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9"/>
  </p:notesMasterIdLst>
  <p:sldIdLst>
    <p:sldId id="261" r:id="rId2"/>
    <p:sldId id="263" r:id="rId3"/>
    <p:sldId id="264" r:id="rId4"/>
    <p:sldId id="265" r:id="rId5"/>
    <p:sldId id="258" r:id="rId6"/>
    <p:sldId id="266" r:id="rId7"/>
    <p:sldId id="268" r:id="rId8"/>
    <p:sldId id="269" r:id="rId9"/>
    <p:sldId id="272" r:id="rId10"/>
    <p:sldId id="270" r:id="rId11"/>
    <p:sldId id="314" r:id="rId12"/>
    <p:sldId id="315" r:id="rId13"/>
    <p:sldId id="316" r:id="rId14"/>
    <p:sldId id="308" r:id="rId15"/>
    <p:sldId id="312" r:id="rId16"/>
    <p:sldId id="311" r:id="rId17"/>
    <p:sldId id="313" r:id="rId18"/>
    <p:sldId id="289" r:id="rId19"/>
    <p:sldId id="290" r:id="rId20"/>
    <p:sldId id="310" r:id="rId21"/>
    <p:sldId id="307" r:id="rId22"/>
    <p:sldId id="287" r:id="rId23"/>
    <p:sldId id="267" r:id="rId24"/>
    <p:sldId id="288" r:id="rId25"/>
    <p:sldId id="317" r:id="rId26"/>
    <p:sldId id="318" r:id="rId27"/>
    <p:sldId id="319" r:id="rId28"/>
  </p:sldIdLst>
  <p:sldSz cx="9144000" cy="5143500" type="screen16x9"/>
  <p:notesSz cx="6858000" cy="9144000"/>
  <p:embeddedFontLst>
    <p:embeddedFont>
      <p:font typeface="Didact Gothic" panose="020B0604020202020204" charset="0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Do Hyeon" panose="020B0604020202020204" charset="-127"/>
      <p:regular r:id="rId39"/>
    </p:embeddedFont>
    <p:embeddedFont>
      <p:font typeface="Bebas Neue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6BBC46-283B-4562-AFC7-0C7412AEA53E}">
  <a:tblStyle styleId="{C06BBC46-283B-4562-AFC7-0C7412AEA5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8" autoAdjust="0"/>
  </p:normalViewPr>
  <p:slideViewPr>
    <p:cSldViewPr snapToGrid="0">
      <p:cViewPr varScale="1">
        <p:scale>
          <a:sx n="116" d="100"/>
          <a:sy n="116" d="100"/>
        </p:scale>
        <p:origin x="490" y="67"/>
      </p:cViewPr>
      <p:guideLst/>
    </p:cSldViewPr>
  </p:slideViewPr>
  <p:outlineViewPr>
    <p:cViewPr>
      <p:scale>
        <a:sx n="33" d="100"/>
        <a:sy n="33" d="100"/>
      </p:scale>
      <p:origin x="0" y="-7157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a7dfdbdca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a7dfdbdca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71b85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71b85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7dfdbdc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7dfdbdc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053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7dfdbdc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7dfdbdc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774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7dfdbdc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7dfdbdc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7dfdbdc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7dfdbdc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71b85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71b85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972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8" name="Google Shape;14698;gb1c43e515e_0_25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9" name="Google Shape;14699;gb1c43e515e_0_25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b19371b85b_0_32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b19371b85b_0_32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a7dfdbdca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a7dfdbdca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22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7dfdbdc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7dfdbdc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b19371b8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b19371b8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b19371b8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b19371b8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889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b19371b8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b19371b8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833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b19371b8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b19371b8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8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b19371b85b_0_32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b19371b85b_0_32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de839ad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de839ad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7dfdbdca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7dfdbdca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a7dfdbdc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a7dfdbdc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7dfdbdc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7dfdbdc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a7dfdbdca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a7dfdbdca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99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720000" y="3276775"/>
            <a:ext cx="38520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75898" y="4527149"/>
            <a:ext cx="1584129" cy="701001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 rot="5400000">
            <a:off x="6908066" y="4760703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49638" y="724194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292755" y="1575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379077" y="1002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61785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5444494" y="77018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7845650" y="273799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208754" y="4901707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6389550" y="1037350"/>
            <a:ext cx="2852450" cy="3547075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825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690775" y="-805785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6206736" y="40246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888936" y="3961755"/>
            <a:ext cx="301362" cy="481509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6"/>
          <p:cNvSpPr/>
          <p:nvPr/>
        </p:nvSpPr>
        <p:spPr>
          <a:xfrm rot="1301031">
            <a:off x="8158501" y="1629360"/>
            <a:ext cx="242722" cy="974624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606842" y="526587"/>
            <a:ext cx="395337" cy="480876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555563" y="3209893"/>
            <a:ext cx="328884" cy="357433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649971" y="3909343"/>
            <a:ext cx="190948" cy="186505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283762" y="488917"/>
            <a:ext cx="199592" cy="193684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152371" y="804455"/>
            <a:ext cx="116448" cy="132034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323162" y="744780"/>
            <a:ext cx="98406" cy="44497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99123" y="670370"/>
            <a:ext cx="91948" cy="59599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758084" y="441106"/>
            <a:ext cx="90514" cy="92038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912701" y="268461"/>
            <a:ext cx="77222" cy="103718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003129" y="11"/>
            <a:ext cx="84882" cy="111717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09563" y="19506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7034578" y="4909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190077" y="4167387"/>
            <a:ext cx="573249" cy="611591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004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93030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492015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092575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5082550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7881448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4315" y="233691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8478649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8440964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7923937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7922623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7963370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8495790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8669007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162934" y="839580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8242013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287756" y="4288359"/>
            <a:ext cx="988161" cy="583626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243000" y="3787775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8462443" y="676756"/>
            <a:ext cx="457397" cy="42129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8071191" y="150022"/>
            <a:ext cx="552284" cy="386486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8022625" y="76195"/>
            <a:ext cx="489627" cy="357863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164335" y="793240"/>
            <a:ext cx="197208" cy="16551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453603" y="718419"/>
            <a:ext cx="166554" cy="5577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751549" y="625144"/>
            <a:ext cx="155622" cy="7462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189898" y="337735"/>
            <a:ext cx="153259" cy="11533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451784" y="121257"/>
            <a:ext cx="130609" cy="130091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473382" y="4518920"/>
            <a:ext cx="1288582" cy="81303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91495" y="4189051"/>
            <a:ext cx="494362" cy="33024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8010209" y="72131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8598128" y="4168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 rot="1151188">
            <a:off x="8296525" y="1391049"/>
            <a:ext cx="559957" cy="427688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24620" y="44628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8247053" y="2773354"/>
            <a:ext cx="881421" cy="520583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60" r:id="rId7"/>
    <p:sldLayoutId id="2147483663" r:id="rId8"/>
    <p:sldLayoutId id="2147483664" r:id="rId9"/>
    <p:sldLayoutId id="2147483668" r:id="rId10"/>
    <p:sldLayoutId id="2147483674" r:id="rId11"/>
    <p:sldLayoutId id="2147483675" r:id="rId12"/>
    <p:sldLayoutId id="2147483676" r:id="rId13"/>
    <p:sldLayoutId id="2147483680" r:id="rId14"/>
    <p:sldLayoutId id="214748368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title"/>
          </p:nvPr>
        </p:nvSpPr>
        <p:spPr>
          <a:xfrm>
            <a:off x="1198549" y="2924798"/>
            <a:ext cx="3699600" cy="10609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Nhóm 6</a:t>
            </a:r>
            <a:br>
              <a:rPr lang="en" dirty="0"/>
            </a:br>
            <a:endParaRPr dirty="0">
              <a:solidFill>
                <a:schemeClr val="lt1"/>
              </a:solidFill>
            </a:endParaRPr>
          </a:p>
        </p:txBody>
      </p:sp>
      <p:sp useBgFill="1">
        <p:nvSpPr>
          <p:cNvPr id="795" name="Google Shape;795;p38"/>
          <p:cNvSpPr txBox="1">
            <a:spLocks noGrp="1"/>
          </p:cNvSpPr>
          <p:nvPr>
            <p:ph type="title" idx="2"/>
          </p:nvPr>
        </p:nvSpPr>
        <p:spPr>
          <a:xfrm>
            <a:off x="-1568886" y="1008852"/>
            <a:ext cx="9144000" cy="1813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n-lt"/>
              </a:rPr>
              <a:t> </a:t>
            </a:r>
            <a:br>
              <a:rPr lang="en-US" sz="4000" dirty="0">
                <a:latin typeface="+mn-lt"/>
              </a:rPr>
            </a:br>
            <a:r>
              <a:rPr lang="en-US" sz="4000" dirty="0" err="1">
                <a:latin typeface="+mn-lt"/>
              </a:rPr>
              <a:t>Phân</a:t>
            </a:r>
            <a:r>
              <a:rPr lang="en-US" sz="4000" dirty="0">
                <a:latin typeface="+mn-lt"/>
              </a:rPr>
              <a:t> </a:t>
            </a:r>
            <a:r>
              <a:rPr lang="en-US" sz="4000" dirty="0" err="1">
                <a:latin typeface="+mn-lt"/>
              </a:rPr>
              <a:t>tích</a:t>
            </a:r>
            <a:r>
              <a:rPr lang="en-US" sz="4000" dirty="0">
                <a:latin typeface="+mn-lt"/>
              </a:rPr>
              <a:t> </a:t>
            </a:r>
            <a:r>
              <a:rPr lang="en-US" sz="4000" dirty="0" err="1" smtClean="0">
                <a:latin typeface="+mn-lt"/>
              </a:rPr>
              <a:t>đô</a:t>
            </a:r>
            <a:r>
              <a:rPr lang="en-US" sz="4000" dirty="0" smtClean="0">
                <a:latin typeface="+mn-lt"/>
              </a:rPr>
              <a:t>̣ </a:t>
            </a:r>
            <a:r>
              <a:rPr lang="en-US" sz="4000" dirty="0" err="1" smtClean="0">
                <a:latin typeface="+mn-lt"/>
              </a:rPr>
              <a:t>phức</a:t>
            </a:r>
            <a:r>
              <a:rPr lang="en-US" sz="4000" dirty="0" smtClean="0">
                <a:latin typeface="+mn-lt"/>
              </a:rPr>
              <a:t> </a:t>
            </a:r>
            <a:r>
              <a:rPr lang="en-US" sz="4000" dirty="0" err="1">
                <a:latin typeface="+mn-lt"/>
              </a:rPr>
              <a:t>tạp</a:t>
            </a:r>
            <a:r>
              <a:rPr lang="en-US" sz="4000" dirty="0">
                <a:latin typeface="+mn-lt"/>
              </a:rPr>
              <a:t> </a:t>
            </a:r>
            <a:br>
              <a:rPr lang="en-US" sz="4000" dirty="0">
                <a:latin typeface="+mn-lt"/>
              </a:rPr>
            </a:br>
            <a:r>
              <a:rPr lang="en-US" sz="4000" dirty="0" err="1">
                <a:latin typeface="+mn-lt"/>
              </a:rPr>
              <a:t>thuật</a:t>
            </a:r>
            <a:r>
              <a:rPr lang="en-US" sz="4000" dirty="0">
                <a:latin typeface="+mn-lt"/>
              </a:rPr>
              <a:t> </a:t>
            </a:r>
            <a:r>
              <a:rPr lang="en-US" sz="4000" dirty="0" err="1">
                <a:latin typeface="+mn-lt"/>
              </a:rPr>
              <a:t>toán</a:t>
            </a:r>
            <a:r>
              <a:rPr lang="en-US" sz="4000" dirty="0">
                <a:latin typeface="+mn-lt"/>
              </a:rPr>
              <a:t> </a:t>
            </a:r>
            <a:r>
              <a:rPr lang="en-US" sz="4000" dirty="0" err="1">
                <a:latin typeface="+mn-lt"/>
              </a:rPr>
              <a:t>đê</a:t>
            </a:r>
            <a:r>
              <a:rPr lang="en-US" sz="4000" dirty="0">
                <a:latin typeface="+mn-lt"/>
              </a:rPr>
              <a:t>̣ </a:t>
            </a:r>
            <a:r>
              <a:rPr lang="en-US" sz="4000" dirty="0" err="1" smtClean="0">
                <a:latin typeface="+mn-lt"/>
              </a:rPr>
              <a:t>quy</a:t>
            </a:r>
            <a:r>
              <a:rPr lang="en-US" sz="4000" dirty="0" smtClean="0">
                <a:latin typeface="+mn-lt"/>
              </a:rPr>
              <a:t>. </a:t>
            </a:r>
            <a:endParaRPr sz="4000" dirty="0">
              <a:latin typeface="+mn-lt"/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8"/>
          <p:cNvGrpSpPr/>
          <p:nvPr/>
        </p:nvGrpSpPr>
        <p:grpSpPr>
          <a:xfrm>
            <a:off x="5711210" y="1663505"/>
            <a:ext cx="2462690" cy="2581860"/>
            <a:chOff x="-4518725" y="-5788625"/>
            <a:chExt cx="5748575" cy="6026750"/>
          </a:xfrm>
        </p:grpSpPr>
        <p:sp>
          <p:nvSpPr>
            <p:cNvPr id="799" name="Google Shape;799;p38"/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7"/>
          <p:cNvSpPr/>
          <p:nvPr/>
        </p:nvSpPr>
        <p:spPr>
          <a:xfrm rot="-899793">
            <a:off x="6896138" y="1384926"/>
            <a:ext cx="1525227" cy="1231815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7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33CC"/>
                </a:solidFill>
                <a:latin typeface="+mn-lt"/>
              </a:rPr>
              <a:t>Thuật</a:t>
            </a:r>
            <a:r>
              <a:rPr lang="en-US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+mn-lt"/>
              </a:rPr>
              <a:t>toán</a:t>
            </a:r>
            <a:r>
              <a:rPr lang="en-US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+mn-lt"/>
              </a:rPr>
              <a:t>tìm</a:t>
            </a:r>
            <a:r>
              <a:rPr lang="en-US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+mn-lt"/>
              </a:rPr>
              <a:t>số</a:t>
            </a:r>
            <a:r>
              <a:rPr lang="en-US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+mn-lt"/>
              </a:rPr>
              <a:t>fibonancy</a:t>
            </a:r>
            <a:endParaRPr dirty="0">
              <a:solidFill>
                <a:srgbClr val="0033CC"/>
              </a:solidFill>
              <a:latin typeface="+mn-lt"/>
            </a:endParaRPr>
          </a:p>
        </p:txBody>
      </p:sp>
      <p:sp>
        <p:nvSpPr>
          <p:cNvPr id="1298" name="Google Shape;1298;p47"/>
          <p:cNvSpPr txBox="1">
            <a:spLocks noGrp="1"/>
          </p:cNvSpPr>
          <p:nvPr>
            <p:ph type="subTitle" idx="4"/>
          </p:nvPr>
        </p:nvSpPr>
        <p:spPr>
          <a:xfrm>
            <a:off x="543967" y="1050131"/>
            <a:ext cx="8392863" cy="3664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err="1"/>
              <a:t>khi</a:t>
            </a:r>
            <a:r>
              <a:rPr lang="en-US" sz="1800" dirty="0"/>
              <a:t> n &lt;= 2 =&gt; return 1 =&gt; O(1)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err="1"/>
              <a:t>khi</a:t>
            </a:r>
            <a:r>
              <a:rPr lang="en-US" sz="1800" dirty="0"/>
              <a:t> n &gt; 2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: </a:t>
            </a:r>
            <a:r>
              <a:rPr lang="en-US" sz="1800" dirty="0" err="1"/>
              <a:t>fibo</a:t>
            </a:r>
            <a:r>
              <a:rPr lang="en-US" sz="1800" dirty="0"/>
              <a:t>(n - 1) + </a:t>
            </a:r>
            <a:r>
              <a:rPr lang="en-US" sz="1800" dirty="0" err="1"/>
              <a:t>fibo</a:t>
            </a:r>
            <a:r>
              <a:rPr lang="en-US" sz="1800" dirty="0"/>
              <a:t>(n - 2)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tức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cứ</a:t>
            </a: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</a:t>
            </a:r>
            <a:r>
              <a:rPr lang="en-US" sz="1800" dirty="0" err="1"/>
              <a:t>lần</a:t>
            </a:r>
            <a:r>
              <a:rPr lang="en-US" sz="1800" dirty="0"/>
              <a:t> </a:t>
            </a:r>
            <a:r>
              <a:rPr lang="en-US" sz="1800" dirty="0" err="1"/>
              <a:t>gọi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gọi</a:t>
            </a:r>
            <a:r>
              <a:rPr lang="en-US" sz="1800" dirty="0"/>
              <a:t> </a:t>
            </a:r>
            <a:r>
              <a:rPr lang="en-US" sz="1800" dirty="0" err="1"/>
              <a:t>đệ</a:t>
            </a:r>
            <a:r>
              <a:rPr lang="en-US" sz="1800" dirty="0"/>
              <a:t> </a:t>
            </a:r>
            <a:r>
              <a:rPr lang="en-US" sz="1800" dirty="0" err="1"/>
              <a:t>quy</a:t>
            </a:r>
            <a:r>
              <a:rPr lang="en-US" sz="1800" dirty="0"/>
              <a:t> 2 </a:t>
            </a:r>
            <a:r>
              <a:rPr lang="en-US" sz="1800" dirty="0" err="1"/>
              <a:t>lần</a:t>
            </a:r>
            <a:r>
              <a:rPr lang="en-US" sz="1800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T(n) = T(n - 1) + T(n - 2)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T(n) = (T(n - 2) + T(n - 3)) + (T(n - 3) + T(n -4))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  .  .  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T(n) = O(2^n)</a:t>
            </a:r>
            <a:endParaRPr sz="1800" dirty="0"/>
          </a:p>
        </p:txBody>
      </p:sp>
      <p:grpSp>
        <p:nvGrpSpPr>
          <p:cNvPr id="1299" name="Google Shape;1299;p47"/>
          <p:cNvGrpSpPr/>
          <p:nvPr/>
        </p:nvGrpSpPr>
        <p:grpSpPr>
          <a:xfrm>
            <a:off x="7427094" y="1709933"/>
            <a:ext cx="582397" cy="581799"/>
            <a:chOff x="2497275" y="2744159"/>
            <a:chExt cx="370930" cy="370549"/>
          </a:xfrm>
        </p:grpSpPr>
        <p:sp>
          <p:nvSpPr>
            <p:cNvPr id="1300" name="Google Shape;1300;p47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7" y="1757249"/>
            <a:ext cx="888806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6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3" y="1738196"/>
            <a:ext cx="886901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2" y="1400011"/>
            <a:ext cx="8811855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4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66"/>
          <p:cNvSpPr txBox="1">
            <a:spLocks noGrp="1"/>
          </p:cNvSpPr>
          <p:nvPr>
            <p:ph type="title"/>
          </p:nvPr>
        </p:nvSpPr>
        <p:spPr>
          <a:xfrm>
            <a:off x="720000" y="1764506"/>
            <a:ext cx="7704000" cy="2714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+mn-lt"/>
              </a:rPr>
              <a:t>Nhược</a:t>
            </a:r>
            <a:r>
              <a:rPr lang="en-US" sz="6000" dirty="0">
                <a:latin typeface="+mn-lt"/>
              </a:rPr>
              <a:t> </a:t>
            </a:r>
            <a:r>
              <a:rPr lang="en-US" sz="6000" dirty="0" err="1">
                <a:latin typeface="+mn-lt"/>
              </a:rPr>
              <a:t>điểm</a:t>
            </a:r>
            <a:endParaRPr sz="6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6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</p:txBody>
      </p:sp>
      <p:sp>
        <p:nvSpPr>
          <p:cNvPr id="1280" name="Google Shape;1280;p46"/>
          <p:cNvSpPr txBox="1">
            <a:spLocks noGrp="1"/>
          </p:cNvSpPr>
          <p:nvPr>
            <p:ph type="title" idx="4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1" name="Google Shape;1281;p46"/>
          <p:cNvSpPr txBox="1">
            <a:spLocks noGrp="1"/>
          </p:cNvSpPr>
          <p:nvPr>
            <p:ph type="subTitle" idx="5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85A565B-C602-4344-98A1-A7D2829E5965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AA3C146-3265-4F11-8CDF-7599E635EF39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7B50FF42-19BD-463A-8B93-94FF2D19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0"/>
            <a:ext cx="7958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6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+mn-lt"/>
            </a:endParaRPr>
          </a:p>
        </p:txBody>
      </p:sp>
      <p:sp>
        <p:nvSpPr>
          <p:cNvPr id="1280" name="Google Shape;1280;p46"/>
          <p:cNvSpPr txBox="1">
            <a:spLocks noGrp="1"/>
          </p:cNvSpPr>
          <p:nvPr>
            <p:ph type="title" idx="4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1" name="Google Shape;1281;p46"/>
          <p:cNvSpPr txBox="1">
            <a:spLocks noGrp="1"/>
          </p:cNvSpPr>
          <p:nvPr>
            <p:ph type="subTitle" idx="5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85A565B-C602-4344-98A1-A7D2829E5965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AA3C146-3265-4F11-8CDF-7599E635EF39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 descr="Không có mô tả.">
            <a:extLst>
              <a:ext uri="{FF2B5EF4-FFF2-40B4-BE49-F238E27FC236}">
                <a16:creationId xmlns:a16="http://schemas.microsoft.com/office/drawing/2014/main" id="{07959735-9ACD-4793-BB45-4E4C0A0C1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4" y="0"/>
            <a:ext cx="692596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75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5" y="249381"/>
            <a:ext cx="6442364" cy="444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8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6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n-lt"/>
              </a:rPr>
              <a:t>So </a:t>
            </a:r>
            <a:r>
              <a:rPr lang="en-US" sz="2400" dirty="0" err="1">
                <a:latin typeface="+mn-lt"/>
              </a:rPr>
              <a:t>sánh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thời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thực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hiện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thuật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toán</a:t>
            </a:r>
            <a:endParaRPr sz="2400" dirty="0">
              <a:latin typeface="+mn-lt"/>
            </a:endParaRPr>
          </a:p>
        </p:txBody>
      </p:sp>
      <p:sp>
        <p:nvSpPr>
          <p:cNvPr id="1280" name="Google Shape;1280;p46"/>
          <p:cNvSpPr txBox="1">
            <a:spLocks noGrp="1"/>
          </p:cNvSpPr>
          <p:nvPr>
            <p:ph type="title" idx="4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1" name="Google Shape;1281;p46"/>
          <p:cNvSpPr txBox="1">
            <a:spLocks noGrp="1"/>
          </p:cNvSpPr>
          <p:nvPr>
            <p:ph type="subTitle" idx="5"/>
          </p:nvPr>
        </p:nvSpPr>
        <p:spPr>
          <a:xfrm>
            <a:off x="984131" y="3663424"/>
            <a:ext cx="3138300" cy="415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fibonacci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/>
              <a:t>40: </a:t>
            </a:r>
            <a:r>
              <a:rPr lang="en-US" dirty="0" smtClean="0"/>
              <a:t>59.263 (s)</a:t>
            </a:r>
            <a:br>
              <a:rPr lang="en-US" dirty="0" smtClean="0"/>
            </a:br>
            <a:endParaRPr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85A565B-C602-4344-98A1-A7D2829E5965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AA3C146-3265-4F11-8CDF-7599E635EF3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689764" y="3663421"/>
            <a:ext cx="3469911" cy="488433"/>
          </a:xfrm>
        </p:spPr>
        <p:txBody>
          <a:bodyPr/>
          <a:lstStyle/>
          <a:p>
            <a:pPr algn="l"/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fibonacci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100000 : </a:t>
            </a:r>
            <a:r>
              <a:rPr lang="en-US" dirty="0" smtClean="0"/>
              <a:t>0.117 (s)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28C23-676B-4E4E-9CE9-33EA48C7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48" y="1086786"/>
            <a:ext cx="5696261" cy="244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84125" y="4151854"/>
            <a:ext cx="313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/>
              <a:t>Số</a:t>
            </a:r>
            <a:r>
              <a:rPr lang="en-US" dirty="0"/>
              <a:t> </a:t>
            </a:r>
            <a:r>
              <a:rPr lang="en-US" dirty="0" err="1"/>
              <a:t>fibonaccithứ</a:t>
            </a:r>
            <a:r>
              <a:rPr lang="en-US" dirty="0"/>
              <a:t> 45: 448.0473 (s)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8493" y="4079081"/>
            <a:ext cx="340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fibonacci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1000000 : 11.836 (s)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" grpId="0" build="p"/>
      <p:bldP spid="13" grpId="0" build="p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46"/>
          <p:cNvSpPr txBox="1">
            <a:spLocks noGrp="1"/>
          </p:cNvSpPr>
          <p:nvPr>
            <p:ph type="title"/>
          </p:nvPr>
        </p:nvSpPr>
        <p:spPr>
          <a:xfrm>
            <a:off x="1551482" y="1117704"/>
            <a:ext cx="5846164" cy="1685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5FF50-C42A-4EB6-8180-91B4E048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33" y="119921"/>
            <a:ext cx="5771213" cy="487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Our Team</a:t>
            </a:r>
            <a:endParaRPr dirty="0"/>
          </a:p>
        </p:txBody>
      </p:sp>
      <p:sp>
        <p:nvSpPr>
          <p:cNvPr id="877" name="Google Shape;877;p40"/>
          <p:cNvSpPr txBox="1">
            <a:spLocks noGrp="1"/>
          </p:cNvSpPr>
          <p:nvPr>
            <p:ph type="title"/>
          </p:nvPr>
        </p:nvSpPr>
        <p:spPr>
          <a:xfrm flipH="1">
            <a:off x="-136536" y="292560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+mn-lt"/>
              </a:rPr>
              <a:t>Nguyễn</a:t>
            </a:r>
            <a:r>
              <a:rPr lang="en-US" sz="1600" dirty="0">
                <a:latin typeface="+mn-lt"/>
              </a:rPr>
              <a:t> Phi Long</a:t>
            </a:r>
            <a:endParaRPr sz="1600" dirty="0">
              <a:latin typeface="+mn-lt"/>
            </a:endParaRPr>
          </a:p>
        </p:txBody>
      </p:sp>
      <p:sp>
        <p:nvSpPr>
          <p:cNvPr id="878" name="Google Shape;878;p40"/>
          <p:cNvSpPr txBox="1">
            <a:spLocks noGrp="1"/>
          </p:cNvSpPr>
          <p:nvPr>
            <p:ph type="subTitle" idx="1"/>
          </p:nvPr>
        </p:nvSpPr>
        <p:spPr>
          <a:xfrm>
            <a:off x="-173931" y="3425467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MSSV: 19521791</a:t>
            </a:r>
            <a:endParaRPr dirty="0"/>
          </a:p>
        </p:txBody>
      </p:sp>
      <p:sp>
        <p:nvSpPr>
          <p:cNvPr id="879" name="Google Shape;879;p40"/>
          <p:cNvSpPr txBox="1">
            <a:spLocks noGrp="1"/>
          </p:cNvSpPr>
          <p:nvPr>
            <p:ph type="title" idx="2"/>
          </p:nvPr>
        </p:nvSpPr>
        <p:spPr>
          <a:xfrm>
            <a:off x="1899838" y="293320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+mn-lt"/>
              </a:rPr>
              <a:t>Võ </a:t>
            </a:r>
            <a:r>
              <a:rPr lang="en-US" sz="1600" dirty="0" err="1">
                <a:latin typeface="+mn-lt"/>
              </a:rPr>
              <a:t>Huy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Thành</a:t>
            </a:r>
            <a:endParaRPr sz="1600" dirty="0">
              <a:latin typeface="+mn-lt"/>
            </a:endParaRPr>
          </a:p>
        </p:txBody>
      </p:sp>
      <p:sp>
        <p:nvSpPr>
          <p:cNvPr id="880" name="Google Shape;880;p40"/>
          <p:cNvSpPr txBox="1">
            <a:spLocks noGrp="1"/>
          </p:cNvSpPr>
          <p:nvPr>
            <p:ph type="subTitle" idx="3"/>
          </p:nvPr>
        </p:nvSpPr>
        <p:spPr>
          <a:xfrm>
            <a:off x="1874893" y="3430154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MSSV: 19522244</a:t>
            </a:r>
            <a:endParaRPr dirty="0"/>
          </a:p>
        </p:txBody>
      </p:sp>
      <p:sp>
        <p:nvSpPr>
          <p:cNvPr id="881" name="Google Shape;881;p40"/>
          <p:cNvSpPr txBox="1">
            <a:spLocks noGrp="1"/>
          </p:cNvSpPr>
          <p:nvPr>
            <p:ph type="title" idx="4"/>
          </p:nvPr>
        </p:nvSpPr>
        <p:spPr>
          <a:xfrm>
            <a:off x="4173898" y="2909085"/>
            <a:ext cx="5234108" cy="659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+mn-lt"/>
              </a:rPr>
              <a:t>     </a:t>
            </a:r>
            <a:r>
              <a:rPr lang="en-US" sz="1600" dirty="0" err="1">
                <a:latin typeface="+mn-lt"/>
              </a:rPr>
              <a:t>Nguyễn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Văn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Thành</a:t>
            </a:r>
            <a:r>
              <a:rPr lang="en-US" sz="1600" dirty="0">
                <a:latin typeface="+mn-lt"/>
              </a:rPr>
              <a:t>          Vũ </a:t>
            </a:r>
            <a:r>
              <a:rPr lang="en-US" sz="1600" dirty="0" err="1">
                <a:latin typeface="+mn-lt"/>
              </a:rPr>
              <a:t>Nguyễn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Nhật</a:t>
            </a:r>
            <a:r>
              <a:rPr lang="en-US" sz="1600" dirty="0">
                <a:latin typeface="+mn-lt"/>
              </a:rPr>
              <a:t> Thanh      </a:t>
            </a:r>
            <a:endParaRPr sz="1600" dirty="0">
              <a:latin typeface="+mn-lt"/>
            </a:endParaRPr>
          </a:p>
        </p:txBody>
      </p:sp>
      <p:sp>
        <p:nvSpPr>
          <p:cNvPr id="882" name="Google Shape;882;p40"/>
          <p:cNvSpPr txBox="1">
            <a:spLocks noGrp="1"/>
          </p:cNvSpPr>
          <p:nvPr>
            <p:ph type="subTitle" idx="5"/>
          </p:nvPr>
        </p:nvSpPr>
        <p:spPr>
          <a:xfrm>
            <a:off x="4236238" y="3474971"/>
            <a:ext cx="4889528" cy="606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     MSSV: 19522243                          MSSV: 19522246</a:t>
            </a:r>
            <a:endParaRPr dirty="0"/>
          </a:p>
        </p:txBody>
      </p:sp>
      <p:grpSp>
        <p:nvGrpSpPr>
          <p:cNvPr id="883" name="Google Shape;883;p40"/>
          <p:cNvGrpSpPr/>
          <p:nvPr/>
        </p:nvGrpSpPr>
        <p:grpSpPr>
          <a:xfrm rot="10800000">
            <a:off x="461988" y="973981"/>
            <a:ext cx="1026223" cy="1849244"/>
            <a:chOff x="2096200" y="-16214225"/>
            <a:chExt cx="3427600" cy="16452350"/>
          </a:xfrm>
        </p:grpSpPr>
        <p:sp>
          <p:nvSpPr>
            <p:cNvPr id="884" name="Google Shape;884;p40"/>
            <p:cNvSpPr/>
            <p:nvPr/>
          </p:nvSpPr>
          <p:spPr>
            <a:xfrm>
              <a:off x="2096200" y="-16214225"/>
              <a:ext cx="3427600" cy="16452350"/>
            </a:xfrm>
            <a:custGeom>
              <a:avLst/>
              <a:gdLst/>
              <a:ahLst/>
              <a:cxnLst/>
              <a:rect l="l" t="t" r="r" b="b"/>
              <a:pathLst>
                <a:path w="137104" h="658094" extrusionOk="0">
                  <a:moveTo>
                    <a:pt x="103721" y="11055"/>
                  </a:moveTo>
                  <a:lnTo>
                    <a:pt x="103367" y="12432"/>
                  </a:lnTo>
                  <a:lnTo>
                    <a:pt x="103017" y="13835"/>
                  </a:lnTo>
                  <a:lnTo>
                    <a:pt x="102671" y="15252"/>
                  </a:lnTo>
                  <a:lnTo>
                    <a:pt x="102321" y="16681"/>
                  </a:lnTo>
                  <a:lnTo>
                    <a:pt x="102279" y="16867"/>
                  </a:lnTo>
                  <a:lnTo>
                    <a:pt x="102245" y="17052"/>
                  </a:lnTo>
                  <a:lnTo>
                    <a:pt x="102211" y="17224"/>
                  </a:lnTo>
                  <a:lnTo>
                    <a:pt x="102186" y="17410"/>
                  </a:lnTo>
                  <a:lnTo>
                    <a:pt x="102165" y="17595"/>
                  </a:lnTo>
                  <a:lnTo>
                    <a:pt x="102148" y="17767"/>
                  </a:lnTo>
                  <a:lnTo>
                    <a:pt x="102136" y="17952"/>
                  </a:lnTo>
                  <a:lnTo>
                    <a:pt x="102127" y="18125"/>
                  </a:lnTo>
                  <a:lnTo>
                    <a:pt x="102123" y="18310"/>
                  </a:lnTo>
                  <a:lnTo>
                    <a:pt x="102127" y="18482"/>
                  </a:lnTo>
                  <a:lnTo>
                    <a:pt x="102131" y="18654"/>
                  </a:lnTo>
                  <a:lnTo>
                    <a:pt x="102140" y="18813"/>
                  </a:lnTo>
                  <a:lnTo>
                    <a:pt x="102152" y="18985"/>
                  </a:lnTo>
                  <a:lnTo>
                    <a:pt x="102169" y="19144"/>
                  </a:lnTo>
                  <a:lnTo>
                    <a:pt x="102190" y="19303"/>
                  </a:lnTo>
                  <a:lnTo>
                    <a:pt x="102211" y="19462"/>
                  </a:lnTo>
                  <a:lnTo>
                    <a:pt x="102241" y="19621"/>
                  </a:lnTo>
                  <a:lnTo>
                    <a:pt x="102270" y="19766"/>
                  </a:lnTo>
                  <a:lnTo>
                    <a:pt x="102300" y="19912"/>
                  </a:lnTo>
                  <a:lnTo>
                    <a:pt x="102338" y="20044"/>
                  </a:lnTo>
                  <a:lnTo>
                    <a:pt x="102376" y="20177"/>
                  </a:lnTo>
                  <a:lnTo>
                    <a:pt x="102414" y="20309"/>
                  </a:lnTo>
                  <a:lnTo>
                    <a:pt x="102460" y="20428"/>
                  </a:lnTo>
                  <a:lnTo>
                    <a:pt x="102502" y="20547"/>
                  </a:lnTo>
                  <a:lnTo>
                    <a:pt x="102549" y="20666"/>
                  </a:lnTo>
                  <a:lnTo>
                    <a:pt x="102599" y="20759"/>
                  </a:lnTo>
                  <a:lnTo>
                    <a:pt x="102650" y="20865"/>
                  </a:lnTo>
                  <a:lnTo>
                    <a:pt x="102700" y="20958"/>
                  </a:lnTo>
                  <a:lnTo>
                    <a:pt x="102755" y="21037"/>
                  </a:lnTo>
                  <a:lnTo>
                    <a:pt x="102810" y="21117"/>
                  </a:lnTo>
                  <a:lnTo>
                    <a:pt x="102869" y="21183"/>
                  </a:lnTo>
                  <a:lnTo>
                    <a:pt x="102924" y="21249"/>
                  </a:lnTo>
                  <a:lnTo>
                    <a:pt x="102831" y="21977"/>
                  </a:lnTo>
                  <a:lnTo>
                    <a:pt x="102730" y="22705"/>
                  </a:lnTo>
                  <a:lnTo>
                    <a:pt x="102620" y="23420"/>
                  </a:lnTo>
                  <a:lnTo>
                    <a:pt x="102511" y="24122"/>
                  </a:lnTo>
                  <a:lnTo>
                    <a:pt x="102393" y="24810"/>
                  </a:lnTo>
                  <a:lnTo>
                    <a:pt x="102270" y="25486"/>
                  </a:lnTo>
                  <a:lnTo>
                    <a:pt x="102144" y="26147"/>
                  </a:lnTo>
                  <a:lnTo>
                    <a:pt x="102013" y="26796"/>
                  </a:lnTo>
                  <a:lnTo>
                    <a:pt x="101878" y="27418"/>
                  </a:lnTo>
                  <a:lnTo>
                    <a:pt x="101735" y="28041"/>
                  </a:lnTo>
                  <a:lnTo>
                    <a:pt x="101588" y="28650"/>
                  </a:lnTo>
                  <a:lnTo>
                    <a:pt x="101440" y="29245"/>
                  </a:lnTo>
                  <a:lnTo>
                    <a:pt x="101284" y="29828"/>
                  </a:lnTo>
                  <a:lnTo>
                    <a:pt x="101124" y="30397"/>
                  </a:lnTo>
                  <a:lnTo>
                    <a:pt x="100964" y="30953"/>
                  </a:lnTo>
                  <a:lnTo>
                    <a:pt x="100795" y="31496"/>
                  </a:lnTo>
                  <a:lnTo>
                    <a:pt x="100622" y="32026"/>
                  </a:lnTo>
                  <a:lnTo>
                    <a:pt x="100449" y="32542"/>
                  </a:lnTo>
                  <a:lnTo>
                    <a:pt x="100268" y="33045"/>
                  </a:lnTo>
                  <a:lnTo>
                    <a:pt x="100087" y="33535"/>
                  </a:lnTo>
                  <a:lnTo>
                    <a:pt x="99897" y="34012"/>
                  </a:lnTo>
                  <a:lnTo>
                    <a:pt x="99707" y="34475"/>
                  </a:lnTo>
                  <a:lnTo>
                    <a:pt x="99513" y="34925"/>
                  </a:lnTo>
                  <a:lnTo>
                    <a:pt x="99315" y="35362"/>
                  </a:lnTo>
                  <a:lnTo>
                    <a:pt x="99117" y="35786"/>
                  </a:lnTo>
                  <a:lnTo>
                    <a:pt x="98911" y="36209"/>
                  </a:lnTo>
                  <a:lnTo>
                    <a:pt x="98704" y="36606"/>
                  </a:lnTo>
                  <a:lnTo>
                    <a:pt x="98498" y="36990"/>
                  </a:lnTo>
                  <a:lnTo>
                    <a:pt x="98283" y="37361"/>
                  </a:lnTo>
                  <a:lnTo>
                    <a:pt x="98068" y="37719"/>
                  </a:lnTo>
                  <a:lnTo>
                    <a:pt x="97848" y="38076"/>
                  </a:lnTo>
                  <a:lnTo>
                    <a:pt x="97629" y="38407"/>
                  </a:lnTo>
                  <a:lnTo>
                    <a:pt x="97406" y="38725"/>
                  </a:lnTo>
                  <a:lnTo>
                    <a:pt x="97178" y="39042"/>
                  </a:lnTo>
                  <a:lnTo>
                    <a:pt x="96950" y="39334"/>
                  </a:lnTo>
                  <a:lnTo>
                    <a:pt x="96723" y="39625"/>
                  </a:lnTo>
                  <a:lnTo>
                    <a:pt x="96487" y="39890"/>
                  </a:lnTo>
                  <a:lnTo>
                    <a:pt x="96255" y="40141"/>
                  </a:lnTo>
                  <a:lnTo>
                    <a:pt x="96019" y="40393"/>
                  </a:lnTo>
                  <a:lnTo>
                    <a:pt x="95778" y="40631"/>
                  </a:lnTo>
                  <a:lnTo>
                    <a:pt x="95538" y="40843"/>
                  </a:lnTo>
                  <a:lnTo>
                    <a:pt x="95298" y="41055"/>
                  </a:lnTo>
                  <a:lnTo>
                    <a:pt x="95053" y="41253"/>
                  </a:lnTo>
                  <a:lnTo>
                    <a:pt x="94809" y="41426"/>
                  </a:lnTo>
                  <a:lnTo>
                    <a:pt x="94560" y="41598"/>
                  </a:lnTo>
                  <a:lnTo>
                    <a:pt x="94311" y="41756"/>
                  </a:lnTo>
                  <a:lnTo>
                    <a:pt x="94063" y="41902"/>
                  </a:lnTo>
                  <a:lnTo>
                    <a:pt x="93814" y="42035"/>
                  </a:lnTo>
                  <a:lnTo>
                    <a:pt x="93561" y="42140"/>
                  </a:lnTo>
                  <a:lnTo>
                    <a:pt x="93312" y="42246"/>
                  </a:lnTo>
                  <a:lnTo>
                    <a:pt x="93059" y="42339"/>
                  </a:lnTo>
                  <a:lnTo>
                    <a:pt x="92802" y="42418"/>
                  </a:lnTo>
                  <a:lnTo>
                    <a:pt x="92549" y="42498"/>
                  </a:lnTo>
                  <a:lnTo>
                    <a:pt x="92296" y="42551"/>
                  </a:lnTo>
                  <a:lnTo>
                    <a:pt x="92039" y="42591"/>
                  </a:lnTo>
                  <a:lnTo>
                    <a:pt x="91782" y="42617"/>
                  </a:lnTo>
                  <a:lnTo>
                    <a:pt x="91529" y="42644"/>
                  </a:lnTo>
                  <a:lnTo>
                    <a:pt x="91272" y="42644"/>
                  </a:lnTo>
                  <a:lnTo>
                    <a:pt x="91015" y="42630"/>
                  </a:lnTo>
                  <a:lnTo>
                    <a:pt x="90758" y="42617"/>
                  </a:lnTo>
                  <a:lnTo>
                    <a:pt x="90505" y="42577"/>
                  </a:lnTo>
                  <a:lnTo>
                    <a:pt x="90248" y="42538"/>
                  </a:lnTo>
                  <a:lnTo>
                    <a:pt x="89990" y="42471"/>
                  </a:lnTo>
                  <a:lnTo>
                    <a:pt x="89738" y="42405"/>
                  </a:lnTo>
                  <a:lnTo>
                    <a:pt x="89480" y="42326"/>
                  </a:lnTo>
                  <a:lnTo>
                    <a:pt x="89227" y="42233"/>
                  </a:lnTo>
                  <a:lnTo>
                    <a:pt x="88974" y="42127"/>
                  </a:lnTo>
                  <a:lnTo>
                    <a:pt x="88722" y="41995"/>
                  </a:lnTo>
                  <a:lnTo>
                    <a:pt x="88469" y="41862"/>
                  </a:lnTo>
                  <a:lnTo>
                    <a:pt x="88220" y="41717"/>
                  </a:lnTo>
                  <a:lnTo>
                    <a:pt x="87971" y="41571"/>
                  </a:lnTo>
                  <a:lnTo>
                    <a:pt x="87722" y="41399"/>
                  </a:lnTo>
                  <a:lnTo>
                    <a:pt x="87474" y="41214"/>
                  </a:lnTo>
                  <a:lnTo>
                    <a:pt x="87229" y="41015"/>
                  </a:lnTo>
                  <a:lnTo>
                    <a:pt x="86981" y="40817"/>
                  </a:lnTo>
                  <a:lnTo>
                    <a:pt x="86740" y="40591"/>
                  </a:lnTo>
                  <a:lnTo>
                    <a:pt x="86500" y="40366"/>
                  </a:lnTo>
                  <a:lnTo>
                    <a:pt x="86260" y="40115"/>
                  </a:lnTo>
                  <a:lnTo>
                    <a:pt x="86019" y="39863"/>
                  </a:lnTo>
                  <a:lnTo>
                    <a:pt x="85783" y="39598"/>
                  </a:lnTo>
                  <a:lnTo>
                    <a:pt x="85551" y="39307"/>
                  </a:lnTo>
                  <a:lnTo>
                    <a:pt x="85320" y="39016"/>
                  </a:lnTo>
                  <a:lnTo>
                    <a:pt x="85088" y="38711"/>
                  </a:lnTo>
                  <a:lnTo>
                    <a:pt x="84860" y="38394"/>
                  </a:lnTo>
                  <a:lnTo>
                    <a:pt x="84637" y="38063"/>
                  </a:lnTo>
                  <a:lnTo>
                    <a:pt x="84413" y="37719"/>
                  </a:lnTo>
                  <a:lnTo>
                    <a:pt x="84194" y="37374"/>
                  </a:lnTo>
                  <a:lnTo>
                    <a:pt x="83975" y="37004"/>
                  </a:lnTo>
                  <a:lnTo>
                    <a:pt x="83760" y="36620"/>
                  </a:lnTo>
                  <a:lnTo>
                    <a:pt x="83549" y="36236"/>
                  </a:lnTo>
                  <a:lnTo>
                    <a:pt x="83338" y="35825"/>
                  </a:lnTo>
                  <a:lnTo>
                    <a:pt x="83132" y="35415"/>
                  </a:lnTo>
                  <a:lnTo>
                    <a:pt x="82929" y="34991"/>
                  </a:lnTo>
                  <a:lnTo>
                    <a:pt x="82731" y="34541"/>
                  </a:lnTo>
                  <a:lnTo>
                    <a:pt x="82533" y="34091"/>
                  </a:lnTo>
                  <a:lnTo>
                    <a:pt x="82339" y="33628"/>
                  </a:lnTo>
                  <a:lnTo>
                    <a:pt x="82154" y="33151"/>
                  </a:lnTo>
                  <a:lnTo>
                    <a:pt x="81964" y="32674"/>
                  </a:lnTo>
                  <a:lnTo>
                    <a:pt x="81783" y="32171"/>
                  </a:lnTo>
                  <a:lnTo>
                    <a:pt x="81606" y="31655"/>
                  </a:lnTo>
                  <a:lnTo>
                    <a:pt x="81433" y="31139"/>
                  </a:lnTo>
                  <a:lnTo>
                    <a:pt x="81260" y="30596"/>
                  </a:lnTo>
                  <a:lnTo>
                    <a:pt x="81096" y="30053"/>
                  </a:lnTo>
                  <a:lnTo>
                    <a:pt x="80931" y="29484"/>
                  </a:lnTo>
                  <a:lnTo>
                    <a:pt x="80775" y="28914"/>
                  </a:lnTo>
                  <a:lnTo>
                    <a:pt x="80619" y="28332"/>
                  </a:lnTo>
                  <a:lnTo>
                    <a:pt x="80472" y="27736"/>
                  </a:lnTo>
                  <a:lnTo>
                    <a:pt x="80324" y="27127"/>
                  </a:lnTo>
                  <a:lnTo>
                    <a:pt x="80185" y="26505"/>
                  </a:lnTo>
                  <a:lnTo>
                    <a:pt x="80050" y="25869"/>
                  </a:lnTo>
                  <a:lnTo>
                    <a:pt x="79919" y="25234"/>
                  </a:lnTo>
                  <a:lnTo>
                    <a:pt x="79793" y="24572"/>
                  </a:lnTo>
                  <a:lnTo>
                    <a:pt x="79675" y="23910"/>
                  </a:lnTo>
                  <a:lnTo>
                    <a:pt x="79557" y="23222"/>
                  </a:lnTo>
                  <a:lnTo>
                    <a:pt x="79447" y="22533"/>
                  </a:lnTo>
                  <a:lnTo>
                    <a:pt x="79342" y="21831"/>
                  </a:lnTo>
                  <a:lnTo>
                    <a:pt x="79245" y="21117"/>
                  </a:lnTo>
                  <a:lnTo>
                    <a:pt x="79148" y="20388"/>
                  </a:lnTo>
                  <a:lnTo>
                    <a:pt x="79059" y="19647"/>
                  </a:lnTo>
                  <a:lnTo>
                    <a:pt x="78979" y="18906"/>
                  </a:lnTo>
                  <a:lnTo>
                    <a:pt x="78903" y="18138"/>
                  </a:lnTo>
                  <a:lnTo>
                    <a:pt x="78832" y="17357"/>
                  </a:lnTo>
                  <a:lnTo>
                    <a:pt x="78764" y="16576"/>
                  </a:lnTo>
                  <a:lnTo>
                    <a:pt x="78705" y="15781"/>
                  </a:lnTo>
                  <a:lnTo>
                    <a:pt x="78655" y="14974"/>
                  </a:lnTo>
                  <a:lnTo>
                    <a:pt x="78604" y="14153"/>
                  </a:lnTo>
                  <a:lnTo>
                    <a:pt x="78566" y="13319"/>
                  </a:lnTo>
                  <a:lnTo>
                    <a:pt x="78532" y="12471"/>
                  </a:lnTo>
                  <a:lnTo>
                    <a:pt x="78545" y="12471"/>
                  </a:lnTo>
                  <a:lnTo>
                    <a:pt x="79321" y="12630"/>
                  </a:lnTo>
                  <a:lnTo>
                    <a:pt x="80101" y="12763"/>
                  </a:lnTo>
                  <a:lnTo>
                    <a:pt x="80881" y="12895"/>
                  </a:lnTo>
                  <a:lnTo>
                    <a:pt x="81660" y="13014"/>
                  </a:lnTo>
                  <a:lnTo>
                    <a:pt x="82445" y="13120"/>
                  </a:lnTo>
                  <a:lnTo>
                    <a:pt x="83229" y="13213"/>
                  </a:lnTo>
                  <a:lnTo>
                    <a:pt x="84017" y="13292"/>
                  </a:lnTo>
                  <a:lnTo>
                    <a:pt x="84805" y="13358"/>
                  </a:lnTo>
                  <a:lnTo>
                    <a:pt x="85594" y="13411"/>
                  </a:lnTo>
                  <a:lnTo>
                    <a:pt x="86382" y="13451"/>
                  </a:lnTo>
                  <a:lnTo>
                    <a:pt x="87170" y="13491"/>
                  </a:lnTo>
                  <a:lnTo>
                    <a:pt x="87963" y="13504"/>
                  </a:lnTo>
                  <a:lnTo>
                    <a:pt x="88751" y="13504"/>
                  </a:lnTo>
                  <a:lnTo>
                    <a:pt x="89544" y="13491"/>
                  </a:lnTo>
                  <a:lnTo>
                    <a:pt x="90336" y="13478"/>
                  </a:lnTo>
                  <a:lnTo>
                    <a:pt x="91129" y="13438"/>
                  </a:lnTo>
                  <a:lnTo>
                    <a:pt x="91921" y="13385"/>
                  </a:lnTo>
                  <a:lnTo>
                    <a:pt x="92710" y="13332"/>
                  </a:lnTo>
                  <a:lnTo>
                    <a:pt x="93502" y="13252"/>
                  </a:lnTo>
                  <a:lnTo>
                    <a:pt x="94295" y="13160"/>
                  </a:lnTo>
                  <a:lnTo>
                    <a:pt x="95083" y="13054"/>
                  </a:lnTo>
                  <a:lnTo>
                    <a:pt x="95875" y="12948"/>
                  </a:lnTo>
                  <a:lnTo>
                    <a:pt x="96664" y="12816"/>
                  </a:lnTo>
                  <a:lnTo>
                    <a:pt x="97452" y="12670"/>
                  </a:lnTo>
                  <a:lnTo>
                    <a:pt x="98240" y="12524"/>
                  </a:lnTo>
                  <a:lnTo>
                    <a:pt x="99029" y="12352"/>
                  </a:lnTo>
                  <a:lnTo>
                    <a:pt x="99813" y="12167"/>
                  </a:lnTo>
                  <a:lnTo>
                    <a:pt x="100597" y="11968"/>
                  </a:lnTo>
                  <a:lnTo>
                    <a:pt x="101381" y="11756"/>
                  </a:lnTo>
                  <a:lnTo>
                    <a:pt x="102161" y="11545"/>
                  </a:lnTo>
                  <a:lnTo>
                    <a:pt x="102941" y="11306"/>
                  </a:lnTo>
                  <a:lnTo>
                    <a:pt x="103721" y="11055"/>
                  </a:lnTo>
                  <a:close/>
                  <a:moveTo>
                    <a:pt x="57273" y="7215"/>
                  </a:moveTo>
                  <a:lnTo>
                    <a:pt x="57261" y="7401"/>
                  </a:lnTo>
                  <a:lnTo>
                    <a:pt x="57248" y="7586"/>
                  </a:lnTo>
                  <a:lnTo>
                    <a:pt x="57239" y="7785"/>
                  </a:lnTo>
                  <a:lnTo>
                    <a:pt x="57235" y="7997"/>
                  </a:lnTo>
                  <a:lnTo>
                    <a:pt x="57235" y="8195"/>
                  </a:lnTo>
                  <a:lnTo>
                    <a:pt x="57239" y="8407"/>
                  </a:lnTo>
                  <a:lnTo>
                    <a:pt x="57248" y="8632"/>
                  </a:lnTo>
                  <a:lnTo>
                    <a:pt x="57261" y="8857"/>
                  </a:lnTo>
                  <a:lnTo>
                    <a:pt x="57298" y="9426"/>
                  </a:lnTo>
                  <a:lnTo>
                    <a:pt x="57336" y="9982"/>
                  </a:lnTo>
                  <a:lnTo>
                    <a:pt x="57370" y="10538"/>
                  </a:lnTo>
                  <a:lnTo>
                    <a:pt x="57400" y="11095"/>
                  </a:lnTo>
                  <a:lnTo>
                    <a:pt x="57425" y="11651"/>
                  </a:lnTo>
                  <a:lnTo>
                    <a:pt x="57446" y="12193"/>
                  </a:lnTo>
                  <a:lnTo>
                    <a:pt x="57467" y="12723"/>
                  </a:lnTo>
                  <a:lnTo>
                    <a:pt x="57484" y="13266"/>
                  </a:lnTo>
                  <a:lnTo>
                    <a:pt x="57497" y="13795"/>
                  </a:lnTo>
                  <a:lnTo>
                    <a:pt x="57505" y="14312"/>
                  </a:lnTo>
                  <a:lnTo>
                    <a:pt x="57513" y="14841"/>
                  </a:lnTo>
                  <a:lnTo>
                    <a:pt x="57518" y="15358"/>
                  </a:lnTo>
                  <a:lnTo>
                    <a:pt x="57518" y="15861"/>
                  </a:lnTo>
                  <a:lnTo>
                    <a:pt x="57513" y="16377"/>
                  </a:lnTo>
                  <a:lnTo>
                    <a:pt x="57509" y="16880"/>
                  </a:lnTo>
                  <a:lnTo>
                    <a:pt x="57501" y="17370"/>
                  </a:lnTo>
                  <a:lnTo>
                    <a:pt x="57488" y="17873"/>
                  </a:lnTo>
                  <a:lnTo>
                    <a:pt x="57476" y="18363"/>
                  </a:lnTo>
                  <a:lnTo>
                    <a:pt x="57459" y="18839"/>
                  </a:lnTo>
                  <a:lnTo>
                    <a:pt x="57438" y="19316"/>
                  </a:lnTo>
                  <a:lnTo>
                    <a:pt x="57416" y="19793"/>
                  </a:lnTo>
                  <a:lnTo>
                    <a:pt x="57387" y="20269"/>
                  </a:lnTo>
                  <a:lnTo>
                    <a:pt x="57362" y="20733"/>
                  </a:lnTo>
                  <a:lnTo>
                    <a:pt x="57328" y="21196"/>
                  </a:lnTo>
                  <a:lnTo>
                    <a:pt x="57294" y="21646"/>
                  </a:lnTo>
                  <a:lnTo>
                    <a:pt x="57256" y="22110"/>
                  </a:lnTo>
                  <a:lnTo>
                    <a:pt x="57218" y="22546"/>
                  </a:lnTo>
                  <a:lnTo>
                    <a:pt x="57176" y="22997"/>
                  </a:lnTo>
                  <a:lnTo>
                    <a:pt x="57130" y="23433"/>
                  </a:lnTo>
                  <a:lnTo>
                    <a:pt x="57083" y="23870"/>
                  </a:lnTo>
                  <a:lnTo>
                    <a:pt x="57033" y="24294"/>
                  </a:lnTo>
                  <a:lnTo>
                    <a:pt x="56982" y="24718"/>
                  </a:lnTo>
                  <a:lnTo>
                    <a:pt x="56923" y="25141"/>
                  </a:lnTo>
                  <a:lnTo>
                    <a:pt x="56868" y="25565"/>
                  </a:lnTo>
                  <a:lnTo>
                    <a:pt x="56805" y="25975"/>
                  </a:lnTo>
                  <a:lnTo>
                    <a:pt x="56742" y="26373"/>
                  </a:lnTo>
                  <a:lnTo>
                    <a:pt x="56679" y="26783"/>
                  </a:lnTo>
                  <a:lnTo>
                    <a:pt x="56611" y="27180"/>
                  </a:lnTo>
                  <a:lnTo>
                    <a:pt x="56540" y="27577"/>
                  </a:lnTo>
                  <a:lnTo>
                    <a:pt x="56468" y="27961"/>
                  </a:lnTo>
                  <a:lnTo>
                    <a:pt x="56392" y="28345"/>
                  </a:lnTo>
                  <a:lnTo>
                    <a:pt x="56316" y="28729"/>
                  </a:lnTo>
                  <a:lnTo>
                    <a:pt x="56236" y="29100"/>
                  </a:lnTo>
                  <a:lnTo>
                    <a:pt x="56156" y="29471"/>
                  </a:lnTo>
                  <a:lnTo>
                    <a:pt x="56072" y="29841"/>
                  </a:lnTo>
                  <a:lnTo>
                    <a:pt x="55987" y="30199"/>
                  </a:lnTo>
                  <a:lnTo>
                    <a:pt x="55899" y="30556"/>
                  </a:lnTo>
                  <a:lnTo>
                    <a:pt x="55806" y="30914"/>
                  </a:lnTo>
                  <a:lnTo>
                    <a:pt x="55713" y="31258"/>
                  </a:lnTo>
                  <a:lnTo>
                    <a:pt x="55621" y="31602"/>
                  </a:lnTo>
                  <a:lnTo>
                    <a:pt x="55427" y="32277"/>
                  </a:lnTo>
                  <a:lnTo>
                    <a:pt x="55224" y="32926"/>
                  </a:lnTo>
                  <a:lnTo>
                    <a:pt x="55009" y="33575"/>
                  </a:lnTo>
                  <a:lnTo>
                    <a:pt x="54794" y="34184"/>
                  </a:lnTo>
                  <a:lnTo>
                    <a:pt x="54567" y="34793"/>
                  </a:lnTo>
                  <a:lnTo>
                    <a:pt x="54335" y="35375"/>
                  </a:lnTo>
                  <a:lnTo>
                    <a:pt x="54095" y="35944"/>
                  </a:lnTo>
                  <a:lnTo>
                    <a:pt x="53846" y="36487"/>
                  </a:lnTo>
                  <a:lnTo>
                    <a:pt x="53593" y="37017"/>
                  </a:lnTo>
                  <a:lnTo>
                    <a:pt x="53332" y="37533"/>
                  </a:lnTo>
                  <a:lnTo>
                    <a:pt x="53066" y="38023"/>
                  </a:lnTo>
                  <a:lnTo>
                    <a:pt x="52796" y="38500"/>
                  </a:lnTo>
                  <a:lnTo>
                    <a:pt x="52518" y="38963"/>
                  </a:lnTo>
                  <a:lnTo>
                    <a:pt x="52236" y="39400"/>
                  </a:lnTo>
                  <a:lnTo>
                    <a:pt x="51945" y="39824"/>
                  </a:lnTo>
                  <a:lnTo>
                    <a:pt x="51654" y="40234"/>
                  </a:lnTo>
                  <a:lnTo>
                    <a:pt x="51354" y="40618"/>
                  </a:lnTo>
                  <a:lnTo>
                    <a:pt x="51051" y="40989"/>
                  </a:lnTo>
                  <a:lnTo>
                    <a:pt x="50743" y="41346"/>
                  </a:lnTo>
                  <a:lnTo>
                    <a:pt x="50431" y="41677"/>
                  </a:lnTo>
                  <a:lnTo>
                    <a:pt x="50115" y="41995"/>
                  </a:lnTo>
                  <a:lnTo>
                    <a:pt x="49799" y="42286"/>
                  </a:lnTo>
                  <a:lnTo>
                    <a:pt x="49474" y="42564"/>
                  </a:lnTo>
                  <a:lnTo>
                    <a:pt x="49150" y="42829"/>
                  </a:lnTo>
                  <a:lnTo>
                    <a:pt x="48821" y="43080"/>
                  </a:lnTo>
                  <a:lnTo>
                    <a:pt x="48488" y="43305"/>
                  </a:lnTo>
                  <a:lnTo>
                    <a:pt x="48151" y="43517"/>
                  </a:lnTo>
                  <a:lnTo>
                    <a:pt x="47813" y="43703"/>
                  </a:lnTo>
                  <a:lnTo>
                    <a:pt x="47476" y="43888"/>
                  </a:lnTo>
                  <a:lnTo>
                    <a:pt x="47135" y="44034"/>
                  </a:lnTo>
                  <a:lnTo>
                    <a:pt x="46789" y="44179"/>
                  </a:lnTo>
                  <a:lnTo>
                    <a:pt x="46443" y="44298"/>
                  </a:lnTo>
                  <a:lnTo>
                    <a:pt x="46098" y="44404"/>
                  </a:lnTo>
                  <a:lnTo>
                    <a:pt x="45752" y="44484"/>
                  </a:lnTo>
                  <a:lnTo>
                    <a:pt x="45402" y="44563"/>
                  </a:lnTo>
                  <a:lnTo>
                    <a:pt x="45052" y="44616"/>
                  </a:lnTo>
                  <a:lnTo>
                    <a:pt x="44702" y="44643"/>
                  </a:lnTo>
                  <a:lnTo>
                    <a:pt x="44352" y="44656"/>
                  </a:lnTo>
                  <a:lnTo>
                    <a:pt x="44002" y="44656"/>
                  </a:lnTo>
                  <a:lnTo>
                    <a:pt x="43648" y="44643"/>
                  </a:lnTo>
                  <a:lnTo>
                    <a:pt x="43298" y="44603"/>
                  </a:lnTo>
                  <a:lnTo>
                    <a:pt x="42949" y="44550"/>
                  </a:lnTo>
                  <a:lnTo>
                    <a:pt x="42603" y="44484"/>
                  </a:lnTo>
                  <a:lnTo>
                    <a:pt x="42253" y="44391"/>
                  </a:lnTo>
                  <a:lnTo>
                    <a:pt x="41907" y="44285"/>
                  </a:lnTo>
                  <a:lnTo>
                    <a:pt x="41562" y="44166"/>
                  </a:lnTo>
                  <a:lnTo>
                    <a:pt x="41216" y="44020"/>
                  </a:lnTo>
                  <a:lnTo>
                    <a:pt x="40874" y="43862"/>
                  </a:lnTo>
                  <a:lnTo>
                    <a:pt x="40533" y="43689"/>
                  </a:lnTo>
                  <a:lnTo>
                    <a:pt x="40196" y="43491"/>
                  </a:lnTo>
                  <a:lnTo>
                    <a:pt x="39859" y="43292"/>
                  </a:lnTo>
                  <a:lnTo>
                    <a:pt x="39525" y="43054"/>
                  </a:lnTo>
                  <a:lnTo>
                    <a:pt x="39197" y="42816"/>
                  </a:lnTo>
                  <a:lnTo>
                    <a:pt x="38872" y="42551"/>
                  </a:lnTo>
                  <a:lnTo>
                    <a:pt x="38547" y="42273"/>
                  </a:lnTo>
                  <a:lnTo>
                    <a:pt x="38227" y="41982"/>
                  </a:lnTo>
                  <a:lnTo>
                    <a:pt x="37911" y="41664"/>
                  </a:lnTo>
                  <a:lnTo>
                    <a:pt x="37599" y="41333"/>
                  </a:lnTo>
                  <a:lnTo>
                    <a:pt x="37287" y="40989"/>
                  </a:lnTo>
                  <a:lnTo>
                    <a:pt x="36983" y="40618"/>
                  </a:lnTo>
                  <a:lnTo>
                    <a:pt x="36684" y="40234"/>
                  </a:lnTo>
                  <a:lnTo>
                    <a:pt x="36389" y="39837"/>
                  </a:lnTo>
                  <a:lnTo>
                    <a:pt x="36102" y="39413"/>
                  </a:lnTo>
                  <a:lnTo>
                    <a:pt x="35816" y="38989"/>
                  </a:lnTo>
                  <a:lnTo>
                    <a:pt x="35538" y="38526"/>
                  </a:lnTo>
                  <a:lnTo>
                    <a:pt x="35264" y="38063"/>
                  </a:lnTo>
                  <a:lnTo>
                    <a:pt x="34994" y="37573"/>
                  </a:lnTo>
                  <a:lnTo>
                    <a:pt x="34732" y="37070"/>
                  </a:lnTo>
                  <a:lnTo>
                    <a:pt x="34479" y="36553"/>
                  </a:lnTo>
                  <a:lnTo>
                    <a:pt x="34231" y="36024"/>
                  </a:lnTo>
                  <a:lnTo>
                    <a:pt x="33986" y="35468"/>
                  </a:lnTo>
                  <a:lnTo>
                    <a:pt x="33754" y="34899"/>
                  </a:lnTo>
                  <a:lnTo>
                    <a:pt x="33522" y="34303"/>
                  </a:lnTo>
                  <a:lnTo>
                    <a:pt x="33303" y="33707"/>
                  </a:lnTo>
                  <a:lnTo>
                    <a:pt x="33092" y="33085"/>
                  </a:lnTo>
                  <a:lnTo>
                    <a:pt x="32886" y="32436"/>
                  </a:lnTo>
                  <a:lnTo>
                    <a:pt x="32688" y="31787"/>
                  </a:lnTo>
                  <a:lnTo>
                    <a:pt x="32498" y="31112"/>
                  </a:lnTo>
                  <a:lnTo>
                    <a:pt x="32317" y="30424"/>
                  </a:lnTo>
                  <a:lnTo>
                    <a:pt x="32232" y="30066"/>
                  </a:lnTo>
                  <a:lnTo>
                    <a:pt x="32144" y="29709"/>
                  </a:lnTo>
                  <a:lnTo>
                    <a:pt x="32064" y="29351"/>
                  </a:lnTo>
                  <a:lnTo>
                    <a:pt x="31984" y="28994"/>
                  </a:lnTo>
                  <a:lnTo>
                    <a:pt x="31904" y="28623"/>
                  </a:lnTo>
                  <a:lnTo>
                    <a:pt x="31828" y="28253"/>
                  </a:lnTo>
                  <a:lnTo>
                    <a:pt x="31756" y="27869"/>
                  </a:lnTo>
                  <a:lnTo>
                    <a:pt x="31684" y="27498"/>
                  </a:lnTo>
                  <a:lnTo>
                    <a:pt x="31613" y="27101"/>
                  </a:lnTo>
                  <a:lnTo>
                    <a:pt x="31550" y="26717"/>
                  </a:lnTo>
                  <a:lnTo>
                    <a:pt x="31482" y="26320"/>
                  </a:lnTo>
                  <a:lnTo>
                    <a:pt x="31423" y="25922"/>
                  </a:lnTo>
                  <a:lnTo>
                    <a:pt x="31364" y="25525"/>
                  </a:lnTo>
                  <a:lnTo>
                    <a:pt x="31305" y="25115"/>
                  </a:lnTo>
                  <a:lnTo>
                    <a:pt x="31250" y="24704"/>
                  </a:lnTo>
                  <a:lnTo>
                    <a:pt x="31200" y="24294"/>
                  </a:lnTo>
                  <a:lnTo>
                    <a:pt x="31149" y="23870"/>
                  </a:lnTo>
                  <a:lnTo>
                    <a:pt x="31103" y="23447"/>
                  </a:lnTo>
                  <a:lnTo>
                    <a:pt x="31061" y="23023"/>
                  </a:lnTo>
                  <a:lnTo>
                    <a:pt x="31018" y="22586"/>
                  </a:lnTo>
                  <a:lnTo>
                    <a:pt x="30980" y="22162"/>
                  </a:lnTo>
                  <a:lnTo>
                    <a:pt x="30947" y="21712"/>
                  </a:lnTo>
                  <a:lnTo>
                    <a:pt x="30913" y="21275"/>
                  </a:lnTo>
                  <a:lnTo>
                    <a:pt x="30883" y="20825"/>
                  </a:lnTo>
                  <a:lnTo>
                    <a:pt x="30854" y="20375"/>
                  </a:lnTo>
                  <a:lnTo>
                    <a:pt x="30829" y="19912"/>
                  </a:lnTo>
                  <a:lnTo>
                    <a:pt x="30808" y="19448"/>
                  </a:lnTo>
                  <a:lnTo>
                    <a:pt x="30791" y="18985"/>
                  </a:lnTo>
                  <a:lnTo>
                    <a:pt x="30774" y="18522"/>
                  </a:lnTo>
                  <a:lnTo>
                    <a:pt x="30761" y="18045"/>
                  </a:lnTo>
                  <a:lnTo>
                    <a:pt x="30753" y="17568"/>
                  </a:lnTo>
                  <a:lnTo>
                    <a:pt x="30744" y="17092"/>
                  </a:lnTo>
                  <a:lnTo>
                    <a:pt x="30740" y="16602"/>
                  </a:lnTo>
                  <a:lnTo>
                    <a:pt x="30740" y="16112"/>
                  </a:lnTo>
                  <a:lnTo>
                    <a:pt x="30740" y="15622"/>
                  </a:lnTo>
                  <a:lnTo>
                    <a:pt x="30744" y="15119"/>
                  </a:lnTo>
                  <a:lnTo>
                    <a:pt x="30753" y="14616"/>
                  </a:lnTo>
                  <a:lnTo>
                    <a:pt x="30765" y="14113"/>
                  </a:lnTo>
                  <a:lnTo>
                    <a:pt x="30782" y="13597"/>
                  </a:lnTo>
                  <a:lnTo>
                    <a:pt x="30799" y="13080"/>
                  </a:lnTo>
                  <a:lnTo>
                    <a:pt x="30820" y="12564"/>
                  </a:lnTo>
                  <a:lnTo>
                    <a:pt x="30846" y="12034"/>
                  </a:lnTo>
                  <a:lnTo>
                    <a:pt x="30871" y="11518"/>
                  </a:lnTo>
                  <a:lnTo>
                    <a:pt x="30900" y="10975"/>
                  </a:lnTo>
                  <a:lnTo>
                    <a:pt x="30934" y="10446"/>
                  </a:lnTo>
                  <a:lnTo>
                    <a:pt x="30972" y="9903"/>
                  </a:lnTo>
                  <a:lnTo>
                    <a:pt x="31014" y="9360"/>
                  </a:lnTo>
                  <a:lnTo>
                    <a:pt x="31061" y="8817"/>
                  </a:lnTo>
                  <a:lnTo>
                    <a:pt x="31061" y="8764"/>
                  </a:lnTo>
                  <a:lnTo>
                    <a:pt x="32692" y="8870"/>
                  </a:lnTo>
                  <a:lnTo>
                    <a:pt x="34328" y="8937"/>
                  </a:lnTo>
                  <a:lnTo>
                    <a:pt x="35968" y="9003"/>
                  </a:lnTo>
                  <a:lnTo>
                    <a:pt x="37607" y="9029"/>
                  </a:lnTo>
                  <a:lnTo>
                    <a:pt x="39251" y="9042"/>
                  </a:lnTo>
                  <a:lnTo>
                    <a:pt x="40891" y="9029"/>
                  </a:lnTo>
                  <a:lnTo>
                    <a:pt x="42540" y="8989"/>
                  </a:lnTo>
                  <a:lnTo>
                    <a:pt x="44184" y="8910"/>
                  </a:lnTo>
                  <a:lnTo>
                    <a:pt x="45828" y="8817"/>
                  </a:lnTo>
                  <a:lnTo>
                    <a:pt x="47468" y="8685"/>
                  </a:lnTo>
                  <a:lnTo>
                    <a:pt x="48290" y="8619"/>
                  </a:lnTo>
                  <a:lnTo>
                    <a:pt x="49112" y="8526"/>
                  </a:lnTo>
                  <a:lnTo>
                    <a:pt x="49930" y="8447"/>
                  </a:lnTo>
                  <a:lnTo>
                    <a:pt x="50747" y="8341"/>
                  </a:lnTo>
                  <a:lnTo>
                    <a:pt x="51569" y="8235"/>
                  </a:lnTo>
                  <a:lnTo>
                    <a:pt x="52387" y="8116"/>
                  </a:lnTo>
                  <a:lnTo>
                    <a:pt x="53201" y="7983"/>
                  </a:lnTo>
                  <a:lnTo>
                    <a:pt x="54019" y="7851"/>
                  </a:lnTo>
                  <a:lnTo>
                    <a:pt x="54837" y="7705"/>
                  </a:lnTo>
                  <a:lnTo>
                    <a:pt x="55650" y="7560"/>
                  </a:lnTo>
                  <a:lnTo>
                    <a:pt x="56464" y="7388"/>
                  </a:lnTo>
                  <a:lnTo>
                    <a:pt x="57273" y="7215"/>
                  </a:lnTo>
                  <a:close/>
                  <a:moveTo>
                    <a:pt x="99733" y="41982"/>
                  </a:moveTo>
                  <a:lnTo>
                    <a:pt x="99800" y="43570"/>
                  </a:lnTo>
                  <a:lnTo>
                    <a:pt x="99868" y="45159"/>
                  </a:lnTo>
                  <a:lnTo>
                    <a:pt x="100011" y="48336"/>
                  </a:lnTo>
                  <a:lnTo>
                    <a:pt x="100163" y="51514"/>
                  </a:lnTo>
                  <a:lnTo>
                    <a:pt x="100319" y="54665"/>
                  </a:lnTo>
                  <a:lnTo>
                    <a:pt x="100483" y="57816"/>
                  </a:lnTo>
                  <a:lnTo>
                    <a:pt x="100656" y="60953"/>
                  </a:lnTo>
                  <a:lnTo>
                    <a:pt x="100829" y="64091"/>
                  </a:lnTo>
                  <a:lnTo>
                    <a:pt x="101006" y="67229"/>
                  </a:lnTo>
                  <a:lnTo>
                    <a:pt x="100357" y="67335"/>
                  </a:lnTo>
                  <a:lnTo>
                    <a:pt x="99707" y="67414"/>
                  </a:lnTo>
                  <a:lnTo>
                    <a:pt x="99054" y="67480"/>
                  </a:lnTo>
                  <a:lnTo>
                    <a:pt x="98409" y="67533"/>
                  </a:lnTo>
                  <a:lnTo>
                    <a:pt x="97760" y="67560"/>
                  </a:lnTo>
                  <a:lnTo>
                    <a:pt x="97111" y="67586"/>
                  </a:lnTo>
                  <a:lnTo>
                    <a:pt x="96466" y="67586"/>
                  </a:lnTo>
                  <a:lnTo>
                    <a:pt x="95816" y="67573"/>
                  </a:lnTo>
                  <a:lnTo>
                    <a:pt x="95171" y="67560"/>
                  </a:lnTo>
                  <a:lnTo>
                    <a:pt x="94522" y="67520"/>
                  </a:lnTo>
                  <a:lnTo>
                    <a:pt x="93873" y="67480"/>
                  </a:lnTo>
                  <a:lnTo>
                    <a:pt x="93228" y="67441"/>
                  </a:lnTo>
                  <a:lnTo>
                    <a:pt x="91930" y="67321"/>
                  </a:lnTo>
                  <a:lnTo>
                    <a:pt x="90627" y="67189"/>
                  </a:lnTo>
                  <a:lnTo>
                    <a:pt x="90370" y="64885"/>
                  </a:lnTo>
                  <a:lnTo>
                    <a:pt x="90108" y="62582"/>
                  </a:lnTo>
                  <a:lnTo>
                    <a:pt x="89839" y="60305"/>
                  </a:lnTo>
                  <a:lnTo>
                    <a:pt x="89560" y="58027"/>
                  </a:lnTo>
                  <a:lnTo>
                    <a:pt x="89278" y="55764"/>
                  </a:lnTo>
                  <a:lnTo>
                    <a:pt x="88987" y="53513"/>
                  </a:lnTo>
                  <a:lnTo>
                    <a:pt x="88692" y="51262"/>
                  </a:lnTo>
                  <a:lnTo>
                    <a:pt x="88393" y="49038"/>
                  </a:lnTo>
                  <a:lnTo>
                    <a:pt x="88393" y="49038"/>
                  </a:lnTo>
                  <a:lnTo>
                    <a:pt x="88755" y="49144"/>
                  </a:lnTo>
                  <a:lnTo>
                    <a:pt x="89122" y="49237"/>
                  </a:lnTo>
                  <a:lnTo>
                    <a:pt x="89485" y="49316"/>
                  </a:lnTo>
                  <a:lnTo>
                    <a:pt x="89851" y="49356"/>
                  </a:lnTo>
                  <a:lnTo>
                    <a:pt x="90222" y="49382"/>
                  </a:lnTo>
                  <a:lnTo>
                    <a:pt x="90589" y="49396"/>
                  </a:lnTo>
                  <a:lnTo>
                    <a:pt x="90960" y="49382"/>
                  </a:lnTo>
                  <a:lnTo>
                    <a:pt x="91327" y="49343"/>
                  </a:lnTo>
                  <a:lnTo>
                    <a:pt x="91698" y="49290"/>
                  </a:lnTo>
                  <a:lnTo>
                    <a:pt x="92069" y="49210"/>
                  </a:lnTo>
                  <a:lnTo>
                    <a:pt x="92435" y="49104"/>
                  </a:lnTo>
                  <a:lnTo>
                    <a:pt x="92806" y="48985"/>
                  </a:lnTo>
                  <a:lnTo>
                    <a:pt x="93173" y="48839"/>
                  </a:lnTo>
                  <a:lnTo>
                    <a:pt x="93540" y="48681"/>
                  </a:lnTo>
                  <a:lnTo>
                    <a:pt x="93907" y="48482"/>
                  </a:lnTo>
                  <a:lnTo>
                    <a:pt x="94269" y="48283"/>
                  </a:lnTo>
                  <a:lnTo>
                    <a:pt x="94632" y="48045"/>
                  </a:lnTo>
                  <a:lnTo>
                    <a:pt x="94990" y="47794"/>
                  </a:lnTo>
                  <a:lnTo>
                    <a:pt x="95353" y="47516"/>
                  </a:lnTo>
                  <a:lnTo>
                    <a:pt x="95707" y="47224"/>
                  </a:lnTo>
                  <a:lnTo>
                    <a:pt x="96061" y="46907"/>
                  </a:lnTo>
                  <a:lnTo>
                    <a:pt x="96411" y="46576"/>
                  </a:lnTo>
                  <a:lnTo>
                    <a:pt x="96761" y="46205"/>
                  </a:lnTo>
                  <a:lnTo>
                    <a:pt x="97106" y="45821"/>
                  </a:lnTo>
                  <a:lnTo>
                    <a:pt x="97448" y="45424"/>
                  </a:lnTo>
                  <a:lnTo>
                    <a:pt x="97789" y="45000"/>
                  </a:lnTo>
                  <a:lnTo>
                    <a:pt x="98122" y="44550"/>
                  </a:lnTo>
                  <a:lnTo>
                    <a:pt x="98455" y="44073"/>
                  </a:lnTo>
                  <a:lnTo>
                    <a:pt x="98780" y="43583"/>
                  </a:lnTo>
                  <a:lnTo>
                    <a:pt x="99105" y="43067"/>
                  </a:lnTo>
                  <a:lnTo>
                    <a:pt x="99421" y="42538"/>
                  </a:lnTo>
                  <a:lnTo>
                    <a:pt x="99733" y="41982"/>
                  </a:lnTo>
                  <a:close/>
                  <a:moveTo>
                    <a:pt x="39441" y="49329"/>
                  </a:moveTo>
                  <a:lnTo>
                    <a:pt x="39736" y="49515"/>
                  </a:lnTo>
                  <a:lnTo>
                    <a:pt x="40031" y="49687"/>
                  </a:lnTo>
                  <a:lnTo>
                    <a:pt x="40331" y="49846"/>
                  </a:lnTo>
                  <a:lnTo>
                    <a:pt x="40630" y="50005"/>
                  </a:lnTo>
                  <a:lnTo>
                    <a:pt x="40929" y="50150"/>
                  </a:lnTo>
                  <a:lnTo>
                    <a:pt x="41233" y="50269"/>
                  </a:lnTo>
                  <a:lnTo>
                    <a:pt x="41532" y="50388"/>
                  </a:lnTo>
                  <a:lnTo>
                    <a:pt x="41836" y="50494"/>
                  </a:lnTo>
                  <a:lnTo>
                    <a:pt x="42139" y="50600"/>
                  </a:lnTo>
                  <a:lnTo>
                    <a:pt x="42447" y="50680"/>
                  </a:lnTo>
                  <a:lnTo>
                    <a:pt x="42750" y="50759"/>
                  </a:lnTo>
                  <a:lnTo>
                    <a:pt x="43054" y="50812"/>
                  </a:lnTo>
                  <a:lnTo>
                    <a:pt x="43362" y="50865"/>
                  </a:lnTo>
                  <a:lnTo>
                    <a:pt x="43669" y="50905"/>
                  </a:lnTo>
                  <a:lnTo>
                    <a:pt x="43973" y="50944"/>
                  </a:lnTo>
                  <a:lnTo>
                    <a:pt x="44281" y="50958"/>
                  </a:lnTo>
                  <a:lnTo>
                    <a:pt x="44896" y="50958"/>
                  </a:lnTo>
                  <a:lnTo>
                    <a:pt x="45200" y="50944"/>
                  </a:lnTo>
                  <a:lnTo>
                    <a:pt x="45507" y="50918"/>
                  </a:lnTo>
                  <a:lnTo>
                    <a:pt x="45811" y="50878"/>
                  </a:lnTo>
                  <a:lnTo>
                    <a:pt x="46114" y="50825"/>
                  </a:lnTo>
                  <a:lnTo>
                    <a:pt x="46422" y="50759"/>
                  </a:lnTo>
                  <a:lnTo>
                    <a:pt x="46726" y="50693"/>
                  </a:lnTo>
                  <a:lnTo>
                    <a:pt x="47025" y="50600"/>
                  </a:lnTo>
                  <a:lnTo>
                    <a:pt x="47329" y="50508"/>
                  </a:lnTo>
                  <a:lnTo>
                    <a:pt x="47628" y="50402"/>
                  </a:lnTo>
                  <a:lnTo>
                    <a:pt x="47927" y="50269"/>
                  </a:lnTo>
                  <a:lnTo>
                    <a:pt x="48226" y="50150"/>
                  </a:lnTo>
                  <a:lnTo>
                    <a:pt x="48522" y="50005"/>
                  </a:lnTo>
                  <a:lnTo>
                    <a:pt x="48817" y="49846"/>
                  </a:lnTo>
                  <a:lnTo>
                    <a:pt x="49112" y="49674"/>
                  </a:lnTo>
                  <a:lnTo>
                    <a:pt x="48846" y="50852"/>
                  </a:lnTo>
                  <a:lnTo>
                    <a:pt x="48585" y="52043"/>
                  </a:lnTo>
                  <a:lnTo>
                    <a:pt x="48332" y="53248"/>
                  </a:lnTo>
                  <a:lnTo>
                    <a:pt x="48083" y="54453"/>
                  </a:lnTo>
                  <a:lnTo>
                    <a:pt x="47843" y="55671"/>
                  </a:lnTo>
                  <a:lnTo>
                    <a:pt x="47607" y="56889"/>
                  </a:lnTo>
                  <a:lnTo>
                    <a:pt x="47375" y="58120"/>
                  </a:lnTo>
                  <a:lnTo>
                    <a:pt x="47152" y="59351"/>
                  </a:lnTo>
                  <a:lnTo>
                    <a:pt x="46937" y="60596"/>
                  </a:lnTo>
                  <a:lnTo>
                    <a:pt x="46722" y="61854"/>
                  </a:lnTo>
                  <a:lnTo>
                    <a:pt x="46515" y="63111"/>
                  </a:lnTo>
                  <a:lnTo>
                    <a:pt x="46313" y="64382"/>
                  </a:lnTo>
                  <a:lnTo>
                    <a:pt x="46119" y="65666"/>
                  </a:lnTo>
                  <a:lnTo>
                    <a:pt x="45929" y="66951"/>
                  </a:lnTo>
                  <a:lnTo>
                    <a:pt x="45743" y="68248"/>
                  </a:lnTo>
                  <a:lnTo>
                    <a:pt x="45562" y="69546"/>
                  </a:lnTo>
                  <a:lnTo>
                    <a:pt x="44976" y="69479"/>
                  </a:lnTo>
                  <a:lnTo>
                    <a:pt x="44382" y="69426"/>
                  </a:lnTo>
                  <a:lnTo>
                    <a:pt x="43787" y="69387"/>
                  </a:lnTo>
                  <a:lnTo>
                    <a:pt x="43193" y="69360"/>
                  </a:lnTo>
                  <a:lnTo>
                    <a:pt x="42594" y="69347"/>
                  </a:lnTo>
                  <a:lnTo>
                    <a:pt x="41996" y="69360"/>
                  </a:lnTo>
                  <a:lnTo>
                    <a:pt x="41397" y="69373"/>
                  </a:lnTo>
                  <a:lnTo>
                    <a:pt x="40794" y="69413"/>
                  </a:lnTo>
                  <a:lnTo>
                    <a:pt x="40196" y="69466"/>
                  </a:lnTo>
                  <a:lnTo>
                    <a:pt x="39597" y="69532"/>
                  </a:lnTo>
                  <a:lnTo>
                    <a:pt x="38994" y="69599"/>
                  </a:lnTo>
                  <a:lnTo>
                    <a:pt x="38396" y="69691"/>
                  </a:lnTo>
                  <a:lnTo>
                    <a:pt x="37797" y="69784"/>
                  </a:lnTo>
                  <a:lnTo>
                    <a:pt x="37203" y="69903"/>
                  </a:lnTo>
                  <a:lnTo>
                    <a:pt x="36608" y="70022"/>
                  </a:lnTo>
                  <a:lnTo>
                    <a:pt x="36018" y="70155"/>
                  </a:lnTo>
                  <a:lnTo>
                    <a:pt x="36199" y="68817"/>
                  </a:lnTo>
                  <a:lnTo>
                    <a:pt x="36389" y="67480"/>
                  </a:lnTo>
                  <a:lnTo>
                    <a:pt x="36579" y="66156"/>
                  </a:lnTo>
                  <a:lnTo>
                    <a:pt x="36777" y="64832"/>
                  </a:lnTo>
                  <a:lnTo>
                    <a:pt x="36975" y="63508"/>
                  </a:lnTo>
                  <a:lnTo>
                    <a:pt x="37177" y="62198"/>
                  </a:lnTo>
                  <a:lnTo>
                    <a:pt x="37384" y="60887"/>
                  </a:lnTo>
                  <a:lnTo>
                    <a:pt x="37595" y="59576"/>
                  </a:lnTo>
                  <a:lnTo>
                    <a:pt x="37810" y="58279"/>
                  </a:lnTo>
                  <a:lnTo>
                    <a:pt x="38029" y="56982"/>
                  </a:lnTo>
                  <a:lnTo>
                    <a:pt x="38252" y="55697"/>
                  </a:lnTo>
                  <a:lnTo>
                    <a:pt x="38484" y="54413"/>
                  </a:lnTo>
                  <a:lnTo>
                    <a:pt x="38716" y="53129"/>
                  </a:lnTo>
                  <a:lnTo>
                    <a:pt x="38952" y="51858"/>
                  </a:lnTo>
                  <a:lnTo>
                    <a:pt x="39197" y="50600"/>
                  </a:lnTo>
                  <a:lnTo>
                    <a:pt x="39441" y="49329"/>
                  </a:lnTo>
                  <a:close/>
                  <a:moveTo>
                    <a:pt x="91036" y="71095"/>
                  </a:moveTo>
                  <a:lnTo>
                    <a:pt x="91352" y="71253"/>
                  </a:lnTo>
                  <a:lnTo>
                    <a:pt x="91672" y="71399"/>
                  </a:lnTo>
                  <a:lnTo>
                    <a:pt x="91989" y="71531"/>
                  </a:lnTo>
                  <a:lnTo>
                    <a:pt x="92309" y="71664"/>
                  </a:lnTo>
                  <a:lnTo>
                    <a:pt x="92629" y="71783"/>
                  </a:lnTo>
                  <a:lnTo>
                    <a:pt x="92950" y="71902"/>
                  </a:lnTo>
                  <a:lnTo>
                    <a:pt x="93591" y="72101"/>
                  </a:lnTo>
                  <a:lnTo>
                    <a:pt x="94236" y="72273"/>
                  </a:lnTo>
                  <a:lnTo>
                    <a:pt x="94876" y="72418"/>
                  </a:lnTo>
                  <a:lnTo>
                    <a:pt x="95521" y="72538"/>
                  </a:lnTo>
                  <a:lnTo>
                    <a:pt x="96166" y="72617"/>
                  </a:lnTo>
                  <a:lnTo>
                    <a:pt x="96811" y="72683"/>
                  </a:lnTo>
                  <a:lnTo>
                    <a:pt x="97456" y="72723"/>
                  </a:lnTo>
                  <a:lnTo>
                    <a:pt x="98101" y="72723"/>
                  </a:lnTo>
                  <a:lnTo>
                    <a:pt x="98746" y="72710"/>
                  </a:lnTo>
                  <a:lnTo>
                    <a:pt x="99391" y="72670"/>
                  </a:lnTo>
                  <a:lnTo>
                    <a:pt x="100032" y="72617"/>
                  </a:lnTo>
                  <a:lnTo>
                    <a:pt x="100673" y="72538"/>
                  </a:lnTo>
                  <a:lnTo>
                    <a:pt x="101309" y="72432"/>
                  </a:lnTo>
                  <a:lnTo>
                    <a:pt x="101710" y="79290"/>
                  </a:lnTo>
                  <a:lnTo>
                    <a:pt x="102110" y="86134"/>
                  </a:lnTo>
                  <a:lnTo>
                    <a:pt x="102304" y="89550"/>
                  </a:lnTo>
                  <a:lnTo>
                    <a:pt x="102494" y="92979"/>
                  </a:lnTo>
                  <a:lnTo>
                    <a:pt x="102679" y="96395"/>
                  </a:lnTo>
                  <a:lnTo>
                    <a:pt x="102856" y="99837"/>
                  </a:lnTo>
                  <a:lnTo>
                    <a:pt x="101701" y="99426"/>
                  </a:lnTo>
                  <a:lnTo>
                    <a:pt x="101124" y="99228"/>
                  </a:lnTo>
                  <a:lnTo>
                    <a:pt x="100542" y="99042"/>
                  </a:lnTo>
                  <a:lnTo>
                    <a:pt x="99960" y="98870"/>
                  </a:lnTo>
                  <a:lnTo>
                    <a:pt x="99374" y="98712"/>
                  </a:lnTo>
                  <a:lnTo>
                    <a:pt x="98793" y="98566"/>
                  </a:lnTo>
                  <a:lnTo>
                    <a:pt x="98207" y="98420"/>
                  </a:lnTo>
                  <a:lnTo>
                    <a:pt x="97625" y="98301"/>
                  </a:lnTo>
                  <a:lnTo>
                    <a:pt x="97043" y="98195"/>
                  </a:lnTo>
                  <a:lnTo>
                    <a:pt x="96461" y="98116"/>
                  </a:lnTo>
                  <a:lnTo>
                    <a:pt x="95880" y="98036"/>
                  </a:lnTo>
                  <a:lnTo>
                    <a:pt x="95298" y="97997"/>
                  </a:lnTo>
                  <a:lnTo>
                    <a:pt x="94720" y="97970"/>
                  </a:lnTo>
                  <a:lnTo>
                    <a:pt x="94143" y="97957"/>
                  </a:lnTo>
                  <a:lnTo>
                    <a:pt x="93569" y="97983"/>
                  </a:lnTo>
                  <a:lnTo>
                    <a:pt x="93515" y="97997"/>
                  </a:lnTo>
                  <a:lnTo>
                    <a:pt x="93468" y="98023"/>
                  </a:lnTo>
                  <a:lnTo>
                    <a:pt x="93422" y="98076"/>
                  </a:lnTo>
                  <a:lnTo>
                    <a:pt x="93380" y="98142"/>
                  </a:lnTo>
                  <a:lnTo>
                    <a:pt x="93342" y="98235"/>
                  </a:lnTo>
                  <a:lnTo>
                    <a:pt x="93308" y="98328"/>
                  </a:lnTo>
                  <a:lnTo>
                    <a:pt x="93274" y="98433"/>
                  </a:lnTo>
                  <a:lnTo>
                    <a:pt x="93241" y="98539"/>
                  </a:lnTo>
                  <a:lnTo>
                    <a:pt x="93140" y="96805"/>
                  </a:lnTo>
                  <a:lnTo>
                    <a:pt x="93034" y="95057"/>
                  </a:lnTo>
                  <a:lnTo>
                    <a:pt x="92925" y="93323"/>
                  </a:lnTo>
                  <a:lnTo>
                    <a:pt x="92806" y="91589"/>
                  </a:lnTo>
                  <a:lnTo>
                    <a:pt x="92688" y="89868"/>
                  </a:lnTo>
                  <a:lnTo>
                    <a:pt x="92562" y="88133"/>
                  </a:lnTo>
                  <a:lnTo>
                    <a:pt x="92431" y="86412"/>
                  </a:lnTo>
                  <a:lnTo>
                    <a:pt x="92292" y="84691"/>
                  </a:lnTo>
                  <a:lnTo>
                    <a:pt x="92153" y="82970"/>
                  </a:lnTo>
                  <a:lnTo>
                    <a:pt x="92006" y="81262"/>
                  </a:lnTo>
                  <a:lnTo>
                    <a:pt x="91854" y="79554"/>
                  </a:lnTo>
                  <a:lnTo>
                    <a:pt x="91702" y="77860"/>
                  </a:lnTo>
                  <a:lnTo>
                    <a:pt x="91542" y="76152"/>
                  </a:lnTo>
                  <a:lnTo>
                    <a:pt x="91377" y="74471"/>
                  </a:lnTo>
                  <a:lnTo>
                    <a:pt x="91209" y="72776"/>
                  </a:lnTo>
                  <a:lnTo>
                    <a:pt x="91036" y="71095"/>
                  </a:lnTo>
                  <a:close/>
                  <a:moveTo>
                    <a:pt x="93363" y="100565"/>
                  </a:moveTo>
                  <a:lnTo>
                    <a:pt x="93384" y="100605"/>
                  </a:lnTo>
                  <a:lnTo>
                    <a:pt x="93401" y="100644"/>
                  </a:lnTo>
                  <a:lnTo>
                    <a:pt x="93422" y="100697"/>
                  </a:lnTo>
                  <a:lnTo>
                    <a:pt x="93447" y="100737"/>
                  </a:lnTo>
                  <a:lnTo>
                    <a:pt x="94033" y="101148"/>
                  </a:lnTo>
                  <a:lnTo>
                    <a:pt x="94628" y="101545"/>
                  </a:lnTo>
                  <a:lnTo>
                    <a:pt x="95222" y="101915"/>
                  </a:lnTo>
                  <a:lnTo>
                    <a:pt x="95825" y="102260"/>
                  </a:lnTo>
                  <a:lnTo>
                    <a:pt x="96428" y="102591"/>
                  </a:lnTo>
                  <a:lnTo>
                    <a:pt x="97031" y="102908"/>
                  </a:lnTo>
                  <a:lnTo>
                    <a:pt x="97638" y="103200"/>
                  </a:lnTo>
                  <a:lnTo>
                    <a:pt x="98249" y="103478"/>
                  </a:lnTo>
                  <a:lnTo>
                    <a:pt x="98860" y="103742"/>
                  </a:lnTo>
                  <a:lnTo>
                    <a:pt x="99471" y="103994"/>
                  </a:lnTo>
                  <a:lnTo>
                    <a:pt x="100083" y="104219"/>
                  </a:lnTo>
                  <a:lnTo>
                    <a:pt x="100694" y="104444"/>
                  </a:lnTo>
                  <a:lnTo>
                    <a:pt x="101305" y="104669"/>
                  </a:lnTo>
                  <a:lnTo>
                    <a:pt x="101916" y="104868"/>
                  </a:lnTo>
                  <a:lnTo>
                    <a:pt x="103130" y="105252"/>
                  </a:lnTo>
                  <a:lnTo>
                    <a:pt x="103215" y="107145"/>
                  </a:lnTo>
                  <a:lnTo>
                    <a:pt x="103299" y="109051"/>
                  </a:lnTo>
                  <a:lnTo>
                    <a:pt x="103379" y="110945"/>
                  </a:lnTo>
                  <a:lnTo>
                    <a:pt x="103451" y="112851"/>
                  </a:lnTo>
                  <a:lnTo>
                    <a:pt x="103523" y="114757"/>
                  </a:lnTo>
                  <a:lnTo>
                    <a:pt x="103590" y="116664"/>
                  </a:lnTo>
                  <a:lnTo>
                    <a:pt x="103653" y="118584"/>
                  </a:lnTo>
                  <a:lnTo>
                    <a:pt x="103712" y="120490"/>
                  </a:lnTo>
                  <a:lnTo>
                    <a:pt x="103767" y="122410"/>
                  </a:lnTo>
                  <a:lnTo>
                    <a:pt x="103818" y="124343"/>
                  </a:lnTo>
                  <a:lnTo>
                    <a:pt x="103860" y="126262"/>
                  </a:lnTo>
                  <a:lnTo>
                    <a:pt x="103902" y="128195"/>
                  </a:lnTo>
                  <a:lnTo>
                    <a:pt x="103936" y="130128"/>
                  </a:lnTo>
                  <a:lnTo>
                    <a:pt x="103965" y="132074"/>
                  </a:lnTo>
                  <a:lnTo>
                    <a:pt x="103990" y="134020"/>
                  </a:lnTo>
                  <a:lnTo>
                    <a:pt x="104007" y="135967"/>
                  </a:lnTo>
                  <a:lnTo>
                    <a:pt x="103953" y="135900"/>
                  </a:lnTo>
                  <a:lnTo>
                    <a:pt x="103927" y="135887"/>
                  </a:lnTo>
                  <a:lnTo>
                    <a:pt x="103898" y="135874"/>
                  </a:lnTo>
                  <a:lnTo>
                    <a:pt x="103278" y="135834"/>
                  </a:lnTo>
                  <a:lnTo>
                    <a:pt x="102654" y="135781"/>
                  </a:lnTo>
                  <a:lnTo>
                    <a:pt x="102034" y="135728"/>
                  </a:lnTo>
                  <a:lnTo>
                    <a:pt x="101411" y="135649"/>
                  </a:lnTo>
                  <a:lnTo>
                    <a:pt x="100171" y="135490"/>
                  </a:lnTo>
                  <a:lnTo>
                    <a:pt x="98928" y="135318"/>
                  </a:lnTo>
                  <a:lnTo>
                    <a:pt x="97688" y="135146"/>
                  </a:lnTo>
                  <a:lnTo>
                    <a:pt x="96445" y="134987"/>
                  </a:lnTo>
                  <a:lnTo>
                    <a:pt x="95825" y="134907"/>
                  </a:lnTo>
                  <a:lnTo>
                    <a:pt x="95205" y="134854"/>
                  </a:lnTo>
                  <a:lnTo>
                    <a:pt x="94585" y="134802"/>
                  </a:lnTo>
                  <a:lnTo>
                    <a:pt x="93966" y="134762"/>
                  </a:lnTo>
                  <a:lnTo>
                    <a:pt x="93978" y="134179"/>
                  </a:lnTo>
                  <a:lnTo>
                    <a:pt x="93995" y="133597"/>
                  </a:lnTo>
                  <a:lnTo>
                    <a:pt x="94008" y="133001"/>
                  </a:lnTo>
                  <a:lnTo>
                    <a:pt x="94021" y="132392"/>
                  </a:lnTo>
                  <a:lnTo>
                    <a:pt x="94046" y="130406"/>
                  </a:lnTo>
                  <a:lnTo>
                    <a:pt x="94059" y="128407"/>
                  </a:lnTo>
                  <a:lnTo>
                    <a:pt x="94067" y="126408"/>
                  </a:lnTo>
                  <a:lnTo>
                    <a:pt x="94063" y="124422"/>
                  </a:lnTo>
                  <a:lnTo>
                    <a:pt x="94050" y="122423"/>
                  </a:lnTo>
                  <a:lnTo>
                    <a:pt x="94029" y="120437"/>
                  </a:lnTo>
                  <a:lnTo>
                    <a:pt x="93999" y="118438"/>
                  </a:lnTo>
                  <a:lnTo>
                    <a:pt x="93962" y="116452"/>
                  </a:lnTo>
                  <a:lnTo>
                    <a:pt x="93915" y="114453"/>
                  </a:lnTo>
                  <a:lnTo>
                    <a:pt x="93860" y="112467"/>
                  </a:lnTo>
                  <a:lnTo>
                    <a:pt x="93797" y="110481"/>
                  </a:lnTo>
                  <a:lnTo>
                    <a:pt x="93725" y="108482"/>
                  </a:lnTo>
                  <a:lnTo>
                    <a:pt x="93645" y="106509"/>
                  </a:lnTo>
                  <a:lnTo>
                    <a:pt x="93561" y="104524"/>
                  </a:lnTo>
                  <a:lnTo>
                    <a:pt x="93468" y="102538"/>
                  </a:lnTo>
                  <a:lnTo>
                    <a:pt x="93363" y="100565"/>
                  </a:lnTo>
                  <a:close/>
                  <a:moveTo>
                    <a:pt x="35525" y="73848"/>
                  </a:moveTo>
                  <a:lnTo>
                    <a:pt x="36107" y="73994"/>
                  </a:lnTo>
                  <a:lnTo>
                    <a:pt x="36688" y="74126"/>
                  </a:lnTo>
                  <a:lnTo>
                    <a:pt x="37274" y="74245"/>
                  </a:lnTo>
                  <a:lnTo>
                    <a:pt x="37860" y="74351"/>
                  </a:lnTo>
                  <a:lnTo>
                    <a:pt x="38451" y="74444"/>
                  </a:lnTo>
                  <a:lnTo>
                    <a:pt x="39036" y="74523"/>
                  </a:lnTo>
                  <a:lnTo>
                    <a:pt x="39627" y="74603"/>
                  </a:lnTo>
                  <a:lnTo>
                    <a:pt x="40217" y="74669"/>
                  </a:lnTo>
                  <a:lnTo>
                    <a:pt x="40807" y="74709"/>
                  </a:lnTo>
                  <a:lnTo>
                    <a:pt x="41397" y="74749"/>
                  </a:lnTo>
                  <a:lnTo>
                    <a:pt x="41987" y="74762"/>
                  </a:lnTo>
                  <a:lnTo>
                    <a:pt x="42573" y="74775"/>
                  </a:lnTo>
                  <a:lnTo>
                    <a:pt x="43164" y="74775"/>
                  </a:lnTo>
                  <a:lnTo>
                    <a:pt x="43750" y="74749"/>
                  </a:lnTo>
                  <a:lnTo>
                    <a:pt x="44335" y="74722"/>
                  </a:lnTo>
                  <a:lnTo>
                    <a:pt x="44921" y="74669"/>
                  </a:lnTo>
                  <a:lnTo>
                    <a:pt x="44757" y="76046"/>
                  </a:lnTo>
                  <a:lnTo>
                    <a:pt x="44601" y="77436"/>
                  </a:lnTo>
                  <a:lnTo>
                    <a:pt x="44449" y="78826"/>
                  </a:lnTo>
                  <a:lnTo>
                    <a:pt x="44306" y="80230"/>
                  </a:lnTo>
                  <a:lnTo>
                    <a:pt x="44163" y="81633"/>
                  </a:lnTo>
                  <a:lnTo>
                    <a:pt x="44028" y="83050"/>
                  </a:lnTo>
                  <a:lnTo>
                    <a:pt x="43897" y="84453"/>
                  </a:lnTo>
                  <a:lnTo>
                    <a:pt x="43771" y="85883"/>
                  </a:lnTo>
                  <a:lnTo>
                    <a:pt x="43648" y="87299"/>
                  </a:lnTo>
                  <a:lnTo>
                    <a:pt x="43530" y="88729"/>
                  </a:lnTo>
                  <a:lnTo>
                    <a:pt x="43416" y="90159"/>
                  </a:lnTo>
                  <a:lnTo>
                    <a:pt x="43307" y="91602"/>
                  </a:lnTo>
                  <a:lnTo>
                    <a:pt x="43201" y="93045"/>
                  </a:lnTo>
                  <a:lnTo>
                    <a:pt x="43100" y="94488"/>
                  </a:lnTo>
                  <a:lnTo>
                    <a:pt x="42999" y="95931"/>
                  </a:lnTo>
                  <a:lnTo>
                    <a:pt x="42906" y="97374"/>
                  </a:lnTo>
                  <a:lnTo>
                    <a:pt x="41692" y="97639"/>
                  </a:lnTo>
                  <a:lnTo>
                    <a:pt x="40474" y="97904"/>
                  </a:lnTo>
                  <a:lnTo>
                    <a:pt x="39256" y="98195"/>
                  </a:lnTo>
                  <a:lnTo>
                    <a:pt x="38644" y="98341"/>
                  </a:lnTo>
                  <a:lnTo>
                    <a:pt x="38037" y="98513"/>
                  </a:lnTo>
                  <a:lnTo>
                    <a:pt x="37430" y="98685"/>
                  </a:lnTo>
                  <a:lnTo>
                    <a:pt x="36823" y="98870"/>
                  </a:lnTo>
                  <a:lnTo>
                    <a:pt x="36216" y="99069"/>
                  </a:lnTo>
                  <a:lnTo>
                    <a:pt x="35609" y="99294"/>
                  </a:lnTo>
                  <a:lnTo>
                    <a:pt x="35006" y="99532"/>
                  </a:lnTo>
                  <a:lnTo>
                    <a:pt x="34408" y="99784"/>
                  </a:lnTo>
                  <a:lnTo>
                    <a:pt x="33805" y="100049"/>
                  </a:lnTo>
                  <a:lnTo>
                    <a:pt x="33211" y="100353"/>
                  </a:lnTo>
                  <a:lnTo>
                    <a:pt x="33173" y="100366"/>
                  </a:lnTo>
                  <a:lnTo>
                    <a:pt x="33135" y="100393"/>
                  </a:lnTo>
                  <a:lnTo>
                    <a:pt x="33101" y="100433"/>
                  </a:lnTo>
                  <a:lnTo>
                    <a:pt x="33071" y="100472"/>
                  </a:lnTo>
                  <a:lnTo>
                    <a:pt x="33042" y="100525"/>
                  </a:lnTo>
                  <a:lnTo>
                    <a:pt x="33012" y="100578"/>
                  </a:lnTo>
                  <a:lnTo>
                    <a:pt x="32962" y="100697"/>
                  </a:lnTo>
                  <a:lnTo>
                    <a:pt x="32920" y="100843"/>
                  </a:lnTo>
                  <a:lnTo>
                    <a:pt x="32886" y="100989"/>
                  </a:lnTo>
                  <a:lnTo>
                    <a:pt x="32861" y="101161"/>
                  </a:lnTo>
                  <a:lnTo>
                    <a:pt x="32840" y="101333"/>
                  </a:lnTo>
                  <a:lnTo>
                    <a:pt x="32823" y="101531"/>
                  </a:lnTo>
                  <a:lnTo>
                    <a:pt x="32814" y="101717"/>
                  </a:lnTo>
                  <a:lnTo>
                    <a:pt x="32810" y="101929"/>
                  </a:lnTo>
                  <a:lnTo>
                    <a:pt x="32818" y="102127"/>
                  </a:lnTo>
                  <a:lnTo>
                    <a:pt x="32827" y="102326"/>
                  </a:lnTo>
                  <a:lnTo>
                    <a:pt x="32848" y="102524"/>
                  </a:lnTo>
                  <a:lnTo>
                    <a:pt x="32873" y="102710"/>
                  </a:lnTo>
                  <a:lnTo>
                    <a:pt x="32903" y="102895"/>
                  </a:lnTo>
                  <a:lnTo>
                    <a:pt x="32941" y="103067"/>
                  </a:lnTo>
                  <a:lnTo>
                    <a:pt x="32983" y="103226"/>
                  </a:lnTo>
                  <a:lnTo>
                    <a:pt x="33029" y="103372"/>
                  </a:lnTo>
                  <a:lnTo>
                    <a:pt x="33084" y="103491"/>
                  </a:lnTo>
                  <a:lnTo>
                    <a:pt x="33143" y="103597"/>
                  </a:lnTo>
                  <a:lnTo>
                    <a:pt x="33206" y="103676"/>
                  </a:lnTo>
                  <a:lnTo>
                    <a:pt x="33274" y="103729"/>
                  </a:lnTo>
                  <a:lnTo>
                    <a:pt x="33345" y="103742"/>
                  </a:lnTo>
                  <a:lnTo>
                    <a:pt x="33923" y="103782"/>
                  </a:lnTo>
                  <a:lnTo>
                    <a:pt x="34500" y="103782"/>
                  </a:lnTo>
                  <a:lnTo>
                    <a:pt x="35078" y="103769"/>
                  </a:lnTo>
                  <a:lnTo>
                    <a:pt x="35660" y="103742"/>
                  </a:lnTo>
                  <a:lnTo>
                    <a:pt x="36237" y="103703"/>
                  </a:lnTo>
                  <a:lnTo>
                    <a:pt x="36819" y="103636"/>
                  </a:lnTo>
                  <a:lnTo>
                    <a:pt x="37401" y="103570"/>
                  </a:lnTo>
                  <a:lnTo>
                    <a:pt x="37983" y="103478"/>
                  </a:lnTo>
                  <a:lnTo>
                    <a:pt x="38569" y="103385"/>
                  </a:lnTo>
                  <a:lnTo>
                    <a:pt x="39150" y="103266"/>
                  </a:lnTo>
                  <a:lnTo>
                    <a:pt x="40314" y="103027"/>
                  </a:lnTo>
                  <a:lnTo>
                    <a:pt x="41473" y="102776"/>
                  </a:lnTo>
                  <a:lnTo>
                    <a:pt x="42632" y="102498"/>
                  </a:lnTo>
                  <a:lnTo>
                    <a:pt x="42531" y="104444"/>
                  </a:lnTo>
                  <a:lnTo>
                    <a:pt x="42438" y="106390"/>
                  </a:lnTo>
                  <a:lnTo>
                    <a:pt x="42350" y="108350"/>
                  </a:lnTo>
                  <a:lnTo>
                    <a:pt x="42270" y="110309"/>
                  </a:lnTo>
                  <a:lnTo>
                    <a:pt x="42194" y="112268"/>
                  </a:lnTo>
                  <a:lnTo>
                    <a:pt x="42122" y="114241"/>
                  </a:lnTo>
                  <a:lnTo>
                    <a:pt x="42055" y="116200"/>
                  </a:lnTo>
                  <a:lnTo>
                    <a:pt x="41992" y="118173"/>
                  </a:lnTo>
                  <a:lnTo>
                    <a:pt x="41937" y="120146"/>
                  </a:lnTo>
                  <a:lnTo>
                    <a:pt x="41882" y="122118"/>
                  </a:lnTo>
                  <a:lnTo>
                    <a:pt x="41836" y="124091"/>
                  </a:lnTo>
                  <a:lnTo>
                    <a:pt x="41793" y="126064"/>
                  </a:lnTo>
                  <a:lnTo>
                    <a:pt x="41756" y="128036"/>
                  </a:lnTo>
                  <a:lnTo>
                    <a:pt x="41718" y="130009"/>
                  </a:lnTo>
                  <a:lnTo>
                    <a:pt x="41688" y="131968"/>
                  </a:lnTo>
                  <a:lnTo>
                    <a:pt x="41659" y="133941"/>
                  </a:lnTo>
                  <a:lnTo>
                    <a:pt x="40984" y="134007"/>
                  </a:lnTo>
                  <a:lnTo>
                    <a:pt x="40305" y="134100"/>
                  </a:lnTo>
                  <a:lnTo>
                    <a:pt x="39627" y="134206"/>
                  </a:lnTo>
                  <a:lnTo>
                    <a:pt x="38952" y="134351"/>
                  </a:lnTo>
                  <a:lnTo>
                    <a:pt x="38278" y="134524"/>
                  </a:lnTo>
                  <a:lnTo>
                    <a:pt x="37599" y="134722"/>
                  </a:lnTo>
                  <a:lnTo>
                    <a:pt x="36929" y="134947"/>
                  </a:lnTo>
                  <a:lnTo>
                    <a:pt x="36254" y="135199"/>
                  </a:lnTo>
                  <a:lnTo>
                    <a:pt x="35580" y="135477"/>
                  </a:lnTo>
                  <a:lnTo>
                    <a:pt x="34909" y="135781"/>
                  </a:lnTo>
                  <a:lnTo>
                    <a:pt x="34239" y="136125"/>
                  </a:lnTo>
                  <a:lnTo>
                    <a:pt x="33569" y="136483"/>
                  </a:lnTo>
                  <a:lnTo>
                    <a:pt x="32903" y="136867"/>
                  </a:lnTo>
                  <a:lnTo>
                    <a:pt x="32237" y="137291"/>
                  </a:lnTo>
                  <a:lnTo>
                    <a:pt x="31571" y="137727"/>
                  </a:lnTo>
                  <a:lnTo>
                    <a:pt x="30909" y="138204"/>
                  </a:lnTo>
                  <a:lnTo>
                    <a:pt x="30909" y="138204"/>
                  </a:lnTo>
                  <a:lnTo>
                    <a:pt x="30985" y="135861"/>
                  </a:lnTo>
                  <a:lnTo>
                    <a:pt x="31065" y="133531"/>
                  </a:lnTo>
                  <a:lnTo>
                    <a:pt x="31153" y="131200"/>
                  </a:lnTo>
                  <a:lnTo>
                    <a:pt x="31246" y="128870"/>
                  </a:lnTo>
                  <a:lnTo>
                    <a:pt x="31339" y="126554"/>
                  </a:lnTo>
                  <a:lnTo>
                    <a:pt x="31444" y="124237"/>
                  </a:lnTo>
                  <a:lnTo>
                    <a:pt x="31550" y="121920"/>
                  </a:lnTo>
                  <a:lnTo>
                    <a:pt x="31663" y="119603"/>
                  </a:lnTo>
                  <a:lnTo>
                    <a:pt x="31781" y="117299"/>
                  </a:lnTo>
                  <a:lnTo>
                    <a:pt x="31908" y="115009"/>
                  </a:lnTo>
                  <a:lnTo>
                    <a:pt x="32039" y="112705"/>
                  </a:lnTo>
                  <a:lnTo>
                    <a:pt x="32178" y="110428"/>
                  </a:lnTo>
                  <a:lnTo>
                    <a:pt x="32321" y="108138"/>
                  </a:lnTo>
                  <a:lnTo>
                    <a:pt x="32473" y="105874"/>
                  </a:lnTo>
                  <a:lnTo>
                    <a:pt x="32633" y="103597"/>
                  </a:lnTo>
                  <a:lnTo>
                    <a:pt x="32797" y="101333"/>
                  </a:lnTo>
                  <a:lnTo>
                    <a:pt x="32932" y="99585"/>
                  </a:lnTo>
                  <a:lnTo>
                    <a:pt x="33071" y="97824"/>
                  </a:lnTo>
                  <a:lnTo>
                    <a:pt x="33215" y="96077"/>
                  </a:lnTo>
                  <a:lnTo>
                    <a:pt x="33362" y="94343"/>
                  </a:lnTo>
                  <a:lnTo>
                    <a:pt x="33514" y="92595"/>
                  </a:lnTo>
                  <a:lnTo>
                    <a:pt x="33670" y="90861"/>
                  </a:lnTo>
                  <a:lnTo>
                    <a:pt x="33834" y="89140"/>
                  </a:lnTo>
                  <a:lnTo>
                    <a:pt x="34003" y="87418"/>
                  </a:lnTo>
                  <a:lnTo>
                    <a:pt x="34176" y="85697"/>
                  </a:lnTo>
                  <a:lnTo>
                    <a:pt x="34353" y="83990"/>
                  </a:lnTo>
                  <a:lnTo>
                    <a:pt x="34534" y="82282"/>
                  </a:lnTo>
                  <a:lnTo>
                    <a:pt x="34724" y="80587"/>
                  </a:lnTo>
                  <a:lnTo>
                    <a:pt x="34914" y="78892"/>
                  </a:lnTo>
                  <a:lnTo>
                    <a:pt x="35112" y="77198"/>
                  </a:lnTo>
                  <a:lnTo>
                    <a:pt x="35314" y="75530"/>
                  </a:lnTo>
                  <a:lnTo>
                    <a:pt x="35525" y="73848"/>
                  </a:lnTo>
                  <a:close/>
                  <a:moveTo>
                    <a:pt x="40908" y="139091"/>
                  </a:moveTo>
                  <a:lnTo>
                    <a:pt x="41591" y="139104"/>
                  </a:lnTo>
                  <a:lnTo>
                    <a:pt x="41557" y="142215"/>
                  </a:lnTo>
                  <a:lnTo>
                    <a:pt x="41519" y="145366"/>
                  </a:lnTo>
                  <a:lnTo>
                    <a:pt x="41482" y="148544"/>
                  </a:lnTo>
                  <a:lnTo>
                    <a:pt x="41452" y="151748"/>
                  </a:lnTo>
                  <a:lnTo>
                    <a:pt x="41439" y="153363"/>
                  </a:lnTo>
                  <a:lnTo>
                    <a:pt x="41427" y="154965"/>
                  </a:lnTo>
                  <a:lnTo>
                    <a:pt x="41423" y="156580"/>
                  </a:lnTo>
                  <a:lnTo>
                    <a:pt x="41418" y="158195"/>
                  </a:lnTo>
                  <a:lnTo>
                    <a:pt x="41418" y="159810"/>
                  </a:lnTo>
                  <a:lnTo>
                    <a:pt x="41427" y="161426"/>
                  </a:lnTo>
                  <a:lnTo>
                    <a:pt x="41435" y="163041"/>
                  </a:lnTo>
                  <a:lnTo>
                    <a:pt x="41456" y="164656"/>
                  </a:lnTo>
                  <a:lnTo>
                    <a:pt x="41115" y="164828"/>
                  </a:lnTo>
                  <a:lnTo>
                    <a:pt x="40769" y="165013"/>
                  </a:lnTo>
                  <a:lnTo>
                    <a:pt x="40428" y="165212"/>
                  </a:lnTo>
                  <a:lnTo>
                    <a:pt x="40082" y="165411"/>
                  </a:lnTo>
                  <a:lnTo>
                    <a:pt x="39736" y="165636"/>
                  </a:lnTo>
                  <a:lnTo>
                    <a:pt x="39391" y="165861"/>
                  </a:lnTo>
                  <a:lnTo>
                    <a:pt x="39045" y="166086"/>
                  </a:lnTo>
                  <a:lnTo>
                    <a:pt x="38699" y="166324"/>
                  </a:lnTo>
                  <a:lnTo>
                    <a:pt x="38008" y="166840"/>
                  </a:lnTo>
                  <a:lnTo>
                    <a:pt x="37312" y="167383"/>
                  </a:lnTo>
                  <a:lnTo>
                    <a:pt x="36617" y="167939"/>
                  </a:lnTo>
                  <a:lnTo>
                    <a:pt x="35925" y="168535"/>
                  </a:lnTo>
                  <a:lnTo>
                    <a:pt x="35230" y="169157"/>
                  </a:lnTo>
                  <a:lnTo>
                    <a:pt x="34543" y="169793"/>
                  </a:lnTo>
                  <a:lnTo>
                    <a:pt x="33851" y="170441"/>
                  </a:lnTo>
                  <a:lnTo>
                    <a:pt x="33164" y="171117"/>
                  </a:lnTo>
                  <a:lnTo>
                    <a:pt x="32481" y="171805"/>
                  </a:lnTo>
                  <a:lnTo>
                    <a:pt x="31802" y="172494"/>
                  </a:lnTo>
                  <a:lnTo>
                    <a:pt x="31128" y="173195"/>
                  </a:lnTo>
                  <a:lnTo>
                    <a:pt x="30458" y="173897"/>
                  </a:lnTo>
                  <a:lnTo>
                    <a:pt x="30437" y="172282"/>
                  </a:lnTo>
                  <a:lnTo>
                    <a:pt x="30424" y="170667"/>
                  </a:lnTo>
                  <a:lnTo>
                    <a:pt x="30411" y="169065"/>
                  </a:lnTo>
                  <a:lnTo>
                    <a:pt x="30407" y="167476"/>
                  </a:lnTo>
                  <a:lnTo>
                    <a:pt x="30403" y="165900"/>
                  </a:lnTo>
                  <a:lnTo>
                    <a:pt x="30403" y="164351"/>
                  </a:lnTo>
                  <a:lnTo>
                    <a:pt x="30407" y="162802"/>
                  </a:lnTo>
                  <a:lnTo>
                    <a:pt x="30416" y="161280"/>
                  </a:lnTo>
                  <a:lnTo>
                    <a:pt x="30424" y="159771"/>
                  </a:lnTo>
                  <a:lnTo>
                    <a:pt x="30441" y="158288"/>
                  </a:lnTo>
                  <a:lnTo>
                    <a:pt x="30458" y="156818"/>
                  </a:lnTo>
                  <a:lnTo>
                    <a:pt x="30475" y="155375"/>
                  </a:lnTo>
                  <a:lnTo>
                    <a:pt x="30496" y="153945"/>
                  </a:lnTo>
                  <a:lnTo>
                    <a:pt x="30521" y="152542"/>
                  </a:lnTo>
                  <a:lnTo>
                    <a:pt x="30550" y="151165"/>
                  </a:lnTo>
                  <a:lnTo>
                    <a:pt x="30580" y="149815"/>
                  </a:lnTo>
                  <a:lnTo>
                    <a:pt x="30787" y="142030"/>
                  </a:lnTo>
                  <a:lnTo>
                    <a:pt x="31457" y="141659"/>
                  </a:lnTo>
                  <a:lnTo>
                    <a:pt x="32131" y="141302"/>
                  </a:lnTo>
                  <a:lnTo>
                    <a:pt x="32802" y="140984"/>
                  </a:lnTo>
                  <a:lnTo>
                    <a:pt x="33476" y="140680"/>
                  </a:lnTo>
                  <a:lnTo>
                    <a:pt x="34146" y="140415"/>
                  </a:lnTo>
                  <a:lnTo>
                    <a:pt x="34821" y="140163"/>
                  </a:lnTo>
                  <a:lnTo>
                    <a:pt x="35495" y="139938"/>
                  </a:lnTo>
                  <a:lnTo>
                    <a:pt x="36166" y="139740"/>
                  </a:lnTo>
                  <a:lnTo>
                    <a:pt x="36840" y="139568"/>
                  </a:lnTo>
                  <a:lnTo>
                    <a:pt x="37519" y="139422"/>
                  </a:lnTo>
                  <a:lnTo>
                    <a:pt x="38193" y="139303"/>
                  </a:lnTo>
                  <a:lnTo>
                    <a:pt x="38872" y="139210"/>
                  </a:lnTo>
                  <a:lnTo>
                    <a:pt x="39551" y="139144"/>
                  </a:lnTo>
                  <a:lnTo>
                    <a:pt x="40229" y="139104"/>
                  </a:lnTo>
                  <a:lnTo>
                    <a:pt x="40908" y="139091"/>
                  </a:lnTo>
                  <a:close/>
                  <a:moveTo>
                    <a:pt x="93873" y="138204"/>
                  </a:moveTo>
                  <a:lnTo>
                    <a:pt x="94497" y="138429"/>
                  </a:lnTo>
                  <a:lnTo>
                    <a:pt x="95125" y="138641"/>
                  </a:lnTo>
                  <a:lnTo>
                    <a:pt x="95753" y="138853"/>
                  </a:lnTo>
                  <a:lnTo>
                    <a:pt x="96377" y="139051"/>
                  </a:lnTo>
                  <a:lnTo>
                    <a:pt x="97633" y="139422"/>
                  </a:lnTo>
                  <a:lnTo>
                    <a:pt x="98885" y="139793"/>
                  </a:lnTo>
                  <a:lnTo>
                    <a:pt x="100137" y="140163"/>
                  </a:lnTo>
                  <a:lnTo>
                    <a:pt x="101389" y="140534"/>
                  </a:lnTo>
                  <a:lnTo>
                    <a:pt x="102018" y="140733"/>
                  </a:lnTo>
                  <a:lnTo>
                    <a:pt x="102646" y="140945"/>
                  </a:lnTo>
                  <a:lnTo>
                    <a:pt x="103270" y="141156"/>
                  </a:lnTo>
                  <a:lnTo>
                    <a:pt x="103898" y="141381"/>
                  </a:lnTo>
                  <a:lnTo>
                    <a:pt x="103936" y="141381"/>
                  </a:lnTo>
                  <a:lnTo>
                    <a:pt x="103969" y="141368"/>
                  </a:lnTo>
                  <a:lnTo>
                    <a:pt x="104003" y="141342"/>
                  </a:lnTo>
                  <a:lnTo>
                    <a:pt x="104033" y="141342"/>
                  </a:lnTo>
                  <a:lnTo>
                    <a:pt x="104037" y="141554"/>
                  </a:lnTo>
                  <a:lnTo>
                    <a:pt x="104041" y="141765"/>
                  </a:lnTo>
                  <a:lnTo>
                    <a:pt x="104041" y="141977"/>
                  </a:lnTo>
                  <a:lnTo>
                    <a:pt x="104033" y="142202"/>
                  </a:lnTo>
                  <a:lnTo>
                    <a:pt x="104028" y="144215"/>
                  </a:lnTo>
                  <a:lnTo>
                    <a:pt x="104012" y="146240"/>
                  </a:lnTo>
                  <a:lnTo>
                    <a:pt x="103990" y="148253"/>
                  </a:lnTo>
                  <a:lnTo>
                    <a:pt x="103965" y="150265"/>
                  </a:lnTo>
                  <a:lnTo>
                    <a:pt x="103931" y="152291"/>
                  </a:lnTo>
                  <a:lnTo>
                    <a:pt x="103894" y="154303"/>
                  </a:lnTo>
                  <a:lnTo>
                    <a:pt x="103847" y="156315"/>
                  </a:lnTo>
                  <a:lnTo>
                    <a:pt x="103797" y="158328"/>
                  </a:lnTo>
                  <a:lnTo>
                    <a:pt x="103738" y="160340"/>
                  </a:lnTo>
                  <a:lnTo>
                    <a:pt x="103670" y="162352"/>
                  </a:lnTo>
                  <a:lnTo>
                    <a:pt x="103598" y="164351"/>
                  </a:lnTo>
                  <a:lnTo>
                    <a:pt x="103523" y="166364"/>
                  </a:lnTo>
                  <a:lnTo>
                    <a:pt x="103438" y="168363"/>
                  </a:lnTo>
                  <a:lnTo>
                    <a:pt x="103345" y="170349"/>
                  </a:lnTo>
                  <a:lnTo>
                    <a:pt x="103249" y="172348"/>
                  </a:lnTo>
                  <a:lnTo>
                    <a:pt x="103143" y="174334"/>
                  </a:lnTo>
                  <a:lnTo>
                    <a:pt x="102806" y="173950"/>
                  </a:lnTo>
                  <a:lnTo>
                    <a:pt x="102469" y="173579"/>
                  </a:lnTo>
                  <a:lnTo>
                    <a:pt x="102127" y="173222"/>
                  </a:lnTo>
                  <a:lnTo>
                    <a:pt x="101786" y="172864"/>
                  </a:lnTo>
                  <a:lnTo>
                    <a:pt x="101444" y="172520"/>
                  </a:lnTo>
                  <a:lnTo>
                    <a:pt x="101099" y="172202"/>
                  </a:lnTo>
                  <a:lnTo>
                    <a:pt x="100753" y="171871"/>
                  </a:lnTo>
                  <a:lnTo>
                    <a:pt x="100407" y="171567"/>
                  </a:lnTo>
                  <a:lnTo>
                    <a:pt x="100057" y="171262"/>
                  </a:lnTo>
                  <a:lnTo>
                    <a:pt x="99712" y="170984"/>
                  </a:lnTo>
                  <a:lnTo>
                    <a:pt x="99362" y="170693"/>
                  </a:lnTo>
                  <a:lnTo>
                    <a:pt x="99008" y="170428"/>
                  </a:lnTo>
                  <a:lnTo>
                    <a:pt x="98658" y="170177"/>
                  </a:lnTo>
                  <a:lnTo>
                    <a:pt x="98308" y="169925"/>
                  </a:lnTo>
                  <a:lnTo>
                    <a:pt x="97954" y="169687"/>
                  </a:lnTo>
                  <a:lnTo>
                    <a:pt x="97600" y="169462"/>
                  </a:lnTo>
                  <a:lnTo>
                    <a:pt x="97245" y="169250"/>
                  </a:lnTo>
                  <a:lnTo>
                    <a:pt x="96891" y="169038"/>
                  </a:lnTo>
                  <a:lnTo>
                    <a:pt x="96533" y="168840"/>
                  </a:lnTo>
                  <a:lnTo>
                    <a:pt x="96179" y="168654"/>
                  </a:lnTo>
                  <a:lnTo>
                    <a:pt x="95821" y="168482"/>
                  </a:lnTo>
                  <a:lnTo>
                    <a:pt x="95467" y="168323"/>
                  </a:lnTo>
                  <a:lnTo>
                    <a:pt x="95108" y="168164"/>
                  </a:lnTo>
                  <a:lnTo>
                    <a:pt x="94754" y="168019"/>
                  </a:lnTo>
                  <a:lnTo>
                    <a:pt x="94396" y="167886"/>
                  </a:lnTo>
                  <a:lnTo>
                    <a:pt x="94037" y="167754"/>
                  </a:lnTo>
                  <a:lnTo>
                    <a:pt x="93683" y="167648"/>
                  </a:lnTo>
                  <a:lnTo>
                    <a:pt x="93325" y="167542"/>
                  </a:lnTo>
                  <a:lnTo>
                    <a:pt x="92967" y="167449"/>
                  </a:lnTo>
                  <a:lnTo>
                    <a:pt x="92613" y="167370"/>
                  </a:lnTo>
                  <a:lnTo>
                    <a:pt x="92254" y="167304"/>
                  </a:lnTo>
                  <a:lnTo>
                    <a:pt x="91900" y="167238"/>
                  </a:lnTo>
                  <a:lnTo>
                    <a:pt x="91997" y="166364"/>
                  </a:lnTo>
                  <a:lnTo>
                    <a:pt x="92094" y="165477"/>
                  </a:lnTo>
                  <a:lnTo>
                    <a:pt x="92187" y="164603"/>
                  </a:lnTo>
                  <a:lnTo>
                    <a:pt x="92280" y="163716"/>
                  </a:lnTo>
                  <a:lnTo>
                    <a:pt x="92368" y="162829"/>
                  </a:lnTo>
                  <a:lnTo>
                    <a:pt x="92457" y="161942"/>
                  </a:lnTo>
                  <a:lnTo>
                    <a:pt x="92537" y="161042"/>
                  </a:lnTo>
                  <a:lnTo>
                    <a:pt x="92621" y="160155"/>
                  </a:lnTo>
                  <a:lnTo>
                    <a:pt x="92697" y="159254"/>
                  </a:lnTo>
                  <a:lnTo>
                    <a:pt x="92777" y="158354"/>
                  </a:lnTo>
                  <a:lnTo>
                    <a:pt x="92920" y="156554"/>
                  </a:lnTo>
                  <a:lnTo>
                    <a:pt x="93055" y="154740"/>
                  </a:lnTo>
                  <a:lnTo>
                    <a:pt x="93182" y="152926"/>
                  </a:lnTo>
                  <a:lnTo>
                    <a:pt x="93300" y="151099"/>
                  </a:lnTo>
                  <a:lnTo>
                    <a:pt x="93409" y="149272"/>
                  </a:lnTo>
                  <a:lnTo>
                    <a:pt x="93506" y="147445"/>
                  </a:lnTo>
                  <a:lnTo>
                    <a:pt x="93599" y="145605"/>
                  </a:lnTo>
                  <a:lnTo>
                    <a:pt x="93679" y="143751"/>
                  </a:lnTo>
                  <a:lnTo>
                    <a:pt x="93751" y="141911"/>
                  </a:lnTo>
                  <a:lnTo>
                    <a:pt x="93818" y="140058"/>
                  </a:lnTo>
                  <a:lnTo>
                    <a:pt x="93873" y="138204"/>
                  </a:lnTo>
                  <a:close/>
                  <a:moveTo>
                    <a:pt x="5527" y="150199"/>
                  </a:moveTo>
                  <a:lnTo>
                    <a:pt x="5923" y="150490"/>
                  </a:lnTo>
                  <a:lnTo>
                    <a:pt x="6117" y="150636"/>
                  </a:lnTo>
                  <a:lnTo>
                    <a:pt x="6311" y="150808"/>
                  </a:lnTo>
                  <a:lnTo>
                    <a:pt x="6500" y="150967"/>
                  </a:lnTo>
                  <a:lnTo>
                    <a:pt x="6694" y="151152"/>
                  </a:lnTo>
                  <a:lnTo>
                    <a:pt x="6884" y="151337"/>
                  </a:lnTo>
                  <a:lnTo>
                    <a:pt x="7070" y="151523"/>
                  </a:lnTo>
                  <a:lnTo>
                    <a:pt x="7259" y="151721"/>
                  </a:lnTo>
                  <a:lnTo>
                    <a:pt x="7445" y="151933"/>
                  </a:lnTo>
                  <a:lnTo>
                    <a:pt x="7630" y="152158"/>
                  </a:lnTo>
                  <a:lnTo>
                    <a:pt x="7816" y="152396"/>
                  </a:lnTo>
                  <a:lnTo>
                    <a:pt x="7997" y="152635"/>
                  </a:lnTo>
                  <a:lnTo>
                    <a:pt x="8178" y="152886"/>
                  </a:lnTo>
                  <a:lnTo>
                    <a:pt x="8360" y="153151"/>
                  </a:lnTo>
                  <a:lnTo>
                    <a:pt x="8541" y="153429"/>
                  </a:lnTo>
                  <a:lnTo>
                    <a:pt x="8452" y="153800"/>
                  </a:lnTo>
                  <a:lnTo>
                    <a:pt x="8368" y="154184"/>
                  </a:lnTo>
                  <a:lnTo>
                    <a:pt x="8288" y="154581"/>
                  </a:lnTo>
                  <a:lnTo>
                    <a:pt x="8208" y="154978"/>
                  </a:lnTo>
                  <a:lnTo>
                    <a:pt x="8132" y="155375"/>
                  </a:lnTo>
                  <a:lnTo>
                    <a:pt x="8056" y="155786"/>
                  </a:lnTo>
                  <a:lnTo>
                    <a:pt x="7989" y="156196"/>
                  </a:lnTo>
                  <a:lnTo>
                    <a:pt x="7921" y="156606"/>
                  </a:lnTo>
                  <a:lnTo>
                    <a:pt x="7858" y="157030"/>
                  </a:lnTo>
                  <a:lnTo>
                    <a:pt x="7799" y="157454"/>
                  </a:lnTo>
                  <a:lnTo>
                    <a:pt x="7740" y="157891"/>
                  </a:lnTo>
                  <a:lnTo>
                    <a:pt x="7689" y="158328"/>
                  </a:lnTo>
                  <a:lnTo>
                    <a:pt x="7639" y="158764"/>
                  </a:lnTo>
                  <a:lnTo>
                    <a:pt x="7588" y="159201"/>
                  </a:lnTo>
                  <a:lnTo>
                    <a:pt x="7546" y="159652"/>
                  </a:lnTo>
                  <a:lnTo>
                    <a:pt x="7504" y="160088"/>
                  </a:lnTo>
                  <a:lnTo>
                    <a:pt x="7466" y="160539"/>
                  </a:lnTo>
                  <a:lnTo>
                    <a:pt x="7432" y="161002"/>
                  </a:lnTo>
                  <a:lnTo>
                    <a:pt x="7403" y="161452"/>
                  </a:lnTo>
                  <a:lnTo>
                    <a:pt x="7377" y="161902"/>
                  </a:lnTo>
                  <a:lnTo>
                    <a:pt x="7352" y="162366"/>
                  </a:lnTo>
                  <a:lnTo>
                    <a:pt x="7331" y="162829"/>
                  </a:lnTo>
                  <a:lnTo>
                    <a:pt x="7314" y="163279"/>
                  </a:lnTo>
                  <a:lnTo>
                    <a:pt x="7301" y="163742"/>
                  </a:lnTo>
                  <a:lnTo>
                    <a:pt x="7289" y="164206"/>
                  </a:lnTo>
                  <a:lnTo>
                    <a:pt x="7285" y="164669"/>
                  </a:lnTo>
                  <a:lnTo>
                    <a:pt x="7280" y="165133"/>
                  </a:lnTo>
                  <a:lnTo>
                    <a:pt x="7280" y="165596"/>
                  </a:lnTo>
                  <a:lnTo>
                    <a:pt x="7285" y="166059"/>
                  </a:lnTo>
                  <a:lnTo>
                    <a:pt x="7289" y="166509"/>
                  </a:lnTo>
                  <a:lnTo>
                    <a:pt x="7301" y="166973"/>
                  </a:lnTo>
                  <a:lnTo>
                    <a:pt x="7314" y="167423"/>
                  </a:lnTo>
                  <a:lnTo>
                    <a:pt x="7335" y="167886"/>
                  </a:lnTo>
                  <a:lnTo>
                    <a:pt x="7356" y="168336"/>
                  </a:lnTo>
                  <a:lnTo>
                    <a:pt x="7382" y="168787"/>
                  </a:lnTo>
                  <a:lnTo>
                    <a:pt x="7407" y="169237"/>
                  </a:lnTo>
                  <a:lnTo>
                    <a:pt x="7441" y="169687"/>
                  </a:lnTo>
                  <a:lnTo>
                    <a:pt x="7478" y="170124"/>
                  </a:lnTo>
                  <a:lnTo>
                    <a:pt x="7516" y="170574"/>
                  </a:lnTo>
                  <a:lnTo>
                    <a:pt x="7559" y="171011"/>
                  </a:lnTo>
                  <a:lnTo>
                    <a:pt x="7605" y="171434"/>
                  </a:lnTo>
                  <a:lnTo>
                    <a:pt x="7656" y="171871"/>
                  </a:lnTo>
                  <a:lnTo>
                    <a:pt x="7710" y="172295"/>
                  </a:lnTo>
                  <a:lnTo>
                    <a:pt x="7769" y="172719"/>
                  </a:lnTo>
                  <a:lnTo>
                    <a:pt x="7833" y="173129"/>
                  </a:lnTo>
                  <a:lnTo>
                    <a:pt x="7900" y="173539"/>
                  </a:lnTo>
                  <a:lnTo>
                    <a:pt x="7967" y="173950"/>
                  </a:lnTo>
                  <a:lnTo>
                    <a:pt x="8039" y="174347"/>
                  </a:lnTo>
                  <a:lnTo>
                    <a:pt x="8119" y="174744"/>
                  </a:lnTo>
                  <a:lnTo>
                    <a:pt x="8199" y="175128"/>
                  </a:lnTo>
                  <a:lnTo>
                    <a:pt x="8284" y="175512"/>
                  </a:lnTo>
                  <a:lnTo>
                    <a:pt x="8372" y="175883"/>
                  </a:lnTo>
                  <a:lnTo>
                    <a:pt x="8465" y="176253"/>
                  </a:lnTo>
                  <a:lnTo>
                    <a:pt x="8562" y="176611"/>
                  </a:lnTo>
                  <a:lnTo>
                    <a:pt x="8663" y="176955"/>
                  </a:lnTo>
                  <a:lnTo>
                    <a:pt x="8768" y="177299"/>
                  </a:lnTo>
                  <a:lnTo>
                    <a:pt x="8874" y="177644"/>
                  </a:lnTo>
                  <a:lnTo>
                    <a:pt x="8988" y="177975"/>
                  </a:lnTo>
                  <a:lnTo>
                    <a:pt x="9106" y="178292"/>
                  </a:lnTo>
                  <a:lnTo>
                    <a:pt x="9224" y="178597"/>
                  </a:lnTo>
                  <a:lnTo>
                    <a:pt x="9350" y="178901"/>
                  </a:lnTo>
                  <a:lnTo>
                    <a:pt x="9477" y="179193"/>
                  </a:lnTo>
                  <a:lnTo>
                    <a:pt x="9612" y="179484"/>
                  </a:lnTo>
                  <a:lnTo>
                    <a:pt x="9746" y="179749"/>
                  </a:lnTo>
                  <a:lnTo>
                    <a:pt x="9911" y="180066"/>
                  </a:lnTo>
                  <a:lnTo>
                    <a:pt x="10080" y="180344"/>
                  </a:lnTo>
                  <a:lnTo>
                    <a:pt x="10248" y="180609"/>
                  </a:lnTo>
                  <a:lnTo>
                    <a:pt x="10417" y="180847"/>
                  </a:lnTo>
                  <a:lnTo>
                    <a:pt x="10585" y="181073"/>
                  </a:lnTo>
                  <a:lnTo>
                    <a:pt x="10758" y="181271"/>
                  </a:lnTo>
                  <a:lnTo>
                    <a:pt x="10927" y="181443"/>
                  </a:lnTo>
                  <a:lnTo>
                    <a:pt x="11100" y="181589"/>
                  </a:lnTo>
                  <a:lnTo>
                    <a:pt x="11273" y="181734"/>
                  </a:lnTo>
                  <a:lnTo>
                    <a:pt x="11441" y="181840"/>
                  </a:lnTo>
                  <a:lnTo>
                    <a:pt x="11614" y="181933"/>
                  </a:lnTo>
                  <a:lnTo>
                    <a:pt x="11787" y="181999"/>
                  </a:lnTo>
                  <a:lnTo>
                    <a:pt x="11960" y="182052"/>
                  </a:lnTo>
                  <a:lnTo>
                    <a:pt x="12133" y="182092"/>
                  </a:lnTo>
                  <a:lnTo>
                    <a:pt x="12305" y="182105"/>
                  </a:lnTo>
                  <a:lnTo>
                    <a:pt x="12478" y="182092"/>
                  </a:lnTo>
                  <a:lnTo>
                    <a:pt x="12647" y="182079"/>
                  </a:lnTo>
                  <a:lnTo>
                    <a:pt x="12820" y="182026"/>
                  </a:lnTo>
                  <a:lnTo>
                    <a:pt x="12988" y="181973"/>
                  </a:lnTo>
                  <a:lnTo>
                    <a:pt x="13157" y="181893"/>
                  </a:lnTo>
                  <a:lnTo>
                    <a:pt x="13326" y="181801"/>
                  </a:lnTo>
                  <a:lnTo>
                    <a:pt x="13494" y="181695"/>
                  </a:lnTo>
                  <a:lnTo>
                    <a:pt x="13659" y="181562"/>
                  </a:lnTo>
                  <a:lnTo>
                    <a:pt x="13823" y="181417"/>
                  </a:lnTo>
                  <a:lnTo>
                    <a:pt x="13987" y="181258"/>
                  </a:lnTo>
                  <a:lnTo>
                    <a:pt x="14148" y="181073"/>
                  </a:lnTo>
                  <a:lnTo>
                    <a:pt x="14312" y="180887"/>
                  </a:lnTo>
                  <a:lnTo>
                    <a:pt x="14468" y="180675"/>
                  </a:lnTo>
                  <a:lnTo>
                    <a:pt x="14624" y="180450"/>
                  </a:lnTo>
                  <a:lnTo>
                    <a:pt x="14780" y="180225"/>
                  </a:lnTo>
                  <a:lnTo>
                    <a:pt x="14936" y="179974"/>
                  </a:lnTo>
                  <a:lnTo>
                    <a:pt x="15083" y="179709"/>
                  </a:lnTo>
                  <a:lnTo>
                    <a:pt x="15235" y="179431"/>
                  </a:lnTo>
                  <a:lnTo>
                    <a:pt x="15379" y="179140"/>
                  </a:lnTo>
                  <a:lnTo>
                    <a:pt x="15526" y="178835"/>
                  </a:lnTo>
                  <a:lnTo>
                    <a:pt x="15665" y="178517"/>
                  </a:lnTo>
                  <a:lnTo>
                    <a:pt x="15804" y="178186"/>
                  </a:lnTo>
                  <a:lnTo>
                    <a:pt x="15939" y="177842"/>
                  </a:lnTo>
                  <a:lnTo>
                    <a:pt x="16074" y="177485"/>
                  </a:lnTo>
                  <a:lnTo>
                    <a:pt x="16205" y="177114"/>
                  </a:lnTo>
                  <a:lnTo>
                    <a:pt x="16331" y="176743"/>
                  </a:lnTo>
                  <a:lnTo>
                    <a:pt x="16453" y="176359"/>
                  </a:lnTo>
                  <a:lnTo>
                    <a:pt x="16576" y="175962"/>
                  </a:lnTo>
                  <a:lnTo>
                    <a:pt x="16694" y="175552"/>
                  </a:lnTo>
                  <a:lnTo>
                    <a:pt x="16808" y="175128"/>
                  </a:lnTo>
                  <a:lnTo>
                    <a:pt x="16917" y="174704"/>
                  </a:lnTo>
                  <a:lnTo>
                    <a:pt x="17023" y="174268"/>
                  </a:lnTo>
                  <a:lnTo>
                    <a:pt x="17124" y="173817"/>
                  </a:lnTo>
                  <a:lnTo>
                    <a:pt x="17221" y="173367"/>
                  </a:lnTo>
                  <a:lnTo>
                    <a:pt x="17318" y="172904"/>
                  </a:lnTo>
                  <a:lnTo>
                    <a:pt x="17406" y="172427"/>
                  </a:lnTo>
                  <a:lnTo>
                    <a:pt x="17491" y="171951"/>
                  </a:lnTo>
                  <a:lnTo>
                    <a:pt x="17575" y="171461"/>
                  </a:lnTo>
                  <a:lnTo>
                    <a:pt x="17651" y="170971"/>
                  </a:lnTo>
                  <a:lnTo>
                    <a:pt x="17722" y="170468"/>
                  </a:lnTo>
                  <a:lnTo>
                    <a:pt x="17790" y="169952"/>
                  </a:lnTo>
                  <a:lnTo>
                    <a:pt x="17853" y="169435"/>
                  </a:lnTo>
                  <a:lnTo>
                    <a:pt x="17908" y="168919"/>
                  </a:lnTo>
                  <a:lnTo>
                    <a:pt x="17963" y="168389"/>
                  </a:lnTo>
                  <a:lnTo>
                    <a:pt x="18009" y="167860"/>
                  </a:lnTo>
                  <a:lnTo>
                    <a:pt x="18051" y="167330"/>
                  </a:lnTo>
                  <a:lnTo>
                    <a:pt x="18085" y="166787"/>
                  </a:lnTo>
                  <a:lnTo>
                    <a:pt x="18119" y="166231"/>
                  </a:lnTo>
                  <a:lnTo>
                    <a:pt x="18144" y="165689"/>
                  </a:lnTo>
                  <a:lnTo>
                    <a:pt x="18469" y="166059"/>
                  </a:lnTo>
                  <a:lnTo>
                    <a:pt x="18789" y="166456"/>
                  </a:lnTo>
                  <a:lnTo>
                    <a:pt x="19109" y="166867"/>
                  </a:lnTo>
                  <a:lnTo>
                    <a:pt x="19430" y="167291"/>
                  </a:lnTo>
                  <a:lnTo>
                    <a:pt x="19746" y="167741"/>
                  </a:lnTo>
                  <a:lnTo>
                    <a:pt x="20054" y="168204"/>
                  </a:lnTo>
                  <a:lnTo>
                    <a:pt x="20361" y="168694"/>
                  </a:lnTo>
                  <a:lnTo>
                    <a:pt x="20513" y="168945"/>
                  </a:lnTo>
                  <a:lnTo>
                    <a:pt x="20665" y="169210"/>
                  </a:lnTo>
                  <a:lnTo>
                    <a:pt x="20834" y="169515"/>
                  </a:lnTo>
                  <a:lnTo>
                    <a:pt x="20998" y="169846"/>
                  </a:lnTo>
                  <a:lnTo>
                    <a:pt x="21162" y="170177"/>
                  </a:lnTo>
                  <a:lnTo>
                    <a:pt x="21327" y="170508"/>
                  </a:lnTo>
                  <a:lnTo>
                    <a:pt x="21651" y="171209"/>
                  </a:lnTo>
                  <a:lnTo>
                    <a:pt x="21972" y="171924"/>
                  </a:lnTo>
                  <a:lnTo>
                    <a:pt x="22296" y="172639"/>
                  </a:lnTo>
                  <a:lnTo>
                    <a:pt x="22457" y="172983"/>
                  </a:lnTo>
                  <a:lnTo>
                    <a:pt x="22621" y="173328"/>
                  </a:lnTo>
                  <a:lnTo>
                    <a:pt x="22785" y="173645"/>
                  </a:lnTo>
                  <a:lnTo>
                    <a:pt x="22954" y="173963"/>
                  </a:lnTo>
                  <a:lnTo>
                    <a:pt x="23123" y="174268"/>
                  </a:lnTo>
                  <a:lnTo>
                    <a:pt x="23291" y="174546"/>
                  </a:lnTo>
                  <a:lnTo>
                    <a:pt x="23190" y="175366"/>
                  </a:lnTo>
                  <a:lnTo>
                    <a:pt x="23080" y="176187"/>
                  </a:lnTo>
                  <a:lnTo>
                    <a:pt x="22971" y="177008"/>
                  </a:lnTo>
                  <a:lnTo>
                    <a:pt x="22853" y="177829"/>
                  </a:lnTo>
                  <a:lnTo>
                    <a:pt x="22731" y="178637"/>
                  </a:lnTo>
                  <a:lnTo>
                    <a:pt x="22600" y="179431"/>
                  </a:lnTo>
                  <a:lnTo>
                    <a:pt x="22469" y="180238"/>
                  </a:lnTo>
                  <a:lnTo>
                    <a:pt x="22334" y="181033"/>
                  </a:lnTo>
                  <a:lnTo>
                    <a:pt x="22191" y="181814"/>
                  </a:lnTo>
                  <a:lnTo>
                    <a:pt x="22043" y="182595"/>
                  </a:lnTo>
                  <a:lnTo>
                    <a:pt x="21896" y="183363"/>
                  </a:lnTo>
                  <a:lnTo>
                    <a:pt x="21740" y="184131"/>
                  </a:lnTo>
                  <a:lnTo>
                    <a:pt x="21580" y="184872"/>
                  </a:lnTo>
                  <a:lnTo>
                    <a:pt x="21415" y="185627"/>
                  </a:lnTo>
                  <a:lnTo>
                    <a:pt x="21247" y="186355"/>
                  </a:lnTo>
                  <a:lnTo>
                    <a:pt x="21078" y="187083"/>
                  </a:lnTo>
                  <a:lnTo>
                    <a:pt x="20901" y="187785"/>
                  </a:lnTo>
                  <a:lnTo>
                    <a:pt x="20720" y="188486"/>
                  </a:lnTo>
                  <a:lnTo>
                    <a:pt x="20534" y="189175"/>
                  </a:lnTo>
                  <a:lnTo>
                    <a:pt x="20349" y="189850"/>
                  </a:lnTo>
                  <a:lnTo>
                    <a:pt x="20155" y="190512"/>
                  </a:lnTo>
                  <a:lnTo>
                    <a:pt x="19961" y="191161"/>
                  </a:lnTo>
                  <a:lnTo>
                    <a:pt x="19759" y="191796"/>
                  </a:lnTo>
                  <a:lnTo>
                    <a:pt x="19556" y="192405"/>
                  </a:lnTo>
                  <a:lnTo>
                    <a:pt x="19350" y="193014"/>
                  </a:lnTo>
                  <a:lnTo>
                    <a:pt x="19139" y="193597"/>
                  </a:lnTo>
                  <a:lnTo>
                    <a:pt x="18924" y="194166"/>
                  </a:lnTo>
                  <a:lnTo>
                    <a:pt x="18709" y="194709"/>
                  </a:lnTo>
                  <a:lnTo>
                    <a:pt x="18485" y="195238"/>
                  </a:lnTo>
                  <a:lnTo>
                    <a:pt x="18262" y="195755"/>
                  </a:lnTo>
                  <a:lnTo>
                    <a:pt x="18034" y="196245"/>
                  </a:lnTo>
                  <a:lnTo>
                    <a:pt x="17807" y="196721"/>
                  </a:lnTo>
                  <a:lnTo>
                    <a:pt x="17571" y="197171"/>
                  </a:lnTo>
                  <a:lnTo>
                    <a:pt x="17335" y="197608"/>
                  </a:lnTo>
                  <a:lnTo>
                    <a:pt x="17094" y="198019"/>
                  </a:lnTo>
                  <a:lnTo>
                    <a:pt x="16854" y="198403"/>
                  </a:lnTo>
                  <a:lnTo>
                    <a:pt x="16609" y="198773"/>
                  </a:lnTo>
                  <a:lnTo>
                    <a:pt x="16361" y="199118"/>
                  </a:lnTo>
                  <a:lnTo>
                    <a:pt x="16108" y="199435"/>
                  </a:lnTo>
                  <a:lnTo>
                    <a:pt x="15855" y="199727"/>
                  </a:lnTo>
                  <a:lnTo>
                    <a:pt x="15602" y="200005"/>
                  </a:lnTo>
                  <a:lnTo>
                    <a:pt x="15341" y="200243"/>
                  </a:lnTo>
                  <a:lnTo>
                    <a:pt x="15079" y="200468"/>
                  </a:lnTo>
                  <a:lnTo>
                    <a:pt x="14818" y="200653"/>
                  </a:lnTo>
                  <a:lnTo>
                    <a:pt x="14552" y="200812"/>
                  </a:lnTo>
                  <a:lnTo>
                    <a:pt x="14282" y="200958"/>
                  </a:lnTo>
                  <a:lnTo>
                    <a:pt x="14013" y="201064"/>
                  </a:lnTo>
                  <a:lnTo>
                    <a:pt x="13743" y="201143"/>
                  </a:lnTo>
                  <a:lnTo>
                    <a:pt x="13469" y="201183"/>
                  </a:lnTo>
                  <a:lnTo>
                    <a:pt x="13191" y="201209"/>
                  </a:lnTo>
                  <a:lnTo>
                    <a:pt x="12912" y="201196"/>
                  </a:lnTo>
                  <a:lnTo>
                    <a:pt x="12630" y="201156"/>
                  </a:lnTo>
                  <a:lnTo>
                    <a:pt x="12352" y="201077"/>
                  </a:lnTo>
                  <a:lnTo>
                    <a:pt x="12208" y="201024"/>
                  </a:lnTo>
                  <a:lnTo>
                    <a:pt x="12065" y="200971"/>
                  </a:lnTo>
                  <a:lnTo>
                    <a:pt x="11922" y="200905"/>
                  </a:lnTo>
                  <a:lnTo>
                    <a:pt x="11778" y="200825"/>
                  </a:lnTo>
                  <a:lnTo>
                    <a:pt x="11635" y="200746"/>
                  </a:lnTo>
                  <a:lnTo>
                    <a:pt x="11492" y="200653"/>
                  </a:lnTo>
                  <a:lnTo>
                    <a:pt x="11348" y="200561"/>
                  </a:lnTo>
                  <a:lnTo>
                    <a:pt x="11205" y="200455"/>
                  </a:lnTo>
                  <a:lnTo>
                    <a:pt x="11058" y="200336"/>
                  </a:lnTo>
                  <a:lnTo>
                    <a:pt x="10914" y="200203"/>
                  </a:lnTo>
                  <a:lnTo>
                    <a:pt x="10767" y="200071"/>
                  </a:lnTo>
                  <a:lnTo>
                    <a:pt x="10623" y="199925"/>
                  </a:lnTo>
                  <a:lnTo>
                    <a:pt x="10476" y="199780"/>
                  </a:lnTo>
                  <a:lnTo>
                    <a:pt x="10328" y="199621"/>
                  </a:lnTo>
                  <a:lnTo>
                    <a:pt x="10181" y="199449"/>
                  </a:lnTo>
                  <a:lnTo>
                    <a:pt x="10033" y="199263"/>
                  </a:lnTo>
                  <a:lnTo>
                    <a:pt x="9886" y="199078"/>
                  </a:lnTo>
                  <a:lnTo>
                    <a:pt x="9738" y="198879"/>
                  </a:lnTo>
                  <a:lnTo>
                    <a:pt x="9590" y="198667"/>
                  </a:lnTo>
                  <a:lnTo>
                    <a:pt x="9443" y="198456"/>
                  </a:lnTo>
                  <a:lnTo>
                    <a:pt x="9295" y="198231"/>
                  </a:lnTo>
                  <a:lnTo>
                    <a:pt x="9144" y="197992"/>
                  </a:lnTo>
                  <a:lnTo>
                    <a:pt x="8886" y="197555"/>
                  </a:lnTo>
                  <a:lnTo>
                    <a:pt x="8634" y="197092"/>
                  </a:lnTo>
                  <a:lnTo>
                    <a:pt x="8389" y="196615"/>
                  </a:lnTo>
                  <a:lnTo>
                    <a:pt x="8149" y="196125"/>
                  </a:lnTo>
                  <a:lnTo>
                    <a:pt x="7921" y="195609"/>
                  </a:lnTo>
                  <a:lnTo>
                    <a:pt x="7698" y="195080"/>
                  </a:lnTo>
                  <a:lnTo>
                    <a:pt x="7483" y="194537"/>
                  </a:lnTo>
                  <a:lnTo>
                    <a:pt x="7272" y="193968"/>
                  </a:lnTo>
                  <a:lnTo>
                    <a:pt x="7070" y="193398"/>
                  </a:lnTo>
                  <a:lnTo>
                    <a:pt x="6876" y="192802"/>
                  </a:lnTo>
                  <a:lnTo>
                    <a:pt x="6686" y="192193"/>
                  </a:lnTo>
                  <a:lnTo>
                    <a:pt x="6509" y="191558"/>
                  </a:lnTo>
                  <a:lnTo>
                    <a:pt x="6332" y="190922"/>
                  </a:lnTo>
                  <a:lnTo>
                    <a:pt x="6167" y="190274"/>
                  </a:lnTo>
                  <a:lnTo>
                    <a:pt x="6007" y="189599"/>
                  </a:lnTo>
                  <a:lnTo>
                    <a:pt x="5851" y="188923"/>
                  </a:lnTo>
                  <a:lnTo>
                    <a:pt x="5704" y="188222"/>
                  </a:lnTo>
                  <a:lnTo>
                    <a:pt x="5565" y="187520"/>
                  </a:lnTo>
                  <a:lnTo>
                    <a:pt x="5430" y="186805"/>
                  </a:lnTo>
                  <a:lnTo>
                    <a:pt x="5303" y="186077"/>
                  </a:lnTo>
                  <a:lnTo>
                    <a:pt x="5185" y="185349"/>
                  </a:lnTo>
                  <a:lnTo>
                    <a:pt x="5071" y="184594"/>
                  </a:lnTo>
                  <a:lnTo>
                    <a:pt x="4962" y="183840"/>
                  </a:lnTo>
                  <a:lnTo>
                    <a:pt x="4861" y="183072"/>
                  </a:lnTo>
                  <a:lnTo>
                    <a:pt x="4768" y="182291"/>
                  </a:lnTo>
                  <a:lnTo>
                    <a:pt x="4679" y="181509"/>
                  </a:lnTo>
                  <a:lnTo>
                    <a:pt x="4595" y="180715"/>
                  </a:lnTo>
                  <a:lnTo>
                    <a:pt x="4519" y="179921"/>
                  </a:lnTo>
                  <a:lnTo>
                    <a:pt x="4447" y="179113"/>
                  </a:lnTo>
                  <a:lnTo>
                    <a:pt x="4384" y="178306"/>
                  </a:lnTo>
                  <a:lnTo>
                    <a:pt x="4325" y="177485"/>
                  </a:lnTo>
                  <a:lnTo>
                    <a:pt x="4275" y="176664"/>
                  </a:lnTo>
                  <a:lnTo>
                    <a:pt x="4228" y="175830"/>
                  </a:lnTo>
                  <a:lnTo>
                    <a:pt x="4190" y="174996"/>
                  </a:lnTo>
                  <a:lnTo>
                    <a:pt x="4157" y="174162"/>
                  </a:lnTo>
                  <a:lnTo>
                    <a:pt x="4127" y="173328"/>
                  </a:lnTo>
                  <a:lnTo>
                    <a:pt x="4106" y="172480"/>
                  </a:lnTo>
                  <a:lnTo>
                    <a:pt x="4089" y="171633"/>
                  </a:lnTo>
                  <a:lnTo>
                    <a:pt x="4076" y="170786"/>
                  </a:lnTo>
                  <a:lnTo>
                    <a:pt x="4072" y="169925"/>
                  </a:lnTo>
                  <a:lnTo>
                    <a:pt x="4072" y="169078"/>
                  </a:lnTo>
                  <a:lnTo>
                    <a:pt x="4081" y="168231"/>
                  </a:lnTo>
                  <a:lnTo>
                    <a:pt x="4089" y="167370"/>
                  </a:lnTo>
                  <a:lnTo>
                    <a:pt x="4106" y="166523"/>
                  </a:lnTo>
                  <a:lnTo>
                    <a:pt x="4131" y="165662"/>
                  </a:lnTo>
                  <a:lnTo>
                    <a:pt x="4157" y="164815"/>
                  </a:lnTo>
                  <a:lnTo>
                    <a:pt x="4190" y="163967"/>
                  </a:lnTo>
                  <a:lnTo>
                    <a:pt x="4228" y="163120"/>
                  </a:lnTo>
                  <a:lnTo>
                    <a:pt x="4275" y="162273"/>
                  </a:lnTo>
                  <a:lnTo>
                    <a:pt x="4321" y="161426"/>
                  </a:lnTo>
                  <a:lnTo>
                    <a:pt x="4376" y="160591"/>
                  </a:lnTo>
                  <a:lnTo>
                    <a:pt x="4435" y="159757"/>
                  </a:lnTo>
                  <a:lnTo>
                    <a:pt x="4498" y="158923"/>
                  </a:lnTo>
                  <a:lnTo>
                    <a:pt x="4570" y="158103"/>
                  </a:lnTo>
                  <a:lnTo>
                    <a:pt x="4641" y="157282"/>
                  </a:lnTo>
                  <a:lnTo>
                    <a:pt x="4721" y="156461"/>
                  </a:lnTo>
                  <a:lnTo>
                    <a:pt x="4806" y="155653"/>
                  </a:lnTo>
                  <a:lnTo>
                    <a:pt x="4894" y="154846"/>
                  </a:lnTo>
                  <a:lnTo>
                    <a:pt x="4987" y="154051"/>
                  </a:lnTo>
                  <a:lnTo>
                    <a:pt x="5088" y="153270"/>
                  </a:lnTo>
                  <a:lnTo>
                    <a:pt x="5189" y="152489"/>
                  </a:lnTo>
                  <a:lnTo>
                    <a:pt x="5299" y="151721"/>
                  </a:lnTo>
                  <a:lnTo>
                    <a:pt x="5413" y="150953"/>
                  </a:lnTo>
                  <a:lnTo>
                    <a:pt x="5527" y="150199"/>
                  </a:lnTo>
                  <a:close/>
                  <a:moveTo>
                    <a:pt x="132947" y="165993"/>
                  </a:moveTo>
                  <a:lnTo>
                    <a:pt x="133049" y="166946"/>
                  </a:lnTo>
                  <a:lnTo>
                    <a:pt x="133141" y="167900"/>
                  </a:lnTo>
                  <a:lnTo>
                    <a:pt x="133226" y="168840"/>
                  </a:lnTo>
                  <a:lnTo>
                    <a:pt x="133297" y="169766"/>
                  </a:lnTo>
                  <a:lnTo>
                    <a:pt x="133361" y="170706"/>
                  </a:lnTo>
                  <a:lnTo>
                    <a:pt x="133415" y="171620"/>
                  </a:lnTo>
                  <a:lnTo>
                    <a:pt x="133462" y="172533"/>
                  </a:lnTo>
                  <a:lnTo>
                    <a:pt x="133500" y="173447"/>
                  </a:lnTo>
                  <a:lnTo>
                    <a:pt x="133525" y="174347"/>
                  </a:lnTo>
                  <a:lnTo>
                    <a:pt x="133546" y="175247"/>
                  </a:lnTo>
                  <a:lnTo>
                    <a:pt x="133559" y="176134"/>
                  </a:lnTo>
                  <a:lnTo>
                    <a:pt x="133563" y="177008"/>
                  </a:lnTo>
                  <a:lnTo>
                    <a:pt x="133554" y="177882"/>
                  </a:lnTo>
                  <a:lnTo>
                    <a:pt x="133542" y="178742"/>
                  </a:lnTo>
                  <a:lnTo>
                    <a:pt x="133521" y="179590"/>
                  </a:lnTo>
                  <a:lnTo>
                    <a:pt x="133491" y="180437"/>
                  </a:lnTo>
                  <a:lnTo>
                    <a:pt x="133458" y="181284"/>
                  </a:lnTo>
                  <a:lnTo>
                    <a:pt x="133411" y="182105"/>
                  </a:lnTo>
                  <a:lnTo>
                    <a:pt x="133361" y="182926"/>
                  </a:lnTo>
                  <a:lnTo>
                    <a:pt x="133302" y="183747"/>
                  </a:lnTo>
                  <a:lnTo>
                    <a:pt x="133238" y="184541"/>
                  </a:lnTo>
                  <a:lnTo>
                    <a:pt x="133167" y="185336"/>
                  </a:lnTo>
                  <a:lnTo>
                    <a:pt x="133087" y="186130"/>
                  </a:lnTo>
                  <a:lnTo>
                    <a:pt x="132998" y="186898"/>
                  </a:lnTo>
                  <a:lnTo>
                    <a:pt x="132905" y="187666"/>
                  </a:lnTo>
                  <a:lnTo>
                    <a:pt x="132808" y="188420"/>
                  </a:lnTo>
                  <a:lnTo>
                    <a:pt x="132703" y="189175"/>
                  </a:lnTo>
                  <a:lnTo>
                    <a:pt x="132589" y="189903"/>
                  </a:lnTo>
                  <a:lnTo>
                    <a:pt x="132475" y="190631"/>
                  </a:lnTo>
                  <a:lnTo>
                    <a:pt x="132349" y="191359"/>
                  </a:lnTo>
                  <a:lnTo>
                    <a:pt x="132218" y="192061"/>
                  </a:lnTo>
                  <a:lnTo>
                    <a:pt x="132083" y="192763"/>
                  </a:lnTo>
                  <a:lnTo>
                    <a:pt x="131944" y="193451"/>
                  </a:lnTo>
                  <a:lnTo>
                    <a:pt x="131797" y="194126"/>
                  </a:lnTo>
                  <a:lnTo>
                    <a:pt x="131649" y="194788"/>
                  </a:lnTo>
                  <a:lnTo>
                    <a:pt x="131489" y="195437"/>
                  </a:lnTo>
                  <a:lnTo>
                    <a:pt x="131329" y="196086"/>
                  </a:lnTo>
                  <a:lnTo>
                    <a:pt x="131164" y="196721"/>
                  </a:lnTo>
                  <a:lnTo>
                    <a:pt x="130991" y="197344"/>
                  </a:lnTo>
                  <a:lnTo>
                    <a:pt x="130814" y="197953"/>
                  </a:lnTo>
                  <a:lnTo>
                    <a:pt x="130637" y="198548"/>
                  </a:lnTo>
                  <a:lnTo>
                    <a:pt x="130452" y="199131"/>
                  </a:lnTo>
                  <a:lnTo>
                    <a:pt x="130262" y="199713"/>
                  </a:lnTo>
                  <a:lnTo>
                    <a:pt x="130068" y="200269"/>
                  </a:lnTo>
                  <a:lnTo>
                    <a:pt x="129874" y="200825"/>
                  </a:lnTo>
                  <a:lnTo>
                    <a:pt x="129672" y="201368"/>
                  </a:lnTo>
                  <a:lnTo>
                    <a:pt x="129465" y="201885"/>
                  </a:lnTo>
                  <a:lnTo>
                    <a:pt x="129259" y="202401"/>
                  </a:lnTo>
                  <a:lnTo>
                    <a:pt x="129048" y="202904"/>
                  </a:lnTo>
                  <a:lnTo>
                    <a:pt x="128833" y="203394"/>
                  </a:lnTo>
                  <a:lnTo>
                    <a:pt x="128614" y="203870"/>
                  </a:lnTo>
                  <a:lnTo>
                    <a:pt x="128395" y="204334"/>
                  </a:lnTo>
                  <a:lnTo>
                    <a:pt x="128171" y="204784"/>
                  </a:lnTo>
                  <a:lnTo>
                    <a:pt x="127944" y="205221"/>
                  </a:lnTo>
                  <a:lnTo>
                    <a:pt x="127712" y="205644"/>
                  </a:lnTo>
                  <a:lnTo>
                    <a:pt x="127480" y="206055"/>
                  </a:lnTo>
                  <a:lnTo>
                    <a:pt x="127248" y="206452"/>
                  </a:lnTo>
                  <a:lnTo>
                    <a:pt x="127012" y="206836"/>
                  </a:lnTo>
                  <a:lnTo>
                    <a:pt x="126772" y="207207"/>
                  </a:lnTo>
                  <a:lnTo>
                    <a:pt x="126531" y="207564"/>
                  </a:lnTo>
                  <a:lnTo>
                    <a:pt x="126287" y="207908"/>
                  </a:lnTo>
                  <a:lnTo>
                    <a:pt x="126042" y="208226"/>
                  </a:lnTo>
                  <a:lnTo>
                    <a:pt x="125798" y="208544"/>
                  </a:lnTo>
                  <a:lnTo>
                    <a:pt x="125549" y="208835"/>
                  </a:lnTo>
                  <a:lnTo>
                    <a:pt x="125300" y="209126"/>
                  </a:lnTo>
                  <a:lnTo>
                    <a:pt x="125052" y="209391"/>
                  </a:lnTo>
                  <a:lnTo>
                    <a:pt x="124799" y="209643"/>
                  </a:lnTo>
                  <a:lnTo>
                    <a:pt x="124550" y="209881"/>
                  </a:lnTo>
                  <a:lnTo>
                    <a:pt x="124293" y="210106"/>
                  </a:lnTo>
                  <a:lnTo>
                    <a:pt x="124040" y="210318"/>
                  </a:lnTo>
                  <a:lnTo>
                    <a:pt x="123787" y="210517"/>
                  </a:lnTo>
                  <a:lnTo>
                    <a:pt x="123534" y="210689"/>
                  </a:lnTo>
                  <a:lnTo>
                    <a:pt x="123277" y="210847"/>
                  </a:lnTo>
                  <a:lnTo>
                    <a:pt x="123024" y="210993"/>
                  </a:lnTo>
                  <a:lnTo>
                    <a:pt x="122767" y="211126"/>
                  </a:lnTo>
                  <a:lnTo>
                    <a:pt x="122510" y="211245"/>
                  </a:lnTo>
                  <a:lnTo>
                    <a:pt x="122257" y="211337"/>
                  </a:lnTo>
                  <a:lnTo>
                    <a:pt x="122004" y="211417"/>
                  </a:lnTo>
                  <a:lnTo>
                    <a:pt x="121747" y="211483"/>
                  </a:lnTo>
                  <a:lnTo>
                    <a:pt x="121494" y="211536"/>
                  </a:lnTo>
                  <a:lnTo>
                    <a:pt x="121241" y="211562"/>
                  </a:lnTo>
                  <a:lnTo>
                    <a:pt x="120988" y="211576"/>
                  </a:lnTo>
                  <a:lnTo>
                    <a:pt x="120739" y="211576"/>
                  </a:lnTo>
                  <a:lnTo>
                    <a:pt x="120490" y="211562"/>
                  </a:lnTo>
                  <a:lnTo>
                    <a:pt x="120242" y="211523"/>
                  </a:lnTo>
                  <a:lnTo>
                    <a:pt x="119993" y="211470"/>
                  </a:lnTo>
                  <a:lnTo>
                    <a:pt x="119748" y="211390"/>
                  </a:lnTo>
                  <a:lnTo>
                    <a:pt x="119504" y="211311"/>
                  </a:lnTo>
                  <a:lnTo>
                    <a:pt x="119259" y="211192"/>
                  </a:lnTo>
                  <a:lnTo>
                    <a:pt x="119019" y="211073"/>
                  </a:lnTo>
                  <a:lnTo>
                    <a:pt x="118783" y="210927"/>
                  </a:lnTo>
                  <a:lnTo>
                    <a:pt x="118547" y="210768"/>
                  </a:lnTo>
                  <a:lnTo>
                    <a:pt x="118311" y="210583"/>
                  </a:lnTo>
                  <a:lnTo>
                    <a:pt x="118079" y="210397"/>
                  </a:lnTo>
                  <a:lnTo>
                    <a:pt x="117851" y="210172"/>
                  </a:lnTo>
                  <a:lnTo>
                    <a:pt x="117628" y="209934"/>
                  </a:lnTo>
                  <a:lnTo>
                    <a:pt x="117405" y="209682"/>
                  </a:lnTo>
                  <a:lnTo>
                    <a:pt x="117181" y="209418"/>
                  </a:lnTo>
                  <a:lnTo>
                    <a:pt x="116966" y="209126"/>
                  </a:lnTo>
                  <a:lnTo>
                    <a:pt x="116751" y="208809"/>
                  </a:lnTo>
                  <a:lnTo>
                    <a:pt x="116540" y="208478"/>
                  </a:lnTo>
                  <a:lnTo>
                    <a:pt x="116334" y="208133"/>
                  </a:lnTo>
                  <a:lnTo>
                    <a:pt x="116131" y="207763"/>
                  </a:lnTo>
                  <a:lnTo>
                    <a:pt x="115929" y="207366"/>
                  </a:lnTo>
                  <a:lnTo>
                    <a:pt x="115735" y="206955"/>
                  </a:lnTo>
                  <a:lnTo>
                    <a:pt x="115541" y="206532"/>
                  </a:lnTo>
                  <a:lnTo>
                    <a:pt x="115356" y="206081"/>
                  </a:lnTo>
                  <a:lnTo>
                    <a:pt x="115170" y="205605"/>
                  </a:lnTo>
                  <a:lnTo>
                    <a:pt x="114993" y="205115"/>
                  </a:lnTo>
                  <a:lnTo>
                    <a:pt x="114816" y="204612"/>
                  </a:lnTo>
                  <a:lnTo>
                    <a:pt x="114647" y="204082"/>
                  </a:lnTo>
                  <a:lnTo>
                    <a:pt x="114483" y="203526"/>
                  </a:lnTo>
                  <a:lnTo>
                    <a:pt x="114323" y="202957"/>
                  </a:lnTo>
                  <a:lnTo>
                    <a:pt x="114167" y="202361"/>
                  </a:lnTo>
                  <a:lnTo>
                    <a:pt x="114015" y="201739"/>
                  </a:lnTo>
                  <a:lnTo>
                    <a:pt x="113872" y="201103"/>
                  </a:lnTo>
                  <a:lnTo>
                    <a:pt x="113733" y="200441"/>
                  </a:lnTo>
                  <a:lnTo>
                    <a:pt x="113598" y="199766"/>
                  </a:lnTo>
                  <a:lnTo>
                    <a:pt x="113471" y="199065"/>
                  </a:lnTo>
                  <a:lnTo>
                    <a:pt x="113349" y="198336"/>
                  </a:lnTo>
                  <a:lnTo>
                    <a:pt x="113231" y="197595"/>
                  </a:lnTo>
                  <a:lnTo>
                    <a:pt x="113121" y="196827"/>
                  </a:lnTo>
                  <a:lnTo>
                    <a:pt x="113016" y="196046"/>
                  </a:lnTo>
                  <a:lnTo>
                    <a:pt x="112919" y="195225"/>
                  </a:lnTo>
                  <a:lnTo>
                    <a:pt x="112826" y="194391"/>
                  </a:lnTo>
                  <a:lnTo>
                    <a:pt x="112742" y="193531"/>
                  </a:lnTo>
                  <a:lnTo>
                    <a:pt x="112666" y="192657"/>
                  </a:lnTo>
                  <a:lnTo>
                    <a:pt x="112595" y="191757"/>
                  </a:lnTo>
                  <a:lnTo>
                    <a:pt x="112582" y="191584"/>
                  </a:lnTo>
                  <a:lnTo>
                    <a:pt x="112561" y="191426"/>
                  </a:lnTo>
                  <a:lnTo>
                    <a:pt x="112540" y="191280"/>
                  </a:lnTo>
                  <a:lnTo>
                    <a:pt x="112519" y="191148"/>
                  </a:lnTo>
                  <a:lnTo>
                    <a:pt x="112489" y="191015"/>
                  </a:lnTo>
                  <a:lnTo>
                    <a:pt x="112460" y="190883"/>
                  </a:lnTo>
                  <a:lnTo>
                    <a:pt x="112426" y="190764"/>
                  </a:lnTo>
                  <a:lnTo>
                    <a:pt x="112392" y="190658"/>
                  </a:lnTo>
                  <a:lnTo>
                    <a:pt x="112354" y="190565"/>
                  </a:lnTo>
                  <a:lnTo>
                    <a:pt x="112316" y="190472"/>
                  </a:lnTo>
                  <a:lnTo>
                    <a:pt x="112274" y="190393"/>
                  </a:lnTo>
                  <a:lnTo>
                    <a:pt x="112232" y="190327"/>
                  </a:lnTo>
                  <a:lnTo>
                    <a:pt x="112190" y="190261"/>
                  </a:lnTo>
                  <a:lnTo>
                    <a:pt x="112143" y="190208"/>
                  </a:lnTo>
                  <a:lnTo>
                    <a:pt x="112097" y="190155"/>
                  </a:lnTo>
                  <a:lnTo>
                    <a:pt x="112046" y="190115"/>
                  </a:lnTo>
                  <a:lnTo>
                    <a:pt x="112304" y="189797"/>
                  </a:lnTo>
                  <a:lnTo>
                    <a:pt x="112557" y="189453"/>
                  </a:lnTo>
                  <a:lnTo>
                    <a:pt x="112809" y="189095"/>
                  </a:lnTo>
                  <a:lnTo>
                    <a:pt x="113058" y="188725"/>
                  </a:lnTo>
                  <a:lnTo>
                    <a:pt x="113307" y="188341"/>
                  </a:lnTo>
                  <a:lnTo>
                    <a:pt x="113556" y="187944"/>
                  </a:lnTo>
                  <a:lnTo>
                    <a:pt x="113800" y="187546"/>
                  </a:lnTo>
                  <a:lnTo>
                    <a:pt x="114049" y="187123"/>
                  </a:lnTo>
                  <a:lnTo>
                    <a:pt x="114289" y="186699"/>
                  </a:lnTo>
                  <a:lnTo>
                    <a:pt x="114534" y="186262"/>
                  </a:lnTo>
                  <a:lnTo>
                    <a:pt x="115014" y="185389"/>
                  </a:lnTo>
                  <a:lnTo>
                    <a:pt x="115491" y="184488"/>
                  </a:lnTo>
                  <a:lnTo>
                    <a:pt x="115963" y="183575"/>
                  </a:lnTo>
                  <a:lnTo>
                    <a:pt x="116026" y="184065"/>
                  </a:lnTo>
                  <a:lnTo>
                    <a:pt x="116093" y="184528"/>
                  </a:lnTo>
                  <a:lnTo>
                    <a:pt x="116161" y="184978"/>
                  </a:lnTo>
                  <a:lnTo>
                    <a:pt x="116233" y="185428"/>
                  </a:lnTo>
                  <a:lnTo>
                    <a:pt x="116304" y="185852"/>
                  </a:lnTo>
                  <a:lnTo>
                    <a:pt x="116380" y="186276"/>
                  </a:lnTo>
                  <a:lnTo>
                    <a:pt x="116460" y="186699"/>
                  </a:lnTo>
                  <a:lnTo>
                    <a:pt x="116540" y="187096"/>
                  </a:lnTo>
                  <a:lnTo>
                    <a:pt x="116620" y="187480"/>
                  </a:lnTo>
                  <a:lnTo>
                    <a:pt x="116709" y="187864"/>
                  </a:lnTo>
                  <a:lnTo>
                    <a:pt x="116797" y="188235"/>
                  </a:lnTo>
                  <a:lnTo>
                    <a:pt x="116886" y="188592"/>
                  </a:lnTo>
                  <a:lnTo>
                    <a:pt x="116979" y="188950"/>
                  </a:lnTo>
                  <a:lnTo>
                    <a:pt x="117071" y="189281"/>
                  </a:lnTo>
                  <a:lnTo>
                    <a:pt x="117168" y="189612"/>
                  </a:lnTo>
                  <a:lnTo>
                    <a:pt x="117270" y="189930"/>
                  </a:lnTo>
                  <a:lnTo>
                    <a:pt x="117371" y="190234"/>
                  </a:lnTo>
                  <a:lnTo>
                    <a:pt x="117472" y="190525"/>
                  </a:lnTo>
                  <a:lnTo>
                    <a:pt x="117577" y="190817"/>
                  </a:lnTo>
                  <a:lnTo>
                    <a:pt x="117683" y="191095"/>
                  </a:lnTo>
                  <a:lnTo>
                    <a:pt x="117788" y="191359"/>
                  </a:lnTo>
                  <a:lnTo>
                    <a:pt x="117898" y="191624"/>
                  </a:lnTo>
                  <a:lnTo>
                    <a:pt x="118012" y="191862"/>
                  </a:lnTo>
                  <a:lnTo>
                    <a:pt x="118121" y="192101"/>
                  </a:lnTo>
                  <a:lnTo>
                    <a:pt x="118235" y="192326"/>
                  </a:lnTo>
                  <a:lnTo>
                    <a:pt x="118353" y="192551"/>
                  </a:lnTo>
                  <a:lnTo>
                    <a:pt x="118467" y="192750"/>
                  </a:lnTo>
                  <a:lnTo>
                    <a:pt x="118585" y="192948"/>
                  </a:lnTo>
                  <a:lnTo>
                    <a:pt x="118707" y="193133"/>
                  </a:lnTo>
                  <a:lnTo>
                    <a:pt x="118825" y="193319"/>
                  </a:lnTo>
                  <a:lnTo>
                    <a:pt x="118947" y="193491"/>
                  </a:lnTo>
                  <a:lnTo>
                    <a:pt x="119070" y="193650"/>
                  </a:lnTo>
                  <a:lnTo>
                    <a:pt x="119196" y="193795"/>
                  </a:lnTo>
                  <a:lnTo>
                    <a:pt x="119323" y="193941"/>
                  </a:lnTo>
                  <a:lnTo>
                    <a:pt x="119445" y="194060"/>
                  </a:lnTo>
                  <a:lnTo>
                    <a:pt x="119571" y="194193"/>
                  </a:lnTo>
                  <a:lnTo>
                    <a:pt x="119702" y="194298"/>
                  </a:lnTo>
                  <a:lnTo>
                    <a:pt x="119828" y="194404"/>
                  </a:lnTo>
                  <a:lnTo>
                    <a:pt x="119959" y="194497"/>
                  </a:lnTo>
                  <a:lnTo>
                    <a:pt x="120086" y="194577"/>
                  </a:lnTo>
                  <a:lnTo>
                    <a:pt x="120216" y="194656"/>
                  </a:lnTo>
                  <a:lnTo>
                    <a:pt x="120347" y="194722"/>
                  </a:lnTo>
                  <a:lnTo>
                    <a:pt x="120478" y="194775"/>
                  </a:lnTo>
                  <a:lnTo>
                    <a:pt x="120613" y="194828"/>
                  </a:lnTo>
                  <a:lnTo>
                    <a:pt x="120743" y="194868"/>
                  </a:lnTo>
                  <a:lnTo>
                    <a:pt x="120874" y="194894"/>
                  </a:lnTo>
                  <a:lnTo>
                    <a:pt x="121009" y="194921"/>
                  </a:lnTo>
                  <a:lnTo>
                    <a:pt x="121140" y="194934"/>
                  </a:lnTo>
                  <a:lnTo>
                    <a:pt x="121405" y="194934"/>
                  </a:lnTo>
                  <a:lnTo>
                    <a:pt x="121536" y="194921"/>
                  </a:lnTo>
                  <a:lnTo>
                    <a:pt x="121671" y="194907"/>
                  </a:lnTo>
                  <a:lnTo>
                    <a:pt x="121801" y="194868"/>
                  </a:lnTo>
                  <a:lnTo>
                    <a:pt x="121936" y="194828"/>
                  </a:lnTo>
                  <a:lnTo>
                    <a:pt x="122067" y="194788"/>
                  </a:lnTo>
                  <a:lnTo>
                    <a:pt x="122198" y="194735"/>
                  </a:lnTo>
                  <a:lnTo>
                    <a:pt x="122333" y="194669"/>
                  </a:lnTo>
                  <a:lnTo>
                    <a:pt x="122463" y="194603"/>
                  </a:lnTo>
                  <a:lnTo>
                    <a:pt x="122594" y="194524"/>
                  </a:lnTo>
                  <a:lnTo>
                    <a:pt x="122725" y="194431"/>
                  </a:lnTo>
                  <a:lnTo>
                    <a:pt x="122851" y="194338"/>
                  </a:lnTo>
                  <a:lnTo>
                    <a:pt x="122982" y="194232"/>
                  </a:lnTo>
                  <a:lnTo>
                    <a:pt x="123108" y="194113"/>
                  </a:lnTo>
                  <a:lnTo>
                    <a:pt x="123239" y="193994"/>
                  </a:lnTo>
                  <a:lnTo>
                    <a:pt x="123365" y="193862"/>
                  </a:lnTo>
                  <a:lnTo>
                    <a:pt x="123492" y="193729"/>
                  </a:lnTo>
                  <a:lnTo>
                    <a:pt x="123614" y="193584"/>
                  </a:lnTo>
                  <a:lnTo>
                    <a:pt x="123741" y="193438"/>
                  </a:lnTo>
                  <a:lnTo>
                    <a:pt x="123863" y="193279"/>
                  </a:lnTo>
                  <a:lnTo>
                    <a:pt x="123985" y="193107"/>
                  </a:lnTo>
                  <a:lnTo>
                    <a:pt x="124103" y="192935"/>
                  </a:lnTo>
                  <a:lnTo>
                    <a:pt x="124225" y="192750"/>
                  </a:lnTo>
                  <a:lnTo>
                    <a:pt x="124343" y="192564"/>
                  </a:lnTo>
                  <a:lnTo>
                    <a:pt x="124457" y="192366"/>
                  </a:lnTo>
                  <a:lnTo>
                    <a:pt x="124575" y="192154"/>
                  </a:lnTo>
                  <a:lnTo>
                    <a:pt x="124689" y="191942"/>
                  </a:lnTo>
                  <a:lnTo>
                    <a:pt x="124803" y="191730"/>
                  </a:lnTo>
                  <a:lnTo>
                    <a:pt x="124912" y="191505"/>
                  </a:lnTo>
                  <a:lnTo>
                    <a:pt x="125022" y="191267"/>
                  </a:lnTo>
                  <a:lnTo>
                    <a:pt x="125127" y="191028"/>
                  </a:lnTo>
                  <a:lnTo>
                    <a:pt x="125237" y="190777"/>
                  </a:lnTo>
                  <a:lnTo>
                    <a:pt x="125338" y="190525"/>
                  </a:lnTo>
                  <a:lnTo>
                    <a:pt x="125444" y="190261"/>
                  </a:lnTo>
                  <a:lnTo>
                    <a:pt x="125541" y="189996"/>
                  </a:lnTo>
                  <a:lnTo>
                    <a:pt x="125642" y="189718"/>
                  </a:lnTo>
                  <a:lnTo>
                    <a:pt x="125739" y="189426"/>
                  </a:lnTo>
                  <a:lnTo>
                    <a:pt x="125831" y="189135"/>
                  </a:lnTo>
                  <a:lnTo>
                    <a:pt x="125924" y="188844"/>
                  </a:lnTo>
                  <a:lnTo>
                    <a:pt x="126017" y="188539"/>
                  </a:lnTo>
                  <a:lnTo>
                    <a:pt x="126101" y="188222"/>
                  </a:lnTo>
                  <a:lnTo>
                    <a:pt x="126190" y="187904"/>
                  </a:lnTo>
                  <a:lnTo>
                    <a:pt x="126274" y="187586"/>
                  </a:lnTo>
                  <a:lnTo>
                    <a:pt x="126354" y="187255"/>
                  </a:lnTo>
                  <a:lnTo>
                    <a:pt x="126430" y="186924"/>
                  </a:lnTo>
                  <a:lnTo>
                    <a:pt x="126506" y="186580"/>
                  </a:lnTo>
                  <a:lnTo>
                    <a:pt x="126582" y="186223"/>
                  </a:lnTo>
                  <a:lnTo>
                    <a:pt x="126654" y="185865"/>
                  </a:lnTo>
                  <a:lnTo>
                    <a:pt x="126721" y="185508"/>
                  </a:lnTo>
                  <a:lnTo>
                    <a:pt x="126784" y="185137"/>
                  </a:lnTo>
                  <a:lnTo>
                    <a:pt x="126847" y="184766"/>
                  </a:lnTo>
                  <a:lnTo>
                    <a:pt x="126906" y="184382"/>
                  </a:lnTo>
                  <a:lnTo>
                    <a:pt x="126965" y="183998"/>
                  </a:lnTo>
                  <a:lnTo>
                    <a:pt x="127016" y="183601"/>
                  </a:lnTo>
                  <a:lnTo>
                    <a:pt x="127067" y="183204"/>
                  </a:lnTo>
                  <a:lnTo>
                    <a:pt x="127117" y="182794"/>
                  </a:lnTo>
                  <a:lnTo>
                    <a:pt x="127159" y="182383"/>
                  </a:lnTo>
                  <a:lnTo>
                    <a:pt x="127202" y="181960"/>
                  </a:lnTo>
                  <a:lnTo>
                    <a:pt x="127240" y="181536"/>
                  </a:lnTo>
                  <a:lnTo>
                    <a:pt x="127273" y="181112"/>
                  </a:lnTo>
                  <a:lnTo>
                    <a:pt x="127307" y="180675"/>
                  </a:lnTo>
                  <a:lnTo>
                    <a:pt x="127332" y="180238"/>
                  </a:lnTo>
                  <a:lnTo>
                    <a:pt x="127358" y="179788"/>
                  </a:lnTo>
                  <a:lnTo>
                    <a:pt x="127379" y="179338"/>
                  </a:lnTo>
                  <a:lnTo>
                    <a:pt x="127395" y="178888"/>
                  </a:lnTo>
                  <a:lnTo>
                    <a:pt x="127408" y="178425"/>
                  </a:lnTo>
                  <a:lnTo>
                    <a:pt x="127417" y="177948"/>
                  </a:lnTo>
                  <a:lnTo>
                    <a:pt x="127425" y="177471"/>
                  </a:lnTo>
                  <a:lnTo>
                    <a:pt x="127425" y="176995"/>
                  </a:lnTo>
                  <a:lnTo>
                    <a:pt x="127425" y="176518"/>
                  </a:lnTo>
                  <a:lnTo>
                    <a:pt x="127417" y="176028"/>
                  </a:lnTo>
                  <a:lnTo>
                    <a:pt x="127408" y="175525"/>
                  </a:lnTo>
                  <a:lnTo>
                    <a:pt x="127395" y="175035"/>
                  </a:lnTo>
                  <a:lnTo>
                    <a:pt x="127379" y="174519"/>
                  </a:lnTo>
                  <a:lnTo>
                    <a:pt x="127353" y="174016"/>
                  </a:lnTo>
                  <a:lnTo>
                    <a:pt x="127328" y="173500"/>
                  </a:lnTo>
                  <a:lnTo>
                    <a:pt x="127299" y="172983"/>
                  </a:lnTo>
                  <a:lnTo>
                    <a:pt x="127261" y="172454"/>
                  </a:lnTo>
                  <a:lnTo>
                    <a:pt x="127223" y="171924"/>
                  </a:lnTo>
                  <a:lnTo>
                    <a:pt x="127944" y="171236"/>
                  </a:lnTo>
                  <a:lnTo>
                    <a:pt x="128660" y="170534"/>
                  </a:lnTo>
                  <a:lnTo>
                    <a:pt x="129377" y="169819"/>
                  </a:lnTo>
                  <a:lnTo>
                    <a:pt x="130098" y="169091"/>
                  </a:lnTo>
                  <a:lnTo>
                    <a:pt x="130810" y="168336"/>
                  </a:lnTo>
                  <a:lnTo>
                    <a:pt x="131527" y="167569"/>
                  </a:lnTo>
                  <a:lnTo>
                    <a:pt x="132239" y="166787"/>
                  </a:lnTo>
                  <a:lnTo>
                    <a:pt x="132947" y="165993"/>
                  </a:lnTo>
                  <a:close/>
                  <a:moveTo>
                    <a:pt x="41566" y="169859"/>
                  </a:moveTo>
                  <a:lnTo>
                    <a:pt x="41616" y="171501"/>
                  </a:lnTo>
                  <a:lnTo>
                    <a:pt x="41675" y="173142"/>
                  </a:lnTo>
                  <a:lnTo>
                    <a:pt x="41705" y="173950"/>
                  </a:lnTo>
                  <a:lnTo>
                    <a:pt x="41743" y="174771"/>
                  </a:lnTo>
                  <a:lnTo>
                    <a:pt x="41781" y="175578"/>
                  </a:lnTo>
                  <a:lnTo>
                    <a:pt x="41823" y="176386"/>
                  </a:lnTo>
                  <a:lnTo>
                    <a:pt x="41865" y="177193"/>
                  </a:lnTo>
                  <a:lnTo>
                    <a:pt x="41912" y="178001"/>
                  </a:lnTo>
                  <a:lnTo>
                    <a:pt x="41962" y="178809"/>
                  </a:lnTo>
                  <a:lnTo>
                    <a:pt x="42017" y="179603"/>
                  </a:lnTo>
                  <a:lnTo>
                    <a:pt x="42072" y="180397"/>
                  </a:lnTo>
                  <a:lnTo>
                    <a:pt x="42131" y="181192"/>
                  </a:lnTo>
                  <a:lnTo>
                    <a:pt x="42194" y="181986"/>
                  </a:lnTo>
                  <a:lnTo>
                    <a:pt x="42261" y="182767"/>
                  </a:lnTo>
                  <a:lnTo>
                    <a:pt x="42354" y="183787"/>
                  </a:lnTo>
                  <a:lnTo>
                    <a:pt x="42451" y="184780"/>
                  </a:lnTo>
                  <a:lnTo>
                    <a:pt x="42561" y="185772"/>
                  </a:lnTo>
                  <a:lnTo>
                    <a:pt x="42675" y="186739"/>
                  </a:lnTo>
                  <a:lnTo>
                    <a:pt x="42793" y="187692"/>
                  </a:lnTo>
                  <a:lnTo>
                    <a:pt x="42919" y="188632"/>
                  </a:lnTo>
                  <a:lnTo>
                    <a:pt x="43054" y="189572"/>
                  </a:lnTo>
                  <a:lnTo>
                    <a:pt x="43193" y="190486"/>
                  </a:lnTo>
                  <a:lnTo>
                    <a:pt x="43336" y="191386"/>
                  </a:lnTo>
                  <a:lnTo>
                    <a:pt x="43488" y="192286"/>
                  </a:lnTo>
                  <a:lnTo>
                    <a:pt x="43644" y="193173"/>
                  </a:lnTo>
                  <a:lnTo>
                    <a:pt x="43800" y="194034"/>
                  </a:lnTo>
                  <a:lnTo>
                    <a:pt x="43965" y="194907"/>
                  </a:lnTo>
                  <a:lnTo>
                    <a:pt x="44133" y="195755"/>
                  </a:lnTo>
                  <a:lnTo>
                    <a:pt x="44306" y="196602"/>
                  </a:lnTo>
                  <a:lnTo>
                    <a:pt x="44483" y="197436"/>
                  </a:lnTo>
                  <a:lnTo>
                    <a:pt x="43728" y="198495"/>
                  </a:lnTo>
                  <a:lnTo>
                    <a:pt x="42982" y="199581"/>
                  </a:lnTo>
                  <a:lnTo>
                    <a:pt x="42232" y="200680"/>
                  </a:lnTo>
                  <a:lnTo>
                    <a:pt x="41486" y="201792"/>
                  </a:lnTo>
                  <a:lnTo>
                    <a:pt x="40744" y="202930"/>
                  </a:lnTo>
                  <a:lnTo>
                    <a:pt x="39998" y="204069"/>
                  </a:lnTo>
                  <a:lnTo>
                    <a:pt x="39260" y="205221"/>
                  </a:lnTo>
                  <a:lnTo>
                    <a:pt x="38518" y="206386"/>
                  </a:lnTo>
                  <a:lnTo>
                    <a:pt x="37780" y="207551"/>
                  </a:lnTo>
                  <a:lnTo>
                    <a:pt x="37042" y="208729"/>
                  </a:lnTo>
                  <a:lnTo>
                    <a:pt x="35575" y="211112"/>
                  </a:lnTo>
                  <a:lnTo>
                    <a:pt x="34108" y="213495"/>
                  </a:lnTo>
                  <a:lnTo>
                    <a:pt x="32646" y="215878"/>
                  </a:lnTo>
                  <a:lnTo>
                    <a:pt x="32532" y="214766"/>
                  </a:lnTo>
                  <a:lnTo>
                    <a:pt x="32418" y="213641"/>
                  </a:lnTo>
                  <a:lnTo>
                    <a:pt x="32308" y="212502"/>
                  </a:lnTo>
                  <a:lnTo>
                    <a:pt x="32203" y="211364"/>
                  </a:lnTo>
                  <a:lnTo>
                    <a:pt x="32102" y="210212"/>
                  </a:lnTo>
                  <a:lnTo>
                    <a:pt x="32005" y="209060"/>
                  </a:lnTo>
                  <a:lnTo>
                    <a:pt x="31908" y="207908"/>
                  </a:lnTo>
                  <a:lnTo>
                    <a:pt x="31815" y="206743"/>
                  </a:lnTo>
                  <a:lnTo>
                    <a:pt x="31727" y="205578"/>
                  </a:lnTo>
                  <a:lnTo>
                    <a:pt x="31642" y="204413"/>
                  </a:lnTo>
                  <a:lnTo>
                    <a:pt x="31562" y="203235"/>
                  </a:lnTo>
                  <a:lnTo>
                    <a:pt x="31482" y="202057"/>
                  </a:lnTo>
                  <a:lnTo>
                    <a:pt x="31406" y="200878"/>
                  </a:lnTo>
                  <a:lnTo>
                    <a:pt x="31335" y="199687"/>
                  </a:lnTo>
                  <a:lnTo>
                    <a:pt x="31267" y="198509"/>
                  </a:lnTo>
                  <a:lnTo>
                    <a:pt x="31200" y="197317"/>
                  </a:lnTo>
                  <a:lnTo>
                    <a:pt x="31136" y="196125"/>
                  </a:lnTo>
                  <a:lnTo>
                    <a:pt x="31077" y="194934"/>
                  </a:lnTo>
                  <a:lnTo>
                    <a:pt x="31018" y="193742"/>
                  </a:lnTo>
                  <a:lnTo>
                    <a:pt x="30964" y="192551"/>
                  </a:lnTo>
                  <a:lnTo>
                    <a:pt x="30913" y="191359"/>
                  </a:lnTo>
                  <a:lnTo>
                    <a:pt x="30862" y="190168"/>
                  </a:lnTo>
                  <a:lnTo>
                    <a:pt x="30816" y="188976"/>
                  </a:lnTo>
                  <a:lnTo>
                    <a:pt x="30770" y="187785"/>
                  </a:lnTo>
                  <a:lnTo>
                    <a:pt x="30694" y="185415"/>
                  </a:lnTo>
                  <a:lnTo>
                    <a:pt x="30622" y="183045"/>
                  </a:lnTo>
                  <a:lnTo>
                    <a:pt x="30563" y="180675"/>
                  </a:lnTo>
                  <a:lnTo>
                    <a:pt x="30513" y="178332"/>
                  </a:lnTo>
                  <a:lnTo>
                    <a:pt x="31208" y="177935"/>
                  </a:lnTo>
                  <a:lnTo>
                    <a:pt x="31904" y="177538"/>
                  </a:lnTo>
                  <a:lnTo>
                    <a:pt x="32608" y="177114"/>
                  </a:lnTo>
                  <a:lnTo>
                    <a:pt x="33307" y="176690"/>
                  </a:lnTo>
                  <a:lnTo>
                    <a:pt x="34011" y="176240"/>
                  </a:lnTo>
                  <a:lnTo>
                    <a:pt x="34715" y="175777"/>
                  </a:lnTo>
                  <a:lnTo>
                    <a:pt x="35419" y="175287"/>
                  </a:lnTo>
                  <a:lnTo>
                    <a:pt x="36119" y="174784"/>
                  </a:lnTo>
                  <a:lnTo>
                    <a:pt x="36819" y="174268"/>
                  </a:lnTo>
                  <a:lnTo>
                    <a:pt x="37515" y="173712"/>
                  </a:lnTo>
                  <a:lnTo>
                    <a:pt x="38206" y="173142"/>
                  </a:lnTo>
                  <a:lnTo>
                    <a:pt x="38889" y="172546"/>
                  </a:lnTo>
                  <a:lnTo>
                    <a:pt x="39230" y="172229"/>
                  </a:lnTo>
                  <a:lnTo>
                    <a:pt x="39568" y="171924"/>
                  </a:lnTo>
                  <a:lnTo>
                    <a:pt x="39905" y="171593"/>
                  </a:lnTo>
                  <a:lnTo>
                    <a:pt x="40242" y="171262"/>
                  </a:lnTo>
                  <a:lnTo>
                    <a:pt x="40575" y="170918"/>
                  </a:lnTo>
                  <a:lnTo>
                    <a:pt x="40908" y="170574"/>
                  </a:lnTo>
                  <a:lnTo>
                    <a:pt x="41237" y="170216"/>
                  </a:lnTo>
                  <a:lnTo>
                    <a:pt x="41566" y="169859"/>
                  </a:lnTo>
                  <a:close/>
                  <a:moveTo>
                    <a:pt x="5033" y="196443"/>
                  </a:moveTo>
                  <a:lnTo>
                    <a:pt x="5240" y="197132"/>
                  </a:lnTo>
                  <a:lnTo>
                    <a:pt x="5447" y="197820"/>
                  </a:lnTo>
                  <a:lnTo>
                    <a:pt x="5657" y="198482"/>
                  </a:lnTo>
                  <a:lnTo>
                    <a:pt x="5877" y="199118"/>
                  </a:lnTo>
                  <a:lnTo>
                    <a:pt x="6096" y="199753"/>
                  </a:lnTo>
                  <a:lnTo>
                    <a:pt x="6323" y="200349"/>
                  </a:lnTo>
                  <a:lnTo>
                    <a:pt x="6555" y="200945"/>
                  </a:lnTo>
                  <a:lnTo>
                    <a:pt x="6791" y="201514"/>
                  </a:lnTo>
                  <a:lnTo>
                    <a:pt x="7032" y="202057"/>
                  </a:lnTo>
                  <a:lnTo>
                    <a:pt x="7280" y="202586"/>
                  </a:lnTo>
                  <a:lnTo>
                    <a:pt x="7529" y="203089"/>
                  </a:lnTo>
                  <a:lnTo>
                    <a:pt x="7786" y="203579"/>
                  </a:lnTo>
                  <a:lnTo>
                    <a:pt x="8048" y="204029"/>
                  </a:lnTo>
                  <a:lnTo>
                    <a:pt x="8313" y="204466"/>
                  </a:lnTo>
                  <a:lnTo>
                    <a:pt x="8583" y="204877"/>
                  </a:lnTo>
                  <a:lnTo>
                    <a:pt x="8857" y="205261"/>
                  </a:lnTo>
                  <a:lnTo>
                    <a:pt x="9034" y="205486"/>
                  </a:lnTo>
                  <a:lnTo>
                    <a:pt x="9215" y="205697"/>
                  </a:lnTo>
                  <a:lnTo>
                    <a:pt x="9397" y="205909"/>
                  </a:lnTo>
                  <a:lnTo>
                    <a:pt x="9578" y="206095"/>
                  </a:lnTo>
                  <a:lnTo>
                    <a:pt x="9763" y="206280"/>
                  </a:lnTo>
                  <a:lnTo>
                    <a:pt x="9949" y="206439"/>
                  </a:lnTo>
                  <a:lnTo>
                    <a:pt x="10134" y="206598"/>
                  </a:lnTo>
                  <a:lnTo>
                    <a:pt x="10324" y="206743"/>
                  </a:lnTo>
                  <a:lnTo>
                    <a:pt x="10514" y="206876"/>
                  </a:lnTo>
                  <a:lnTo>
                    <a:pt x="10703" y="206995"/>
                  </a:lnTo>
                  <a:lnTo>
                    <a:pt x="10893" y="207114"/>
                  </a:lnTo>
                  <a:lnTo>
                    <a:pt x="11087" y="207207"/>
                  </a:lnTo>
                  <a:lnTo>
                    <a:pt x="11281" y="207299"/>
                  </a:lnTo>
                  <a:lnTo>
                    <a:pt x="11475" y="207366"/>
                  </a:lnTo>
                  <a:lnTo>
                    <a:pt x="11669" y="207432"/>
                  </a:lnTo>
                  <a:lnTo>
                    <a:pt x="11867" y="207498"/>
                  </a:lnTo>
                  <a:lnTo>
                    <a:pt x="12065" y="207538"/>
                  </a:lnTo>
                  <a:lnTo>
                    <a:pt x="12259" y="207564"/>
                  </a:lnTo>
                  <a:lnTo>
                    <a:pt x="12457" y="207591"/>
                  </a:lnTo>
                  <a:lnTo>
                    <a:pt x="12659" y="207604"/>
                  </a:lnTo>
                  <a:lnTo>
                    <a:pt x="13056" y="207604"/>
                  </a:lnTo>
                  <a:lnTo>
                    <a:pt x="13258" y="207577"/>
                  </a:lnTo>
                  <a:lnTo>
                    <a:pt x="13456" y="207551"/>
                  </a:lnTo>
                  <a:lnTo>
                    <a:pt x="13659" y="207511"/>
                  </a:lnTo>
                  <a:lnTo>
                    <a:pt x="13857" y="207471"/>
                  </a:lnTo>
                  <a:lnTo>
                    <a:pt x="14059" y="207405"/>
                  </a:lnTo>
                  <a:lnTo>
                    <a:pt x="14257" y="207339"/>
                  </a:lnTo>
                  <a:lnTo>
                    <a:pt x="14460" y="207260"/>
                  </a:lnTo>
                  <a:lnTo>
                    <a:pt x="14662" y="207180"/>
                  </a:lnTo>
                  <a:lnTo>
                    <a:pt x="14860" y="207088"/>
                  </a:lnTo>
                  <a:lnTo>
                    <a:pt x="15062" y="206982"/>
                  </a:lnTo>
                  <a:lnTo>
                    <a:pt x="14856" y="208173"/>
                  </a:lnTo>
                  <a:lnTo>
                    <a:pt x="14653" y="209365"/>
                  </a:lnTo>
                  <a:lnTo>
                    <a:pt x="14460" y="210569"/>
                  </a:lnTo>
                  <a:lnTo>
                    <a:pt x="14274" y="211774"/>
                  </a:lnTo>
                  <a:lnTo>
                    <a:pt x="14097" y="212992"/>
                  </a:lnTo>
                  <a:lnTo>
                    <a:pt x="13920" y="214223"/>
                  </a:lnTo>
                  <a:lnTo>
                    <a:pt x="13756" y="215455"/>
                  </a:lnTo>
                  <a:lnTo>
                    <a:pt x="13595" y="216686"/>
                  </a:lnTo>
                  <a:lnTo>
                    <a:pt x="13444" y="217930"/>
                  </a:lnTo>
                  <a:lnTo>
                    <a:pt x="13296" y="219188"/>
                  </a:lnTo>
                  <a:lnTo>
                    <a:pt x="13153" y="220446"/>
                  </a:lnTo>
                  <a:lnTo>
                    <a:pt x="13018" y="221717"/>
                  </a:lnTo>
                  <a:lnTo>
                    <a:pt x="12891" y="222988"/>
                  </a:lnTo>
                  <a:lnTo>
                    <a:pt x="12769" y="224272"/>
                  </a:lnTo>
                  <a:lnTo>
                    <a:pt x="12651" y="225556"/>
                  </a:lnTo>
                  <a:lnTo>
                    <a:pt x="12541" y="226854"/>
                  </a:lnTo>
                  <a:lnTo>
                    <a:pt x="12491" y="226761"/>
                  </a:lnTo>
                  <a:lnTo>
                    <a:pt x="12444" y="226682"/>
                  </a:lnTo>
                  <a:lnTo>
                    <a:pt x="12394" y="226615"/>
                  </a:lnTo>
                  <a:lnTo>
                    <a:pt x="12335" y="226549"/>
                  </a:lnTo>
                  <a:lnTo>
                    <a:pt x="11264" y="225808"/>
                  </a:lnTo>
                  <a:lnTo>
                    <a:pt x="10181" y="225053"/>
                  </a:lnTo>
                  <a:lnTo>
                    <a:pt x="9089" y="224299"/>
                  </a:lnTo>
                  <a:lnTo>
                    <a:pt x="8541" y="223928"/>
                  </a:lnTo>
                  <a:lnTo>
                    <a:pt x="7989" y="223557"/>
                  </a:lnTo>
                  <a:lnTo>
                    <a:pt x="7436" y="223200"/>
                  </a:lnTo>
                  <a:lnTo>
                    <a:pt x="6884" y="222855"/>
                  </a:lnTo>
                  <a:lnTo>
                    <a:pt x="6332" y="222524"/>
                  </a:lnTo>
                  <a:lnTo>
                    <a:pt x="5775" y="222220"/>
                  </a:lnTo>
                  <a:lnTo>
                    <a:pt x="5223" y="221915"/>
                  </a:lnTo>
                  <a:lnTo>
                    <a:pt x="4671" y="221651"/>
                  </a:lnTo>
                  <a:lnTo>
                    <a:pt x="4119" y="221399"/>
                  </a:lnTo>
                  <a:lnTo>
                    <a:pt x="3571" y="221174"/>
                  </a:lnTo>
                  <a:lnTo>
                    <a:pt x="3714" y="218103"/>
                  </a:lnTo>
                  <a:lnTo>
                    <a:pt x="3790" y="216567"/>
                  </a:lnTo>
                  <a:lnTo>
                    <a:pt x="3870" y="215031"/>
                  </a:lnTo>
                  <a:lnTo>
                    <a:pt x="3950" y="213495"/>
                  </a:lnTo>
                  <a:lnTo>
                    <a:pt x="4034" y="211946"/>
                  </a:lnTo>
                  <a:lnTo>
                    <a:pt x="4119" y="210397"/>
                  </a:lnTo>
                  <a:lnTo>
                    <a:pt x="4211" y="208862"/>
                  </a:lnTo>
                  <a:lnTo>
                    <a:pt x="4304" y="207313"/>
                  </a:lnTo>
                  <a:lnTo>
                    <a:pt x="4397" y="205764"/>
                  </a:lnTo>
                  <a:lnTo>
                    <a:pt x="4498" y="204215"/>
                  </a:lnTo>
                  <a:lnTo>
                    <a:pt x="4599" y="202666"/>
                  </a:lnTo>
                  <a:lnTo>
                    <a:pt x="4705" y="201103"/>
                  </a:lnTo>
                  <a:lnTo>
                    <a:pt x="4810" y="199554"/>
                  </a:lnTo>
                  <a:lnTo>
                    <a:pt x="4920" y="197992"/>
                  </a:lnTo>
                  <a:lnTo>
                    <a:pt x="5033" y="196443"/>
                  </a:lnTo>
                  <a:close/>
                  <a:moveTo>
                    <a:pt x="132345" y="203712"/>
                  </a:moveTo>
                  <a:lnTo>
                    <a:pt x="132345" y="203751"/>
                  </a:lnTo>
                  <a:lnTo>
                    <a:pt x="132488" y="205340"/>
                  </a:lnTo>
                  <a:lnTo>
                    <a:pt x="132631" y="206929"/>
                  </a:lnTo>
                  <a:lnTo>
                    <a:pt x="132766" y="208517"/>
                  </a:lnTo>
                  <a:lnTo>
                    <a:pt x="132897" y="210106"/>
                  </a:lnTo>
                  <a:lnTo>
                    <a:pt x="133019" y="211695"/>
                  </a:lnTo>
                  <a:lnTo>
                    <a:pt x="133141" y="213283"/>
                  </a:lnTo>
                  <a:lnTo>
                    <a:pt x="133259" y="214872"/>
                  </a:lnTo>
                  <a:lnTo>
                    <a:pt x="133373" y="216461"/>
                  </a:lnTo>
                  <a:lnTo>
                    <a:pt x="133483" y="218050"/>
                  </a:lnTo>
                  <a:lnTo>
                    <a:pt x="133584" y="219638"/>
                  </a:lnTo>
                  <a:lnTo>
                    <a:pt x="133685" y="221214"/>
                  </a:lnTo>
                  <a:lnTo>
                    <a:pt x="133778" y="222802"/>
                  </a:lnTo>
                  <a:lnTo>
                    <a:pt x="133871" y="224391"/>
                  </a:lnTo>
                  <a:lnTo>
                    <a:pt x="133955" y="225967"/>
                  </a:lnTo>
                  <a:lnTo>
                    <a:pt x="134035" y="227555"/>
                  </a:lnTo>
                  <a:lnTo>
                    <a:pt x="134111" y="229131"/>
                  </a:lnTo>
                  <a:lnTo>
                    <a:pt x="134048" y="229104"/>
                  </a:lnTo>
                  <a:lnTo>
                    <a:pt x="133909" y="229104"/>
                  </a:lnTo>
                  <a:lnTo>
                    <a:pt x="133837" y="229131"/>
                  </a:lnTo>
                  <a:lnTo>
                    <a:pt x="132408" y="230163"/>
                  </a:lnTo>
                  <a:lnTo>
                    <a:pt x="130975" y="231209"/>
                  </a:lnTo>
                  <a:lnTo>
                    <a:pt x="129545" y="232269"/>
                  </a:lnTo>
                  <a:lnTo>
                    <a:pt x="128116" y="233328"/>
                  </a:lnTo>
                  <a:lnTo>
                    <a:pt x="126691" y="234413"/>
                  </a:lnTo>
                  <a:lnTo>
                    <a:pt x="125262" y="235512"/>
                  </a:lnTo>
                  <a:lnTo>
                    <a:pt x="123838" y="236637"/>
                  </a:lnTo>
                  <a:lnTo>
                    <a:pt x="122417" y="237776"/>
                  </a:lnTo>
                  <a:lnTo>
                    <a:pt x="122286" y="235975"/>
                  </a:lnTo>
                  <a:lnTo>
                    <a:pt x="122151" y="234162"/>
                  </a:lnTo>
                  <a:lnTo>
                    <a:pt x="122012" y="232348"/>
                  </a:lnTo>
                  <a:lnTo>
                    <a:pt x="121865" y="230534"/>
                  </a:lnTo>
                  <a:lnTo>
                    <a:pt x="121717" y="228734"/>
                  </a:lnTo>
                  <a:lnTo>
                    <a:pt x="121557" y="226920"/>
                  </a:lnTo>
                  <a:lnTo>
                    <a:pt x="121397" y="225119"/>
                  </a:lnTo>
                  <a:lnTo>
                    <a:pt x="121224" y="223332"/>
                  </a:lnTo>
                  <a:lnTo>
                    <a:pt x="121283" y="223266"/>
                  </a:lnTo>
                  <a:lnTo>
                    <a:pt x="121342" y="223186"/>
                  </a:lnTo>
                  <a:lnTo>
                    <a:pt x="121397" y="223107"/>
                  </a:lnTo>
                  <a:lnTo>
                    <a:pt x="121456" y="223001"/>
                  </a:lnTo>
                  <a:lnTo>
                    <a:pt x="121506" y="222895"/>
                  </a:lnTo>
                  <a:lnTo>
                    <a:pt x="121557" y="222776"/>
                  </a:lnTo>
                  <a:lnTo>
                    <a:pt x="121607" y="222657"/>
                  </a:lnTo>
                  <a:lnTo>
                    <a:pt x="121654" y="222511"/>
                  </a:lnTo>
                  <a:lnTo>
                    <a:pt x="121700" y="222379"/>
                  </a:lnTo>
                  <a:lnTo>
                    <a:pt x="121742" y="222220"/>
                  </a:lnTo>
                  <a:lnTo>
                    <a:pt x="121780" y="222061"/>
                  </a:lnTo>
                  <a:lnTo>
                    <a:pt x="121814" y="221902"/>
                  </a:lnTo>
                  <a:lnTo>
                    <a:pt x="121848" y="221730"/>
                  </a:lnTo>
                  <a:lnTo>
                    <a:pt x="121877" y="221558"/>
                  </a:lnTo>
                  <a:lnTo>
                    <a:pt x="121907" y="221386"/>
                  </a:lnTo>
                  <a:lnTo>
                    <a:pt x="121928" y="221201"/>
                  </a:lnTo>
                  <a:lnTo>
                    <a:pt x="121945" y="221015"/>
                  </a:lnTo>
                  <a:lnTo>
                    <a:pt x="121962" y="220830"/>
                  </a:lnTo>
                  <a:lnTo>
                    <a:pt x="121974" y="220644"/>
                  </a:lnTo>
                  <a:lnTo>
                    <a:pt x="121978" y="220459"/>
                  </a:lnTo>
                  <a:lnTo>
                    <a:pt x="121983" y="220261"/>
                  </a:lnTo>
                  <a:lnTo>
                    <a:pt x="121978" y="220075"/>
                  </a:lnTo>
                  <a:lnTo>
                    <a:pt x="121974" y="219890"/>
                  </a:lnTo>
                  <a:lnTo>
                    <a:pt x="121962" y="219705"/>
                  </a:lnTo>
                  <a:lnTo>
                    <a:pt x="121945" y="219519"/>
                  </a:lnTo>
                  <a:lnTo>
                    <a:pt x="121924" y="219334"/>
                  </a:lnTo>
                  <a:lnTo>
                    <a:pt x="121894" y="219162"/>
                  </a:lnTo>
                  <a:lnTo>
                    <a:pt x="121865" y="218990"/>
                  </a:lnTo>
                  <a:lnTo>
                    <a:pt x="121827" y="218817"/>
                  </a:lnTo>
                  <a:lnTo>
                    <a:pt x="121780" y="218645"/>
                  </a:lnTo>
                  <a:lnTo>
                    <a:pt x="121730" y="218487"/>
                  </a:lnTo>
                  <a:lnTo>
                    <a:pt x="121675" y="218341"/>
                  </a:lnTo>
                  <a:lnTo>
                    <a:pt x="121616" y="218195"/>
                  </a:lnTo>
                  <a:lnTo>
                    <a:pt x="121561" y="218063"/>
                  </a:lnTo>
                  <a:lnTo>
                    <a:pt x="121502" y="217917"/>
                  </a:lnTo>
                  <a:lnTo>
                    <a:pt x="121443" y="217772"/>
                  </a:lnTo>
                  <a:lnTo>
                    <a:pt x="121806" y="217719"/>
                  </a:lnTo>
                  <a:lnTo>
                    <a:pt x="122168" y="217626"/>
                  </a:lnTo>
                  <a:lnTo>
                    <a:pt x="122535" y="217507"/>
                  </a:lnTo>
                  <a:lnTo>
                    <a:pt x="122902" y="217374"/>
                  </a:lnTo>
                  <a:lnTo>
                    <a:pt x="123268" y="217202"/>
                  </a:lnTo>
                  <a:lnTo>
                    <a:pt x="123635" y="217017"/>
                  </a:lnTo>
                  <a:lnTo>
                    <a:pt x="124002" y="216792"/>
                  </a:lnTo>
                  <a:lnTo>
                    <a:pt x="124369" y="216554"/>
                  </a:lnTo>
                  <a:lnTo>
                    <a:pt x="124735" y="216289"/>
                  </a:lnTo>
                  <a:lnTo>
                    <a:pt x="125102" y="215998"/>
                  </a:lnTo>
                  <a:lnTo>
                    <a:pt x="125465" y="215680"/>
                  </a:lnTo>
                  <a:lnTo>
                    <a:pt x="125827" y="215336"/>
                  </a:lnTo>
                  <a:lnTo>
                    <a:pt x="126190" y="214965"/>
                  </a:lnTo>
                  <a:lnTo>
                    <a:pt x="126548" y="214581"/>
                  </a:lnTo>
                  <a:lnTo>
                    <a:pt x="126906" y="214171"/>
                  </a:lnTo>
                  <a:lnTo>
                    <a:pt x="127261" y="213734"/>
                  </a:lnTo>
                  <a:lnTo>
                    <a:pt x="127610" y="213270"/>
                  </a:lnTo>
                  <a:lnTo>
                    <a:pt x="127960" y="212780"/>
                  </a:lnTo>
                  <a:lnTo>
                    <a:pt x="128302" y="212277"/>
                  </a:lnTo>
                  <a:lnTo>
                    <a:pt x="128643" y="211748"/>
                  </a:lnTo>
                  <a:lnTo>
                    <a:pt x="128981" y="211205"/>
                  </a:lnTo>
                  <a:lnTo>
                    <a:pt x="129314" y="210622"/>
                  </a:lnTo>
                  <a:lnTo>
                    <a:pt x="129642" y="210027"/>
                  </a:lnTo>
                  <a:lnTo>
                    <a:pt x="129967" y="209418"/>
                  </a:lnTo>
                  <a:lnTo>
                    <a:pt x="130283" y="208769"/>
                  </a:lnTo>
                  <a:lnTo>
                    <a:pt x="130595" y="208107"/>
                  </a:lnTo>
                  <a:lnTo>
                    <a:pt x="130903" y="207432"/>
                  </a:lnTo>
                  <a:lnTo>
                    <a:pt x="131206" y="206730"/>
                  </a:lnTo>
                  <a:lnTo>
                    <a:pt x="131501" y="206002"/>
                  </a:lnTo>
                  <a:lnTo>
                    <a:pt x="131788" y="205261"/>
                  </a:lnTo>
                  <a:lnTo>
                    <a:pt x="132071" y="204493"/>
                  </a:lnTo>
                  <a:lnTo>
                    <a:pt x="132345" y="203712"/>
                  </a:lnTo>
                  <a:close/>
                  <a:moveTo>
                    <a:pt x="91542" y="170415"/>
                  </a:moveTo>
                  <a:lnTo>
                    <a:pt x="92275" y="170799"/>
                  </a:lnTo>
                  <a:lnTo>
                    <a:pt x="93005" y="171209"/>
                  </a:lnTo>
                  <a:lnTo>
                    <a:pt x="93730" y="171646"/>
                  </a:lnTo>
                  <a:lnTo>
                    <a:pt x="94446" y="172110"/>
                  </a:lnTo>
                  <a:lnTo>
                    <a:pt x="95159" y="172599"/>
                  </a:lnTo>
                  <a:lnTo>
                    <a:pt x="95867" y="173116"/>
                  </a:lnTo>
                  <a:lnTo>
                    <a:pt x="96571" y="173645"/>
                  </a:lnTo>
                  <a:lnTo>
                    <a:pt x="97275" y="174215"/>
                  </a:lnTo>
                  <a:lnTo>
                    <a:pt x="97975" y="174797"/>
                  </a:lnTo>
                  <a:lnTo>
                    <a:pt x="98675" y="175406"/>
                  </a:lnTo>
                  <a:lnTo>
                    <a:pt x="99370" y="176042"/>
                  </a:lnTo>
                  <a:lnTo>
                    <a:pt x="100066" y="176704"/>
                  </a:lnTo>
                  <a:lnTo>
                    <a:pt x="100757" y="177392"/>
                  </a:lnTo>
                  <a:lnTo>
                    <a:pt x="101453" y="178094"/>
                  </a:lnTo>
                  <a:lnTo>
                    <a:pt x="102148" y="178822"/>
                  </a:lnTo>
                  <a:lnTo>
                    <a:pt x="102844" y="179577"/>
                  </a:lnTo>
                  <a:lnTo>
                    <a:pt x="102764" y="180821"/>
                  </a:lnTo>
                  <a:lnTo>
                    <a:pt x="102679" y="182065"/>
                  </a:lnTo>
                  <a:lnTo>
                    <a:pt x="102591" y="183310"/>
                  </a:lnTo>
                  <a:lnTo>
                    <a:pt x="102502" y="184541"/>
                  </a:lnTo>
                  <a:lnTo>
                    <a:pt x="102410" y="185786"/>
                  </a:lnTo>
                  <a:lnTo>
                    <a:pt x="102313" y="187017"/>
                  </a:lnTo>
                  <a:lnTo>
                    <a:pt x="102216" y="188248"/>
                  </a:lnTo>
                  <a:lnTo>
                    <a:pt x="102110" y="189466"/>
                  </a:lnTo>
                  <a:lnTo>
                    <a:pt x="102009" y="190697"/>
                  </a:lnTo>
                  <a:lnTo>
                    <a:pt x="101900" y="191915"/>
                  </a:lnTo>
                  <a:lnTo>
                    <a:pt x="101790" y="193133"/>
                  </a:lnTo>
                  <a:lnTo>
                    <a:pt x="101676" y="194338"/>
                  </a:lnTo>
                  <a:lnTo>
                    <a:pt x="101558" y="195556"/>
                  </a:lnTo>
                  <a:lnTo>
                    <a:pt x="101440" y="196761"/>
                  </a:lnTo>
                  <a:lnTo>
                    <a:pt x="101314" y="197966"/>
                  </a:lnTo>
                  <a:lnTo>
                    <a:pt x="101187" y="199157"/>
                  </a:lnTo>
                  <a:lnTo>
                    <a:pt x="101061" y="200362"/>
                  </a:lnTo>
                  <a:lnTo>
                    <a:pt x="100926" y="201554"/>
                  </a:lnTo>
                  <a:lnTo>
                    <a:pt x="100791" y="202745"/>
                  </a:lnTo>
                  <a:lnTo>
                    <a:pt x="100652" y="203923"/>
                  </a:lnTo>
                  <a:lnTo>
                    <a:pt x="100513" y="205102"/>
                  </a:lnTo>
                  <a:lnTo>
                    <a:pt x="100365" y="206280"/>
                  </a:lnTo>
                  <a:lnTo>
                    <a:pt x="100217" y="207445"/>
                  </a:lnTo>
                  <a:lnTo>
                    <a:pt x="100066" y="208610"/>
                  </a:lnTo>
                  <a:lnTo>
                    <a:pt x="99910" y="209775"/>
                  </a:lnTo>
                  <a:lnTo>
                    <a:pt x="99754" y="210940"/>
                  </a:lnTo>
                  <a:lnTo>
                    <a:pt x="99589" y="212092"/>
                  </a:lnTo>
                  <a:lnTo>
                    <a:pt x="99425" y="213231"/>
                  </a:lnTo>
                  <a:lnTo>
                    <a:pt x="99256" y="214382"/>
                  </a:lnTo>
                  <a:lnTo>
                    <a:pt x="99088" y="215521"/>
                  </a:lnTo>
                  <a:lnTo>
                    <a:pt x="98911" y="216646"/>
                  </a:lnTo>
                  <a:lnTo>
                    <a:pt x="98734" y="217772"/>
                  </a:lnTo>
                  <a:lnTo>
                    <a:pt x="98439" y="216871"/>
                  </a:lnTo>
                  <a:lnTo>
                    <a:pt x="98143" y="215971"/>
                  </a:lnTo>
                  <a:lnTo>
                    <a:pt x="97840" y="215071"/>
                  </a:lnTo>
                  <a:lnTo>
                    <a:pt x="97536" y="214184"/>
                  </a:lnTo>
                  <a:lnTo>
                    <a:pt x="97233" y="213297"/>
                  </a:lnTo>
                  <a:lnTo>
                    <a:pt x="96925" y="212423"/>
                  </a:lnTo>
                  <a:lnTo>
                    <a:pt x="96613" y="211536"/>
                  </a:lnTo>
                  <a:lnTo>
                    <a:pt x="96297" y="210662"/>
                  </a:lnTo>
                  <a:lnTo>
                    <a:pt x="95665" y="208941"/>
                  </a:lnTo>
                  <a:lnTo>
                    <a:pt x="95024" y="207220"/>
                  </a:lnTo>
                  <a:lnTo>
                    <a:pt x="94375" y="205525"/>
                  </a:lnTo>
                  <a:lnTo>
                    <a:pt x="93721" y="203831"/>
                  </a:lnTo>
                  <a:lnTo>
                    <a:pt x="93064" y="202163"/>
                  </a:lnTo>
                  <a:lnTo>
                    <a:pt x="92406" y="200521"/>
                  </a:lnTo>
                  <a:lnTo>
                    <a:pt x="91740" y="198879"/>
                  </a:lnTo>
                  <a:lnTo>
                    <a:pt x="91078" y="197251"/>
                  </a:lnTo>
                  <a:lnTo>
                    <a:pt x="90412" y="195649"/>
                  </a:lnTo>
                  <a:lnTo>
                    <a:pt x="89750" y="194047"/>
                  </a:lnTo>
                  <a:lnTo>
                    <a:pt x="88435" y="190896"/>
                  </a:lnTo>
                  <a:lnTo>
                    <a:pt x="88372" y="190764"/>
                  </a:lnTo>
                  <a:lnTo>
                    <a:pt x="88308" y="190671"/>
                  </a:lnTo>
                  <a:lnTo>
                    <a:pt x="88249" y="190605"/>
                  </a:lnTo>
                  <a:lnTo>
                    <a:pt x="88186" y="190565"/>
                  </a:lnTo>
                  <a:lnTo>
                    <a:pt x="88123" y="190565"/>
                  </a:lnTo>
                  <a:lnTo>
                    <a:pt x="88064" y="190578"/>
                  </a:lnTo>
                  <a:lnTo>
                    <a:pt x="88005" y="190618"/>
                  </a:lnTo>
                  <a:lnTo>
                    <a:pt x="87950" y="190684"/>
                  </a:lnTo>
                  <a:lnTo>
                    <a:pt x="87895" y="190764"/>
                  </a:lnTo>
                  <a:lnTo>
                    <a:pt x="87840" y="190870"/>
                  </a:lnTo>
                  <a:lnTo>
                    <a:pt x="87794" y="190989"/>
                  </a:lnTo>
                  <a:lnTo>
                    <a:pt x="87748" y="191134"/>
                  </a:lnTo>
                  <a:lnTo>
                    <a:pt x="87706" y="191280"/>
                  </a:lnTo>
                  <a:lnTo>
                    <a:pt x="87663" y="191439"/>
                  </a:lnTo>
                  <a:lnTo>
                    <a:pt x="87630" y="191611"/>
                  </a:lnTo>
                  <a:lnTo>
                    <a:pt x="87600" y="191796"/>
                  </a:lnTo>
                  <a:lnTo>
                    <a:pt x="87600" y="191836"/>
                  </a:lnTo>
                  <a:lnTo>
                    <a:pt x="87575" y="192101"/>
                  </a:lnTo>
                  <a:lnTo>
                    <a:pt x="87562" y="192366"/>
                  </a:lnTo>
                  <a:lnTo>
                    <a:pt x="87562" y="192485"/>
                  </a:lnTo>
                  <a:lnTo>
                    <a:pt x="87562" y="192617"/>
                  </a:lnTo>
                  <a:lnTo>
                    <a:pt x="87562" y="192750"/>
                  </a:lnTo>
                  <a:lnTo>
                    <a:pt x="87566" y="192882"/>
                  </a:lnTo>
                  <a:lnTo>
                    <a:pt x="87575" y="193001"/>
                  </a:lnTo>
                  <a:lnTo>
                    <a:pt x="87588" y="193133"/>
                  </a:lnTo>
                  <a:lnTo>
                    <a:pt x="87600" y="193253"/>
                  </a:lnTo>
                  <a:lnTo>
                    <a:pt x="87617" y="193372"/>
                  </a:lnTo>
                  <a:lnTo>
                    <a:pt x="87638" y="193491"/>
                  </a:lnTo>
                  <a:lnTo>
                    <a:pt x="87663" y="193597"/>
                  </a:lnTo>
                  <a:lnTo>
                    <a:pt x="87689" y="193716"/>
                  </a:lnTo>
                  <a:lnTo>
                    <a:pt x="87722" y="193822"/>
                  </a:lnTo>
                  <a:lnTo>
                    <a:pt x="88945" y="197516"/>
                  </a:lnTo>
                  <a:lnTo>
                    <a:pt x="89560" y="199369"/>
                  </a:lnTo>
                  <a:lnTo>
                    <a:pt x="90184" y="201236"/>
                  </a:lnTo>
                  <a:lnTo>
                    <a:pt x="90812" y="203089"/>
                  </a:lnTo>
                  <a:lnTo>
                    <a:pt x="91445" y="204943"/>
                  </a:lnTo>
                  <a:lnTo>
                    <a:pt x="92081" y="206783"/>
                  </a:lnTo>
                  <a:lnTo>
                    <a:pt x="92722" y="208610"/>
                  </a:lnTo>
                  <a:lnTo>
                    <a:pt x="93367" y="210424"/>
                  </a:lnTo>
                  <a:lnTo>
                    <a:pt x="94016" y="212211"/>
                  </a:lnTo>
                  <a:lnTo>
                    <a:pt x="94670" y="213985"/>
                  </a:lnTo>
                  <a:lnTo>
                    <a:pt x="95332" y="215720"/>
                  </a:lnTo>
                  <a:lnTo>
                    <a:pt x="95660" y="216580"/>
                  </a:lnTo>
                  <a:lnTo>
                    <a:pt x="95993" y="217427"/>
                  </a:lnTo>
                  <a:lnTo>
                    <a:pt x="96326" y="218275"/>
                  </a:lnTo>
                  <a:lnTo>
                    <a:pt x="96660" y="219109"/>
                  </a:lnTo>
                  <a:lnTo>
                    <a:pt x="96997" y="219930"/>
                  </a:lnTo>
                  <a:lnTo>
                    <a:pt x="97334" y="220737"/>
                  </a:lnTo>
                  <a:lnTo>
                    <a:pt x="97671" y="221545"/>
                  </a:lnTo>
                  <a:lnTo>
                    <a:pt x="98009" y="222339"/>
                  </a:lnTo>
                  <a:lnTo>
                    <a:pt x="97747" y="223822"/>
                  </a:lnTo>
                  <a:lnTo>
                    <a:pt x="97477" y="225291"/>
                  </a:lnTo>
                  <a:lnTo>
                    <a:pt x="97199" y="226748"/>
                  </a:lnTo>
                  <a:lnTo>
                    <a:pt x="96917" y="228191"/>
                  </a:lnTo>
                  <a:lnTo>
                    <a:pt x="96630" y="229634"/>
                  </a:lnTo>
                  <a:lnTo>
                    <a:pt x="96335" y="231064"/>
                  </a:lnTo>
                  <a:lnTo>
                    <a:pt x="96031" y="232480"/>
                  </a:lnTo>
                  <a:lnTo>
                    <a:pt x="95724" y="233884"/>
                  </a:lnTo>
                  <a:lnTo>
                    <a:pt x="95407" y="235274"/>
                  </a:lnTo>
                  <a:lnTo>
                    <a:pt x="95087" y="236664"/>
                  </a:lnTo>
                  <a:lnTo>
                    <a:pt x="94758" y="238028"/>
                  </a:lnTo>
                  <a:lnTo>
                    <a:pt x="94421" y="239378"/>
                  </a:lnTo>
                  <a:lnTo>
                    <a:pt x="94080" y="240728"/>
                  </a:lnTo>
                  <a:lnTo>
                    <a:pt x="93730" y="242052"/>
                  </a:lnTo>
                  <a:lnTo>
                    <a:pt x="93371" y="243363"/>
                  </a:lnTo>
                  <a:lnTo>
                    <a:pt x="93009" y="244660"/>
                  </a:lnTo>
                  <a:lnTo>
                    <a:pt x="92027" y="239802"/>
                  </a:lnTo>
                  <a:lnTo>
                    <a:pt x="91040" y="234956"/>
                  </a:lnTo>
                  <a:lnTo>
                    <a:pt x="90049" y="230111"/>
                  </a:lnTo>
                  <a:lnTo>
                    <a:pt x="89055" y="225278"/>
                  </a:lnTo>
                  <a:lnTo>
                    <a:pt x="88051" y="220459"/>
                  </a:lnTo>
                  <a:lnTo>
                    <a:pt x="87550" y="218050"/>
                  </a:lnTo>
                  <a:lnTo>
                    <a:pt x="87044" y="215653"/>
                  </a:lnTo>
                  <a:lnTo>
                    <a:pt x="86534" y="213270"/>
                  </a:lnTo>
                  <a:lnTo>
                    <a:pt x="86024" y="210874"/>
                  </a:lnTo>
                  <a:lnTo>
                    <a:pt x="85509" y="208491"/>
                  </a:lnTo>
                  <a:lnTo>
                    <a:pt x="84995" y="206121"/>
                  </a:lnTo>
                  <a:lnTo>
                    <a:pt x="85033" y="205671"/>
                  </a:lnTo>
                  <a:lnTo>
                    <a:pt x="85075" y="205208"/>
                  </a:lnTo>
                  <a:lnTo>
                    <a:pt x="85117" y="204757"/>
                  </a:lnTo>
                  <a:lnTo>
                    <a:pt x="85164" y="204294"/>
                  </a:lnTo>
                  <a:lnTo>
                    <a:pt x="85214" y="203831"/>
                  </a:lnTo>
                  <a:lnTo>
                    <a:pt x="85269" y="203381"/>
                  </a:lnTo>
                  <a:lnTo>
                    <a:pt x="85379" y="202454"/>
                  </a:lnTo>
                  <a:lnTo>
                    <a:pt x="85505" y="201540"/>
                  </a:lnTo>
                  <a:lnTo>
                    <a:pt x="85636" y="200627"/>
                  </a:lnTo>
                  <a:lnTo>
                    <a:pt x="85779" y="199700"/>
                  </a:lnTo>
                  <a:lnTo>
                    <a:pt x="85931" y="198773"/>
                  </a:lnTo>
                  <a:lnTo>
                    <a:pt x="86091" y="197847"/>
                  </a:lnTo>
                  <a:lnTo>
                    <a:pt x="86255" y="196933"/>
                  </a:lnTo>
                  <a:lnTo>
                    <a:pt x="86432" y="196006"/>
                  </a:lnTo>
                  <a:lnTo>
                    <a:pt x="86610" y="195080"/>
                  </a:lnTo>
                  <a:lnTo>
                    <a:pt x="86795" y="194153"/>
                  </a:lnTo>
                  <a:lnTo>
                    <a:pt x="86985" y="193226"/>
                  </a:lnTo>
                  <a:lnTo>
                    <a:pt x="87183" y="192299"/>
                  </a:lnTo>
                  <a:lnTo>
                    <a:pt x="87381" y="191373"/>
                  </a:lnTo>
                  <a:lnTo>
                    <a:pt x="87663" y="190049"/>
                  </a:lnTo>
                  <a:lnTo>
                    <a:pt x="87954" y="188725"/>
                  </a:lnTo>
                  <a:lnTo>
                    <a:pt x="88540" y="186090"/>
                  </a:lnTo>
                  <a:lnTo>
                    <a:pt x="89122" y="183469"/>
                  </a:lnTo>
                  <a:lnTo>
                    <a:pt x="89409" y="182158"/>
                  </a:lnTo>
                  <a:lnTo>
                    <a:pt x="89687" y="180861"/>
                  </a:lnTo>
                  <a:lnTo>
                    <a:pt x="89961" y="179563"/>
                  </a:lnTo>
                  <a:lnTo>
                    <a:pt x="90227" y="178266"/>
                  </a:lnTo>
                  <a:lnTo>
                    <a:pt x="90479" y="176982"/>
                  </a:lnTo>
                  <a:lnTo>
                    <a:pt x="90597" y="176333"/>
                  </a:lnTo>
                  <a:lnTo>
                    <a:pt x="90716" y="175697"/>
                  </a:lnTo>
                  <a:lnTo>
                    <a:pt x="90834" y="175049"/>
                  </a:lnTo>
                  <a:lnTo>
                    <a:pt x="90943" y="174413"/>
                  </a:lnTo>
                  <a:lnTo>
                    <a:pt x="91049" y="173778"/>
                  </a:lnTo>
                  <a:lnTo>
                    <a:pt x="91154" y="173155"/>
                  </a:lnTo>
                  <a:lnTo>
                    <a:pt x="91251" y="172520"/>
                  </a:lnTo>
                  <a:lnTo>
                    <a:pt x="91344" y="171885"/>
                  </a:lnTo>
                  <a:lnTo>
                    <a:pt x="91432" y="171262"/>
                  </a:lnTo>
                  <a:lnTo>
                    <a:pt x="91516" y="170640"/>
                  </a:lnTo>
                  <a:lnTo>
                    <a:pt x="91529" y="170521"/>
                  </a:lnTo>
                  <a:lnTo>
                    <a:pt x="91542" y="170415"/>
                  </a:lnTo>
                  <a:close/>
                  <a:moveTo>
                    <a:pt x="45537" y="202123"/>
                  </a:moveTo>
                  <a:lnTo>
                    <a:pt x="45760" y="203050"/>
                  </a:lnTo>
                  <a:lnTo>
                    <a:pt x="45988" y="203963"/>
                  </a:lnTo>
                  <a:lnTo>
                    <a:pt x="46452" y="205790"/>
                  </a:lnTo>
                  <a:lnTo>
                    <a:pt x="46915" y="207604"/>
                  </a:lnTo>
                  <a:lnTo>
                    <a:pt x="47388" y="209418"/>
                  </a:lnTo>
                  <a:lnTo>
                    <a:pt x="47860" y="211245"/>
                  </a:lnTo>
                  <a:lnTo>
                    <a:pt x="48332" y="213072"/>
                  </a:lnTo>
                  <a:lnTo>
                    <a:pt x="48800" y="214912"/>
                  </a:lnTo>
                  <a:lnTo>
                    <a:pt x="49032" y="215852"/>
                  </a:lnTo>
                  <a:lnTo>
                    <a:pt x="49264" y="216792"/>
                  </a:lnTo>
                  <a:lnTo>
                    <a:pt x="48357" y="221333"/>
                  </a:lnTo>
                  <a:lnTo>
                    <a:pt x="47455" y="225887"/>
                  </a:lnTo>
                  <a:lnTo>
                    <a:pt x="46561" y="230468"/>
                  </a:lnTo>
                  <a:lnTo>
                    <a:pt x="45672" y="235062"/>
                  </a:lnTo>
                  <a:lnTo>
                    <a:pt x="44791" y="239656"/>
                  </a:lnTo>
                  <a:lnTo>
                    <a:pt x="43910" y="244276"/>
                  </a:lnTo>
                  <a:lnTo>
                    <a:pt x="43037" y="248897"/>
                  </a:lnTo>
                  <a:lnTo>
                    <a:pt x="42169" y="253517"/>
                  </a:lnTo>
                  <a:lnTo>
                    <a:pt x="41958" y="253226"/>
                  </a:lnTo>
                  <a:lnTo>
                    <a:pt x="41751" y="252908"/>
                  </a:lnTo>
                  <a:lnTo>
                    <a:pt x="41545" y="252591"/>
                  </a:lnTo>
                  <a:lnTo>
                    <a:pt x="41342" y="252260"/>
                  </a:lnTo>
                  <a:lnTo>
                    <a:pt x="41144" y="251929"/>
                  </a:lnTo>
                  <a:lnTo>
                    <a:pt x="40946" y="251571"/>
                  </a:lnTo>
                  <a:lnTo>
                    <a:pt x="40752" y="251227"/>
                  </a:lnTo>
                  <a:lnTo>
                    <a:pt x="40558" y="250856"/>
                  </a:lnTo>
                  <a:lnTo>
                    <a:pt x="40369" y="250486"/>
                  </a:lnTo>
                  <a:lnTo>
                    <a:pt x="40179" y="250102"/>
                  </a:lnTo>
                  <a:lnTo>
                    <a:pt x="39993" y="249718"/>
                  </a:lnTo>
                  <a:lnTo>
                    <a:pt x="39808" y="249307"/>
                  </a:lnTo>
                  <a:lnTo>
                    <a:pt x="39627" y="248910"/>
                  </a:lnTo>
                  <a:lnTo>
                    <a:pt x="39445" y="248487"/>
                  </a:lnTo>
                  <a:lnTo>
                    <a:pt x="39268" y="248063"/>
                  </a:lnTo>
                  <a:lnTo>
                    <a:pt x="39095" y="247639"/>
                  </a:lnTo>
                  <a:lnTo>
                    <a:pt x="38923" y="247189"/>
                  </a:lnTo>
                  <a:lnTo>
                    <a:pt x="38750" y="246752"/>
                  </a:lnTo>
                  <a:lnTo>
                    <a:pt x="38581" y="246289"/>
                  </a:lnTo>
                  <a:lnTo>
                    <a:pt x="38417" y="245825"/>
                  </a:lnTo>
                  <a:lnTo>
                    <a:pt x="38252" y="245362"/>
                  </a:lnTo>
                  <a:lnTo>
                    <a:pt x="38088" y="244885"/>
                  </a:lnTo>
                  <a:lnTo>
                    <a:pt x="37928" y="244396"/>
                  </a:lnTo>
                  <a:lnTo>
                    <a:pt x="37772" y="243906"/>
                  </a:lnTo>
                  <a:lnTo>
                    <a:pt x="37616" y="243403"/>
                  </a:lnTo>
                  <a:lnTo>
                    <a:pt x="37460" y="242900"/>
                  </a:lnTo>
                  <a:lnTo>
                    <a:pt x="37312" y="242383"/>
                  </a:lnTo>
                  <a:lnTo>
                    <a:pt x="37161" y="241867"/>
                  </a:lnTo>
                  <a:lnTo>
                    <a:pt x="37013" y="241337"/>
                  </a:lnTo>
                  <a:lnTo>
                    <a:pt x="36865" y="240808"/>
                  </a:lnTo>
                  <a:lnTo>
                    <a:pt x="36722" y="240265"/>
                  </a:lnTo>
                  <a:lnTo>
                    <a:pt x="36583" y="239709"/>
                  </a:lnTo>
                  <a:lnTo>
                    <a:pt x="36444" y="239166"/>
                  </a:lnTo>
                  <a:lnTo>
                    <a:pt x="36305" y="238597"/>
                  </a:lnTo>
                  <a:lnTo>
                    <a:pt x="36170" y="238041"/>
                  </a:lnTo>
                  <a:lnTo>
                    <a:pt x="36035" y="237458"/>
                  </a:lnTo>
                  <a:lnTo>
                    <a:pt x="35904" y="236889"/>
                  </a:lnTo>
                  <a:lnTo>
                    <a:pt x="35774" y="236306"/>
                  </a:lnTo>
                  <a:lnTo>
                    <a:pt x="35647" y="235711"/>
                  </a:lnTo>
                  <a:lnTo>
                    <a:pt x="35521" y="235115"/>
                  </a:lnTo>
                  <a:lnTo>
                    <a:pt x="35394" y="234506"/>
                  </a:lnTo>
                  <a:lnTo>
                    <a:pt x="35272" y="233910"/>
                  </a:lnTo>
                  <a:lnTo>
                    <a:pt x="35036" y="232679"/>
                  </a:lnTo>
                  <a:lnTo>
                    <a:pt x="34804" y="231421"/>
                  </a:lnTo>
                  <a:lnTo>
                    <a:pt x="34576" y="230150"/>
                  </a:lnTo>
                  <a:lnTo>
                    <a:pt x="34361" y="228853"/>
                  </a:lnTo>
                  <a:lnTo>
                    <a:pt x="34151" y="227542"/>
                  </a:lnTo>
                  <a:lnTo>
                    <a:pt x="33948" y="226218"/>
                  </a:lnTo>
                  <a:lnTo>
                    <a:pt x="33750" y="224868"/>
                  </a:lnTo>
                  <a:lnTo>
                    <a:pt x="33560" y="223504"/>
                  </a:lnTo>
                  <a:lnTo>
                    <a:pt x="33379" y="222127"/>
                  </a:lnTo>
                  <a:lnTo>
                    <a:pt x="33202" y="220737"/>
                  </a:lnTo>
                  <a:lnTo>
                    <a:pt x="33029" y="219321"/>
                  </a:lnTo>
                  <a:lnTo>
                    <a:pt x="34606" y="217268"/>
                  </a:lnTo>
                  <a:lnTo>
                    <a:pt x="36183" y="215216"/>
                  </a:lnTo>
                  <a:lnTo>
                    <a:pt x="37759" y="213125"/>
                  </a:lnTo>
                  <a:lnTo>
                    <a:pt x="38543" y="212079"/>
                  </a:lnTo>
                  <a:lnTo>
                    <a:pt x="39332" y="211020"/>
                  </a:lnTo>
                  <a:lnTo>
                    <a:pt x="40116" y="209947"/>
                  </a:lnTo>
                  <a:lnTo>
                    <a:pt x="40896" y="208862"/>
                  </a:lnTo>
                  <a:lnTo>
                    <a:pt x="41680" y="207776"/>
                  </a:lnTo>
                  <a:lnTo>
                    <a:pt x="42455" y="206677"/>
                  </a:lnTo>
                  <a:lnTo>
                    <a:pt x="43231" y="205552"/>
                  </a:lnTo>
                  <a:lnTo>
                    <a:pt x="44002" y="204426"/>
                  </a:lnTo>
                  <a:lnTo>
                    <a:pt x="44770" y="203275"/>
                  </a:lnTo>
                  <a:lnTo>
                    <a:pt x="45537" y="202123"/>
                  </a:lnTo>
                  <a:close/>
                  <a:moveTo>
                    <a:pt x="3406" y="225397"/>
                  </a:moveTo>
                  <a:lnTo>
                    <a:pt x="3925" y="225861"/>
                  </a:lnTo>
                  <a:lnTo>
                    <a:pt x="4452" y="226311"/>
                  </a:lnTo>
                  <a:lnTo>
                    <a:pt x="4983" y="226748"/>
                  </a:lnTo>
                  <a:lnTo>
                    <a:pt x="5514" y="227158"/>
                  </a:lnTo>
                  <a:lnTo>
                    <a:pt x="6049" y="227542"/>
                  </a:lnTo>
                  <a:lnTo>
                    <a:pt x="6585" y="227926"/>
                  </a:lnTo>
                  <a:lnTo>
                    <a:pt x="7120" y="228284"/>
                  </a:lnTo>
                  <a:lnTo>
                    <a:pt x="7660" y="228641"/>
                  </a:lnTo>
                  <a:lnTo>
                    <a:pt x="8199" y="228985"/>
                  </a:lnTo>
                  <a:lnTo>
                    <a:pt x="8739" y="229316"/>
                  </a:lnTo>
                  <a:lnTo>
                    <a:pt x="9810" y="229965"/>
                  </a:lnTo>
                  <a:lnTo>
                    <a:pt x="10872" y="230600"/>
                  </a:lnTo>
                  <a:lnTo>
                    <a:pt x="11926" y="231236"/>
                  </a:lnTo>
                  <a:lnTo>
                    <a:pt x="12002" y="231262"/>
                  </a:lnTo>
                  <a:lnTo>
                    <a:pt x="12073" y="231276"/>
                  </a:lnTo>
                  <a:lnTo>
                    <a:pt x="12137" y="231262"/>
                  </a:lnTo>
                  <a:lnTo>
                    <a:pt x="12200" y="231236"/>
                  </a:lnTo>
                  <a:lnTo>
                    <a:pt x="12107" y="232666"/>
                  </a:lnTo>
                  <a:lnTo>
                    <a:pt x="12023" y="234109"/>
                  </a:lnTo>
                  <a:lnTo>
                    <a:pt x="11943" y="235552"/>
                  </a:lnTo>
                  <a:lnTo>
                    <a:pt x="11871" y="236995"/>
                  </a:lnTo>
                  <a:lnTo>
                    <a:pt x="11808" y="238451"/>
                  </a:lnTo>
                  <a:lnTo>
                    <a:pt x="11749" y="239908"/>
                  </a:lnTo>
                  <a:lnTo>
                    <a:pt x="11698" y="241364"/>
                  </a:lnTo>
                  <a:lnTo>
                    <a:pt x="11652" y="242833"/>
                  </a:lnTo>
                  <a:lnTo>
                    <a:pt x="11610" y="244303"/>
                  </a:lnTo>
                  <a:lnTo>
                    <a:pt x="11580" y="245772"/>
                  </a:lnTo>
                  <a:lnTo>
                    <a:pt x="11551" y="247255"/>
                  </a:lnTo>
                  <a:lnTo>
                    <a:pt x="11534" y="248738"/>
                  </a:lnTo>
                  <a:lnTo>
                    <a:pt x="11517" y="250221"/>
                  </a:lnTo>
                  <a:lnTo>
                    <a:pt x="11509" y="251704"/>
                  </a:lnTo>
                  <a:lnTo>
                    <a:pt x="11509" y="253186"/>
                  </a:lnTo>
                  <a:lnTo>
                    <a:pt x="11513" y="254682"/>
                  </a:lnTo>
                  <a:lnTo>
                    <a:pt x="11243" y="254669"/>
                  </a:lnTo>
                  <a:lnTo>
                    <a:pt x="10973" y="254656"/>
                  </a:lnTo>
                  <a:lnTo>
                    <a:pt x="10703" y="254656"/>
                  </a:lnTo>
                  <a:lnTo>
                    <a:pt x="10429" y="254669"/>
                  </a:lnTo>
                  <a:lnTo>
                    <a:pt x="10160" y="254682"/>
                  </a:lnTo>
                  <a:lnTo>
                    <a:pt x="9886" y="254709"/>
                  </a:lnTo>
                  <a:lnTo>
                    <a:pt x="9616" y="254749"/>
                  </a:lnTo>
                  <a:lnTo>
                    <a:pt x="9342" y="254802"/>
                  </a:lnTo>
                  <a:lnTo>
                    <a:pt x="9068" y="254855"/>
                  </a:lnTo>
                  <a:lnTo>
                    <a:pt x="8798" y="254908"/>
                  </a:lnTo>
                  <a:lnTo>
                    <a:pt x="8250" y="255066"/>
                  </a:lnTo>
                  <a:lnTo>
                    <a:pt x="7702" y="255239"/>
                  </a:lnTo>
                  <a:lnTo>
                    <a:pt x="7158" y="255450"/>
                  </a:lnTo>
                  <a:lnTo>
                    <a:pt x="6610" y="255689"/>
                  </a:lnTo>
                  <a:lnTo>
                    <a:pt x="6066" y="255940"/>
                  </a:lnTo>
                  <a:lnTo>
                    <a:pt x="5522" y="256231"/>
                  </a:lnTo>
                  <a:lnTo>
                    <a:pt x="4979" y="256536"/>
                  </a:lnTo>
                  <a:lnTo>
                    <a:pt x="4439" y="256867"/>
                  </a:lnTo>
                  <a:lnTo>
                    <a:pt x="3899" y="257211"/>
                  </a:lnTo>
                  <a:lnTo>
                    <a:pt x="3364" y="257569"/>
                  </a:lnTo>
                  <a:lnTo>
                    <a:pt x="2829" y="257953"/>
                  </a:lnTo>
                  <a:lnTo>
                    <a:pt x="2824" y="255940"/>
                  </a:lnTo>
                  <a:lnTo>
                    <a:pt x="2820" y="253928"/>
                  </a:lnTo>
                  <a:lnTo>
                    <a:pt x="2829" y="251915"/>
                  </a:lnTo>
                  <a:lnTo>
                    <a:pt x="2837" y="249890"/>
                  </a:lnTo>
                  <a:lnTo>
                    <a:pt x="2854" y="247878"/>
                  </a:lnTo>
                  <a:lnTo>
                    <a:pt x="2875" y="245852"/>
                  </a:lnTo>
                  <a:lnTo>
                    <a:pt x="2905" y="243813"/>
                  </a:lnTo>
                  <a:lnTo>
                    <a:pt x="2938" y="241787"/>
                  </a:lnTo>
                  <a:lnTo>
                    <a:pt x="2976" y="239749"/>
                  </a:lnTo>
                  <a:lnTo>
                    <a:pt x="3023" y="237710"/>
                  </a:lnTo>
                  <a:lnTo>
                    <a:pt x="3073" y="235671"/>
                  </a:lnTo>
                  <a:lnTo>
                    <a:pt x="3128" y="233619"/>
                  </a:lnTo>
                  <a:lnTo>
                    <a:pt x="3191" y="231567"/>
                  </a:lnTo>
                  <a:lnTo>
                    <a:pt x="3259" y="229515"/>
                  </a:lnTo>
                  <a:lnTo>
                    <a:pt x="3330" y="227449"/>
                  </a:lnTo>
                  <a:lnTo>
                    <a:pt x="3406" y="225397"/>
                  </a:lnTo>
                  <a:close/>
                  <a:moveTo>
                    <a:pt x="134305" y="233738"/>
                  </a:moveTo>
                  <a:lnTo>
                    <a:pt x="134360" y="235181"/>
                  </a:lnTo>
                  <a:lnTo>
                    <a:pt x="134414" y="236637"/>
                  </a:lnTo>
                  <a:lnTo>
                    <a:pt x="134461" y="238081"/>
                  </a:lnTo>
                  <a:lnTo>
                    <a:pt x="134507" y="239537"/>
                  </a:lnTo>
                  <a:lnTo>
                    <a:pt x="134545" y="240980"/>
                  </a:lnTo>
                  <a:lnTo>
                    <a:pt x="134583" y="242436"/>
                  </a:lnTo>
                  <a:lnTo>
                    <a:pt x="134613" y="243879"/>
                  </a:lnTo>
                  <a:lnTo>
                    <a:pt x="134642" y="245322"/>
                  </a:lnTo>
                  <a:lnTo>
                    <a:pt x="134667" y="246765"/>
                  </a:lnTo>
                  <a:lnTo>
                    <a:pt x="134688" y="248208"/>
                  </a:lnTo>
                  <a:lnTo>
                    <a:pt x="134710" y="249665"/>
                  </a:lnTo>
                  <a:lnTo>
                    <a:pt x="134722" y="251108"/>
                  </a:lnTo>
                  <a:lnTo>
                    <a:pt x="134735" y="252551"/>
                  </a:lnTo>
                  <a:lnTo>
                    <a:pt x="134747" y="253994"/>
                  </a:lnTo>
                  <a:lnTo>
                    <a:pt x="134752" y="255437"/>
                  </a:lnTo>
                  <a:lnTo>
                    <a:pt x="134756" y="256880"/>
                  </a:lnTo>
                  <a:lnTo>
                    <a:pt x="133344" y="257238"/>
                  </a:lnTo>
                  <a:lnTo>
                    <a:pt x="131931" y="257622"/>
                  </a:lnTo>
                  <a:lnTo>
                    <a:pt x="130523" y="258006"/>
                  </a:lnTo>
                  <a:lnTo>
                    <a:pt x="129115" y="258389"/>
                  </a:lnTo>
                  <a:lnTo>
                    <a:pt x="126299" y="259184"/>
                  </a:lnTo>
                  <a:lnTo>
                    <a:pt x="123483" y="259978"/>
                  </a:lnTo>
                  <a:lnTo>
                    <a:pt x="123450" y="258773"/>
                  </a:lnTo>
                  <a:lnTo>
                    <a:pt x="123416" y="257569"/>
                  </a:lnTo>
                  <a:lnTo>
                    <a:pt x="123378" y="256377"/>
                  </a:lnTo>
                  <a:lnTo>
                    <a:pt x="123336" y="255172"/>
                  </a:lnTo>
                  <a:lnTo>
                    <a:pt x="123294" y="253981"/>
                  </a:lnTo>
                  <a:lnTo>
                    <a:pt x="123247" y="252789"/>
                  </a:lnTo>
                  <a:lnTo>
                    <a:pt x="123197" y="251584"/>
                  </a:lnTo>
                  <a:lnTo>
                    <a:pt x="123146" y="250393"/>
                  </a:lnTo>
                  <a:lnTo>
                    <a:pt x="123091" y="249201"/>
                  </a:lnTo>
                  <a:lnTo>
                    <a:pt x="123037" y="248010"/>
                  </a:lnTo>
                  <a:lnTo>
                    <a:pt x="122973" y="246818"/>
                  </a:lnTo>
                  <a:lnTo>
                    <a:pt x="122910" y="245627"/>
                  </a:lnTo>
                  <a:lnTo>
                    <a:pt x="122847" y="244435"/>
                  </a:lnTo>
                  <a:lnTo>
                    <a:pt x="122779" y="243244"/>
                  </a:lnTo>
                  <a:lnTo>
                    <a:pt x="122708" y="242066"/>
                  </a:lnTo>
                  <a:lnTo>
                    <a:pt x="122636" y="240874"/>
                  </a:lnTo>
                  <a:lnTo>
                    <a:pt x="124086" y="240053"/>
                  </a:lnTo>
                  <a:lnTo>
                    <a:pt x="125541" y="239219"/>
                  </a:lnTo>
                  <a:lnTo>
                    <a:pt x="126995" y="238359"/>
                  </a:lnTo>
                  <a:lnTo>
                    <a:pt x="128445" y="237485"/>
                  </a:lnTo>
                  <a:lnTo>
                    <a:pt x="129900" y="236584"/>
                  </a:lnTo>
                  <a:lnTo>
                    <a:pt x="131350" y="235671"/>
                  </a:lnTo>
                  <a:lnTo>
                    <a:pt x="132800" y="234757"/>
                  </a:lnTo>
                  <a:lnTo>
                    <a:pt x="134250" y="233817"/>
                  </a:lnTo>
                  <a:lnTo>
                    <a:pt x="134271" y="233765"/>
                  </a:lnTo>
                  <a:lnTo>
                    <a:pt x="134288" y="233738"/>
                  </a:lnTo>
                  <a:close/>
                  <a:moveTo>
                    <a:pt x="134743" y="261699"/>
                  </a:moveTo>
                  <a:lnTo>
                    <a:pt x="134722" y="263553"/>
                  </a:lnTo>
                  <a:lnTo>
                    <a:pt x="134701" y="265419"/>
                  </a:lnTo>
                  <a:lnTo>
                    <a:pt x="134667" y="267273"/>
                  </a:lnTo>
                  <a:lnTo>
                    <a:pt x="134634" y="269140"/>
                  </a:lnTo>
                  <a:lnTo>
                    <a:pt x="134592" y="270993"/>
                  </a:lnTo>
                  <a:lnTo>
                    <a:pt x="134541" y="272847"/>
                  </a:lnTo>
                  <a:lnTo>
                    <a:pt x="134486" y="274700"/>
                  </a:lnTo>
                  <a:lnTo>
                    <a:pt x="134427" y="276540"/>
                  </a:lnTo>
                  <a:lnTo>
                    <a:pt x="134360" y="278394"/>
                  </a:lnTo>
                  <a:lnTo>
                    <a:pt x="134288" y="280234"/>
                  </a:lnTo>
                  <a:lnTo>
                    <a:pt x="134212" y="282074"/>
                  </a:lnTo>
                  <a:lnTo>
                    <a:pt x="134128" y="283901"/>
                  </a:lnTo>
                  <a:lnTo>
                    <a:pt x="134039" y="285742"/>
                  </a:lnTo>
                  <a:lnTo>
                    <a:pt x="133947" y="287569"/>
                  </a:lnTo>
                  <a:lnTo>
                    <a:pt x="133850" y="289382"/>
                  </a:lnTo>
                  <a:lnTo>
                    <a:pt x="133744" y="291209"/>
                  </a:lnTo>
                  <a:lnTo>
                    <a:pt x="132437" y="291236"/>
                  </a:lnTo>
                  <a:lnTo>
                    <a:pt x="131131" y="291276"/>
                  </a:lnTo>
                  <a:lnTo>
                    <a:pt x="129824" y="291355"/>
                  </a:lnTo>
                  <a:lnTo>
                    <a:pt x="128521" y="291448"/>
                  </a:lnTo>
                  <a:lnTo>
                    <a:pt x="127214" y="291580"/>
                  </a:lnTo>
                  <a:lnTo>
                    <a:pt x="126561" y="291660"/>
                  </a:lnTo>
                  <a:lnTo>
                    <a:pt x="125907" y="291739"/>
                  </a:lnTo>
                  <a:lnTo>
                    <a:pt x="125258" y="291832"/>
                  </a:lnTo>
                  <a:lnTo>
                    <a:pt x="124605" y="291924"/>
                  </a:lnTo>
                  <a:lnTo>
                    <a:pt x="123956" y="292030"/>
                  </a:lnTo>
                  <a:lnTo>
                    <a:pt x="123306" y="292149"/>
                  </a:lnTo>
                  <a:lnTo>
                    <a:pt x="123370" y="290336"/>
                  </a:lnTo>
                  <a:lnTo>
                    <a:pt x="123429" y="288522"/>
                  </a:lnTo>
                  <a:lnTo>
                    <a:pt x="123479" y="286708"/>
                  </a:lnTo>
                  <a:lnTo>
                    <a:pt x="123526" y="284894"/>
                  </a:lnTo>
                  <a:lnTo>
                    <a:pt x="123563" y="283094"/>
                  </a:lnTo>
                  <a:lnTo>
                    <a:pt x="123597" y="281280"/>
                  </a:lnTo>
                  <a:lnTo>
                    <a:pt x="123623" y="279479"/>
                  </a:lnTo>
                  <a:lnTo>
                    <a:pt x="123639" y="277666"/>
                  </a:lnTo>
                  <a:lnTo>
                    <a:pt x="123656" y="275865"/>
                  </a:lnTo>
                  <a:lnTo>
                    <a:pt x="123660" y="274065"/>
                  </a:lnTo>
                  <a:lnTo>
                    <a:pt x="123660" y="272264"/>
                  </a:lnTo>
                  <a:lnTo>
                    <a:pt x="123656" y="270464"/>
                  </a:lnTo>
                  <a:lnTo>
                    <a:pt x="123644" y="268663"/>
                  </a:lnTo>
                  <a:lnTo>
                    <a:pt x="123623" y="266876"/>
                  </a:lnTo>
                  <a:lnTo>
                    <a:pt x="123597" y="265075"/>
                  </a:lnTo>
                  <a:lnTo>
                    <a:pt x="123568" y="263288"/>
                  </a:lnTo>
                  <a:lnTo>
                    <a:pt x="129153" y="262520"/>
                  </a:lnTo>
                  <a:lnTo>
                    <a:pt x="131948" y="262123"/>
                  </a:lnTo>
                  <a:lnTo>
                    <a:pt x="133344" y="261911"/>
                  </a:lnTo>
                  <a:lnTo>
                    <a:pt x="134743" y="261699"/>
                  </a:lnTo>
                  <a:close/>
                  <a:moveTo>
                    <a:pt x="11568" y="259290"/>
                  </a:moveTo>
                  <a:lnTo>
                    <a:pt x="11601" y="261011"/>
                  </a:lnTo>
                  <a:lnTo>
                    <a:pt x="11639" y="262732"/>
                  </a:lnTo>
                  <a:lnTo>
                    <a:pt x="11686" y="264453"/>
                  </a:lnTo>
                  <a:lnTo>
                    <a:pt x="11740" y="266174"/>
                  </a:lnTo>
                  <a:lnTo>
                    <a:pt x="11804" y="267895"/>
                  </a:lnTo>
                  <a:lnTo>
                    <a:pt x="11871" y="269616"/>
                  </a:lnTo>
                  <a:lnTo>
                    <a:pt x="11947" y="271337"/>
                  </a:lnTo>
                  <a:lnTo>
                    <a:pt x="12031" y="273072"/>
                  </a:lnTo>
                  <a:lnTo>
                    <a:pt x="12120" y="274793"/>
                  </a:lnTo>
                  <a:lnTo>
                    <a:pt x="12217" y="276514"/>
                  </a:lnTo>
                  <a:lnTo>
                    <a:pt x="12318" y="278235"/>
                  </a:lnTo>
                  <a:lnTo>
                    <a:pt x="12428" y="279956"/>
                  </a:lnTo>
                  <a:lnTo>
                    <a:pt x="12541" y="281677"/>
                  </a:lnTo>
                  <a:lnTo>
                    <a:pt x="12664" y="283385"/>
                  </a:lnTo>
                  <a:lnTo>
                    <a:pt x="12790" y="285106"/>
                  </a:lnTo>
                  <a:lnTo>
                    <a:pt x="12925" y="286814"/>
                  </a:lnTo>
                  <a:lnTo>
                    <a:pt x="12883" y="286774"/>
                  </a:lnTo>
                  <a:lnTo>
                    <a:pt x="12841" y="286735"/>
                  </a:lnTo>
                  <a:lnTo>
                    <a:pt x="12794" y="286708"/>
                  </a:lnTo>
                  <a:lnTo>
                    <a:pt x="12752" y="286695"/>
                  </a:lnTo>
                  <a:lnTo>
                    <a:pt x="12706" y="286695"/>
                  </a:lnTo>
                  <a:lnTo>
                    <a:pt x="12659" y="286708"/>
                  </a:lnTo>
                  <a:lnTo>
                    <a:pt x="12613" y="286735"/>
                  </a:lnTo>
                  <a:lnTo>
                    <a:pt x="12567" y="286774"/>
                  </a:lnTo>
                  <a:lnTo>
                    <a:pt x="12036" y="287224"/>
                  </a:lnTo>
                  <a:lnTo>
                    <a:pt x="11504" y="287701"/>
                  </a:lnTo>
                  <a:lnTo>
                    <a:pt x="10973" y="288217"/>
                  </a:lnTo>
                  <a:lnTo>
                    <a:pt x="10446" y="288747"/>
                  </a:lnTo>
                  <a:lnTo>
                    <a:pt x="9915" y="289303"/>
                  </a:lnTo>
                  <a:lnTo>
                    <a:pt x="9388" y="289872"/>
                  </a:lnTo>
                  <a:lnTo>
                    <a:pt x="8857" y="290468"/>
                  </a:lnTo>
                  <a:lnTo>
                    <a:pt x="8330" y="291077"/>
                  </a:lnTo>
                  <a:lnTo>
                    <a:pt x="7803" y="291699"/>
                  </a:lnTo>
                  <a:lnTo>
                    <a:pt x="7276" y="292335"/>
                  </a:lnTo>
                  <a:lnTo>
                    <a:pt x="6222" y="293619"/>
                  </a:lnTo>
                  <a:lnTo>
                    <a:pt x="5177" y="294903"/>
                  </a:lnTo>
                  <a:lnTo>
                    <a:pt x="4131" y="296187"/>
                  </a:lnTo>
                  <a:lnTo>
                    <a:pt x="4001" y="294069"/>
                  </a:lnTo>
                  <a:lnTo>
                    <a:pt x="3874" y="291938"/>
                  </a:lnTo>
                  <a:lnTo>
                    <a:pt x="3756" y="289806"/>
                  </a:lnTo>
                  <a:lnTo>
                    <a:pt x="3642" y="287661"/>
                  </a:lnTo>
                  <a:lnTo>
                    <a:pt x="3541" y="285517"/>
                  </a:lnTo>
                  <a:lnTo>
                    <a:pt x="3444" y="283359"/>
                  </a:lnTo>
                  <a:lnTo>
                    <a:pt x="3351" y="281214"/>
                  </a:lnTo>
                  <a:lnTo>
                    <a:pt x="3271" y="279043"/>
                  </a:lnTo>
                  <a:lnTo>
                    <a:pt x="3195" y="276885"/>
                  </a:lnTo>
                  <a:lnTo>
                    <a:pt x="3128" y="274713"/>
                  </a:lnTo>
                  <a:lnTo>
                    <a:pt x="3065" y="272542"/>
                  </a:lnTo>
                  <a:lnTo>
                    <a:pt x="3014" y="270358"/>
                  </a:lnTo>
                  <a:lnTo>
                    <a:pt x="2968" y="268173"/>
                  </a:lnTo>
                  <a:lnTo>
                    <a:pt x="2926" y="265989"/>
                  </a:lnTo>
                  <a:lnTo>
                    <a:pt x="2896" y="263804"/>
                  </a:lnTo>
                  <a:lnTo>
                    <a:pt x="2871" y="261607"/>
                  </a:lnTo>
                  <a:lnTo>
                    <a:pt x="3415" y="261342"/>
                  </a:lnTo>
                  <a:lnTo>
                    <a:pt x="3954" y="261103"/>
                  </a:lnTo>
                  <a:lnTo>
                    <a:pt x="4494" y="260892"/>
                  </a:lnTo>
                  <a:lnTo>
                    <a:pt x="5038" y="260693"/>
                  </a:lnTo>
                  <a:lnTo>
                    <a:pt x="5577" y="260521"/>
                  </a:lnTo>
                  <a:lnTo>
                    <a:pt x="6121" y="260362"/>
                  </a:lnTo>
                  <a:lnTo>
                    <a:pt x="6661" y="260216"/>
                  </a:lnTo>
                  <a:lnTo>
                    <a:pt x="7204" y="260071"/>
                  </a:lnTo>
                  <a:lnTo>
                    <a:pt x="7748" y="259952"/>
                  </a:lnTo>
                  <a:lnTo>
                    <a:pt x="8292" y="259846"/>
                  </a:lnTo>
                  <a:lnTo>
                    <a:pt x="9380" y="259647"/>
                  </a:lnTo>
                  <a:lnTo>
                    <a:pt x="10472" y="259462"/>
                  </a:lnTo>
                  <a:lnTo>
                    <a:pt x="11568" y="259290"/>
                  </a:lnTo>
                  <a:close/>
                  <a:moveTo>
                    <a:pt x="13224" y="290521"/>
                  </a:moveTo>
                  <a:lnTo>
                    <a:pt x="13363" y="292030"/>
                  </a:lnTo>
                  <a:lnTo>
                    <a:pt x="13503" y="293540"/>
                  </a:lnTo>
                  <a:lnTo>
                    <a:pt x="13646" y="295049"/>
                  </a:lnTo>
                  <a:lnTo>
                    <a:pt x="13793" y="296545"/>
                  </a:lnTo>
                  <a:lnTo>
                    <a:pt x="13949" y="298041"/>
                  </a:lnTo>
                  <a:lnTo>
                    <a:pt x="14105" y="299537"/>
                  </a:lnTo>
                  <a:lnTo>
                    <a:pt x="14266" y="301020"/>
                  </a:lnTo>
                  <a:lnTo>
                    <a:pt x="14434" y="302502"/>
                  </a:lnTo>
                  <a:lnTo>
                    <a:pt x="14603" y="303985"/>
                  </a:lnTo>
                  <a:lnTo>
                    <a:pt x="14776" y="305455"/>
                  </a:lnTo>
                  <a:lnTo>
                    <a:pt x="14953" y="306924"/>
                  </a:lnTo>
                  <a:lnTo>
                    <a:pt x="15134" y="308381"/>
                  </a:lnTo>
                  <a:lnTo>
                    <a:pt x="15319" y="309837"/>
                  </a:lnTo>
                  <a:lnTo>
                    <a:pt x="15509" y="311293"/>
                  </a:lnTo>
                  <a:lnTo>
                    <a:pt x="15699" y="312736"/>
                  </a:lnTo>
                  <a:lnTo>
                    <a:pt x="15897" y="314179"/>
                  </a:lnTo>
                  <a:lnTo>
                    <a:pt x="15910" y="314179"/>
                  </a:lnTo>
                  <a:lnTo>
                    <a:pt x="16095" y="315530"/>
                  </a:lnTo>
                  <a:lnTo>
                    <a:pt x="16289" y="316893"/>
                  </a:lnTo>
                  <a:lnTo>
                    <a:pt x="16483" y="318244"/>
                  </a:lnTo>
                  <a:lnTo>
                    <a:pt x="16681" y="319581"/>
                  </a:lnTo>
                  <a:lnTo>
                    <a:pt x="16879" y="320918"/>
                  </a:lnTo>
                  <a:lnTo>
                    <a:pt x="17086" y="322255"/>
                  </a:lnTo>
                  <a:lnTo>
                    <a:pt x="17292" y="323579"/>
                  </a:lnTo>
                  <a:lnTo>
                    <a:pt x="17503" y="324890"/>
                  </a:lnTo>
                  <a:lnTo>
                    <a:pt x="17714" y="326201"/>
                  </a:lnTo>
                  <a:lnTo>
                    <a:pt x="17933" y="327498"/>
                  </a:lnTo>
                  <a:lnTo>
                    <a:pt x="18152" y="328795"/>
                  </a:lnTo>
                  <a:lnTo>
                    <a:pt x="18372" y="330080"/>
                  </a:lnTo>
                  <a:lnTo>
                    <a:pt x="18595" y="331351"/>
                  </a:lnTo>
                  <a:lnTo>
                    <a:pt x="18823" y="332622"/>
                  </a:lnTo>
                  <a:lnTo>
                    <a:pt x="19050" y="333879"/>
                  </a:lnTo>
                  <a:lnTo>
                    <a:pt x="19278" y="335124"/>
                  </a:lnTo>
                  <a:lnTo>
                    <a:pt x="18743" y="336289"/>
                  </a:lnTo>
                  <a:lnTo>
                    <a:pt x="18211" y="337480"/>
                  </a:lnTo>
                  <a:lnTo>
                    <a:pt x="17680" y="338698"/>
                  </a:lnTo>
                  <a:lnTo>
                    <a:pt x="17158" y="339916"/>
                  </a:lnTo>
                  <a:lnTo>
                    <a:pt x="16639" y="341174"/>
                  </a:lnTo>
                  <a:lnTo>
                    <a:pt x="16125" y="342445"/>
                  </a:lnTo>
                  <a:lnTo>
                    <a:pt x="15619" y="343729"/>
                  </a:lnTo>
                  <a:lnTo>
                    <a:pt x="15113" y="345040"/>
                  </a:lnTo>
                  <a:lnTo>
                    <a:pt x="14615" y="346364"/>
                  </a:lnTo>
                  <a:lnTo>
                    <a:pt x="14126" y="347714"/>
                  </a:lnTo>
                  <a:lnTo>
                    <a:pt x="13642" y="349078"/>
                  </a:lnTo>
                  <a:lnTo>
                    <a:pt x="13161" y="350468"/>
                  </a:lnTo>
                  <a:lnTo>
                    <a:pt x="12689" y="351885"/>
                  </a:lnTo>
                  <a:lnTo>
                    <a:pt x="12221" y="353314"/>
                  </a:lnTo>
                  <a:lnTo>
                    <a:pt x="11762" y="354771"/>
                  </a:lnTo>
                  <a:lnTo>
                    <a:pt x="11310" y="356240"/>
                  </a:lnTo>
                  <a:lnTo>
                    <a:pt x="11015" y="354599"/>
                  </a:lnTo>
                  <a:lnTo>
                    <a:pt x="10729" y="352957"/>
                  </a:lnTo>
                  <a:lnTo>
                    <a:pt x="10446" y="351315"/>
                  </a:lnTo>
                  <a:lnTo>
                    <a:pt x="10168" y="349660"/>
                  </a:lnTo>
                  <a:lnTo>
                    <a:pt x="9898" y="348006"/>
                  </a:lnTo>
                  <a:lnTo>
                    <a:pt x="9628" y="346351"/>
                  </a:lnTo>
                  <a:lnTo>
                    <a:pt x="9367" y="344683"/>
                  </a:lnTo>
                  <a:lnTo>
                    <a:pt x="9110" y="343014"/>
                  </a:lnTo>
                  <a:lnTo>
                    <a:pt x="8861" y="341346"/>
                  </a:lnTo>
                  <a:lnTo>
                    <a:pt x="8617" y="339665"/>
                  </a:lnTo>
                  <a:lnTo>
                    <a:pt x="8376" y="337983"/>
                  </a:lnTo>
                  <a:lnTo>
                    <a:pt x="8140" y="336302"/>
                  </a:lnTo>
                  <a:lnTo>
                    <a:pt x="7908" y="334621"/>
                  </a:lnTo>
                  <a:lnTo>
                    <a:pt x="7685" y="332926"/>
                  </a:lnTo>
                  <a:lnTo>
                    <a:pt x="7466" y="331231"/>
                  </a:lnTo>
                  <a:lnTo>
                    <a:pt x="7255" y="329524"/>
                  </a:lnTo>
                  <a:lnTo>
                    <a:pt x="7483" y="329166"/>
                  </a:lnTo>
                  <a:lnTo>
                    <a:pt x="7715" y="328782"/>
                  </a:lnTo>
                  <a:lnTo>
                    <a:pt x="8170" y="328014"/>
                  </a:lnTo>
                  <a:lnTo>
                    <a:pt x="8621" y="327233"/>
                  </a:lnTo>
                  <a:lnTo>
                    <a:pt x="9068" y="326439"/>
                  </a:lnTo>
                  <a:lnTo>
                    <a:pt x="9519" y="325631"/>
                  </a:lnTo>
                  <a:lnTo>
                    <a:pt x="9970" y="324850"/>
                  </a:lnTo>
                  <a:lnTo>
                    <a:pt x="10425" y="324082"/>
                  </a:lnTo>
                  <a:lnTo>
                    <a:pt x="10653" y="323698"/>
                  </a:lnTo>
                  <a:lnTo>
                    <a:pt x="10885" y="323341"/>
                  </a:lnTo>
                  <a:lnTo>
                    <a:pt x="11154" y="322931"/>
                  </a:lnTo>
                  <a:lnTo>
                    <a:pt x="11428" y="322547"/>
                  </a:lnTo>
                  <a:lnTo>
                    <a:pt x="11698" y="322163"/>
                  </a:lnTo>
                  <a:lnTo>
                    <a:pt x="11977" y="321792"/>
                  </a:lnTo>
                  <a:lnTo>
                    <a:pt x="12529" y="321077"/>
                  </a:lnTo>
                  <a:lnTo>
                    <a:pt x="13081" y="320375"/>
                  </a:lnTo>
                  <a:lnTo>
                    <a:pt x="13637" y="319674"/>
                  </a:lnTo>
                  <a:lnTo>
                    <a:pt x="14190" y="318959"/>
                  </a:lnTo>
                  <a:lnTo>
                    <a:pt x="14464" y="318601"/>
                  </a:lnTo>
                  <a:lnTo>
                    <a:pt x="14738" y="318217"/>
                  </a:lnTo>
                  <a:lnTo>
                    <a:pt x="15012" y="317833"/>
                  </a:lnTo>
                  <a:lnTo>
                    <a:pt x="15282" y="317436"/>
                  </a:lnTo>
                  <a:lnTo>
                    <a:pt x="15349" y="317317"/>
                  </a:lnTo>
                  <a:lnTo>
                    <a:pt x="15408" y="317185"/>
                  </a:lnTo>
                  <a:lnTo>
                    <a:pt x="15463" y="317039"/>
                  </a:lnTo>
                  <a:lnTo>
                    <a:pt x="15509" y="316893"/>
                  </a:lnTo>
                  <a:lnTo>
                    <a:pt x="15551" y="316721"/>
                  </a:lnTo>
                  <a:lnTo>
                    <a:pt x="15585" y="316549"/>
                  </a:lnTo>
                  <a:lnTo>
                    <a:pt x="15615" y="316377"/>
                  </a:lnTo>
                  <a:lnTo>
                    <a:pt x="15636" y="316179"/>
                  </a:lnTo>
                  <a:lnTo>
                    <a:pt x="15653" y="315993"/>
                  </a:lnTo>
                  <a:lnTo>
                    <a:pt x="15661" y="315795"/>
                  </a:lnTo>
                  <a:lnTo>
                    <a:pt x="15665" y="315596"/>
                  </a:lnTo>
                  <a:lnTo>
                    <a:pt x="15665" y="315397"/>
                  </a:lnTo>
                  <a:lnTo>
                    <a:pt x="15657" y="315199"/>
                  </a:lnTo>
                  <a:lnTo>
                    <a:pt x="15644" y="315000"/>
                  </a:lnTo>
                  <a:lnTo>
                    <a:pt x="15631" y="314802"/>
                  </a:lnTo>
                  <a:lnTo>
                    <a:pt x="15610" y="314603"/>
                  </a:lnTo>
                  <a:lnTo>
                    <a:pt x="15581" y="314391"/>
                  </a:lnTo>
                  <a:lnTo>
                    <a:pt x="15547" y="314193"/>
                  </a:lnTo>
                  <a:lnTo>
                    <a:pt x="15509" y="314007"/>
                  </a:lnTo>
                  <a:lnTo>
                    <a:pt x="15467" y="313822"/>
                  </a:lnTo>
                  <a:lnTo>
                    <a:pt x="15416" y="313663"/>
                  </a:lnTo>
                  <a:lnTo>
                    <a:pt x="15366" y="313504"/>
                  </a:lnTo>
                  <a:lnTo>
                    <a:pt x="15311" y="313359"/>
                  </a:lnTo>
                  <a:lnTo>
                    <a:pt x="15252" y="313239"/>
                  </a:lnTo>
                  <a:lnTo>
                    <a:pt x="15189" y="313134"/>
                  </a:lnTo>
                  <a:lnTo>
                    <a:pt x="15121" y="313041"/>
                  </a:lnTo>
                  <a:lnTo>
                    <a:pt x="15054" y="312975"/>
                  </a:lnTo>
                  <a:lnTo>
                    <a:pt x="14982" y="312922"/>
                  </a:lnTo>
                  <a:lnTo>
                    <a:pt x="14911" y="312895"/>
                  </a:lnTo>
                  <a:lnTo>
                    <a:pt x="14835" y="312895"/>
                  </a:lnTo>
                  <a:lnTo>
                    <a:pt x="14759" y="312922"/>
                  </a:lnTo>
                  <a:lnTo>
                    <a:pt x="14679" y="312975"/>
                  </a:lnTo>
                  <a:lnTo>
                    <a:pt x="14434" y="313186"/>
                  </a:lnTo>
                  <a:lnTo>
                    <a:pt x="14186" y="313425"/>
                  </a:lnTo>
                  <a:lnTo>
                    <a:pt x="13937" y="313676"/>
                  </a:lnTo>
                  <a:lnTo>
                    <a:pt x="13688" y="313941"/>
                  </a:lnTo>
                  <a:lnTo>
                    <a:pt x="13431" y="314232"/>
                  </a:lnTo>
                  <a:lnTo>
                    <a:pt x="13178" y="314524"/>
                  </a:lnTo>
                  <a:lnTo>
                    <a:pt x="12921" y="314828"/>
                  </a:lnTo>
                  <a:lnTo>
                    <a:pt x="12664" y="315146"/>
                  </a:lnTo>
                  <a:lnTo>
                    <a:pt x="12407" y="315490"/>
                  </a:lnTo>
                  <a:lnTo>
                    <a:pt x="12145" y="315834"/>
                  </a:lnTo>
                  <a:lnTo>
                    <a:pt x="11888" y="316192"/>
                  </a:lnTo>
                  <a:lnTo>
                    <a:pt x="11627" y="316562"/>
                  </a:lnTo>
                  <a:lnTo>
                    <a:pt x="11369" y="316946"/>
                  </a:lnTo>
                  <a:lnTo>
                    <a:pt x="11108" y="317344"/>
                  </a:lnTo>
                  <a:lnTo>
                    <a:pt x="10851" y="317741"/>
                  </a:lnTo>
                  <a:lnTo>
                    <a:pt x="10594" y="318164"/>
                  </a:lnTo>
                  <a:lnTo>
                    <a:pt x="10337" y="318588"/>
                  </a:lnTo>
                  <a:lnTo>
                    <a:pt x="10084" y="319025"/>
                  </a:lnTo>
                  <a:lnTo>
                    <a:pt x="9831" y="319475"/>
                  </a:lnTo>
                  <a:lnTo>
                    <a:pt x="9582" y="319925"/>
                  </a:lnTo>
                  <a:lnTo>
                    <a:pt x="9333" y="320389"/>
                  </a:lnTo>
                  <a:lnTo>
                    <a:pt x="9089" y="320865"/>
                  </a:lnTo>
                  <a:lnTo>
                    <a:pt x="8844" y="321342"/>
                  </a:lnTo>
                  <a:lnTo>
                    <a:pt x="8604" y="321832"/>
                  </a:lnTo>
                  <a:lnTo>
                    <a:pt x="8368" y="322335"/>
                  </a:lnTo>
                  <a:lnTo>
                    <a:pt x="8136" y="322838"/>
                  </a:lnTo>
                  <a:lnTo>
                    <a:pt x="7908" y="323354"/>
                  </a:lnTo>
                  <a:lnTo>
                    <a:pt x="7681" y="323871"/>
                  </a:lnTo>
                  <a:lnTo>
                    <a:pt x="7462" y="324387"/>
                  </a:lnTo>
                  <a:lnTo>
                    <a:pt x="7247" y="324930"/>
                  </a:lnTo>
                  <a:lnTo>
                    <a:pt x="7036" y="325459"/>
                  </a:lnTo>
                  <a:lnTo>
                    <a:pt x="6829" y="326002"/>
                  </a:lnTo>
                  <a:lnTo>
                    <a:pt x="6644" y="324400"/>
                  </a:lnTo>
                  <a:lnTo>
                    <a:pt x="6463" y="322798"/>
                  </a:lnTo>
                  <a:lnTo>
                    <a:pt x="6285" y="321196"/>
                  </a:lnTo>
                  <a:lnTo>
                    <a:pt x="6113" y="319594"/>
                  </a:lnTo>
                  <a:lnTo>
                    <a:pt x="5944" y="317992"/>
                  </a:lnTo>
                  <a:lnTo>
                    <a:pt x="5780" y="316377"/>
                  </a:lnTo>
                  <a:lnTo>
                    <a:pt x="5624" y="314762"/>
                  </a:lnTo>
                  <a:lnTo>
                    <a:pt x="5468" y="313147"/>
                  </a:lnTo>
                  <a:lnTo>
                    <a:pt x="5316" y="311532"/>
                  </a:lnTo>
                  <a:lnTo>
                    <a:pt x="5168" y="309916"/>
                  </a:lnTo>
                  <a:lnTo>
                    <a:pt x="5029" y="308288"/>
                  </a:lnTo>
                  <a:lnTo>
                    <a:pt x="4890" y="306660"/>
                  </a:lnTo>
                  <a:lnTo>
                    <a:pt x="4759" y="305031"/>
                  </a:lnTo>
                  <a:lnTo>
                    <a:pt x="4633" y="303389"/>
                  </a:lnTo>
                  <a:lnTo>
                    <a:pt x="4511" y="301748"/>
                  </a:lnTo>
                  <a:lnTo>
                    <a:pt x="4393" y="300106"/>
                  </a:lnTo>
                  <a:lnTo>
                    <a:pt x="5493" y="299047"/>
                  </a:lnTo>
                  <a:lnTo>
                    <a:pt x="6602" y="297988"/>
                  </a:lnTo>
                  <a:lnTo>
                    <a:pt x="7706" y="296915"/>
                  </a:lnTo>
                  <a:lnTo>
                    <a:pt x="8258" y="296373"/>
                  </a:lnTo>
                  <a:lnTo>
                    <a:pt x="8811" y="295817"/>
                  </a:lnTo>
                  <a:lnTo>
                    <a:pt x="9359" y="295247"/>
                  </a:lnTo>
                  <a:lnTo>
                    <a:pt x="9907" y="294665"/>
                  </a:lnTo>
                  <a:lnTo>
                    <a:pt x="10450" y="294069"/>
                  </a:lnTo>
                  <a:lnTo>
                    <a:pt x="10994" y="293447"/>
                  </a:lnTo>
                  <a:lnTo>
                    <a:pt x="11530" y="292811"/>
                  </a:lnTo>
                  <a:lnTo>
                    <a:pt x="12065" y="292163"/>
                  </a:lnTo>
                  <a:lnTo>
                    <a:pt x="12592" y="291474"/>
                  </a:lnTo>
                  <a:lnTo>
                    <a:pt x="13115" y="290773"/>
                  </a:lnTo>
                  <a:lnTo>
                    <a:pt x="13136" y="290759"/>
                  </a:lnTo>
                  <a:lnTo>
                    <a:pt x="13153" y="290733"/>
                  </a:lnTo>
                  <a:lnTo>
                    <a:pt x="13182" y="290667"/>
                  </a:lnTo>
                  <a:lnTo>
                    <a:pt x="13224" y="290521"/>
                  </a:lnTo>
                  <a:close/>
                  <a:moveTo>
                    <a:pt x="123184" y="295036"/>
                  </a:moveTo>
                  <a:lnTo>
                    <a:pt x="123821" y="295155"/>
                  </a:lnTo>
                  <a:lnTo>
                    <a:pt x="124461" y="295261"/>
                  </a:lnTo>
                  <a:lnTo>
                    <a:pt x="125102" y="295353"/>
                  </a:lnTo>
                  <a:lnTo>
                    <a:pt x="125743" y="295446"/>
                  </a:lnTo>
                  <a:lnTo>
                    <a:pt x="126388" y="295525"/>
                  </a:lnTo>
                  <a:lnTo>
                    <a:pt x="127029" y="295605"/>
                  </a:lnTo>
                  <a:lnTo>
                    <a:pt x="128310" y="295724"/>
                  </a:lnTo>
                  <a:lnTo>
                    <a:pt x="129596" y="295817"/>
                  </a:lnTo>
                  <a:lnTo>
                    <a:pt x="130878" y="295883"/>
                  </a:lnTo>
                  <a:lnTo>
                    <a:pt x="132159" y="295923"/>
                  </a:lnTo>
                  <a:lnTo>
                    <a:pt x="133441" y="295936"/>
                  </a:lnTo>
                  <a:lnTo>
                    <a:pt x="133323" y="297697"/>
                  </a:lnTo>
                  <a:lnTo>
                    <a:pt x="133196" y="299444"/>
                  </a:lnTo>
                  <a:lnTo>
                    <a:pt x="133065" y="301192"/>
                  </a:lnTo>
                  <a:lnTo>
                    <a:pt x="132931" y="302926"/>
                  </a:lnTo>
                  <a:lnTo>
                    <a:pt x="132787" y="304660"/>
                  </a:lnTo>
                  <a:lnTo>
                    <a:pt x="132640" y="306395"/>
                  </a:lnTo>
                  <a:lnTo>
                    <a:pt x="132488" y="308129"/>
                  </a:lnTo>
                  <a:lnTo>
                    <a:pt x="132332" y="309850"/>
                  </a:lnTo>
                  <a:lnTo>
                    <a:pt x="132168" y="311571"/>
                  </a:lnTo>
                  <a:lnTo>
                    <a:pt x="131999" y="313292"/>
                  </a:lnTo>
                  <a:lnTo>
                    <a:pt x="131822" y="315000"/>
                  </a:lnTo>
                  <a:lnTo>
                    <a:pt x="131645" y="316708"/>
                  </a:lnTo>
                  <a:lnTo>
                    <a:pt x="131459" y="318416"/>
                  </a:lnTo>
                  <a:lnTo>
                    <a:pt x="131270" y="320111"/>
                  </a:lnTo>
                  <a:lnTo>
                    <a:pt x="131080" y="321818"/>
                  </a:lnTo>
                  <a:lnTo>
                    <a:pt x="130882" y="323513"/>
                  </a:lnTo>
                  <a:lnTo>
                    <a:pt x="130625" y="323354"/>
                  </a:lnTo>
                  <a:lnTo>
                    <a:pt x="130367" y="323209"/>
                  </a:lnTo>
                  <a:lnTo>
                    <a:pt x="130110" y="323076"/>
                  </a:lnTo>
                  <a:lnTo>
                    <a:pt x="129849" y="322944"/>
                  </a:lnTo>
                  <a:lnTo>
                    <a:pt x="129322" y="322705"/>
                  </a:lnTo>
                  <a:lnTo>
                    <a:pt x="128791" y="322494"/>
                  </a:lnTo>
                  <a:lnTo>
                    <a:pt x="128260" y="322322"/>
                  </a:lnTo>
                  <a:lnTo>
                    <a:pt x="127720" y="322163"/>
                  </a:lnTo>
                  <a:lnTo>
                    <a:pt x="127180" y="322017"/>
                  </a:lnTo>
                  <a:lnTo>
                    <a:pt x="126641" y="321898"/>
                  </a:lnTo>
                  <a:lnTo>
                    <a:pt x="126097" y="321792"/>
                  </a:lnTo>
                  <a:lnTo>
                    <a:pt x="125557" y="321713"/>
                  </a:lnTo>
                  <a:lnTo>
                    <a:pt x="125018" y="321633"/>
                  </a:lnTo>
                  <a:lnTo>
                    <a:pt x="124482" y="321567"/>
                  </a:lnTo>
                  <a:lnTo>
                    <a:pt x="123424" y="321461"/>
                  </a:lnTo>
                  <a:lnTo>
                    <a:pt x="122387" y="321355"/>
                  </a:lnTo>
                  <a:lnTo>
                    <a:pt x="122328" y="321368"/>
                  </a:lnTo>
                  <a:lnTo>
                    <a:pt x="122274" y="321382"/>
                  </a:lnTo>
                  <a:lnTo>
                    <a:pt x="122223" y="321421"/>
                  </a:lnTo>
                  <a:lnTo>
                    <a:pt x="122172" y="321474"/>
                  </a:lnTo>
                  <a:lnTo>
                    <a:pt x="122126" y="321527"/>
                  </a:lnTo>
                  <a:lnTo>
                    <a:pt x="122080" y="321607"/>
                  </a:lnTo>
                  <a:lnTo>
                    <a:pt x="122037" y="321686"/>
                  </a:lnTo>
                  <a:lnTo>
                    <a:pt x="122000" y="321779"/>
                  </a:lnTo>
                  <a:lnTo>
                    <a:pt x="121962" y="321871"/>
                  </a:lnTo>
                  <a:lnTo>
                    <a:pt x="121928" y="321991"/>
                  </a:lnTo>
                  <a:lnTo>
                    <a:pt x="121894" y="322110"/>
                  </a:lnTo>
                  <a:lnTo>
                    <a:pt x="121865" y="322229"/>
                  </a:lnTo>
                  <a:lnTo>
                    <a:pt x="121835" y="322361"/>
                  </a:lnTo>
                  <a:lnTo>
                    <a:pt x="121814" y="322494"/>
                  </a:lnTo>
                  <a:lnTo>
                    <a:pt x="121793" y="322639"/>
                  </a:lnTo>
                  <a:lnTo>
                    <a:pt x="121772" y="322772"/>
                  </a:lnTo>
                  <a:lnTo>
                    <a:pt x="121755" y="322983"/>
                  </a:lnTo>
                  <a:lnTo>
                    <a:pt x="121742" y="323209"/>
                  </a:lnTo>
                  <a:lnTo>
                    <a:pt x="121734" y="323420"/>
                  </a:lnTo>
                  <a:lnTo>
                    <a:pt x="121734" y="323645"/>
                  </a:lnTo>
                  <a:lnTo>
                    <a:pt x="121738" y="323857"/>
                  </a:lnTo>
                  <a:lnTo>
                    <a:pt x="121751" y="324069"/>
                  </a:lnTo>
                  <a:lnTo>
                    <a:pt x="121768" y="324268"/>
                  </a:lnTo>
                  <a:lnTo>
                    <a:pt x="121789" y="324466"/>
                  </a:lnTo>
                  <a:lnTo>
                    <a:pt x="121818" y="324652"/>
                  </a:lnTo>
                  <a:lnTo>
                    <a:pt x="121856" y="324824"/>
                  </a:lnTo>
                  <a:lnTo>
                    <a:pt x="121898" y="324983"/>
                  </a:lnTo>
                  <a:lnTo>
                    <a:pt x="121949" y="325128"/>
                  </a:lnTo>
                  <a:lnTo>
                    <a:pt x="122004" y="325247"/>
                  </a:lnTo>
                  <a:lnTo>
                    <a:pt x="122063" y="325353"/>
                  </a:lnTo>
                  <a:lnTo>
                    <a:pt x="122134" y="325433"/>
                  </a:lnTo>
                  <a:lnTo>
                    <a:pt x="122210" y="325486"/>
                  </a:lnTo>
                  <a:lnTo>
                    <a:pt x="123188" y="325976"/>
                  </a:lnTo>
                  <a:lnTo>
                    <a:pt x="124187" y="326465"/>
                  </a:lnTo>
                  <a:lnTo>
                    <a:pt x="124689" y="326704"/>
                  </a:lnTo>
                  <a:lnTo>
                    <a:pt x="125199" y="326942"/>
                  </a:lnTo>
                  <a:lnTo>
                    <a:pt x="125709" y="327167"/>
                  </a:lnTo>
                  <a:lnTo>
                    <a:pt x="126219" y="327379"/>
                  </a:lnTo>
                  <a:lnTo>
                    <a:pt x="126734" y="327591"/>
                  </a:lnTo>
                  <a:lnTo>
                    <a:pt x="127248" y="327763"/>
                  </a:lnTo>
                  <a:lnTo>
                    <a:pt x="127762" y="327935"/>
                  </a:lnTo>
                  <a:lnTo>
                    <a:pt x="128277" y="328081"/>
                  </a:lnTo>
                  <a:lnTo>
                    <a:pt x="128787" y="328200"/>
                  </a:lnTo>
                  <a:lnTo>
                    <a:pt x="129297" y="328306"/>
                  </a:lnTo>
                  <a:lnTo>
                    <a:pt x="129803" y="328372"/>
                  </a:lnTo>
                  <a:lnTo>
                    <a:pt x="130304" y="328412"/>
                  </a:lnTo>
                  <a:lnTo>
                    <a:pt x="130081" y="330133"/>
                  </a:lnTo>
                  <a:lnTo>
                    <a:pt x="129853" y="331854"/>
                  </a:lnTo>
                  <a:lnTo>
                    <a:pt x="129621" y="333562"/>
                  </a:lnTo>
                  <a:lnTo>
                    <a:pt x="129381" y="335269"/>
                  </a:lnTo>
                  <a:lnTo>
                    <a:pt x="129141" y="336977"/>
                  </a:lnTo>
                  <a:lnTo>
                    <a:pt x="128892" y="338672"/>
                  </a:lnTo>
                  <a:lnTo>
                    <a:pt x="128639" y="340367"/>
                  </a:lnTo>
                  <a:lnTo>
                    <a:pt x="128382" y="342048"/>
                  </a:lnTo>
                  <a:lnTo>
                    <a:pt x="128121" y="343729"/>
                  </a:lnTo>
                  <a:lnTo>
                    <a:pt x="127855" y="345411"/>
                  </a:lnTo>
                  <a:lnTo>
                    <a:pt x="127585" y="347079"/>
                  </a:lnTo>
                  <a:lnTo>
                    <a:pt x="127307" y="348747"/>
                  </a:lnTo>
                  <a:lnTo>
                    <a:pt x="127029" y="350402"/>
                  </a:lnTo>
                  <a:lnTo>
                    <a:pt x="126742" y="352057"/>
                  </a:lnTo>
                  <a:lnTo>
                    <a:pt x="126451" y="353698"/>
                  </a:lnTo>
                  <a:lnTo>
                    <a:pt x="126156" y="355340"/>
                  </a:lnTo>
                  <a:lnTo>
                    <a:pt x="125313" y="354122"/>
                  </a:lnTo>
                  <a:lnTo>
                    <a:pt x="124470" y="352944"/>
                  </a:lnTo>
                  <a:lnTo>
                    <a:pt x="123627" y="351792"/>
                  </a:lnTo>
                  <a:lnTo>
                    <a:pt x="122784" y="350653"/>
                  </a:lnTo>
                  <a:lnTo>
                    <a:pt x="122333" y="350018"/>
                  </a:lnTo>
                  <a:lnTo>
                    <a:pt x="121877" y="349382"/>
                  </a:lnTo>
                  <a:lnTo>
                    <a:pt x="121418" y="348734"/>
                  </a:lnTo>
                  <a:lnTo>
                    <a:pt x="121186" y="348416"/>
                  </a:lnTo>
                  <a:lnTo>
                    <a:pt x="120954" y="348111"/>
                  </a:lnTo>
                  <a:lnTo>
                    <a:pt x="120722" y="347820"/>
                  </a:lnTo>
                  <a:lnTo>
                    <a:pt x="120486" y="347542"/>
                  </a:lnTo>
                  <a:lnTo>
                    <a:pt x="120250" y="347277"/>
                  </a:lnTo>
                  <a:lnTo>
                    <a:pt x="120014" y="347026"/>
                  </a:lnTo>
                  <a:lnTo>
                    <a:pt x="119778" y="346801"/>
                  </a:lnTo>
                  <a:lnTo>
                    <a:pt x="119542" y="346589"/>
                  </a:lnTo>
                  <a:lnTo>
                    <a:pt x="119302" y="346417"/>
                  </a:lnTo>
                  <a:lnTo>
                    <a:pt x="119061" y="346258"/>
                  </a:lnTo>
                  <a:lnTo>
                    <a:pt x="119006" y="346245"/>
                  </a:lnTo>
                  <a:lnTo>
                    <a:pt x="118956" y="346245"/>
                  </a:lnTo>
                  <a:lnTo>
                    <a:pt x="118909" y="346284"/>
                  </a:lnTo>
                  <a:lnTo>
                    <a:pt x="118859" y="346337"/>
                  </a:lnTo>
                  <a:lnTo>
                    <a:pt x="118813" y="346404"/>
                  </a:lnTo>
                  <a:lnTo>
                    <a:pt x="118770" y="346483"/>
                  </a:lnTo>
                  <a:lnTo>
                    <a:pt x="118728" y="346589"/>
                  </a:lnTo>
                  <a:lnTo>
                    <a:pt x="118690" y="346695"/>
                  </a:lnTo>
                  <a:lnTo>
                    <a:pt x="118673" y="346761"/>
                  </a:lnTo>
                  <a:lnTo>
                    <a:pt x="118657" y="346827"/>
                  </a:lnTo>
                  <a:lnTo>
                    <a:pt x="118635" y="346946"/>
                  </a:lnTo>
                  <a:lnTo>
                    <a:pt x="118619" y="347092"/>
                  </a:lnTo>
                  <a:lnTo>
                    <a:pt x="118606" y="347251"/>
                  </a:lnTo>
                  <a:lnTo>
                    <a:pt x="118602" y="347397"/>
                  </a:lnTo>
                  <a:lnTo>
                    <a:pt x="118606" y="347542"/>
                  </a:lnTo>
                  <a:lnTo>
                    <a:pt x="118619" y="347701"/>
                  </a:lnTo>
                  <a:lnTo>
                    <a:pt x="118627" y="347767"/>
                  </a:lnTo>
                  <a:lnTo>
                    <a:pt x="118640" y="347833"/>
                  </a:lnTo>
                  <a:lnTo>
                    <a:pt x="118652" y="347913"/>
                  </a:lnTo>
                  <a:lnTo>
                    <a:pt x="118673" y="347979"/>
                  </a:lnTo>
                  <a:lnTo>
                    <a:pt x="118694" y="348045"/>
                  </a:lnTo>
                  <a:lnTo>
                    <a:pt x="118716" y="348111"/>
                  </a:lnTo>
                  <a:lnTo>
                    <a:pt x="118888" y="348562"/>
                  </a:lnTo>
                  <a:lnTo>
                    <a:pt x="119065" y="348998"/>
                  </a:lnTo>
                  <a:lnTo>
                    <a:pt x="119247" y="349435"/>
                  </a:lnTo>
                  <a:lnTo>
                    <a:pt x="119432" y="349859"/>
                  </a:lnTo>
                  <a:lnTo>
                    <a:pt x="119618" y="350269"/>
                  </a:lnTo>
                  <a:lnTo>
                    <a:pt x="119812" y="350680"/>
                  </a:lnTo>
                  <a:lnTo>
                    <a:pt x="120006" y="351077"/>
                  </a:lnTo>
                  <a:lnTo>
                    <a:pt x="120208" y="351474"/>
                  </a:lnTo>
                  <a:lnTo>
                    <a:pt x="120410" y="351858"/>
                  </a:lnTo>
                  <a:lnTo>
                    <a:pt x="120613" y="352242"/>
                  </a:lnTo>
                  <a:lnTo>
                    <a:pt x="120819" y="352626"/>
                  </a:lnTo>
                  <a:lnTo>
                    <a:pt x="121030" y="352997"/>
                  </a:lnTo>
                  <a:lnTo>
                    <a:pt x="121241" y="353354"/>
                  </a:lnTo>
                  <a:lnTo>
                    <a:pt x="121456" y="353712"/>
                  </a:lnTo>
                  <a:lnTo>
                    <a:pt x="121890" y="354413"/>
                  </a:lnTo>
                  <a:lnTo>
                    <a:pt x="122324" y="355089"/>
                  </a:lnTo>
                  <a:lnTo>
                    <a:pt x="122767" y="355750"/>
                  </a:lnTo>
                  <a:lnTo>
                    <a:pt x="123209" y="356399"/>
                  </a:lnTo>
                  <a:lnTo>
                    <a:pt x="123652" y="357021"/>
                  </a:lnTo>
                  <a:lnTo>
                    <a:pt x="124529" y="358253"/>
                  </a:lnTo>
                  <a:lnTo>
                    <a:pt x="125389" y="359431"/>
                  </a:lnTo>
                  <a:lnTo>
                    <a:pt x="125115" y="360834"/>
                  </a:lnTo>
                  <a:lnTo>
                    <a:pt x="124837" y="362238"/>
                  </a:lnTo>
                  <a:lnTo>
                    <a:pt x="124558" y="363641"/>
                  </a:lnTo>
                  <a:lnTo>
                    <a:pt x="124272" y="365031"/>
                  </a:lnTo>
                  <a:lnTo>
                    <a:pt x="123985" y="366435"/>
                  </a:lnTo>
                  <a:lnTo>
                    <a:pt x="123694" y="367825"/>
                  </a:lnTo>
                  <a:lnTo>
                    <a:pt x="123399" y="369202"/>
                  </a:lnTo>
                  <a:lnTo>
                    <a:pt x="123104" y="370578"/>
                  </a:lnTo>
                  <a:lnTo>
                    <a:pt x="122805" y="371955"/>
                  </a:lnTo>
                  <a:lnTo>
                    <a:pt x="122497" y="373332"/>
                  </a:lnTo>
                  <a:lnTo>
                    <a:pt x="122189" y="374696"/>
                  </a:lnTo>
                  <a:lnTo>
                    <a:pt x="121877" y="376059"/>
                  </a:lnTo>
                  <a:lnTo>
                    <a:pt x="121561" y="377410"/>
                  </a:lnTo>
                  <a:lnTo>
                    <a:pt x="121245" y="378760"/>
                  </a:lnTo>
                  <a:lnTo>
                    <a:pt x="120920" y="380111"/>
                  </a:lnTo>
                  <a:lnTo>
                    <a:pt x="120596" y="381448"/>
                  </a:lnTo>
                  <a:lnTo>
                    <a:pt x="120305" y="379713"/>
                  </a:lnTo>
                  <a:lnTo>
                    <a:pt x="120010" y="377979"/>
                  </a:lnTo>
                  <a:lnTo>
                    <a:pt x="119715" y="376245"/>
                  </a:lnTo>
                  <a:lnTo>
                    <a:pt x="119415" y="374524"/>
                  </a:lnTo>
                  <a:lnTo>
                    <a:pt x="119112" y="372803"/>
                  </a:lnTo>
                  <a:lnTo>
                    <a:pt x="118804" y="371081"/>
                  </a:lnTo>
                  <a:lnTo>
                    <a:pt x="118492" y="369374"/>
                  </a:lnTo>
                  <a:lnTo>
                    <a:pt x="118180" y="367666"/>
                  </a:lnTo>
                  <a:lnTo>
                    <a:pt x="117864" y="365958"/>
                  </a:lnTo>
                  <a:lnTo>
                    <a:pt x="117544" y="364263"/>
                  </a:lnTo>
                  <a:lnTo>
                    <a:pt x="117223" y="362555"/>
                  </a:lnTo>
                  <a:lnTo>
                    <a:pt x="116899" y="360874"/>
                  </a:lnTo>
                  <a:lnTo>
                    <a:pt x="116574" y="359179"/>
                  </a:lnTo>
                  <a:lnTo>
                    <a:pt x="116245" y="357498"/>
                  </a:lnTo>
                  <a:lnTo>
                    <a:pt x="115579" y="354135"/>
                  </a:lnTo>
                  <a:lnTo>
                    <a:pt x="115756" y="353672"/>
                  </a:lnTo>
                  <a:lnTo>
                    <a:pt x="115925" y="353209"/>
                  </a:lnTo>
                  <a:lnTo>
                    <a:pt x="116093" y="352732"/>
                  </a:lnTo>
                  <a:lnTo>
                    <a:pt x="116258" y="352242"/>
                  </a:lnTo>
                  <a:lnTo>
                    <a:pt x="116422" y="351752"/>
                  </a:lnTo>
                  <a:lnTo>
                    <a:pt x="116582" y="351249"/>
                  </a:lnTo>
                  <a:lnTo>
                    <a:pt x="116738" y="350733"/>
                  </a:lnTo>
                  <a:lnTo>
                    <a:pt x="116894" y="350203"/>
                  </a:lnTo>
                  <a:lnTo>
                    <a:pt x="117050" y="349674"/>
                  </a:lnTo>
                  <a:lnTo>
                    <a:pt x="117198" y="349131"/>
                  </a:lnTo>
                  <a:lnTo>
                    <a:pt x="117345" y="348588"/>
                  </a:lnTo>
                  <a:lnTo>
                    <a:pt x="117493" y="348019"/>
                  </a:lnTo>
                  <a:lnTo>
                    <a:pt x="117632" y="347463"/>
                  </a:lnTo>
                  <a:lnTo>
                    <a:pt x="117775" y="346880"/>
                  </a:lnTo>
                  <a:lnTo>
                    <a:pt x="117910" y="346298"/>
                  </a:lnTo>
                  <a:lnTo>
                    <a:pt x="118045" y="345702"/>
                  </a:lnTo>
                  <a:lnTo>
                    <a:pt x="118189" y="345066"/>
                  </a:lnTo>
                  <a:lnTo>
                    <a:pt x="118328" y="344431"/>
                  </a:lnTo>
                  <a:lnTo>
                    <a:pt x="118463" y="343782"/>
                  </a:lnTo>
                  <a:lnTo>
                    <a:pt x="118598" y="343120"/>
                  </a:lnTo>
                  <a:lnTo>
                    <a:pt x="118728" y="342458"/>
                  </a:lnTo>
                  <a:lnTo>
                    <a:pt x="118855" y="341783"/>
                  </a:lnTo>
                  <a:lnTo>
                    <a:pt x="118981" y="341108"/>
                  </a:lnTo>
                  <a:lnTo>
                    <a:pt x="119103" y="340419"/>
                  </a:lnTo>
                  <a:lnTo>
                    <a:pt x="119226" y="339718"/>
                  </a:lnTo>
                  <a:lnTo>
                    <a:pt x="119344" y="339029"/>
                  </a:lnTo>
                  <a:lnTo>
                    <a:pt x="119462" y="338314"/>
                  </a:lnTo>
                  <a:lnTo>
                    <a:pt x="119576" y="337600"/>
                  </a:lnTo>
                  <a:lnTo>
                    <a:pt x="119685" y="336885"/>
                  </a:lnTo>
                  <a:lnTo>
                    <a:pt x="119795" y="336170"/>
                  </a:lnTo>
                  <a:lnTo>
                    <a:pt x="119904" y="335442"/>
                  </a:lnTo>
                  <a:lnTo>
                    <a:pt x="120010" y="334700"/>
                  </a:lnTo>
                  <a:lnTo>
                    <a:pt x="120111" y="333959"/>
                  </a:lnTo>
                  <a:lnTo>
                    <a:pt x="120212" y="333217"/>
                  </a:lnTo>
                  <a:lnTo>
                    <a:pt x="120406" y="331721"/>
                  </a:lnTo>
                  <a:lnTo>
                    <a:pt x="120596" y="330212"/>
                  </a:lnTo>
                  <a:lnTo>
                    <a:pt x="120773" y="328676"/>
                  </a:lnTo>
                  <a:lnTo>
                    <a:pt x="120946" y="327141"/>
                  </a:lnTo>
                  <a:lnTo>
                    <a:pt x="121110" y="325592"/>
                  </a:lnTo>
                  <a:lnTo>
                    <a:pt x="121266" y="324043"/>
                  </a:lnTo>
                  <a:lnTo>
                    <a:pt x="121414" y="322480"/>
                  </a:lnTo>
                  <a:lnTo>
                    <a:pt x="121565" y="320852"/>
                  </a:lnTo>
                  <a:lnTo>
                    <a:pt x="121704" y="319224"/>
                  </a:lnTo>
                  <a:lnTo>
                    <a:pt x="121839" y="317608"/>
                  </a:lnTo>
                  <a:lnTo>
                    <a:pt x="121966" y="315980"/>
                  </a:lnTo>
                  <a:lnTo>
                    <a:pt x="122088" y="314365"/>
                  </a:lnTo>
                  <a:lnTo>
                    <a:pt x="122206" y="312750"/>
                  </a:lnTo>
                  <a:lnTo>
                    <a:pt x="122316" y="311134"/>
                  </a:lnTo>
                  <a:lnTo>
                    <a:pt x="122421" y="309546"/>
                  </a:lnTo>
                  <a:lnTo>
                    <a:pt x="122522" y="307957"/>
                  </a:lnTo>
                  <a:lnTo>
                    <a:pt x="122619" y="306382"/>
                  </a:lnTo>
                  <a:lnTo>
                    <a:pt x="122708" y="304833"/>
                  </a:lnTo>
                  <a:lnTo>
                    <a:pt x="122796" y="303297"/>
                  </a:lnTo>
                  <a:lnTo>
                    <a:pt x="122876" y="301774"/>
                  </a:lnTo>
                  <a:lnTo>
                    <a:pt x="122956" y="300278"/>
                  </a:lnTo>
                  <a:lnTo>
                    <a:pt x="123100" y="297352"/>
                  </a:lnTo>
                  <a:lnTo>
                    <a:pt x="123184" y="295036"/>
                  </a:lnTo>
                  <a:close/>
                  <a:moveTo>
                    <a:pt x="67993" y="173486"/>
                  </a:moveTo>
                  <a:lnTo>
                    <a:pt x="68196" y="173500"/>
                  </a:lnTo>
                  <a:lnTo>
                    <a:pt x="68402" y="173526"/>
                  </a:lnTo>
                  <a:lnTo>
                    <a:pt x="68613" y="173566"/>
                  </a:lnTo>
                  <a:lnTo>
                    <a:pt x="68820" y="173619"/>
                  </a:lnTo>
                  <a:lnTo>
                    <a:pt x="69030" y="173685"/>
                  </a:lnTo>
                  <a:lnTo>
                    <a:pt x="69245" y="173751"/>
                  </a:lnTo>
                  <a:lnTo>
                    <a:pt x="69456" y="173844"/>
                  </a:lnTo>
                  <a:lnTo>
                    <a:pt x="69671" y="173950"/>
                  </a:lnTo>
                  <a:lnTo>
                    <a:pt x="69890" y="174069"/>
                  </a:lnTo>
                  <a:lnTo>
                    <a:pt x="70110" y="174201"/>
                  </a:lnTo>
                  <a:lnTo>
                    <a:pt x="70291" y="174321"/>
                  </a:lnTo>
                  <a:lnTo>
                    <a:pt x="70468" y="174453"/>
                  </a:lnTo>
                  <a:lnTo>
                    <a:pt x="70649" y="174599"/>
                  </a:lnTo>
                  <a:lnTo>
                    <a:pt x="70826" y="174744"/>
                  </a:lnTo>
                  <a:lnTo>
                    <a:pt x="71003" y="174903"/>
                  </a:lnTo>
                  <a:lnTo>
                    <a:pt x="71180" y="175062"/>
                  </a:lnTo>
                  <a:lnTo>
                    <a:pt x="71353" y="175234"/>
                  </a:lnTo>
                  <a:lnTo>
                    <a:pt x="71530" y="175419"/>
                  </a:lnTo>
                  <a:lnTo>
                    <a:pt x="71703" y="175605"/>
                  </a:lnTo>
                  <a:lnTo>
                    <a:pt x="71872" y="175803"/>
                  </a:lnTo>
                  <a:lnTo>
                    <a:pt x="72045" y="176015"/>
                  </a:lnTo>
                  <a:lnTo>
                    <a:pt x="72213" y="176227"/>
                  </a:lnTo>
                  <a:lnTo>
                    <a:pt x="72382" y="176439"/>
                  </a:lnTo>
                  <a:lnTo>
                    <a:pt x="72551" y="176677"/>
                  </a:lnTo>
                  <a:lnTo>
                    <a:pt x="72715" y="176902"/>
                  </a:lnTo>
                  <a:lnTo>
                    <a:pt x="72884" y="177154"/>
                  </a:lnTo>
                  <a:lnTo>
                    <a:pt x="73208" y="177657"/>
                  </a:lnTo>
                  <a:lnTo>
                    <a:pt x="73533" y="178200"/>
                  </a:lnTo>
                  <a:lnTo>
                    <a:pt x="73853" y="178769"/>
                  </a:lnTo>
                  <a:lnTo>
                    <a:pt x="74169" y="179351"/>
                  </a:lnTo>
                  <a:lnTo>
                    <a:pt x="74481" y="179974"/>
                  </a:lnTo>
                  <a:lnTo>
                    <a:pt x="74789" y="180622"/>
                  </a:lnTo>
                  <a:lnTo>
                    <a:pt x="75097" y="181284"/>
                  </a:lnTo>
                  <a:lnTo>
                    <a:pt x="75396" y="181986"/>
                  </a:lnTo>
                  <a:lnTo>
                    <a:pt x="75695" y="182701"/>
                  </a:lnTo>
                  <a:lnTo>
                    <a:pt x="75986" y="183429"/>
                  </a:lnTo>
                  <a:lnTo>
                    <a:pt x="76277" y="184197"/>
                  </a:lnTo>
                  <a:lnTo>
                    <a:pt x="76564" y="184978"/>
                  </a:lnTo>
                  <a:lnTo>
                    <a:pt x="76846" y="185772"/>
                  </a:lnTo>
                  <a:lnTo>
                    <a:pt x="77129" y="186593"/>
                  </a:lnTo>
                  <a:lnTo>
                    <a:pt x="77403" y="187427"/>
                  </a:lnTo>
                  <a:lnTo>
                    <a:pt x="77677" y="188288"/>
                  </a:lnTo>
                  <a:lnTo>
                    <a:pt x="77946" y="189148"/>
                  </a:lnTo>
                  <a:lnTo>
                    <a:pt x="78212" y="190035"/>
                  </a:lnTo>
                  <a:lnTo>
                    <a:pt x="78478" y="190936"/>
                  </a:lnTo>
                  <a:lnTo>
                    <a:pt x="78739" y="191862"/>
                  </a:lnTo>
                  <a:lnTo>
                    <a:pt x="78996" y="192789"/>
                  </a:lnTo>
                  <a:lnTo>
                    <a:pt x="79249" y="193729"/>
                  </a:lnTo>
                  <a:lnTo>
                    <a:pt x="79502" y="194682"/>
                  </a:lnTo>
                  <a:lnTo>
                    <a:pt x="79751" y="195649"/>
                  </a:lnTo>
                  <a:lnTo>
                    <a:pt x="79995" y="196615"/>
                  </a:lnTo>
                  <a:lnTo>
                    <a:pt x="80236" y="197608"/>
                  </a:lnTo>
                  <a:lnTo>
                    <a:pt x="80476" y="198601"/>
                  </a:lnTo>
                  <a:lnTo>
                    <a:pt x="80716" y="199594"/>
                  </a:lnTo>
                  <a:lnTo>
                    <a:pt x="80948" y="200600"/>
                  </a:lnTo>
                  <a:lnTo>
                    <a:pt x="81180" y="201620"/>
                  </a:lnTo>
                  <a:lnTo>
                    <a:pt x="81412" y="202639"/>
                  </a:lnTo>
                  <a:lnTo>
                    <a:pt x="81639" y="203659"/>
                  </a:lnTo>
                  <a:lnTo>
                    <a:pt x="81863" y="204691"/>
                  </a:lnTo>
                  <a:lnTo>
                    <a:pt x="82086" y="205724"/>
                  </a:lnTo>
                  <a:lnTo>
                    <a:pt x="82520" y="207789"/>
                  </a:lnTo>
                  <a:lnTo>
                    <a:pt x="82950" y="209855"/>
                  </a:lnTo>
                  <a:lnTo>
                    <a:pt x="83368" y="211920"/>
                  </a:lnTo>
                  <a:lnTo>
                    <a:pt x="83781" y="213985"/>
                  </a:lnTo>
                  <a:lnTo>
                    <a:pt x="84186" y="216024"/>
                  </a:lnTo>
                  <a:lnTo>
                    <a:pt x="84970" y="220022"/>
                  </a:lnTo>
                  <a:lnTo>
                    <a:pt x="85728" y="223875"/>
                  </a:lnTo>
                  <a:lnTo>
                    <a:pt x="86095" y="225742"/>
                  </a:lnTo>
                  <a:lnTo>
                    <a:pt x="86462" y="227542"/>
                  </a:lnTo>
                  <a:lnTo>
                    <a:pt x="87693" y="233579"/>
                  </a:lnTo>
                  <a:lnTo>
                    <a:pt x="88920" y="239603"/>
                  </a:lnTo>
                  <a:lnTo>
                    <a:pt x="90146" y="245640"/>
                  </a:lnTo>
                  <a:lnTo>
                    <a:pt x="91377" y="251677"/>
                  </a:lnTo>
                  <a:lnTo>
                    <a:pt x="91386" y="251929"/>
                  </a:lnTo>
                  <a:lnTo>
                    <a:pt x="91394" y="252180"/>
                  </a:lnTo>
                  <a:lnTo>
                    <a:pt x="91411" y="252432"/>
                  </a:lnTo>
                  <a:lnTo>
                    <a:pt x="91436" y="252670"/>
                  </a:lnTo>
                  <a:lnTo>
                    <a:pt x="91462" y="252908"/>
                  </a:lnTo>
                  <a:lnTo>
                    <a:pt x="91495" y="253147"/>
                  </a:lnTo>
                  <a:lnTo>
                    <a:pt x="91533" y="253372"/>
                  </a:lnTo>
                  <a:lnTo>
                    <a:pt x="91576" y="253584"/>
                  </a:lnTo>
                  <a:lnTo>
                    <a:pt x="91622" y="253795"/>
                  </a:lnTo>
                  <a:lnTo>
                    <a:pt x="91672" y="253981"/>
                  </a:lnTo>
                  <a:lnTo>
                    <a:pt x="91727" y="254179"/>
                  </a:lnTo>
                  <a:lnTo>
                    <a:pt x="91786" y="254351"/>
                  </a:lnTo>
                  <a:lnTo>
                    <a:pt x="91845" y="254524"/>
                  </a:lnTo>
                  <a:lnTo>
                    <a:pt x="91913" y="254669"/>
                  </a:lnTo>
                  <a:lnTo>
                    <a:pt x="91980" y="254815"/>
                  </a:lnTo>
                  <a:lnTo>
                    <a:pt x="92052" y="254947"/>
                  </a:lnTo>
                  <a:lnTo>
                    <a:pt x="93903" y="264043"/>
                  </a:lnTo>
                  <a:lnTo>
                    <a:pt x="95757" y="273138"/>
                  </a:lnTo>
                  <a:lnTo>
                    <a:pt x="99476" y="291329"/>
                  </a:lnTo>
                  <a:lnTo>
                    <a:pt x="105984" y="323248"/>
                  </a:lnTo>
                  <a:lnTo>
                    <a:pt x="109239" y="339201"/>
                  </a:lnTo>
                  <a:lnTo>
                    <a:pt x="112485" y="355168"/>
                  </a:lnTo>
                  <a:lnTo>
                    <a:pt x="112843" y="356889"/>
                  </a:lnTo>
                  <a:lnTo>
                    <a:pt x="113227" y="358690"/>
                  </a:lnTo>
                  <a:lnTo>
                    <a:pt x="113632" y="360570"/>
                  </a:lnTo>
                  <a:lnTo>
                    <a:pt x="114057" y="362516"/>
                  </a:lnTo>
                  <a:lnTo>
                    <a:pt x="114951" y="366620"/>
                  </a:lnTo>
                  <a:lnTo>
                    <a:pt x="115411" y="368751"/>
                  </a:lnTo>
                  <a:lnTo>
                    <a:pt x="115878" y="370949"/>
                  </a:lnTo>
                  <a:lnTo>
                    <a:pt x="116342" y="373187"/>
                  </a:lnTo>
                  <a:lnTo>
                    <a:pt x="116578" y="374325"/>
                  </a:lnTo>
                  <a:lnTo>
                    <a:pt x="116810" y="375477"/>
                  </a:lnTo>
                  <a:lnTo>
                    <a:pt x="117038" y="376629"/>
                  </a:lnTo>
                  <a:lnTo>
                    <a:pt x="117265" y="377794"/>
                  </a:lnTo>
                  <a:lnTo>
                    <a:pt x="117493" y="378972"/>
                  </a:lnTo>
                  <a:lnTo>
                    <a:pt x="117712" y="380164"/>
                  </a:lnTo>
                  <a:lnTo>
                    <a:pt x="117931" y="381355"/>
                  </a:lnTo>
                  <a:lnTo>
                    <a:pt x="118146" y="382547"/>
                  </a:lnTo>
                  <a:lnTo>
                    <a:pt x="118361" y="383751"/>
                  </a:lnTo>
                  <a:lnTo>
                    <a:pt x="118568" y="384956"/>
                  </a:lnTo>
                  <a:lnTo>
                    <a:pt x="118766" y="386174"/>
                  </a:lnTo>
                  <a:lnTo>
                    <a:pt x="118964" y="387392"/>
                  </a:lnTo>
                  <a:lnTo>
                    <a:pt x="119154" y="388610"/>
                  </a:lnTo>
                  <a:lnTo>
                    <a:pt x="119335" y="389841"/>
                  </a:lnTo>
                  <a:lnTo>
                    <a:pt x="119512" y="391073"/>
                  </a:lnTo>
                  <a:lnTo>
                    <a:pt x="119681" y="392304"/>
                  </a:lnTo>
                  <a:lnTo>
                    <a:pt x="119841" y="393535"/>
                  </a:lnTo>
                  <a:lnTo>
                    <a:pt x="119993" y="394766"/>
                  </a:lnTo>
                  <a:lnTo>
                    <a:pt x="120136" y="395998"/>
                  </a:lnTo>
                  <a:lnTo>
                    <a:pt x="120271" y="397229"/>
                  </a:lnTo>
                  <a:lnTo>
                    <a:pt x="120398" y="398460"/>
                  </a:lnTo>
                  <a:lnTo>
                    <a:pt x="120511" y="399691"/>
                  </a:lnTo>
                  <a:lnTo>
                    <a:pt x="120562" y="400314"/>
                  </a:lnTo>
                  <a:lnTo>
                    <a:pt x="120613" y="400923"/>
                  </a:lnTo>
                  <a:lnTo>
                    <a:pt x="120663" y="401532"/>
                  </a:lnTo>
                  <a:lnTo>
                    <a:pt x="120710" y="402154"/>
                  </a:lnTo>
                  <a:lnTo>
                    <a:pt x="120752" y="402763"/>
                  </a:lnTo>
                  <a:lnTo>
                    <a:pt x="120790" y="403372"/>
                  </a:lnTo>
                  <a:lnTo>
                    <a:pt x="120823" y="403981"/>
                  </a:lnTo>
                  <a:lnTo>
                    <a:pt x="120857" y="404590"/>
                  </a:lnTo>
                  <a:lnTo>
                    <a:pt x="120891" y="405199"/>
                  </a:lnTo>
                  <a:lnTo>
                    <a:pt x="120916" y="405808"/>
                  </a:lnTo>
                  <a:lnTo>
                    <a:pt x="120941" y="406417"/>
                  </a:lnTo>
                  <a:lnTo>
                    <a:pt x="120958" y="407013"/>
                  </a:lnTo>
                  <a:lnTo>
                    <a:pt x="120979" y="407622"/>
                  </a:lnTo>
                  <a:lnTo>
                    <a:pt x="120992" y="408217"/>
                  </a:lnTo>
                  <a:lnTo>
                    <a:pt x="121000" y="408826"/>
                  </a:lnTo>
                  <a:lnTo>
                    <a:pt x="121009" y="409422"/>
                  </a:lnTo>
                  <a:lnTo>
                    <a:pt x="121013" y="410018"/>
                  </a:lnTo>
                  <a:lnTo>
                    <a:pt x="121013" y="410614"/>
                  </a:lnTo>
                  <a:lnTo>
                    <a:pt x="121009" y="411196"/>
                  </a:lnTo>
                  <a:lnTo>
                    <a:pt x="121000" y="411792"/>
                  </a:lnTo>
                  <a:lnTo>
                    <a:pt x="120988" y="412388"/>
                  </a:lnTo>
                  <a:lnTo>
                    <a:pt x="120975" y="412970"/>
                  </a:lnTo>
                  <a:lnTo>
                    <a:pt x="120954" y="413553"/>
                  </a:lnTo>
                  <a:lnTo>
                    <a:pt x="120929" y="414135"/>
                  </a:lnTo>
                  <a:lnTo>
                    <a:pt x="120903" y="414718"/>
                  </a:lnTo>
                  <a:lnTo>
                    <a:pt x="120874" y="415300"/>
                  </a:lnTo>
                  <a:lnTo>
                    <a:pt x="120836" y="415870"/>
                  </a:lnTo>
                  <a:lnTo>
                    <a:pt x="120798" y="416439"/>
                  </a:lnTo>
                  <a:lnTo>
                    <a:pt x="120756" y="417008"/>
                  </a:lnTo>
                  <a:lnTo>
                    <a:pt x="120705" y="417578"/>
                  </a:lnTo>
                  <a:lnTo>
                    <a:pt x="120655" y="418147"/>
                  </a:lnTo>
                  <a:lnTo>
                    <a:pt x="120596" y="418703"/>
                  </a:lnTo>
                  <a:lnTo>
                    <a:pt x="120537" y="419272"/>
                  </a:lnTo>
                  <a:lnTo>
                    <a:pt x="120469" y="419828"/>
                  </a:lnTo>
                  <a:lnTo>
                    <a:pt x="120402" y="420371"/>
                  </a:lnTo>
                  <a:lnTo>
                    <a:pt x="120326" y="420927"/>
                  </a:lnTo>
                  <a:lnTo>
                    <a:pt x="120246" y="421470"/>
                  </a:lnTo>
                  <a:lnTo>
                    <a:pt x="120162" y="422013"/>
                  </a:lnTo>
                  <a:lnTo>
                    <a:pt x="120073" y="422555"/>
                  </a:lnTo>
                  <a:lnTo>
                    <a:pt x="119980" y="423098"/>
                  </a:lnTo>
                  <a:lnTo>
                    <a:pt x="119879" y="423628"/>
                  </a:lnTo>
                  <a:lnTo>
                    <a:pt x="119778" y="424157"/>
                  </a:lnTo>
                  <a:lnTo>
                    <a:pt x="119668" y="424687"/>
                  </a:lnTo>
                  <a:lnTo>
                    <a:pt x="119554" y="425203"/>
                  </a:lnTo>
                  <a:lnTo>
                    <a:pt x="119436" y="425720"/>
                  </a:lnTo>
                  <a:lnTo>
                    <a:pt x="119310" y="426236"/>
                  </a:lnTo>
                  <a:lnTo>
                    <a:pt x="119179" y="426752"/>
                  </a:lnTo>
                  <a:lnTo>
                    <a:pt x="119044" y="427255"/>
                  </a:lnTo>
                  <a:lnTo>
                    <a:pt x="119032" y="427308"/>
                  </a:lnTo>
                  <a:lnTo>
                    <a:pt x="119023" y="427361"/>
                  </a:lnTo>
                  <a:lnTo>
                    <a:pt x="119006" y="427467"/>
                  </a:lnTo>
                  <a:lnTo>
                    <a:pt x="118994" y="427586"/>
                  </a:lnTo>
                  <a:lnTo>
                    <a:pt x="118977" y="427692"/>
                  </a:lnTo>
                  <a:lnTo>
                    <a:pt x="118952" y="427692"/>
                  </a:lnTo>
                  <a:lnTo>
                    <a:pt x="115718" y="427679"/>
                  </a:lnTo>
                  <a:lnTo>
                    <a:pt x="112489" y="427653"/>
                  </a:lnTo>
                  <a:lnTo>
                    <a:pt x="109260" y="427613"/>
                  </a:lnTo>
                  <a:lnTo>
                    <a:pt x="106027" y="427573"/>
                  </a:lnTo>
                  <a:lnTo>
                    <a:pt x="102797" y="427520"/>
                  </a:lnTo>
                  <a:lnTo>
                    <a:pt x="99564" y="427454"/>
                  </a:lnTo>
                  <a:lnTo>
                    <a:pt x="96335" y="427375"/>
                  </a:lnTo>
                  <a:lnTo>
                    <a:pt x="93106" y="427295"/>
                  </a:lnTo>
                  <a:lnTo>
                    <a:pt x="89872" y="427189"/>
                  </a:lnTo>
                  <a:lnTo>
                    <a:pt x="86643" y="427083"/>
                  </a:lnTo>
                  <a:lnTo>
                    <a:pt x="83414" y="426964"/>
                  </a:lnTo>
                  <a:lnTo>
                    <a:pt x="80181" y="426832"/>
                  </a:lnTo>
                  <a:lnTo>
                    <a:pt x="76952" y="426686"/>
                  </a:lnTo>
                  <a:lnTo>
                    <a:pt x="73722" y="426527"/>
                  </a:lnTo>
                  <a:lnTo>
                    <a:pt x="70489" y="426368"/>
                  </a:lnTo>
                  <a:lnTo>
                    <a:pt x="67260" y="426183"/>
                  </a:lnTo>
                  <a:lnTo>
                    <a:pt x="64027" y="425998"/>
                  </a:lnTo>
                  <a:lnTo>
                    <a:pt x="60797" y="425812"/>
                  </a:lnTo>
                  <a:lnTo>
                    <a:pt x="57568" y="425614"/>
                  </a:lnTo>
                  <a:lnTo>
                    <a:pt x="54335" y="425402"/>
                  </a:lnTo>
                  <a:lnTo>
                    <a:pt x="51106" y="425190"/>
                  </a:lnTo>
                  <a:lnTo>
                    <a:pt x="47877" y="424952"/>
                  </a:lnTo>
                  <a:lnTo>
                    <a:pt x="44643" y="424713"/>
                  </a:lnTo>
                  <a:lnTo>
                    <a:pt x="41414" y="424462"/>
                  </a:lnTo>
                  <a:lnTo>
                    <a:pt x="40765" y="424409"/>
                  </a:lnTo>
                  <a:lnTo>
                    <a:pt x="40116" y="424330"/>
                  </a:lnTo>
                  <a:lnTo>
                    <a:pt x="39466" y="424250"/>
                  </a:lnTo>
                  <a:lnTo>
                    <a:pt x="38813" y="424171"/>
                  </a:lnTo>
                  <a:lnTo>
                    <a:pt x="37498" y="423972"/>
                  </a:lnTo>
                  <a:lnTo>
                    <a:pt x="36178" y="423760"/>
                  </a:lnTo>
                  <a:lnTo>
                    <a:pt x="34855" y="423535"/>
                  </a:lnTo>
                  <a:lnTo>
                    <a:pt x="33527" y="423323"/>
                  </a:lnTo>
                  <a:lnTo>
                    <a:pt x="32199" y="423125"/>
                  </a:lnTo>
                  <a:lnTo>
                    <a:pt x="31533" y="423045"/>
                  </a:lnTo>
                  <a:lnTo>
                    <a:pt x="30867" y="422966"/>
                  </a:lnTo>
                  <a:lnTo>
                    <a:pt x="30201" y="422886"/>
                  </a:lnTo>
                  <a:lnTo>
                    <a:pt x="29535" y="422834"/>
                  </a:lnTo>
                  <a:lnTo>
                    <a:pt x="28868" y="422781"/>
                  </a:lnTo>
                  <a:lnTo>
                    <a:pt x="28202" y="422754"/>
                  </a:lnTo>
                  <a:lnTo>
                    <a:pt x="27536" y="422741"/>
                  </a:lnTo>
                  <a:lnTo>
                    <a:pt x="26874" y="422728"/>
                  </a:lnTo>
                  <a:lnTo>
                    <a:pt x="26208" y="422754"/>
                  </a:lnTo>
                  <a:lnTo>
                    <a:pt x="25547" y="422781"/>
                  </a:lnTo>
                  <a:lnTo>
                    <a:pt x="24889" y="422847"/>
                  </a:lnTo>
                  <a:lnTo>
                    <a:pt x="24227" y="422926"/>
                  </a:lnTo>
                  <a:lnTo>
                    <a:pt x="23569" y="423032"/>
                  </a:lnTo>
                  <a:lnTo>
                    <a:pt x="22912" y="423151"/>
                  </a:lnTo>
                  <a:lnTo>
                    <a:pt x="22258" y="423310"/>
                  </a:lnTo>
                  <a:lnTo>
                    <a:pt x="21605" y="423495"/>
                  </a:lnTo>
                  <a:lnTo>
                    <a:pt x="20956" y="423707"/>
                  </a:lnTo>
                  <a:lnTo>
                    <a:pt x="20631" y="423826"/>
                  </a:lnTo>
                  <a:lnTo>
                    <a:pt x="20307" y="423946"/>
                  </a:lnTo>
                  <a:lnTo>
                    <a:pt x="20307" y="423906"/>
                  </a:lnTo>
                  <a:lnTo>
                    <a:pt x="20205" y="423429"/>
                  </a:lnTo>
                  <a:lnTo>
                    <a:pt x="20108" y="422953"/>
                  </a:lnTo>
                  <a:lnTo>
                    <a:pt x="20016" y="422463"/>
                  </a:lnTo>
                  <a:lnTo>
                    <a:pt x="19927" y="421973"/>
                  </a:lnTo>
                  <a:lnTo>
                    <a:pt x="19843" y="421470"/>
                  </a:lnTo>
                  <a:lnTo>
                    <a:pt x="19767" y="420954"/>
                  </a:lnTo>
                  <a:lnTo>
                    <a:pt x="19691" y="420437"/>
                  </a:lnTo>
                  <a:lnTo>
                    <a:pt x="19624" y="419908"/>
                  </a:lnTo>
                  <a:lnTo>
                    <a:pt x="19560" y="419378"/>
                  </a:lnTo>
                  <a:lnTo>
                    <a:pt x="19501" y="418835"/>
                  </a:lnTo>
                  <a:lnTo>
                    <a:pt x="19447" y="418292"/>
                  </a:lnTo>
                  <a:lnTo>
                    <a:pt x="19396" y="417736"/>
                  </a:lnTo>
                  <a:lnTo>
                    <a:pt x="19350" y="417180"/>
                  </a:lnTo>
                  <a:lnTo>
                    <a:pt x="19307" y="416611"/>
                  </a:lnTo>
                  <a:lnTo>
                    <a:pt x="19270" y="416042"/>
                  </a:lnTo>
                  <a:lnTo>
                    <a:pt x="19236" y="415459"/>
                  </a:lnTo>
                  <a:lnTo>
                    <a:pt x="19206" y="414877"/>
                  </a:lnTo>
                  <a:lnTo>
                    <a:pt x="19181" y="414281"/>
                  </a:lnTo>
                  <a:lnTo>
                    <a:pt x="19160" y="413685"/>
                  </a:lnTo>
                  <a:lnTo>
                    <a:pt x="19143" y="413076"/>
                  </a:lnTo>
                  <a:lnTo>
                    <a:pt x="19130" y="412467"/>
                  </a:lnTo>
                  <a:lnTo>
                    <a:pt x="19122" y="411845"/>
                  </a:lnTo>
                  <a:lnTo>
                    <a:pt x="19118" y="411236"/>
                  </a:lnTo>
                  <a:lnTo>
                    <a:pt x="19114" y="410600"/>
                  </a:lnTo>
                  <a:lnTo>
                    <a:pt x="19118" y="409978"/>
                  </a:lnTo>
                  <a:lnTo>
                    <a:pt x="19122" y="409343"/>
                  </a:lnTo>
                  <a:lnTo>
                    <a:pt x="19135" y="408694"/>
                  </a:lnTo>
                  <a:lnTo>
                    <a:pt x="19147" y="408059"/>
                  </a:lnTo>
                  <a:lnTo>
                    <a:pt x="19164" y="407397"/>
                  </a:lnTo>
                  <a:lnTo>
                    <a:pt x="19181" y="406748"/>
                  </a:lnTo>
                  <a:lnTo>
                    <a:pt x="19206" y="406086"/>
                  </a:lnTo>
                  <a:lnTo>
                    <a:pt x="19232" y="405424"/>
                  </a:lnTo>
                  <a:lnTo>
                    <a:pt x="19261" y="404762"/>
                  </a:lnTo>
                  <a:lnTo>
                    <a:pt x="19295" y="404087"/>
                  </a:lnTo>
                  <a:lnTo>
                    <a:pt x="19333" y="403412"/>
                  </a:lnTo>
                  <a:lnTo>
                    <a:pt x="19371" y="402736"/>
                  </a:lnTo>
                  <a:lnTo>
                    <a:pt x="19413" y="402061"/>
                  </a:lnTo>
                  <a:lnTo>
                    <a:pt x="19459" y="401373"/>
                  </a:lnTo>
                  <a:lnTo>
                    <a:pt x="19506" y="400684"/>
                  </a:lnTo>
                  <a:lnTo>
                    <a:pt x="19556" y="399996"/>
                  </a:lnTo>
                  <a:lnTo>
                    <a:pt x="19666" y="398606"/>
                  </a:lnTo>
                  <a:lnTo>
                    <a:pt x="19788" y="397202"/>
                  </a:lnTo>
                  <a:lnTo>
                    <a:pt x="19919" y="395786"/>
                  </a:lnTo>
                  <a:lnTo>
                    <a:pt x="20058" y="394369"/>
                  </a:lnTo>
                  <a:lnTo>
                    <a:pt x="20210" y="392939"/>
                  </a:lnTo>
                  <a:lnTo>
                    <a:pt x="20370" y="391510"/>
                  </a:lnTo>
                  <a:lnTo>
                    <a:pt x="20534" y="390080"/>
                  </a:lnTo>
                  <a:lnTo>
                    <a:pt x="20711" y="388637"/>
                  </a:lnTo>
                  <a:lnTo>
                    <a:pt x="20893" y="387194"/>
                  </a:lnTo>
                  <a:lnTo>
                    <a:pt x="21082" y="385737"/>
                  </a:lnTo>
                  <a:lnTo>
                    <a:pt x="21276" y="384294"/>
                  </a:lnTo>
                  <a:lnTo>
                    <a:pt x="21478" y="382851"/>
                  </a:lnTo>
                  <a:lnTo>
                    <a:pt x="21689" y="381395"/>
                  </a:lnTo>
                  <a:lnTo>
                    <a:pt x="21900" y="379952"/>
                  </a:lnTo>
                  <a:lnTo>
                    <a:pt x="22115" y="378522"/>
                  </a:lnTo>
                  <a:lnTo>
                    <a:pt x="22338" y="377079"/>
                  </a:lnTo>
                  <a:lnTo>
                    <a:pt x="22562" y="375649"/>
                  </a:lnTo>
                  <a:lnTo>
                    <a:pt x="22790" y="374232"/>
                  </a:lnTo>
                  <a:lnTo>
                    <a:pt x="23021" y="372816"/>
                  </a:lnTo>
                  <a:lnTo>
                    <a:pt x="23253" y="371412"/>
                  </a:lnTo>
                  <a:lnTo>
                    <a:pt x="23489" y="370009"/>
                  </a:lnTo>
                  <a:lnTo>
                    <a:pt x="23725" y="368632"/>
                  </a:lnTo>
                  <a:lnTo>
                    <a:pt x="24202" y="365905"/>
                  </a:lnTo>
                  <a:lnTo>
                    <a:pt x="24678" y="363231"/>
                  </a:lnTo>
                  <a:lnTo>
                    <a:pt x="25146" y="360623"/>
                  </a:lnTo>
                  <a:lnTo>
                    <a:pt x="25610" y="358094"/>
                  </a:lnTo>
                  <a:lnTo>
                    <a:pt x="26065" y="355645"/>
                  </a:lnTo>
                  <a:lnTo>
                    <a:pt x="26921" y="351037"/>
                  </a:lnTo>
                  <a:lnTo>
                    <a:pt x="27317" y="348893"/>
                  </a:lnTo>
                  <a:lnTo>
                    <a:pt x="27684" y="346867"/>
                  </a:lnTo>
                  <a:lnTo>
                    <a:pt x="28025" y="344974"/>
                  </a:lnTo>
                  <a:lnTo>
                    <a:pt x="28333" y="343213"/>
                  </a:lnTo>
                  <a:lnTo>
                    <a:pt x="28995" y="339360"/>
                  </a:lnTo>
                  <a:lnTo>
                    <a:pt x="29665" y="335521"/>
                  </a:lnTo>
                  <a:lnTo>
                    <a:pt x="30344" y="331695"/>
                  </a:lnTo>
                  <a:lnTo>
                    <a:pt x="31023" y="327869"/>
                  </a:lnTo>
                  <a:lnTo>
                    <a:pt x="31710" y="324056"/>
                  </a:lnTo>
                  <a:lnTo>
                    <a:pt x="32401" y="320256"/>
                  </a:lnTo>
                  <a:lnTo>
                    <a:pt x="33101" y="316470"/>
                  </a:lnTo>
                  <a:lnTo>
                    <a:pt x="33801" y="312683"/>
                  </a:lnTo>
                  <a:lnTo>
                    <a:pt x="34505" y="308897"/>
                  </a:lnTo>
                  <a:lnTo>
                    <a:pt x="35213" y="305124"/>
                  </a:lnTo>
                  <a:lnTo>
                    <a:pt x="35925" y="301364"/>
                  </a:lnTo>
                  <a:lnTo>
                    <a:pt x="36642" y="297604"/>
                  </a:lnTo>
                  <a:lnTo>
                    <a:pt x="37359" y="293844"/>
                  </a:lnTo>
                  <a:lnTo>
                    <a:pt x="38080" y="290097"/>
                  </a:lnTo>
                  <a:lnTo>
                    <a:pt x="39525" y="282604"/>
                  </a:lnTo>
                  <a:lnTo>
                    <a:pt x="41014" y="274899"/>
                  </a:lnTo>
                  <a:lnTo>
                    <a:pt x="42510" y="267194"/>
                  </a:lnTo>
                  <a:lnTo>
                    <a:pt x="45512" y="251810"/>
                  </a:lnTo>
                  <a:lnTo>
                    <a:pt x="48513" y="236426"/>
                  </a:lnTo>
                  <a:lnTo>
                    <a:pt x="50010" y="228734"/>
                  </a:lnTo>
                  <a:lnTo>
                    <a:pt x="51506" y="221042"/>
                  </a:lnTo>
                  <a:lnTo>
                    <a:pt x="51890" y="219082"/>
                  </a:lnTo>
                  <a:lnTo>
                    <a:pt x="52278" y="217057"/>
                  </a:lnTo>
                  <a:lnTo>
                    <a:pt x="53074" y="212873"/>
                  </a:lnTo>
                  <a:lnTo>
                    <a:pt x="53492" y="210728"/>
                  </a:lnTo>
                  <a:lnTo>
                    <a:pt x="53913" y="208570"/>
                  </a:lnTo>
                  <a:lnTo>
                    <a:pt x="54348" y="206386"/>
                  </a:lnTo>
                  <a:lnTo>
                    <a:pt x="54794" y="204201"/>
                  </a:lnTo>
                  <a:lnTo>
                    <a:pt x="55022" y="203116"/>
                  </a:lnTo>
                  <a:lnTo>
                    <a:pt x="55250" y="202017"/>
                  </a:lnTo>
                  <a:lnTo>
                    <a:pt x="55482" y="200931"/>
                  </a:lnTo>
                  <a:lnTo>
                    <a:pt x="55718" y="199859"/>
                  </a:lnTo>
                  <a:lnTo>
                    <a:pt x="55958" y="198787"/>
                  </a:lnTo>
                  <a:lnTo>
                    <a:pt x="56198" y="197714"/>
                  </a:lnTo>
                  <a:lnTo>
                    <a:pt x="56447" y="196655"/>
                  </a:lnTo>
                  <a:lnTo>
                    <a:pt x="56696" y="195609"/>
                  </a:lnTo>
                  <a:lnTo>
                    <a:pt x="56944" y="194563"/>
                  </a:lnTo>
                  <a:lnTo>
                    <a:pt x="57202" y="193544"/>
                  </a:lnTo>
                  <a:lnTo>
                    <a:pt x="57459" y="192524"/>
                  </a:lnTo>
                  <a:lnTo>
                    <a:pt x="57724" y="191518"/>
                  </a:lnTo>
                  <a:lnTo>
                    <a:pt x="57990" y="190539"/>
                  </a:lnTo>
                  <a:lnTo>
                    <a:pt x="58260" y="189559"/>
                  </a:lnTo>
                  <a:lnTo>
                    <a:pt x="58534" y="188606"/>
                  </a:lnTo>
                  <a:lnTo>
                    <a:pt x="58812" y="187679"/>
                  </a:lnTo>
                  <a:lnTo>
                    <a:pt x="59090" y="186752"/>
                  </a:lnTo>
                  <a:lnTo>
                    <a:pt x="59377" y="185865"/>
                  </a:lnTo>
                  <a:lnTo>
                    <a:pt x="59668" y="184991"/>
                  </a:lnTo>
                  <a:lnTo>
                    <a:pt x="59959" y="184131"/>
                  </a:lnTo>
                  <a:lnTo>
                    <a:pt x="60258" y="183310"/>
                  </a:lnTo>
                  <a:lnTo>
                    <a:pt x="60561" y="182502"/>
                  </a:lnTo>
                  <a:lnTo>
                    <a:pt x="60865" y="181734"/>
                  </a:lnTo>
                  <a:lnTo>
                    <a:pt x="61177" y="180980"/>
                  </a:lnTo>
                  <a:lnTo>
                    <a:pt x="61333" y="180622"/>
                  </a:lnTo>
                  <a:lnTo>
                    <a:pt x="61493" y="180265"/>
                  </a:lnTo>
                  <a:lnTo>
                    <a:pt x="61649" y="179921"/>
                  </a:lnTo>
                  <a:lnTo>
                    <a:pt x="61809" y="179577"/>
                  </a:lnTo>
                  <a:lnTo>
                    <a:pt x="61974" y="179246"/>
                  </a:lnTo>
                  <a:lnTo>
                    <a:pt x="62134" y="178915"/>
                  </a:lnTo>
                  <a:lnTo>
                    <a:pt x="62298" y="178597"/>
                  </a:lnTo>
                  <a:lnTo>
                    <a:pt x="62463" y="178292"/>
                  </a:lnTo>
                  <a:lnTo>
                    <a:pt x="62631" y="177988"/>
                  </a:lnTo>
                  <a:lnTo>
                    <a:pt x="62796" y="177697"/>
                  </a:lnTo>
                  <a:lnTo>
                    <a:pt x="62964" y="177405"/>
                  </a:lnTo>
                  <a:lnTo>
                    <a:pt x="63133" y="177127"/>
                  </a:lnTo>
                  <a:lnTo>
                    <a:pt x="63306" y="176862"/>
                  </a:lnTo>
                  <a:lnTo>
                    <a:pt x="63479" y="176611"/>
                  </a:lnTo>
                  <a:lnTo>
                    <a:pt x="63651" y="176359"/>
                  </a:lnTo>
                  <a:lnTo>
                    <a:pt x="63824" y="176121"/>
                  </a:lnTo>
                  <a:lnTo>
                    <a:pt x="64001" y="175896"/>
                  </a:lnTo>
                  <a:lnTo>
                    <a:pt x="64178" y="175671"/>
                  </a:lnTo>
                  <a:lnTo>
                    <a:pt x="64355" y="175459"/>
                  </a:lnTo>
                  <a:lnTo>
                    <a:pt x="64537" y="175261"/>
                  </a:lnTo>
                  <a:lnTo>
                    <a:pt x="64718" y="175062"/>
                  </a:lnTo>
                  <a:lnTo>
                    <a:pt x="64899" y="174890"/>
                  </a:lnTo>
                  <a:lnTo>
                    <a:pt x="65080" y="174718"/>
                  </a:lnTo>
                  <a:lnTo>
                    <a:pt x="65266" y="174559"/>
                  </a:lnTo>
                  <a:lnTo>
                    <a:pt x="65451" y="174413"/>
                  </a:lnTo>
                  <a:lnTo>
                    <a:pt x="65641" y="174268"/>
                  </a:lnTo>
                  <a:lnTo>
                    <a:pt x="65827" y="174135"/>
                  </a:lnTo>
                  <a:lnTo>
                    <a:pt x="66016" y="174029"/>
                  </a:lnTo>
                  <a:lnTo>
                    <a:pt x="66210" y="173923"/>
                  </a:lnTo>
                  <a:lnTo>
                    <a:pt x="66404" y="173817"/>
                  </a:lnTo>
                  <a:lnTo>
                    <a:pt x="66598" y="173738"/>
                  </a:lnTo>
                  <a:lnTo>
                    <a:pt x="66792" y="173672"/>
                  </a:lnTo>
                  <a:lnTo>
                    <a:pt x="66990" y="173606"/>
                  </a:lnTo>
                  <a:lnTo>
                    <a:pt x="67188" y="173553"/>
                  </a:lnTo>
                  <a:lnTo>
                    <a:pt x="67386" y="173526"/>
                  </a:lnTo>
                  <a:lnTo>
                    <a:pt x="67585" y="173500"/>
                  </a:lnTo>
                  <a:lnTo>
                    <a:pt x="67787" y="173486"/>
                  </a:lnTo>
                  <a:close/>
                  <a:moveTo>
                    <a:pt x="50465" y="432763"/>
                  </a:moveTo>
                  <a:lnTo>
                    <a:pt x="58858" y="433359"/>
                  </a:lnTo>
                  <a:lnTo>
                    <a:pt x="63057" y="433650"/>
                  </a:lnTo>
                  <a:lnTo>
                    <a:pt x="67260" y="433928"/>
                  </a:lnTo>
                  <a:lnTo>
                    <a:pt x="69684" y="434047"/>
                  </a:lnTo>
                  <a:lnTo>
                    <a:pt x="72104" y="434166"/>
                  </a:lnTo>
                  <a:lnTo>
                    <a:pt x="74528" y="434259"/>
                  </a:lnTo>
                  <a:lnTo>
                    <a:pt x="76952" y="434365"/>
                  </a:lnTo>
                  <a:lnTo>
                    <a:pt x="81795" y="434537"/>
                  </a:lnTo>
                  <a:lnTo>
                    <a:pt x="86639" y="434696"/>
                  </a:lnTo>
                  <a:lnTo>
                    <a:pt x="86551" y="435927"/>
                  </a:lnTo>
                  <a:lnTo>
                    <a:pt x="86470" y="437172"/>
                  </a:lnTo>
                  <a:lnTo>
                    <a:pt x="86390" y="438429"/>
                  </a:lnTo>
                  <a:lnTo>
                    <a:pt x="86314" y="439700"/>
                  </a:lnTo>
                  <a:lnTo>
                    <a:pt x="86247" y="440971"/>
                  </a:lnTo>
                  <a:lnTo>
                    <a:pt x="86180" y="442255"/>
                  </a:lnTo>
                  <a:lnTo>
                    <a:pt x="86116" y="443540"/>
                  </a:lnTo>
                  <a:lnTo>
                    <a:pt x="86057" y="444837"/>
                  </a:lnTo>
                  <a:lnTo>
                    <a:pt x="86002" y="446148"/>
                  </a:lnTo>
                  <a:lnTo>
                    <a:pt x="85952" y="447458"/>
                  </a:lnTo>
                  <a:lnTo>
                    <a:pt x="85906" y="448782"/>
                  </a:lnTo>
                  <a:lnTo>
                    <a:pt x="85863" y="450106"/>
                  </a:lnTo>
                  <a:lnTo>
                    <a:pt x="85821" y="451430"/>
                  </a:lnTo>
                  <a:lnTo>
                    <a:pt x="85783" y="452754"/>
                  </a:lnTo>
                  <a:lnTo>
                    <a:pt x="85754" y="454091"/>
                  </a:lnTo>
                  <a:lnTo>
                    <a:pt x="85724" y="455428"/>
                  </a:lnTo>
                  <a:lnTo>
                    <a:pt x="85686" y="457308"/>
                  </a:lnTo>
                  <a:lnTo>
                    <a:pt x="85657" y="459188"/>
                  </a:lnTo>
                  <a:lnTo>
                    <a:pt x="85632" y="461068"/>
                  </a:lnTo>
                  <a:lnTo>
                    <a:pt x="85610" y="462962"/>
                  </a:lnTo>
                  <a:lnTo>
                    <a:pt x="85594" y="464841"/>
                  </a:lnTo>
                  <a:lnTo>
                    <a:pt x="85581" y="466708"/>
                  </a:lnTo>
                  <a:lnTo>
                    <a:pt x="85572" y="468588"/>
                  </a:lnTo>
                  <a:lnTo>
                    <a:pt x="85572" y="470442"/>
                  </a:lnTo>
                  <a:lnTo>
                    <a:pt x="81192" y="470018"/>
                  </a:lnTo>
                  <a:lnTo>
                    <a:pt x="79000" y="469806"/>
                  </a:lnTo>
                  <a:lnTo>
                    <a:pt x="76808" y="469621"/>
                  </a:lnTo>
                  <a:lnTo>
                    <a:pt x="74612" y="469435"/>
                  </a:lnTo>
                  <a:lnTo>
                    <a:pt x="72411" y="469290"/>
                  </a:lnTo>
                  <a:lnTo>
                    <a:pt x="70215" y="469157"/>
                  </a:lnTo>
                  <a:lnTo>
                    <a:pt x="68015" y="469052"/>
                  </a:lnTo>
                  <a:lnTo>
                    <a:pt x="66918" y="469012"/>
                  </a:lnTo>
                  <a:lnTo>
                    <a:pt x="65818" y="468972"/>
                  </a:lnTo>
                  <a:lnTo>
                    <a:pt x="64718" y="468959"/>
                  </a:lnTo>
                  <a:lnTo>
                    <a:pt x="63622" y="468946"/>
                  </a:lnTo>
                  <a:lnTo>
                    <a:pt x="62522" y="468932"/>
                  </a:lnTo>
                  <a:lnTo>
                    <a:pt x="61426" y="468946"/>
                  </a:lnTo>
                  <a:lnTo>
                    <a:pt x="60325" y="468959"/>
                  </a:lnTo>
                  <a:lnTo>
                    <a:pt x="59229" y="468999"/>
                  </a:lnTo>
                  <a:lnTo>
                    <a:pt x="58133" y="469038"/>
                  </a:lnTo>
                  <a:lnTo>
                    <a:pt x="57037" y="469091"/>
                  </a:lnTo>
                  <a:lnTo>
                    <a:pt x="55945" y="469157"/>
                  </a:lnTo>
                  <a:lnTo>
                    <a:pt x="54849" y="469237"/>
                  </a:lnTo>
                  <a:lnTo>
                    <a:pt x="53757" y="469343"/>
                  </a:lnTo>
                  <a:lnTo>
                    <a:pt x="52661" y="469449"/>
                  </a:lnTo>
                  <a:lnTo>
                    <a:pt x="51569" y="469568"/>
                  </a:lnTo>
                  <a:lnTo>
                    <a:pt x="50482" y="469713"/>
                  </a:lnTo>
                  <a:lnTo>
                    <a:pt x="50452" y="469713"/>
                  </a:lnTo>
                  <a:lnTo>
                    <a:pt x="50503" y="467622"/>
                  </a:lnTo>
                  <a:lnTo>
                    <a:pt x="50545" y="465517"/>
                  </a:lnTo>
                  <a:lnTo>
                    <a:pt x="50583" y="463412"/>
                  </a:lnTo>
                  <a:lnTo>
                    <a:pt x="50617" y="461293"/>
                  </a:lnTo>
                  <a:lnTo>
                    <a:pt x="50642" y="459188"/>
                  </a:lnTo>
                  <a:lnTo>
                    <a:pt x="50663" y="457083"/>
                  </a:lnTo>
                  <a:lnTo>
                    <a:pt x="50680" y="454965"/>
                  </a:lnTo>
                  <a:lnTo>
                    <a:pt x="50684" y="452847"/>
                  </a:lnTo>
                  <a:lnTo>
                    <a:pt x="50684" y="451642"/>
                  </a:lnTo>
                  <a:lnTo>
                    <a:pt x="50684" y="449272"/>
                  </a:lnTo>
                  <a:lnTo>
                    <a:pt x="50676" y="446902"/>
                  </a:lnTo>
                  <a:lnTo>
                    <a:pt x="50659" y="444533"/>
                  </a:lnTo>
                  <a:lnTo>
                    <a:pt x="50638" y="442176"/>
                  </a:lnTo>
                  <a:lnTo>
                    <a:pt x="50608" y="439819"/>
                  </a:lnTo>
                  <a:lnTo>
                    <a:pt x="50570" y="437463"/>
                  </a:lnTo>
                  <a:lnTo>
                    <a:pt x="50524" y="435106"/>
                  </a:lnTo>
                  <a:lnTo>
                    <a:pt x="50494" y="433941"/>
                  </a:lnTo>
                  <a:lnTo>
                    <a:pt x="50465" y="432763"/>
                  </a:lnTo>
                  <a:close/>
                  <a:moveTo>
                    <a:pt x="50343" y="473156"/>
                  </a:moveTo>
                  <a:lnTo>
                    <a:pt x="50406" y="473222"/>
                  </a:lnTo>
                  <a:lnTo>
                    <a:pt x="50482" y="473288"/>
                  </a:lnTo>
                  <a:lnTo>
                    <a:pt x="51569" y="473540"/>
                  </a:lnTo>
                  <a:lnTo>
                    <a:pt x="52661" y="473778"/>
                  </a:lnTo>
                  <a:lnTo>
                    <a:pt x="53753" y="474003"/>
                  </a:lnTo>
                  <a:lnTo>
                    <a:pt x="54845" y="474215"/>
                  </a:lnTo>
                  <a:lnTo>
                    <a:pt x="55937" y="474400"/>
                  </a:lnTo>
                  <a:lnTo>
                    <a:pt x="57033" y="474586"/>
                  </a:lnTo>
                  <a:lnTo>
                    <a:pt x="58129" y="474758"/>
                  </a:lnTo>
                  <a:lnTo>
                    <a:pt x="59225" y="474903"/>
                  </a:lnTo>
                  <a:lnTo>
                    <a:pt x="60321" y="475049"/>
                  </a:lnTo>
                  <a:lnTo>
                    <a:pt x="61417" y="475181"/>
                  </a:lnTo>
                  <a:lnTo>
                    <a:pt x="62517" y="475300"/>
                  </a:lnTo>
                  <a:lnTo>
                    <a:pt x="63613" y="475420"/>
                  </a:lnTo>
                  <a:lnTo>
                    <a:pt x="64714" y="475512"/>
                  </a:lnTo>
                  <a:lnTo>
                    <a:pt x="65814" y="475605"/>
                  </a:lnTo>
                  <a:lnTo>
                    <a:pt x="66910" y="475684"/>
                  </a:lnTo>
                  <a:lnTo>
                    <a:pt x="68010" y="475764"/>
                  </a:lnTo>
                  <a:lnTo>
                    <a:pt x="70211" y="475883"/>
                  </a:lnTo>
                  <a:lnTo>
                    <a:pt x="72407" y="475989"/>
                  </a:lnTo>
                  <a:lnTo>
                    <a:pt x="74608" y="476055"/>
                  </a:lnTo>
                  <a:lnTo>
                    <a:pt x="76804" y="476108"/>
                  </a:lnTo>
                  <a:lnTo>
                    <a:pt x="79000" y="476148"/>
                  </a:lnTo>
                  <a:lnTo>
                    <a:pt x="81192" y="476174"/>
                  </a:lnTo>
                  <a:lnTo>
                    <a:pt x="85572" y="476214"/>
                  </a:lnTo>
                  <a:lnTo>
                    <a:pt x="85572" y="478372"/>
                  </a:lnTo>
                  <a:lnTo>
                    <a:pt x="85581" y="480517"/>
                  </a:lnTo>
                  <a:lnTo>
                    <a:pt x="85594" y="482635"/>
                  </a:lnTo>
                  <a:lnTo>
                    <a:pt x="85615" y="484727"/>
                  </a:lnTo>
                  <a:lnTo>
                    <a:pt x="83385" y="484687"/>
                  </a:lnTo>
                  <a:lnTo>
                    <a:pt x="81155" y="484634"/>
                  </a:lnTo>
                  <a:lnTo>
                    <a:pt x="76690" y="484488"/>
                  </a:lnTo>
                  <a:lnTo>
                    <a:pt x="72222" y="484343"/>
                  </a:lnTo>
                  <a:lnTo>
                    <a:pt x="69987" y="484277"/>
                  </a:lnTo>
                  <a:lnTo>
                    <a:pt x="67753" y="484224"/>
                  </a:lnTo>
                  <a:lnTo>
                    <a:pt x="65519" y="484184"/>
                  </a:lnTo>
                  <a:lnTo>
                    <a:pt x="63285" y="484157"/>
                  </a:lnTo>
                  <a:lnTo>
                    <a:pt x="61050" y="484157"/>
                  </a:lnTo>
                  <a:lnTo>
                    <a:pt x="58820" y="484171"/>
                  </a:lnTo>
                  <a:lnTo>
                    <a:pt x="57703" y="484197"/>
                  </a:lnTo>
                  <a:lnTo>
                    <a:pt x="56586" y="484224"/>
                  </a:lnTo>
                  <a:lnTo>
                    <a:pt x="55473" y="484263"/>
                  </a:lnTo>
                  <a:lnTo>
                    <a:pt x="54360" y="484316"/>
                  </a:lnTo>
                  <a:lnTo>
                    <a:pt x="53243" y="484369"/>
                  </a:lnTo>
                  <a:lnTo>
                    <a:pt x="52130" y="484435"/>
                  </a:lnTo>
                  <a:lnTo>
                    <a:pt x="51017" y="484515"/>
                  </a:lnTo>
                  <a:lnTo>
                    <a:pt x="49904" y="484594"/>
                  </a:lnTo>
                  <a:lnTo>
                    <a:pt x="49976" y="483178"/>
                  </a:lnTo>
                  <a:lnTo>
                    <a:pt x="50039" y="481748"/>
                  </a:lnTo>
                  <a:lnTo>
                    <a:pt x="50098" y="480318"/>
                  </a:lnTo>
                  <a:lnTo>
                    <a:pt x="50157" y="478888"/>
                  </a:lnTo>
                  <a:lnTo>
                    <a:pt x="50208" y="477458"/>
                  </a:lnTo>
                  <a:lnTo>
                    <a:pt x="50254" y="476029"/>
                  </a:lnTo>
                  <a:lnTo>
                    <a:pt x="50301" y="474586"/>
                  </a:lnTo>
                  <a:lnTo>
                    <a:pt x="50343" y="473156"/>
                  </a:lnTo>
                  <a:close/>
                  <a:moveTo>
                    <a:pt x="122000" y="537366"/>
                  </a:moveTo>
                  <a:lnTo>
                    <a:pt x="122101" y="537379"/>
                  </a:lnTo>
                  <a:lnTo>
                    <a:pt x="122206" y="537392"/>
                  </a:lnTo>
                  <a:lnTo>
                    <a:pt x="122307" y="537419"/>
                  </a:lnTo>
                  <a:lnTo>
                    <a:pt x="122408" y="537445"/>
                  </a:lnTo>
                  <a:lnTo>
                    <a:pt x="122510" y="537498"/>
                  </a:lnTo>
                  <a:lnTo>
                    <a:pt x="122611" y="537538"/>
                  </a:lnTo>
                  <a:lnTo>
                    <a:pt x="122708" y="537591"/>
                  </a:lnTo>
                  <a:lnTo>
                    <a:pt x="122805" y="537657"/>
                  </a:lnTo>
                  <a:lnTo>
                    <a:pt x="122902" y="537737"/>
                  </a:lnTo>
                  <a:lnTo>
                    <a:pt x="122999" y="537816"/>
                  </a:lnTo>
                  <a:lnTo>
                    <a:pt x="123096" y="537895"/>
                  </a:lnTo>
                  <a:lnTo>
                    <a:pt x="123281" y="538094"/>
                  </a:lnTo>
                  <a:lnTo>
                    <a:pt x="123462" y="538319"/>
                  </a:lnTo>
                  <a:lnTo>
                    <a:pt x="123639" y="538571"/>
                  </a:lnTo>
                  <a:lnTo>
                    <a:pt x="123816" y="538849"/>
                  </a:lnTo>
                  <a:lnTo>
                    <a:pt x="123985" y="539153"/>
                  </a:lnTo>
                  <a:lnTo>
                    <a:pt x="124145" y="539484"/>
                  </a:lnTo>
                  <a:lnTo>
                    <a:pt x="124305" y="539842"/>
                  </a:lnTo>
                  <a:lnTo>
                    <a:pt x="124457" y="540212"/>
                  </a:lnTo>
                  <a:lnTo>
                    <a:pt x="124605" y="540623"/>
                  </a:lnTo>
                  <a:lnTo>
                    <a:pt x="124748" y="541046"/>
                  </a:lnTo>
                  <a:lnTo>
                    <a:pt x="124887" y="541496"/>
                  </a:lnTo>
                  <a:lnTo>
                    <a:pt x="125014" y="541960"/>
                  </a:lnTo>
                  <a:lnTo>
                    <a:pt x="125140" y="542450"/>
                  </a:lnTo>
                  <a:lnTo>
                    <a:pt x="125258" y="542953"/>
                  </a:lnTo>
                  <a:lnTo>
                    <a:pt x="125368" y="543482"/>
                  </a:lnTo>
                  <a:lnTo>
                    <a:pt x="125473" y="544025"/>
                  </a:lnTo>
                  <a:lnTo>
                    <a:pt x="125570" y="544581"/>
                  </a:lnTo>
                  <a:lnTo>
                    <a:pt x="125663" y="545150"/>
                  </a:lnTo>
                  <a:lnTo>
                    <a:pt x="125747" y="545746"/>
                  </a:lnTo>
                  <a:lnTo>
                    <a:pt x="125823" y="546355"/>
                  </a:lnTo>
                  <a:lnTo>
                    <a:pt x="125891" y="546977"/>
                  </a:lnTo>
                  <a:lnTo>
                    <a:pt x="125950" y="547613"/>
                  </a:lnTo>
                  <a:lnTo>
                    <a:pt x="126004" y="548262"/>
                  </a:lnTo>
                  <a:lnTo>
                    <a:pt x="126030" y="548619"/>
                  </a:lnTo>
                  <a:lnTo>
                    <a:pt x="126051" y="548963"/>
                  </a:lnTo>
                  <a:lnTo>
                    <a:pt x="126072" y="549321"/>
                  </a:lnTo>
                  <a:lnTo>
                    <a:pt x="126089" y="549665"/>
                  </a:lnTo>
                  <a:lnTo>
                    <a:pt x="126101" y="550009"/>
                  </a:lnTo>
                  <a:lnTo>
                    <a:pt x="126110" y="550340"/>
                  </a:lnTo>
                  <a:lnTo>
                    <a:pt x="126118" y="550684"/>
                  </a:lnTo>
                  <a:lnTo>
                    <a:pt x="126127" y="551015"/>
                  </a:lnTo>
                  <a:lnTo>
                    <a:pt x="126127" y="551346"/>
                  </a:lnTo>
                  <a:lnTo>
                    <a:pt x="126127" y="551664"/>
                  </a:lnTo>
                  <a:lnTo>
                    <a:pt x="126127" y="551982"/>
                  </a:lnTo>
                  <a:lnTo>
                    <a:pt x="126118" y="552300"/>
                  </a:lnTo>
                  <a:lnTo>
                    <a:pt x="126114" y="552617"/>
                  </a:lnTo>
                  <a:lnTo>
                    <a:pt x="126101" y="552922"/>
                  </a:lnTo>
                  <a:lnTo>
                    <a:pt x="126089" y="553226"/>
                  </a:lnTo>
                  <a:lnTo>
                    <a:pt x="126076" y="553531"/>
                  </a:lnTo>
                  <a:lnTo>
                    <a:pt x="126059" y="553822"/>
                  </a:lnTo>
                  <a:lnTo>
                    <a:pt x="126038" y="554113"/>
                  </a:lnTo>
                  <a:lnTo>
                    <a:pt x="125992" y="554683"/>
                  </a:lnTo>
                  <a:lnTo>
                    <a:pt x="125937" y="555239"/>
                  </a:lnTo>
                  <a:lnTo>
                    <a:pt x="125874" y="555782"/>
                  </a:lnTo>
                  <a:lnTo>
                    <a:pt x="125802" y="556298"/>
                  </a:lnTo>
                  <a:lnTo>
                    <a:pt x="125722" y="556801"/>
                  </a:lnTo>
                  <a:lnTo>
                    <a:pt x="125633" y="557291"/>
                  </a:lnTo>
                  <a:lnTo>
                    <a:pt x="125541" y="557754"/>
                  </a:lnTo>
                  <a:lnTo>
                    <a:pt x="125439" y="558218"/>
                  </a:lnTo>
                  <a:lnTo>
                    <a:pt x="125330" y="558641"/>
                  </a:lnTo>
                  <a:lnTo>
                    <a:pt x="125216" y="559065"/>
                  </a:lnTo>
                  <a:lnTo>
                    <a:pt x="125094" y="559462"/>
                  </a:lnTo>
                  <a:lnTo>
                    <a:pt x="124967" y="559833"/>
                  </a:lnTo>
                  <a:lnTo>
                    <a:pt x="124837" y="560190"/>
                  </a:lnTo>
                  <a:lnTo>
                    <a:pt x="124702" y="560534"/>
                  </a:lnTo>
                  <a:lnTo>
                    <a:pt x="124558" y="560852"/>
                  </a:lnTo>
                  <a:lnTo>
                    <a:pt x="124411" y="561157"/>
                  </a:lnTo>
                  <a:lnTo>
                    <a:pt x="124263" y="561435"/>
                  </a:lnTo>
                  <a:lnTo>
                    <a:pt x="124107" y="561699"/>
                  </a:lnTo>
                  <a:lnTo>
                    <a:pt x="123951" y="561938"/>
                  </a:lnTo>
                  <a:lnTo>
                    <a:pt x="123787" y="562150"/>
                  </a:lnTo>
                  <a:lnTo>
                    <a:pt x="123623" y="562361"/>
                  </a:lnTo>
                  <a:lnTo>
                    <a:pt x="123458" y="562534"/>
                  </a:lnTo>
                  <a:lnTo>
                    <a:pt x="123289" y="562692"/>
                  </a:lnTo>
                  <a:lnTo>
                    <a:pt x="123117" y="562825"/>
                  </a:lnTo>
                  <a:lnTo>
                    <a:pt x="122944" y="562944"/>
                  </a:lnTo>
                  <a:lnTo>
                    <a:pt x="122771" y="563037"/>
                  </a:lnTo>
                  <a:lnTo>
                    <a:pt x="122594" y="563103"/>
                  </a:lnTo>
                  <a:lnTo>
                    <a:pt x="122421" y="563143"/>
                  </a:lnTo>
                  <a:lnTo>
                    <a:pt x="122244" y="563169"/>
                  </a:lnTo>
                  <a:lnTo>
                    <a:pt x="122067" y="563182"/>
                  </a:lnTo>
                  <a:lnTo>
                    <a:pt x="121890" y="563156"/>
                  </a:lnTo>
                  <a:lnTo>
                    <a:pt x="121713" y="563116"/>
                  </a:lnTo>
                  <a:lnTo>
                    <a:pt x="121536" y="563050"/>
                  </a:lnTo>
                  <a:lnTo>
                    <a:pt x="121363" y="562957"/>
                  </a:lnTo>
                  <a:lnTo>
                    <a:pt x="121190" y="562838"/>
                  </a:lnTo>
                  <a:lnTo>
                    <a:pt x="121017" y="562692"/>
                  </a:lnTo>
                  <a:lnTo>
                    <a:pt x="120849" y="562534"/>
                  </a:lnTo>
                  <a:lnTo>
                    <a:pt x="120684" y="562348"/>
                  </a:lnTo>
                  <a:lnTo>
                    <a:pt x="120520" y="562136"/>
                  </a:lnTo>
                  <a:lnTo>
                    <a:pt x="120355" y="561898"/>
                  </a:lnTo>
                  <a:lnTo>
                    <a:pt x="120199" y="561633"/>
                  </a:lnTo>
                  <a:lnTo>
                    <a:pt x="120043" y="561342"/>
                  </a:lnTo>
                  <a:lnTo>
                    <a:pt x="119892" y="561037"/>
                  </a:lnTo>
                  <a:lnTo>
                    <a:pt x="119748" y="560693"/>
                  </a:lnTo>
                  <a:lnTo>
                    <a:pt x="119605" y="560323"/>
                  </a:lnTo>
                  <a:lnTo>
                    <a:pt x="119466" y="559939"/>
                  </a:lnTo>
                  <a:lnTo>
                    <a:pt x="119335" y="559515"/>
                  </a:lnTo>
                  <a:lnTo>
                    <a:pt x="119209" y="559065"/>
                  </a:lnTo>
                  <a:lnTo>
                    <a:pt x="119087" y="558601"/>
                  </a:lnTo>
                  <a:lnTo>
                    <a:pt x="119028" y="558350"/>
                  </a:lnTo>
                  <a:lnTo>
                    <a:pt x="118973" y="558098"/>
                  </a:lnTo>
                  <a:lnTo>
                    <a:pt x="118918" y="557834"/>
                  </a:lnTo>
                  <a:lnTo>
                    <a:pt x="118863" y="557569"/>
                  </a:lnTo>
                  <a:lnTo>
                    <a:pt x="118813" y="557291"/>
                  </a:lnTo>
                  <a:lnTo>
                    <a:pt x="118762" y="557013"/>
                  </a:lnTo>
                  <a:lnTo>
                    <a:pt x="118711" y="556735"/>
                  </a:lnTo>
                  <a:lnTo>
                    <a:pt x="118665" y="556430"/>
                  </a:lnTo>
                  <a:lnTo>
                    <a:pt x="118623" y="556126"/>
                  </a:lnTo>
                  <a:lnTo>
                    <a:pt x="118576" y="555821"/>
                  </a:lnTo>
                  <a:lnTo>
                    <a:pt x="118538" y="555504"/>
                  </a:lnTo>
                  <a:lnTo>
                    <a:pt x="118496" y="555186"/>
                  </a:lnTo>
                  <a:lnTo>
                    <a:pt x="118471" y="554961"/>
                  </a:lnTo>
                  <a:lnTo>
                    <a:pt x="118442" y="554762"/>
                  </a:lnTo>
                  <a:lnTo>
                    <a:pt x="118404" y="554564"/>
                  </a:lnTo>
                  <a:lnTo>
                    <a:pt x="118370" y="554391"/>
                  </a:lnTo>
                  <a:lnTo>
                    <a:pt x="118328" y="554233"/>
                  </a:lnTo>
                  <a:lnTo>
                    <a:pt x="118286" y="554074"/>
                  </a:lnTo>
                  <a:lnTo>
                    <a:pt x="118239" y="553941"/>
                  </a:lnTo>
                  <a:lnTo>
                    <a:pt x="118193" y="553809"/>
                  </a:lnTo>
                  <a:lnTo>
                    <a:pt x="118142" y="553703"/>
                  </a:lnTo>
                  <a:lnTo>
                    <a:pt x="118092" y="553597"/>
                  </a:lnTo>
                  <a:lnTo>
                    <a:pt x="118037" y="553518"/>
                  </a:lnTo>
                  <a:lnTo>
                    <a:pt x="117982" y="553438"/>
                  </a:lnTo>
                  <a:lnTo>
                    <a:pt x="117927" y="553372"/>
                  </a:lnTo>
                  <a:lnTo>
                    <a:pt x="117872" y="553319"/>
                  </a:lnTo>
                  <a:lnTo>
                    <a:pt x="117813" y="553279"/>
                  </a:lnTo>
                  <a:lnTo>
                    <a:pt x="117759" y="553253"/>
                  </a:lnTo>
                  <a:lnTo>
                    <a:pt x="117700" y="553240"/>
                  </a:lnTo>
                  <a:lnTo>
                    <a:pt x="117641" y="553226"/>
                  </a:lnTo>
                  <a:lnTo>
                    <a:pt x="117582" y="553240"/>
                  </a:lnTo>
                  <a:lnTo>
                    <a:pt x="117523" y="553253"/>
                  </a:lnTo>
                  <a:lnTo>
                    <a:pt x="117468" y="553279"/>
                  </a:lnTo>
                  <a:lnTo>
                    <a:pt x="117409" y="553306"/>
                  </a:lnTo>
                  <a:lnTo>
                    <a:pt x="117354" y="553359"/>
                  </a:lnTo>
                  <a:lnTo>
                    <a:pt x="117299" y="553412"/>
                  </a:lnTo>
                  <a:lnTo>
                    <a:pt x="117244" y="553478"/>
                  </a:lnTo>
                  <a:lnTo>
                    <a:pt x="117194" y="553557"/>
                  </a:lnTo>
                  <a:lnTo>
                    <a:pt x="117143" y="553637"/>
                  </a:lnTo>
                  <a:lnTo>
                    <a:pt x="117093" y="553729"/>
                  </a:lnTo>
                  <a:lnTo>
                    <a:pt x="117046" y="553835"/>
                  </a:lnTo>
                  <a:lnTo>
                    <a:pt x="117004" y="553941"/>
                  </a:lnTo>
                  <a:lnTo>
                    <a:pt x="116962" y="554060"/>
                  </a:lnTo>
                  <a:lnTo>
                    <a:pt x="116924" y="554193"/>
                  </a:lnTo>
                  <a:lnTo>
                    <a:pt x="116899" y="554047"/>
                  </a:lnTo>
                  <a:lnTo>
                    <a:pt x="116882" y="553888"/>
                  </a:lnTo>
                  <a:lnTo>
                    <a:pt x="116865" y="553716"/>
                  </a:lnTo>
                  <a:lnTo>
                    <a:pt x="116848" y="553557"/>
                  </a:lnTo>
                  <a:lnTo>
                    <a:pt x="116835" y="553385"/>
                  </a:lnTo>
                  <a:lnTo>
                    <a:pt x="116827" y="553200"/>
                  </a:lnTo>
                  <a:lnTo>
                    <a:pt x="116814" y="552842"/>
                  </a:lnTo>
                  <a:lnTo>
                    <a:pt x="116810" y="552458"/>
                  </a:lnTo>
                  <a:lnTo>
                    <a:pt x="116814" y="552075"/>
                  </a:lnTo>
                  <a:lnTo>
                    <a:pt x="116827" y="551677"/>
                  </a:lnTo>
                  <a:lnTo>
                    <a:pt x="116848" y="551267"/>
                  </a:lnTo>
                  <a:lnTo>
                    <a:pt x="116873" y="550843"/>
                  </a:lnTo>
                  <a:lnTo>
                    <a:pt x="116907" y="550420"/>
                  </a:lnTo>
                  <a:lnTo>
                    <a:pt x="116945" y="549996"/>
                  </a:lnTo>
                  <a:lnTo>
                    <a:pt x="116991" y="549559"/>
                  </a:lnTo>
                  <a:lnTo>
                    <a:pt x="117038" y="549135"/>
                  </a:lnTo>
                  <a:lnTo>
                    <a:pt x="117093" y="548699"/>
                  </a:lnTo>
                  <a:lnTo>
                    <a:pt x="117152" y="548262"/>
                  </a:lnTo>
                  <a:lnTo>
                    <a:pt x="117211" y="547838"/>
                  </a:lnTo>
                  <a:lnTo>
                    <a:pt x="117274" y="547414"/>
                  </a:lnTo>
                  <a:lnTo>
                    <a:pt x="117341" y="547004"/>
                  </a:lnTo>
                  <a:lnTo>
                    <a:pt x="117409" y="546594"/>
                  </a:lnTo>
                  <a:lnTo>
                    <a:pt x="117476" y="546196"/>
                  </a:lnTo>
                  <a:lnTo>
                    <a:pt x="117619" y="545428"/>
                  </a:lnTo>
                  <a:lnTo>
                    <a:pt x="117759" y="544727"/>
                  </a:lnTo>
                  <a:lnTo>
                    <a:pt x="117894" y="544078"/>
                  </a:lnTo>
                  <a:lnTo>
                    <a:pt x="118024" y="543522"/>
                  </a:lnTo>
                  <a:lnTo>
                    <a:pt x="118138" y="543072"/>
                  </a:lnTo>
                  <a:lnTo>
                    <a:pt x="118239" y="542714"/>
                  </a:lnTo>
                  <a:lnTo>
                    <a:pt x="118391" y="542225"/>
                  </a:lnTo>
                  <a:lnTo>
                    <a:pt x="118551" y="541748"/>
                  </a:lnTo>
                  <a:lnTo>
                    <a:pt x="118716" y="541298"/>
                  </a:lnTo>
                  <a:lnTo>
                    <a:pt x="118888" y="540861"/>
                  </a:lnTo>
                  <a:lnTo>
                    <a:pt x="119061" y="540451"/>
                  </a:lnTo>
                  <a:lnTo>
                    <a:pt x="119243" y="540067"/>
                  </a:lnTo>
                  <a:lnTo>
                    <a:pt x="119428" y="539696"/>
                  </a:lnTo>
                  <a:lnTo>
                    <a:pt x="119618" y="539352"/>
                  </a:lnTo>
                  <a:lnTo>
                    <a:pt x="119807" y="539034"/>
                  </a:lnTo>
                  <a:lnTo>
                    <a:pt x="120006" y="538743"/>
                  </a:lnTo>
                  <a:lnTo>
                    <a:pt x="120204" y="538478"/>
                  </a:lnTo>
                  <a:lnTo>
                    <a:pt x="120410" y="538240"/>
                  </a:lnTo>
                  <a:lnTo>
                    <a:pt x="120617" y="538015"/>
                  </a:lnTo>
                  <a:lnTo>
                    <a:pt x="120823" y="537829"/>
                  </a:lnTo>
                  <a:lnTo>
                    <a:pt x="121038" y="537670"/>
                  </a:lnTo>
                  <a:lnTo>
                    <a:pt x="121249" y="537551"/>
                  </a:lnTo>
                  <a:lnTo>
                    <a:pt x="121359" y="537498"/>
                  </a:lnTo>
                  <a:lnTo>
                    <a:pt x="121468" y="537458"/>
                  </a:lnTo>
                  <a:lnTo>
                    <a:pt x="121574" y="537419"/>
                  </a:lnTo>
                  <a:lnTo>
                    <a:pt x="121683" y="537392"/>
                  </a:lnTo>
                  <a:lnTo>
                    <a:pt x="121789" y="537379"/>
                  </a:lnTo>
                  <a:lnTo>
                    <a:pt x="121894" y="537366"/>
                  </a:lnTo>
                  <a:close/>
                  <a:moveTo>
                    <a:pt x="18734" y="536929"/>
                  </a:moveTo>
                  <a:lnTo>
                    <a:pt x="18848" y="536955"/>
                  </a:lnTo>
                  <a:lnTo>
                    <a:pt x="18962" y="536982"/>
                  </a:lnTo>
                  <a:lnTo>
                    <a:pt x="19076" y="537022"/>
                  </a:lnTo>
                  <a:lnTo>
                    <a:pt x="19194" y="537075"/>
                  </a:lnTo>
                  <a:lnTo>
                    <a:pt x="19307" y="537141"/>
                  </a:lnTo>
                  <a:lnTo>
                    <a:pt x="19425" y="537220"/>
                  </a:lnTo>
                  <a:lnTo>
                    <a:pt x="19539" y="537313"/>
                  </a:lnTo>
                  <a:lnTo>
                    <a:pt x="19657" y="537419"/>
                  </a:lnTo>
                  <a:lnTo>
                    <a:pt x="19771" y="537551"/>
                  </a:lnTo>
                  <a:lnTo>
                    <a:pt x="19919" y="537723"/>
                  </a:lnTo>
                  <a:lnTo>
                    <a:pt x="20058" y="537909"/>
                  </a:lnTo>
                  <a:lnTo>
                    <a:pt x="20197" y="538107"/>
                  </a:lnTo>
                  <a:lnTo>
                    <a:pt x="20328" y="538332"/>
                  </a:lnTo>
                  <a:lnTo>
                    <a:pt x="20458" y="538557"/>
                  </a:lnTo>
                  <a:lnTo>
                    <a:pt x="20581" y="538796"/>
                  </a:lnTo>
                  <a:lnTo>
                    <a:pt x="20703" y="539047"/>
                  </a:lnTo>
                  <a:lnTo>
                    <a:pt x="20821" y="539325"/>
                  </a:lnTo>
                  <a:lnTo>
                    <a:pt x="20935" y="539603"/>
                  </a:lnTo>
                  <a:lnTo>
                    <a:pt x="21044" y="539894"/>
                  </a:lnTo>
                  <a:lnTo>
                    <a:pt x="21150" y="540199"/>
                  </a:lnTo>
                  <a:lnTo>
                    <a:pt x="21251" y="540503"/>
                  </a:lnTo>
                  <a:lnTo>
                    <a:pt x="21348" y="540834"/>
                  </a:lnTo>
                  <a:lnTo>
                    <a:pt x="21445" y="541165"/>
                  </a:lnTo>
                  <a:lnTo>
                    <a:pt x="21533" y="541510"/>
                  </a:lnTo>
                  <a:lnTo>
                    <a:pt x="21618" y="541854"/>
                  </a:lnTo>
                  <a:lnTo>
                    <a:pt x="21702" y="542225"/>
                  </a:lnTo>
                  <a:lnTo>
                    <a:pt x="21778" y="542595"/>
                  </a:lnTo>
                  <a:lnTo>
                    <a:pt x="21849" y="542966"/>
                  </a:lnTo>
                  <a:lnTo>
                    <a:pt x="21921" y="543350"/>
                  </a:lnTo>
                  <a:lnTo>
                    <a:pt x="21984" y="543747"/>
                  </a:lnTo>
                  <a:lnTo>
                    <a:pt x="22043" y="544144"/>
                  </a:lnTo>
                  <a:lnTo>
                    <a:pt x="22102" y="544555"/>
                  </a:lnTo>
                  <a:lnTo>
                    <a:pt x="22153" y="544965"/>
                  </a:lnTo>
                  <a:lnTo>
                    <a:pt x="22204" y="545376"/>
                  </a:lnTo>
                  <a:lnTo>
                    <a:pt x="22246" y="545799"/>
                  </a:lnTo>
                  <a:lnTo>
                    <a:pt x="22284" y="546236"/>
                  </a:lnTo>
                  <a:lnTo>
                    <a:pt x="22322" y="546660"/>
                  </a:lnTo>
                  <a:lnTo>
                    <a:pt x="22351" y="547097"/>
                  </a:lnTo>
                  <a:lnTo>
                    <a:pt x="22376" y="547547"/>
                  </a:lnTo>
                  <a:lnTo>
                    <a:pt x="22397" y="547984"/>
                  </a:lnTo>
                  <a:lnTo>
                    <a:pt x="22414" y="548434"/>
                  </a:lnTo>
                  <a:lnTo>
                    <a:pt x="22364" y="548421"/>
                  </a:lnTo>
                  <a:lnTo>
                    <a:pt x="22309" y="548421"/>
                  </a:lnTo>
                  <a:lnTo>
                    <a:pt x="22258" y="548434"/>
                  </a:lnTo>
                  <a:lnTo>
                    <a:pt x="22212" y="548460"/>
                  </a:lnTo>
                  <a:lnTo>
                    <a:pt x="22166" y="548500"/>
                  </a:lnTo>
                  <a:lnTo>
                    <a:pt x="22123" y="548553"/>
                  </a:lnTo>
                  <a:lnTo>
                    <a:pt x="22081" y="548619"/>
                  </a:lnTo>
                  <a:lnTo>
                    <a:pt x="22043" y="548699"/>
                  </a:lnTo>
                  <a:lnTo>
                    <a:pt x="22010" y="548791"/>
                  </a:lnTo>
                  <a:lnTo>
                    <a:pt x="21976" y="548884"/>
                  </a:lnTo>
                  <a:lnTo>
                    <a:pt x="21946" y="548990"/>
                  </a:lnTo>
                  <a:lnTo>
                    <a:pt x="21921" y="549109"/>
                  </a:lnTo>
                  <a:lnTo>
                    <a:pt x="21896" y="549228"/>
                  </a:lnTo>
                  <a:lnTo>
                    <a:pt x="21875" y="549361"/>
                  </a:lnTo>
                  <a:lnTo>
                    <a:pt x="21854" y="549493"/>
                  </a:lnTo>
                  <a:lnTo>
                    <a:pt x="21841" y="549625"/>
                  </a:lnTo>
                  <a:lnTo>
                    <a:pt x="21828" y="549771"/>
                  </a:lnTo>
                  <a:lnTo>
                    <a:pt x="21820" y="549917"/>
                  </a:lnTo>
                  <a:lnTo>
                    <a:pt x="21812" y="550062"/>
                  </a:lnTo>
                  <a:lnTo>
                    <a:pt x="21812" y="550208"/>
                  </a:lnTo>
                  <a:lnTo>
                    <a:pt x="21812" y="550367"/>
                  </a:lnTo>
                  <a:lnTo>
                    <a:pt x="21816" y="550512"/>
                  </a:lnTo>
                  <a:lnTo>
                    <a:pt x="21824" y="550658"/>
                  </a:lnTo>
                  <a:lnTo>
                    <a:pt x="21837" y="550804"/>
                  </a:lnTo>
                  <a:lnTo>
                    <a:pt x="21854" y="550949"/>
                  </a:lnTo>
                  <a:lnTo>
                    <a:pt x="21871" y="551095"/>
                  </a:lnTo>
                  <a:lnTo>
                    <a:pt x="21896" y="551227"/>
                  </a:lnTo>
                  <a:lnTo>
                    <a:pt x="21921" y="551360"/>
                  </a:lnTo>
                  <a:lnTo>
                    <a:pt x="21955" y="551492"/>
                  </a:lnTo>
                  <a:lnTo>
                    <a:pt x="21989" y="551611"/>
                  </a:lnTo>
                  <a:lnTo>
                    <a:pt x="22031" y="551730"/>
                  </a:lnTo>
                  <a:lnTo>
                    <a:pt x="22073" y="551823"/>
                  </a:lnTo>
                  <a:lnTo>
                    <a:pt x="22119" y="551929"/>
                  </a:lnTo>
                  <a:lnTo>
                    <a:pt x="22161" y="552035"/>
                  </a:lnTo>
                  <a:lnTo>
                    <a:pt x="22199" y="552154"/>
                  </a:lnTo>
                  <a:lnTo>
                    <a:pt x="22233" y="552260"/>
                  </a:lnTo>
                  <a:lnTo>
                    <a:pt x="22301" y="552498"/>
                  </a:lnTo>
                  <a:lnTo>
                    <a:pt x="22360" y="552737"/>
                  </a:lnTo>
                  <a:lnTo>
                    <a:pt x="22334" y="553107"/>
                  </a:lnTo>
                  <a:lnTo>
                    <a:pt x="22313" y="553491"/>
                  </a:lnTo>
                  <a:lnTo>
                    <a:pt x="22288" y="553862"/>
                  </a:lnTo>
                  <a:lnTo>
                    <a:pt x="22271" y="554047"/>
                  </a:lnTo>
                  <a:lnTo>
                    <a:pt x="22250" y="554233"/>
                  </a:lnTo>
                  <a:lnTo>
                    <a:pt x="22233" y="554444"/>
                  </a:lnTo>
                  <a:lnTo>
                    <a:pt x="22220" y="554643"/>
                  </a:lnTo>
                  <a:lnTo>
                    <a:pt x="22216" y="554855"/>
                  </a:lnTo>
                  <a:lnTo>
                    <a:pt x="22212" y="555040"/>
                  </a:lnTo>
                  <a:lnTo>
                    <a:pt x="22216" y="555239"/>
                  </a:lnTo>
                  <a:lnTo>
                    <a:pt x="22225" y="555424"/>
                  </a:lnTo>
                  <a:lnTo>
                    <a:pt x="22237" y="555609"/>
                  </a:lnTo>
                  <a:lnTo>
                    <a:pt x="22250" y="555782"/>
                  </a:lnTo>
                  <a:lnTo>
                    <a:pt x="22271" y="555954"/>
                  </a:lnTo>
                  <a:lnTo>
                    <a:pt x="22296" y="556126"/>
                  </a:lnTo>
                  <a:lnTo>
                    <a:pt x="22322" y="556285"/>
                  </a:lnTo>
                  <a:lnTo>
                    <a:pt x="22351" y="556443"/>
                  </a:lnTo>
                  <a:lnTo>
                    <a:pt x="22385" y="556602"/>
                  </a:lnTo>
                  <a:lnTo>
                    <a:pt x="22419" y="556748"/>
                  </a:lnTo>
                  <a:lnTo>
                    <a:pt x="22457" y="556894"/>
                  </a:lnTo>
                  <a:lnTo>
                    <a:pt x="22499" y="557039"/>
                  </a:lnTo>
                  <a:lnTo>
                    <a:pt x="22461" y="557357"/>
                  </a:lnTo>
                  <a:lnTo>
                    <a:pt x="22423" y="557688"/>
                  </a:lnTo>
                  <a:lnTo>
                    <a:pt x="22376" y="558019"/>
                  </a:lnTo>
                  <a:lnTo>
                    <a:pt x="22326" y="558337"/>
                  </a:lnTo>
                  <a:lnTo>
                    <a:pt x="22275" y="558654"/>
                  </a:lnTo>
                  <a:lnTo>
                    <a:pt x="22220" y="558959"/>
                  </a:lnTo>
                  <a:lnTo>
                    <a:pt x="22161" y="559263"/>
                  </a:lnTo>
                  <a:lnTo>
                    <a:pt x="22098" y="559555"/>
                  </a:lnTo>
                  <a:lnTo>
                    <a:pt x="22035" y="559846"/>
                  </a:lnTo>
                  <a:lnTo>
                    <a:pt x="21968" y="560124"/>
                  </a:lnTo>
                  <a:lnTo>
                    <a:pt x="21900" y="560389"/>
                  </a:lnTo>
                  <a:lnTo>
                    <a:pt x="21833" y="560640"/>
                  </a:lnTo>
                  <a:lnTo>
                    <a:pt x="21761" y="560879"/>
                  </a:lnTo>
                  <a:lnTo>
                    <a:pt x="21693" y="561104"/>
                  </a:lnTo>
                  <a:lnTo>
                    <a:pt x="21622" y="561316"/>
                  </a:lnTo>
                  <a:lnTo>
                    <a:pt x="21554" y="561501"/>
                  </a:lnTo>
                  <a:lnTo>
                    <a:pt x="21470" y="561713"/>
                  </a:lnTo>
                  <a:lnTo>
                    <a:pt x="21382" y="561911"/>
                  </a:lnTo>
                  <a:lnTo>
                    <a:pt x="21293" y="562097"/>
                  </a:lnTo>
                  <a:lnTo>
                    <a:pt x="21200" y="562269"/>
                  </a:lnTo>
                  <a:lnTo>
                    <a:pt x="21108" y="562441"/>
                  </a:lnTo>
                  <a:lnTo>
                    <a:pt x="21015" y="562586"/>
                  </a:lnTo>
                  <a:lnTo>
                    <a:pt x="20918" y="562732"/>
                  </a:lnTo>
                  <a:lnTo>
                    <a:pt x="20821" y="562864"/>
                  </a:lnTo>
                  <a:lnTo>
                    <a:pt x="20720" y="562997"/>
                  </a:lnTo>
                  <a:lnTo>
                    <a:pt x="20619" y="563103"/>
                  </a:lnTo>
                  <a:lnTo>
                    <a:pt x="20517" y="563209"/>
                  </a:lnTo>
                  <a:lnTo>
                    <a:pt x="20416" y="563301"/>
                  </a:lnTo>
                  <a:lnTo>
                    <a:pt x="20311" y="563381"/>
                  </a:lnTo>
                  <a:lnTo>
                    <a:pt x="20205" y="563460"/>
                  </a:lnTo>
                  <a:lnTo>
                    <a:pt x="20100" y="563526"/>
                  </a:lnTo>
                  <a:lnTo>
                    <a:pt x="19995" y="563579"/>
                  </a:lnTo>
                  <a:lnTo>
                    <a:pt x="19885" y="563632"/>
                  </a:lnTo>
                  <a:lnTo>
                    <a:pt x="19780" y="563672"/>
                  </a:lnTo>
                  <a:lnTo>
                    <a:pt x="19670" y="563699"/>
                  </a:lnTo>
                  <a:lnTo>
                    <a:pt x="19565" y="563725"/>
                  </a:lnTo>
                  <a:lnTo>
                    <a:pt x="19455" y="563738"/>
                  </a:lnTo>
                  <a:lnTo>
                    <a:pt x="19130" y="563738"/>
                  </a:lnTo>
                  <a:lnTo>
                    <a:pt x="18911" y="563685"/>
                  </a:lnTo>
                  <a:lnTo>
                    <a:pt x="18700" y="563619"/>
                  </a:lnTo>
                  <a:lnTo>
                    <a:pt x="18485" y="563526"/>
                  </a:lnTo>
                  <a:lnTo>
                    <a:pt x="18279" y="563394"/>
                  </a:lnTo>
                  <a:lnTo>
                    <a:pt x="18089" y="563262"/>
                  </a:lnTo>
                  <a:lnTo>
                    <a:pt x="17899" y="563103"/>
                  </a:lnTo>
                  <a:lnTo>
                    <a:pt x="17714" y="562917"/>
                  </a:lnTo>
                  <a:lnTo>
                    <a:pt x="17528" y="562706"/>
                  </a:lnTo>
                  <a:lnTo>
                    <a:pt x="17343" y="562481"/>
                  </a:lnTo>
                  <a:lnTo>
                    <a:pt x="17166" y="562229"/>
                  </a:lnTo>
                  <a:lnTo>
                    <a:pt x="16989" y="561951"/>
                  </a:lnTo>
                  <a:lnTo>
                    <a:pt x="16816" y="561660"/>
                  </a:lnTo>
                  <a:lnTo>
                    <a:pt x="16643" y="561342"/>
                  </a:lnTo>
                  <a:lnTo>
                    <a:pt x="16479" y="560998"/>
                  </a:lnTo>
                  <a:lnTo>
                    <a:pt x="16319" y="560640"/>
                  </a:lnTo>
                  <a:lnTo>
                    <a:pt x="16163" y="560270"/>
                  </a:lnTo>
                  <a:lnTo>
                    <a:pt x="16011" y="559872"/>
                  </a:lnTo>
                  <a:lnTo>
                    <a:pt x="15868" y="559462"/>
                  </a:lnTo>
                  <a:lnTo>
                    <a:pt x="15728" y="559038"/>
                  </a:lnTo>
                  <a:lnTo>
                    <a:pt x="15594" y="558588"/>
                  </a:lnTo>
                  <a:lnTo>
                    <a:pt x="15467" y="558125"/>
                  </a:lnTo>
                  <a:lnTo>
                    <a:pt x="15349" y="557648"/>
                  </a:lnTo>
                  <a:lnTo>
                    <a:pt x="15235" y="557158"/>
                  </a:lnTo>
                  <a:lnTo>
                    <a:pt x="15130" y="556655"/>
                  </a:lnTo>
                  <a:lnTo>
                    <a:pt x="15033" y="556126"/>
                  </a:lnTo>
                  <a:lnTo>
                    <a:pt x="14944" y="555596"/>
                  </a:lnTo>
                  <a:lnTo>
                    <a:pt x="14864" y="555040"/>
                  </a:lnTo>
                  <a:lnTo>
                    <a:pt x="14793" y="554484"/>
                  </a:lnTo>
                  <a:lnTo>
                    <a:pt x="14759" y="554193"/>
                  </a:lnTo>
                  <a:lnTo>
                    <a:pt x="14729" y="553915"/>
                  </a:lnTo>
                  <a:lnTo>
                    <a:pt x="14704" y="553624"/>
                  </a:lnTo>
                  <a:lnTo>
                    <a:pt x="14679" y="553319"/>
                  </a:lnTo>
                  <a:lnTo>
                    <a:pt x="14653" y="553028"/>
                  </a:lnTo>
                  <a:lnTo>
                    <a:pt x="14632" y="552723"/>
                  </a:lnTo>
                  <a:lnTo>
                    <a:pt x="14615" y="552419"/>
                  </a:lnTo>
                  <a:lnTo>
                    <a:pt x="14603" y="552114"/>
                  </a:lnTo>
                  <a:lnTo>
                    <a:pt x="14590" y="551810"/>
                  </a:lnTo>
                  <a:lnTo>
                    <a:pt x="14582" y="551505"/>
                  </a:lnTo>
                  <a:lnTo>
                    <a:pt x="14573" y="551188"/>
                  </a:lnTo>
                  <a:lnTo>
                    <a:pt x="14569" y="550870"/>
                  </a:lnTo>
                  <a:lnTo>
                    <a:pt x="14569" y="550552"/>
                  </a:lnTo>
                  <a:lnTo>
                    <a:pt x="14569" y="550234"/>
                  </a:lnTo>
                  <a:lnTo>
                    <a:pt x="14573" y="549917"/>
                  </a:lnTo>
                  <a:lnTo>
                    <a:pt x="14582" y="549586"/>
                  </a:lnTo>
                  <a:lnTo>
                    <a:pt x="14594" y="549228"/>
                  </a:lnTo>
                  <a:lnTo>
                    <a:pt x="14607" y="548871"/>
                  </a:lnTo>
                  <a:lnTo>
                    <a:pt x="14628" y="548513"/>
                  </a:lnTo>
                  <a:lnTo>
                    <a:pt x="14649" y="548169"/>
                  </a:lnTo>
                  <a:lnTo>
                    <a:pt x="14675" y="547812"/>
                  </a:lnTo>
                  <a:lnTo>
                    <a:pt x="14700" y="547454"/>
                  </a:lnTo>
                  <a:lnTo>
                    <a:pt x="14734" y="547110"/>
                  </a:lnTo>
                  <a:lnTo>
                    <a:pt x="14767" y="546766"/>
                  </a:lnTo>
                  <a:lnTo>
                    <a:pt x="14801" y="546421"/>
                  </a:lnTo>
                  <a:lnTo>
                    <a:pt x="14843" y="546077"/>
                  </a:lnTo>
                  <a:lnTo>
                    <a:pt x="14885" y="545733"/>
                  </a:lnTo>
                  <a:lnTo>
                    <a:pt x="14932" y="545402"/>
                  </a:lnTo>
                  <a:lnTo>
                    <a:pt x="14978" y="545071"/>
                  </a:lnTo>
                  <a:lnTo>
                    <a:pt x="15029" y="544740"/>
                  </a:lnTo>
                  <a:lnTo>
                    <a:pt x="15079" y="544409"/>
                  </a:lnTo>
                  <a:lnTo>
                    <a:pt x="15138" y="544091"/>
                  </a:lnTo>
                  <a:lnTo>
                    <a:pt x="15193" y="543774"/>
                  </a:lnTo>
                  <a:lnTo>
                    <a:pt x="15256" y="543456"/>
                  </a:lnTo>
                  <a:lnTo>
                    <a:pt x="15319" y="543151"/>
                  </a:lnTo>
                  <a:lnTo>
                    <a:pt x="15383" y="542847"/>
                  </a:lnTo>
                  <a:lnTo>
                    <a:pt x="15450" y="542542"/>
                  </a:lnTo>
                  <a:lnTo>
                    <a:pt x="15522" y="542251"/>
                  </a:lnTo>
                  <a:lnTo>
                    <a:pt x="15594" y="541960"/>
                  </a:lnTo>
                  <a:lnTo>
                    <a:pt x="15665" y="541682"/>
                  </a:lnTo>
                  <a:lnTo>
                    <a:pt x="15745" y="541404"/>
                  </a:lnTo>
                  <a:lnTo>
                    <a:pt x="15821" y="541126"/>
                  </a:lnTo>
                  <a:lnTo>
                    <a:pt x="15901" y="540874"/>
                  </a:lnTo>
                  <a:lnTo>
                    <a:pt x="15986" y="540609"/>
                  </a:lnTo>
                  <a:lnTo>
                    <a:pt x="16066" y="540358"/>
                  </a:lnTo>
                  <a:lnTo>
                    <a:pt x="16154" y="540120"/>
                  </a:lnTo>
                  <a:lnTo>
                    <a:pt x="16243" y="539881"/>
                  </a:lnTo>
                  <a:lnTo>
                    <a:pt x="16331" y="539656"/>
                  </a:lnTo>
                  <a:lnTo>
                    <a:pt x="16420" y="539431"/>
                  </a:lnTo>
                  <a:lnTo>
                    <a:pt x="16513" y="539219"/>
                  </a:lnTo>
                  <a:lnTo>
                    <a:pt x="16605" y="539007"/>
                  </a:lnTo>
                  <a:lnTo>
                    <a:pt x="16702" y="538809"/>
                  </a:lnTo>
                  <a:lnTo>
                    <a:pt x="16799" y="538624"/>
                  </a:lnTo>
                  <a:lnTo>
                    <a:pt x="16896" y="538438"/>
                  </a:lnTo>
                  <a:lnTo>
                    <a:pt x="16997" y="538279"/>
                  </a:lnTo>
                  <a:lnTo>
                    <a:pt x="17098" y="538107"/>
                  </a:lnTo>
                  <a:lnTo>
                    <a:pt x="17200" y="537962"/>
                  </a:lnTo>
                  <a:lnTo>
                    <a:pt x="17305" y="537816"/>
                  </a:lnTo>
                  <a:lnTo>
                    <a:pt x="17410" y="537684"/>
                  </a:lnTo>
                  <a:lnTo>
                    <a:pt x="17516" y="537564"/>
                  </a:lnTo>
                  <a:lnTo>
                    <a:pt x="17621" y="537445"/>
                  </a:lnTo>
                  <a:lnTo>
                    <a:pt x="17731" y="537339"/>
                  </a:lnTo>
                  <a:lnTo>
                    <a:pt x="17836" y="537260"/>
                  </a:lnTo>
                  <a:lnTo>
                    <a:pt x="17946" y="537167"/>
                  </a:lnTo>
                  <a:lnTo>
                    <a:pt x="18055" y="537101"/>
                  </a:lnTo>
                  <a:lnTo>
                    <a:pt x="18169" y="537048"/>
                  </a:lnTo>
                  <a:lnTo>
                    <a:pt x="18279" y="536995"/>
                  </a:lnTo>
                  <a:lnTo>
                    <a:pt x="18393" y="536969"/>
                  </a:lnTo>
                  <a:lnTo>
                    <a:pt x="18506" y="536942"/>
                  </a:lnTo>
                  <a:lnTo>
                    <a:pt x="18620" y="536929"/>
                  </a:lnTo>
                  <a:close/>
                  <a:moveTo>
                    <a:pt x="52067" y="0"/>
                  </a:moveTo>
                  <a:lnTo>
                    <a:pt x="51186" y="13"/>
                  </a:lnTo>
                  <a:lnTo>
                    <a:pt x="50309" y="27"/>
                  </a:lnTo>
                  <a:lnTo>
                    <a:pt x="49428" y="53"/>
                  </a:lnTo>
                  <a:lnTo>
                    <a:pt x="48551" y="93"/>
                  </a:lnTo>
                  <a:lnTo>
                    <a:pt x="47670" y="146"/>
                  </a:lnTo>
                  <a:lnTo>
                    <a:pt x="46789" y="199"/>
                  </a:lnTo>
                  <a:lnTo>
                    <a:pt x="45908" y="265"/>
                  </a:lnTo>
                  <a:lnTo>
                    <a:pt x="45031" y="344"/>
                  </a:lnTo>
                  <a:lnTo>
                    <a:pt x="44150" y="424"/>
                  </a:lnTo>
                  <a:lnTo>
                    <a:pt x="43269" y="516"/>
                  </a:lnTo>
                  <a:lnTo>
                    <a:pt x="42388" y="622"/>
                  </a:lnTo>
                  <a:lnTo>
                    <a:pt x="41507" y="728"/>
                  </a:lnTo>
                  <a:lnTo>
                    <a:pt x="39749" y="967"/>
                  </a:lnTo>
                  <a:lnTo>
                    <a:pt x="37991" y="1231"/>
                  </a:lnTo>
                  <a:lnTo>
                    <a:pt x="36233" y="1523"/>
                  </a:lnTo>
                  <a:lnTo>
                    <a:pt x="34484" y="1854"/>
                  </a:lnTo>
                  <a:lnTo>
                    <a:pt x="32734" y="2198"/>
                  </a:lnTo>
                  <a:lnTo>
                    <a:pt x="30989" y="2568"/>
                  </a:lnTo>
                  <a:lnTo>
                    <a:pt x="29252" y="2966"/>
                  </a:lnTo>
                  <a:lnTo>
                    <a:pt x="29147" y="3005"/>
                  </a:lnTo>
                  <a:lnTo>
                    <a:pt x="29045" y="3072"/>
                  </a:lnTo>
                  <a:lnTo>
                    <a:pt x="28953" y="3164"/>
                  </a:lnTo>
                  <a:lnTo>
                    <a:pt x="28868" y="3283"/>
                  </a:lnTo>
                  <a:lnTo>
                    <a:pt x="28788" y="3416"/>
                  </a:lnTo>
                  <a:lnTo>
                    <a:pt x="28717" y="3575"/>
                  </a:lnTo>
                  <a:lnTo>
                    <a:pt x="28649" y="3747"/>
                  </a:lnTo>
                  <a:lnTo>
                    <a:pt x="28590" y="3945"/>
                  </a:lnTo>
                  <a:lnTo>
                    <a:pt x="28540" y="4157"/>
                  </a:lnTo>
                  <a:lnTo>
                    <a:pt x="28493" y="4382"/>
                  </a:lnTo>
                  <a:lnTo>
                    <a:pt x="28455" y="4607"/>
                  </a:lnTo>
                  <a:lnTo>
                    <a:pt x="28426" y="4859"/>
                  </a:lnTo>
                  <a:lnTo>
                    <a:pt x="28401" y="5097"/>
                  </a:lnTo>
                  <a:lnTo>
                    <a:pt x="28384" y="5349"/>
                  </a:lnTo>
                  <a:lnTo>
                    <a:pt x="28371" y="5613"/>
                  </a:lnTo>
                  <a:lnTo>
                    <a:pt x="28367" y="5865"/>
                  </a:lnTo>
                  <a:lnTo>
                    <a:pt x="28371" y="6130"/>
                  </a:lnTo>
                  <a:lnTo>
                    <a:pt x="28379" y="6381"/>
                  </a:lnTo>
                  <a:lnTo>
                    <a:pt x="28396" y="6633"/>
                  </a:lnTo>
                  <a:lnTo>
                    <a:pt x="28422" y="6884"/>
                  </a:lnTo>
                  <a:lnTo>
                    <a:pt x="28451" y="7123"/>
                  </a:lnTo>
                  <a:lnTo>
                    <a:pt x="28489" y="7348"/>
                  </a:lnTo>
                  <a:lnTo>
                    <a:pt x="28531" y="7573"/>
                  </a:lnTo>
                  <a:lnTo>
                    <a:pt x="28586" y="7771"/>
                  </a:lnTo>
                  <a:lnTo>
                    <a:pt x="28645" y="7957"/>
                  </a:lnTo>
                  <a:lnTo>
                    <a:pt x="28708" y="8129"/>
                  </a:lnTo>
                  <a:lnTo>
                    <a:pt x="28780" y="8288"/>
                  </a:lnTo>
                  <a:lnTo>
                    <a:pt x="28860" y="8407"/>
                  </a:lnTo>
                  <a:lnTo>
                    <a:pt x="28949" y="8513"/>
                  </a:lnTo>
                  <a:lnTo>
                    <a:pt x="29041" y="8606"/>
                  </a:lnTo>
                  <a:lnTo>
                    <a:pt x="29142" y="8658"/>
                  </a:lnTo>
                  <a:lnTo>
                    <a:pt x="29252" y="8685"/>
                  </a:lnTo>
                  <a:lnTo>
                    <a:pt x="29400" y="8685"/>
                  </a:lnTo>
                  <a:lnTo>
                    <a:pt x="29294" y="9638"/>
                  </a:lnTo>
                  <a:lnTo>
                    <a:pt x="29193" y="10578"/>
                  </a:lnTo>
                  <a:lnTo>
                    <a:pt x="29105" y="11518"/>
                  </a:lnTo>
                  <a:lnTo>
                    <a:pt x="29029" y="12432"/>
                  </a:lnTo>
                  <a:lnTo>
                    <a:pt x="28957" y="13345"/>
                  </a:lnTo>
                  <a:lnTo>
                    <a:pt x="28898" y="14245"/>
                  </a:lnTo>
                  <a:lnTo>
                    <a:pt x="28852" y="15146"/>
                  </a:lnTo>
                  <a:lnTo>
                    <a:pt x="28809" y="16019"/>
                  </a:lnTo>
                  <a:lnTo>
                    <a:pt x="28780" y="16893"/>
                  </a:lnTo>
                  <a:lnTo>
                    <a:pt x="28759" y="17754"/>
                  </a:lnTo>
                  <a:lnTo>
                    <a:pt x="28750" y="18614"/>
                  </a:lnTo>
                  <a:lnTo>
                    <a:pt x="28746" y="19448"/>
                  </a:lnTo>
                  <a:lnTo>
                    <a:pt x="28755" y="20283"/>
                  </a:lnTo>
                  <a:lnTo>
                    <a:pt x="28767" y="21103"/>
                  </a:lnTo>
                  <a:lnTo>
                    <a:pt x="28793" y="21911"/>
                  </a:lnTo>
                  <a:lnTo>
                    <a:pt x="28826" y="22719"/>
                  </a:lnTo>
                  <a:lnTo>
                    <a:pt x="28868" y="23500"/>
                  </a:lnTo>
                  <a:lnTo>
                    <a:pt x="28915" y="24281"/>
                  </a:lnTo>
                  <a:lnTo>
                    <a:pt x="28974" y="25049"/>
                  </a:lnTo>
                  <a:lnTo>
                    <a:pt x="29041" y="25803"/>
                  </a:lnTo>
                  <a:lnTo>
                    <a:pt x="29113" y="26558"/>
                  </a:lnTo>
                  <a:lnTo>
                    <a:pt x="29193" y="27286"/>
                  </a:lnTo>
                  <a:lnTo>
                    <a:pt x="29286" y="28014"/>
                  </a:lnTo>
                  <a:lnTo>
                    <a:pt x="29383" y="28729"/>
                  </a:lnTo>
                  <a:lnTo>
                    <a:pt x="29484" y="29431"/>
                  </a:lnTo>
                  <a:lnTo>
                    <a:pt x="29598" y="30132"/>
                  </a:lnTo>
                  <a:lnTo>
                    <a:pt x="29716" y="30808"/>
                  </a:lnTo>
                  <a:lnTo>
                    <a:pt x="29842" y="31483"/>
                  </a:lnTo>
                  <a:lnTo>
                    <a:pt x="29973" y="32145"/>
                  </a:lnTo>
                  <a:lnTo>
                    <a:pt x="30116" y="32794"/>
                  </a:lnTo>
                  <a:lnTo>
                    <a:pt x="30260" y="33442"/>
                  </a:lnTo>
                  <a:lnTo>
                    <a:pt x="30416" y="34065"/>
                  </a:lnTo>
                  <a:lnTo>
                    <a:pt x="30572" y="34687"/>
                  </a:lnTo>
                  <a:lnTo>
                    <a:pt x="30740" y="35296"/>
                  </a:lnTo>
                  <a:lnTo>
                    <a:pt x="30909" y="35892"/>
                  </a:lnTo>
                  <a:lnTo>
                    <a:pt x="31090" y="36474"/>
                  </a:lnTo>
                  <a:lnTo>
                    <a:pt x="31271" y="37043"/>
                  </a:lnTo>
                  <a:lnTo>
                    <a:pt x="31461" y="37613"/>
                  </a:lnTo>
                  <a:lnTo>
                    <a:pt x="31659" y="38169"/>
                  </a:lnTo>
                  <a:lnTo>
                    <a:pt x="31857" y="38698"/>
                  </a:lnTo>
                  <a:lnTo>
                    <a:pt x="32064" y="39228"/>
                  </a:lnTo>
                  <a:lnTo>
                    <a:pt x="32279" y="39757"/>
                  </a:lnTo>
                  <a:lnTo>
                    <a:pt x="32494" y="40260"/>
                  </a:lnTo>
                  <a:lnTo>
                    <a:pt x="32717" y="40750"/>
                  </a:lnTo>
                  <a:lnTo>
                    <a:pt x="32945" y="41240"/>
                  </a:lnTo>
                  <a:lnTo>
                    <a:pt x="33177" y="41717"/>
                  </a:lnTo>
                  <a:lnTo>
                    <a:pt x="33413" y="42180"/>
                  </a:lnTo>
                  <a:lnTo>
                    <a:pt x="33653" y="42630"/>
                  </a:lnTo>
                  <a:lnTo>
                    <a:pt x="33898" y="43067"/>
                  </a:lnTo>
                  <a:lnTo>
                    <a:pt x="34146" y="43491"/>
                  </a:lnTo>
                  <a:lnTo>
                    <a:pt x="34404" y="43901"/>
                  </a:lnTo>
                  <a:lnTo>
                    <a:pt x="34661" y="44312"/>
                  </a:lnTo>
                  <a:lnTo>
                    <a:pt x="34922" y="44709"/>
                  </a:lnTo>
                  <a:lnTo>
                    <a:pt x="35188" y="45080"/>
                  </a:lnTo>
                  <a:lnTo>
                    <a:pt x="35457" y="45450"/>
                  </a:lnTo>
                  <a:lnTo>
                    <a:pt x="35731" y="45808"/>
                  </a:lnTo>
                  <a:lnTo>
                    <a:pt x="36010" y="46165"/>
                  </a:lnTo>
                  <a:lnTo>
                    <a:pt x="36288" y="46496"/>
                  </a:lnTo>
                  <a:lnTo>
                    <a:pt x="36570" y="46814"/>
                  </a:lnTo>
                  <a:lnTo>
                    <a:pt x="36857" y="47132"/>
                  </a:lnTo>
                  <a:lnTo>
                    <a:pt x="37148" y="47436"/>
                  </a:lnTo>
                  <a:lnTo>
                    <a:pt x="37439" y="47714"/>
                  </a:lnTo>
                  <a:lnTo>
                    <a:pt x="37734" y="47992"/>
                  </a:lnTo>
                  <a:lnTo>
                    <a:pt x="38029" y="48257"/>
                  </a:lnTo>
                  <a:lnTo>
                    <a:pt x="37835" y="48879"/>
                  </a:lnTo>
                  <a:lnTo>
                    <a:pt x="37641" y="49501"/>
                  </a:lnTo>
                  <a:lnTo>
                    <a:pt x="37451" y="50137"/>
                  </a:lnTo>
                  <a:lnTo>
                    <a:pt x="37266" y="50786"/>
                  </a:lnTo>
                  <a:lnTo>
                    <a:pt x="37085" y="51421"/>
                  </a:lnTo>
                  <a:lnTo>
                    <a:pt x="36908" y="52070"/>
                  </a:lnTo>
                  <a:lnTo>
                    <a:pt x="36731" y="52732"/>
                  </a:lnTo>
                  <a:lnTo>
                    <a:pt x="36562" y="53394"/>
                  </a:lnTo>
                  <a:lnTo>
                    <a:pt x="36393" y="54056"/>
                  </a:lnTo>
                  <a:lnTo>
                    <a:pt x="36225" y="54731"/>
                  </a:lnTo>
                  <a:lnTo>
                    <a:pt x="36064" y="55406"/>
                  </a:lnTo>
                  <a:lnTo>
                    <a:pt x="35904" y="56095"/>
                  </a:lnTo>
                  <a:lnTo>
                    <a:pt x="35748" y="56783"/>
                  </a:lnTo>
                  <a:lnTo>
                    <a:pt x="35597" y="57471"/>
                  </a:lnTo>
                  <a:lnTo>
                    <a:pt x="35445" y="58173"/>
                  </a:lnTo>
                  <a:lnTo>
                    <a:pt x="35297" y="58875"/>
                  </a:lnTo>
                  <a:lnTo>
                    <a:pt x="35154" y="59590"/>
                  </a:lnTo>
                  <a:lnTo>
                    <a:pt x="35015" y="60305"/>
                  </a:lnTo>
                  <a:lnTo>
                    <a:pt x="34876" y="61020"/>
                  </a:lnTo>
                  <a:lnTo>
                    <a:pt x="34741" y="61734"/>
                  </a:lnTo>
                  <a:lnTo>
                    <a:pt x="34606" y="62463"/>
                  </a:lnTo>
                  <a:lnTo>
                    <a:pt x="34475" y="63191"/>
                  </a:lnTo>
                  <a:lnTo>
                    <a:pt x="34349" y="63932"/>
                  </a:lnTo>
                  <a:lnTo>
                    <a:pt x="34222" y="64674"/>
                  </a:lnTo>
                  <a:lnTo>
                    <a:pt x="34100" y="65415"/>
                  </a:lnTo>
                  <a:lnTo>
                    <a:pt x="33982" y="66170"/>
                  </a:lnTo>
                  <a:lnTo>
                    <a:pt x="33864" y="66911"/>
                  </a:lnTo>
                  <a:lnTo>
                    <a:pt x="33750" y="67679"/>
                  </a:lnTo>
                  <a:lnTo>
                    <a:pt x="33636" y="68433"/>
                  </a:lnTo>
                  <a:lnTo>
                    <a:pt x="33527" y="69201"/>
                  </a:lnTo>
                  <a:lnTo>
                    <a:pt x="33417" y="69969"/>
                  </a:lnTo>
                  <a:lnTo>
                    <a:pt x="33312" y="70737"/>
                  </a:lnTo>
                  <a:lnTo>
                    <a:pt x="33105" y="72286"/>
                  </a:lnTo>
                  <a:lnTo>
                    <a:pt x="32911" y="73862"/>
                  </a:lnTo>
                  <a:lnTo>
                    <a:pt x="32722" y="75450"/>
                  </a:lnTo>
                  <a:lnTo>
                    <a:pt x="32540" y="77039"/>
                  </a:lnTo>
                  <a:lnTo>
                    <a:pt x="32367" y="78654"/>
                  </a:lnTo>
                  <a:lnTo>
                    <a:pt x="32203" y="80269"/>
                  </a:lnTo>
                  <a:lnTo>
                    <a:pt x="32043" y="81898"/>
                  </a:lnTo>
                  <a:lnTo>
                    <a:pt x="31891" y="83539"/>
                  </a:lnTo>
                  <a:lnTo>
                    <a:pt x="31743" y="85194"/>
                  </a:lnTo>
                  <a:lnTo>
                    <a:pt x="31600" y="86849"/>
                  </a:lnTo>
                  <a:lnTo>
                    <a:pt x="31465" y="88531"/>
                  </a:lnTo>
                  <a:lnTo>
                    <a:pt x="31335" y="90199"/>
                  </a:lnTo>
                  <a:lnTo>
                    <a:pt x="31208" y="91893"/>
                  </a:lnTo>
                  <a:lnTo>
                    <a:pt x="31086" y="93588"/>
                  </a:lnTo>
                  <a:lnTo>
                    <a:pt x="30968" y="95283"/>
                  </a:lnTo>
                  <a:lnTo>
                    <a:pt x="30854" y="96990"/>
                  </a:lnTo>
                  <a:lnTo>
                    <a:pt x="30563" y="101492"/>
                  </a:lnTo>
                  <a:lnTo>
                    <a:pt x="30276" y="105993"/>
                  </a:lnTo>
                  <a:lnTo>
                    <a:pt x="30137" y="108257"/>
                  </a:lnTo>
                  <a:lnTo>
                    <a:pt x="29998" y="110521"/>
                  </a:lnTo>
                  <a:lnTo>
                    <a:pt x="29868" y="112785"/>
                  </a:lnTo>
                  <a:lnTo>
                    <a:pt x="29737" y="115049"/>
                  </a:lnTo>
                  <a:lnTo>
                    <a:pt x="29606" y="117326"/>
                  </a:lnTo>
                  <a:lnTo>
                    <a:pt x="29484" y="119603"/>
                  </a:lnTo>
                  <a:lnTo>
                    <a:pt x="29362" y="121880"/>
                  </a:lnTo>
                  <a:lnTo>
                    <a:pt x="29244" y="124157"/>
                  </a:lnTo>
                  <a:lnTo>
                    <a:pt x="29134" y="126448"/>
                  </a:lnTo>
                  <a:lnTo>
                    <a:pt x="29024" y="128738"/>
                  </a:lnTo>
                  <a:lnTo>
                    <a:pt x="28919" y="131028"/>
                  </a:lnTo>
                  <a:lnTo>
                    <a:pt x="28822" y="133319"/>
                  </a:lnTo>
                  <a:lnTo>
                    <a:pt x="28725" y="135609"/>
                  </a:lnTo>
                  <a:lnTo>
                    <a:pt x="28637" y="137900"/>
                  </a:lnTo>
                  <a:lnTo>
                    <a:pt x="28556" y="140190"/>
                  </a:lnTo>
                  <a:lnTo>
                    <a:pt x="28476" y="142494"/>
                  </a:lnTo>
                  <a:lnTo>
                    <a:pt x="28405" y="144797"/>
                  </a:lnTo>
                  <a:lnTo>
                    <a:pt x="28341" y="147088"/>
                  </a:lnTo>
                  <a:lnTo>
                    <a:pt x="28282" y="149391"/>
                  </a:lnTo>
                  <a:lnTo>
                    <a:pt x="28228" y="151695"/>
                  </a:lnTo>
                  <a:lnTo>
                    <a:pt x="28181" y="153998"/>
                  </a:lnTo>
                  <a:lnTo>
                    <a:pt x="28143" y="156302"/>
                  </a:lnTo>
                  <a:lnTo>
                    <a:pt x="28114" y="158606"/>
                  </a:lnTo>
                  <a:lnTo>
                    <a:pt x="28089" y="160909"/>
                  </a:lnTo>
                  <a:lnTo>
                    <a:pt x="28072" y="163213"/>
                  </a:lnTo>
                  <a:lnTo>
                    <a:pt x="28063" y="165516"/>
                  </a:lnTo>
                  <a:lnTo>
                    <a:pt x="28063" y="167820"/>
                  </a:lnTo>
                  <a:lnTo>
                    <a:pt x="28072" y="170124"/>
                  </a:lnTo>
                  <a:lnTo>
                    <a:pt x="28084" y="171712"/>
                  </a:lnTo>
                  <a:lnTo>
                    <a:pt x="28105" y="173341"/>
                  </a:lnTo>
                  <a:lnTo>
                    <a:pt x="28126" y="175009"/>
                  </a:lnTo>
                  <a:lnTo>
                    <a:pt x="28156" y="176704"/>
                  </a:lnTo>
                  <a:lnTo>
                    <a:pt x="28131" y="176810"/>
                  </a:lnTo>
                  <a:lnTo>
                    <a:pt x="28110" y="176929"/>
                  </a:lnTo>
                  <a:lnTo>
                    <a:pt x="28093" y="177035"/>
                  </a:lnTo>
                  <a:lnTo>
                    <a:pt x="28080" y="177154"/>
                  </a:lnTo>
                  <a:lnTo>
                    <a:pt x="28072" y="177273"/>
                  </a:lnTo>
                  <a:lnTo>
                    <a:pt x="28063" y="177392"/>
                  </a:lnTo>
                  <a:lnTo>
                    <a:pt x="28059" y="177511"/>
                  </a:lnTo>
                  <a:lnTo>
                    <a:pt x="28059" y="177644"/>
                  </a:lnTo>
                  <a:lnTo>
                    <a:pt x="28063" y="177802"/>
                  </a:lnTo>
                  <a:lnTo>
                    <a:pt x="28067" y="177961"/>
                  </a:lnTo>
                  <a:lnTo>
                    <a:pt x="28080" y="178120"/>
                  </a:lnTo>
                  <a:lnTo>
                    <a:pt x="28097" y="178279"/>
                  </a:lnTo>
                  <a:lnTo>
                    <a:pt x="28122" y="178425"/>
                  </a:lnTo>
                  <a:lnTo>
                    <a:pt x="28148" y="178557"/>
                  </a:lnTo>
                  <a:lnTo>
                    <a:pt x="28177" y="178689"/>
                  </a:lnTo>
                  <a:lnTo>
                    <a:pt x="28211" y="178809"/>
                  </a:lnTo>
                  <a:lnTo>
                    <a:pt x="28240" y="180199"/>
                  </a:lnTo>
                  <a:lnTo>
                    <a:pt x="28278" y="181615"/>
                  </a:lnTo>
                  <a:lnTo>
                    <a:pt x="28316" y="183032"/>
                  </a:lnTo>
                  <a:lnTo>
                    <a:pt x="28363" y="184462"/>
                  </a:lnTo>
                  <a:lnTo>
                    <a:pt x="28409" y="185905"/>
                  </a:lnTo>
                  <a:lnTo>
                    <a:pt x="28460" y="187348"/>
                  </a:lnTo>
                  <a:lnTo>
                    <a:pt x="28519" y="188804"/>
                  </a:lnTo>
                  <a:lnTo>
                    <a:pt x="28578" y="190274"/>
                  </a:lnTo>
                  <a:lnTo>
                    <a:pt x="28645" y="191743"/>
                  </a:lnTo>
                  <a:lnTo>
                    <a:pt x="28712" y="193213"/>
                  </a:lnTo>
                  <a:lnTo>
                    <a:pt x="28788" y="194696"/>
                  </a:lnTo>
                  <a:lnTo>
                    <a:pt x="28864" y="196192"/>
                  </a:lnTo>
                  <a:lnTo>
                    <a:pt x="28949" y="197674"/>
                  </a:lnTo>
                  <a:lnTo>
                    <a:pt x="29037" y="199171"/>
                  </a:lnTo>
                  <a:lnTo>
                    <a:pt x="29130" y="200667"/>
                  </a:lnTo>
                  <a:lnTo>
                    <a:pt x="29227" y="202163"/>
                  </a:lnTo>
                  <a:lnTo>
                    <a:pt x="29328" y="203659"/>
                  </a:lnTo>
                  <a:lnTo>
                    <a:pt x="29438" y="205155"/>
                  </a:lnTo>
                  <a:lnTo>
                    <a:pt x="29547" y="206637"/>
                  </a:lnTo>
                  <a:lnTo>
                    <a:pt x="29665" y="208133"/>
                  </a:lnTo>
                  <a:lnTo>
                    <a:pt x="29792" y="209616"/>
                  </a:lnTo>
                  <a:lnTo>
                    <a:pt x="29918" y="211112"/>
                  </a:lnTo>
                  <a:lnTo>
                    <a:pt x="30053" y="212582"/>
                  </a:lnTo>
                  <a:lnTo>
                    <a:pt x="30192" y="214065"/>
                  </a:lnTo>
                  <a:lnTo>
                    <a:pt x="30335" y="215534"/>
                  </a:lnTo>
                  <a:lnTo>
                    <a:pt x="30487" y="216990"/>
                  </a:lnTo>
                  <a:lnTo>
                    <a:pt x="30643" y="218447"/>
                  </a:lnTo>
                  <a:lnTo>
                    <a:pt x="30803" y="219890"/>
                  </a:lnTo>
                  <a:lnTo>
                    <a:pt x="30972" y="221320"/>
                  </a:lnTo>
                  <a:lnTo>
                    <a:pt x="31145" y="222750"/>
                  </a:lnTo>
                  <a:lnTo>
                    <a:pt x="31326" y="224153"/>
                  </a:lnTo>
                  <a:lnTo>
                    <a:pt x="31512" y="225556"/>
                  </a:lnTo>
                  <a:lnTo>
                    <a:pt x="31701" y="226946"/>
                  </a:lnTo>
                  <a:lnTo>
                    <a:pt x="31899" y="228323"/>
                  </a:lnTo>
                  <a:lnTo>
                    <a:pt x="32106" y="229687"/>
                  </a:lnTo>
                  <a:lnTo>
                    <a:pt x="32317" y="231024"/>
                  </a:lnTo>
                  <a:lnTo>
                    <a:pt x="32532" y="232361"/>
                  </a:lnTo>
                  <a:lnTo>
                    <a:pt x="32755" y="233672"/>
                  </a:lnTo>
                  <a:lnTo>
                    <a:pt x="32987" y="234956"/>
                  </a:lnTo>
                  <a:lnTo>
                    <a:pt x="33223" y="236240"/>
                  </a:lnTo>
                  <a:lnTo>
                    <a:pt x="33468" y="237498"/>
                  </a:lnTo>
                  <a:lnTo>
                    <a:pt x="33716" y="238729"/>
                  </a:lnTo>
                  <a:lnTo>
                    <a:pt x="33974" y="239947"/>
                  </a:lnTo>
                  <a:lnTo>
                    <a:pt x="34239" y="241139"/>
                  </a:lnTo>
                  <a:lnTo>
                    <a:pt x="34509" y="242317"/>
                  </a:lnTo>
                  <a:lnTo>
                    <a:pt x="34648" y="242900"/>
                  </a:lnTo>
                  <a:lnTo>
                    <a:pt x="34787" y="243469"/>
                  </a:lnTo>
                  <a:lnTo>
                    <a:pt x="34930" y="244025"/>
                  </a:lnTo>
                  <a:lnTo>
                    <a:pt x="35074" y="244594"/>
                  </a:lnTo>
                  <a:lnTo>
                    <a:pt x="35221" y="245137"/>
                  </a:lnTo>
                  <a:lnTo>
                    <a:pt x="35369" y="245693"/>
                  </a:lnTo>
                  <a:lnTo>
                    <a:pt x="35516" y="246236"/>
                  </a:lnTo>
                  <a:lnTo>
                    <a:pt x="35668" y="246765"/>
                  </a:lnTo>
                  <a:lnTo>
                    <a:pt x="35820" y="247295"/>
                  </a:lnTo>
                  <a:lnTo>
                    <a:pt x="35976" y="247811"/>
                  </a:lnTo>
                  <a:lnTo>
                    <a:pt x="36132" y="248328"/>
                  </a:lnTo>
                  <a:lnTo>
                    <a:pt x="36288" y="248831"/>
                  </a:lnTo>
                  <a:lnTo>
                    <a:pt x="36452" y="249334"/>
                  </a:lnTo>
                  <a:lnTo>
                    <a:pt x="36613" y="249824"/>
                  </a:lnTo>
                  <a:lnTo>
                    <a:pt x="36777" y="250314"/>
                  </a:lnTo>
                  <a:lnTo>
                    <a:pt x="36941" y="250790"/>
                  </a:lnTo>
                  <a:lnTo>
                    <a:pt x="37110" y="251254"/>
                  </a:lnTo>
                  <a:lnTo>
                    <a:pt x="37279" y="251717"/>
                  </a:lnTo>
                  <a:lnTo>
                    <a:pt x="37451" y="252180"/>
                  </a:lnTo>
                  <a:lnTo>
                    <a:pt x="37624" y="252617"/>
                  </a:lnTo>
                  <a:lnTo>
                    <a:pt x="37801" y="253067"/>
                  </a:lnTo>
                  <a:lnTo>
                    <a:pt x="37978" y="253491"/>
                  </a:lnTo>
                  <a:lnTo>
                    <a:pt x="38160" y="253915"/>
                  </a:lnTo>
                  <a:lnTo>
                    <a:pt x="38341" y="254338"/>
                  </a:lnTo>
                  <a:lnTo>
                    <a:pt x="38526" y="254749"/>
                  </a:lnTo>
                  <a:lnTo>
                    <a:pt x="38712" y="255146"/>
                  </a:lnTo>
                  <a:lnTo>
                    <a:pt x="38897" y="255530"/>
                  </a:lnTo>
                  <a:lnTo>
                    <a:pt x="39087" y="255914"/>
                  </a:lnTo>
                  <a:lnTo>
                    <a:pt x="39281" y="256284"/>
                  </a:lnTo>
                  <a:lnTo>
                    <a:pt x="39475" y="256655"/>
                  </a:lnTo>
                  <a:lnTo>
                    <a:pt x="39669" y="257013"/>
                  </a:lnTo>
                  <a:lnTo>
                    <a:pt x="39867" y="257357"/>
                  </a:lnTo>
                  <a:lnTo>
                    <a:pt x="40065" y="257688"/>
                  </a:lnTo>
                  <a:lnTo>
                    <a:pt x="40267" y="258019"/>
                  </a:lnTo>
                  <a:lnTo>
                    <a:pt x="40474" y="258336"/>
                  </a:lnTo>
                  <a:lnTo>
                    <a:pt x="40681" y="258654"/>
                  </a:lnTo>
                  <a:lnTo>
                    <a:pt x="40887" y="258959"/>
                  </a:lnTo>
                  <a:lnTo>
                    <a:pt x="41098" y="259250"/>
                  </a:lnTo>
                  <a:lnTo>
                    <a:pt x="40019" y="264983"/>
                  </a:lnTo>
                  <a:lnTo>
                    <a:pt x="38940" y="270702"/>
                  </a:lnTo>
                  <a:lnTo>
                    <a:pt x="37856" y="276395"/>
                  </a:lnTo>
                  <a:lnTo>
                    <a:pt x="36768" y="282088"/>
                  </a:lnTo>
                  <a:lnTo>
                    <a:pt x="35963" y="286271"/>
                  </a:lnTo>
                  <a:lnTo>
                    <a:pt x="35162" y="290468"/>
                  </a:lnTo>
                  <a:lnTo>
                    <a:pt x="34361" y="294665"/>
                  </a:lnTo>
                  <a:lnTo>
                    <a:pt x="33565" y="298875"/>
                  </a:lnTo>
                  <a:lnTo>
                    <a:pt x="32768" y="303085"/>
                  </a:lnTo>
                  <a:lnTo>
                    <a:pt x="31980" y="307295"/>
                  </a:lnTo>
                  <a:lnTo>
                    <a:pt x="31195" y="311532"/>
                  </a:lnTo>
                  <a:lnTo>
                    <a:pt x="30416" y="315768"/>
                  </a:lnTo>
                  <a:lnTo>
                    <a:pt x="29640" y="320018"/>
                  </a:lnTo>
                  <a:lnTo>
                    <a:pt x="28873" y="324281"/>
                  </a:lnTo>
                  <a:lnTo>
                    <a:pt x="28114" y="328557"/>
                  </a:lnTo>
                  <a:lnTo>
                    <a:pt x="27359" y="332847"/>
                  </a:lnTo>
                  <a:lnTo>
                    <a:pt x="26613" y="337136"/>
                  </a:lnTo>
                  <a:lnTo>
                    <a:pt x="25875" y="341452"/>
                  </a:lnTo>
                  <a:lnTo>
                    <a:pt x="25513" y="343623"/>
                  </a:lnTo>
                  <a:lnTo>
                    <a:pt x="25150" y="345781"/>
                  </a:lnTo>
                  <a:lnTo>
                    <a:pt x="24788" y="347953"/>
                  </a:lnTo>
                  <a:lnTo>
                    <a:pt x="24429" y="350137"/>
                  </a:lnTo>
                  <a:lnTo>
                    <a:pt x="24046" y="348244"/>
                  </a:lnTo>
                  <a:lnTo>
                    <a:pt x="23662" y="346337"/>
                  </a:lnTo>
                  <a:lnTo>
                    <a:pt x="23283" y="344418"/>
                  </a:lnTo>
                  <a:lnTo>
                    <a:pt x="22908" y="342458"/>
                  </a:lnTo>
                  <a:lnTo>
                    <a:pt x="22532" y="340486"/>
                  </a:lnTo>
                  <a:lnTo>
                    <a:pt x="22157" y="338487"/>
                  </a:lnTo>
                  <a:lnTo>
                    <a:pt x="21790" y="336474"/>
                  </a:lnTo>
                  <a:lnTo>
                    <a:pt x="21424" y="334435"/>
                  </a:lnTo>
                  <a:lnTo>
                    <a:pt x="21065" y="332370"/>
                  </a:lnTo>
                  <a:lnTo>
                    <a:pt x="20707" y="330292"/>
                  </a:lnTo>
                  <a:lnTo>
                    <a:pt x="20357" y="328200"/>
                  </a:lnTo>
                  <a:lnTo>
                    <a:pt x="20007" y="326095"/>
                  </a:lnTo>
                  <a:lnTo>
                    <a:pt x="19666" y="323963"/>
                  </a:lnTo>
                  <a:lnTo>
                    <a:pt x="19333" y="321818"/>
                  </a:lnTo>
                  <a:lnTo>
                    <a:pt x="19000" y="319660"/>
                  </a:lnTo>
                  <a:lnTo>
                    <a:pt x="18675" y="317489"/>
                  </a:lnTo>
                  <a:lnTo>
                    <a:pt x="18359" y="315292"/>
                  </a:lnTo>
                  <a:lnTo>
                    <a:pt x="18051" y="313094"/>
                  </a:lnTo>
                  <a:lnTo>
                    <a:pt x="17748" y="310883"/>
                  </a:lnTo>
                  <a:lnTo>
                    <a:pt x="17453" y="308645"/>
                  </a:lnTo>
                  <a:lnTo>
                    <a:pt x="17166" y="306408"/>
                  </a:lnTo>
                  <a:lnTo>
                    <a:pt x="16883" y="304157"/>
                  </a:lnTo>
                  <a:lnTo>
                    <a:pt x="16614" y="301907"/>
                  </a:lnTo>
                  <a:lnTo>
                    <a:pt x="16352" y="299630"/>
                  </a:lnTo>
                  <a:lnTo>
                    <a:pt x="16099" y="297352"/>
                  </a:lnTo>
                  <a:lnTo>
                    <a:pt x="15859" y="295062"/>
                  </a:lnTo>
                  <a:lnTo>
                    <a:pt x="15741" y="293923"/>
                  </a:lnTo>
                  <a:lnTo>
                    <a:pt x="15623" y="292772"/>
                  </a:lnTo>
                  <a:lnTo>
                    <a:pt x="15513" y="291620"/>
                  </a:lnTo>
                  <a:lnTo>
                    <a:pt x="15404" y="290468"/>
                  </a:lnTo>
                  <a:lnTo>
                    <a:pt x="15294" y="289316"/>
                  </a:lnTo>
                  <a:lnTo>
                    <a:pt x="15189" y="288164"/>
                  </a:lnTo>
                  <a:lnTo>
                    <a:pt x="15088" y="287013"/>
                  </a:lnTo>
                  <a:lnTo>
                    <a:pt x="14986" y="285848"/>
                  </a:lnTo>
                  <a:lnTo>
                    <a:pt x="14894" y="284696"/>
                  </a:lnTo>
                  <a:lnTo>
                    <a:pt x="14797" y="283531"/>
                  </a:lnTo>
                  <a:lnTo>
                    <a:pt x="14708" y="282379"/>
                  </a:lnTo>
                  <a:lnTo>
                    <a:pt x="14620" y="281214"/>
                  </a:lnTo>
                  <a:lnTo>
                    <a:pt x="14535" y="280049"/>
                  </a:lnTo>
                  <a:lnTo>
                    <a:pt x="14451" y="278884"/>
                  </a:lnTo>
                  <a:lnTo>
                    <a:pt x="14375" y="277719"/>
                  </a:lnTo>
                  <a:lnTo>
                    <a:pt x="14299" y="276554"/>
                  </a:lnTo>
                  <a:lnTo>
                    <a:pt x="14228" y="275389"/>
                  </a:lnTo>
                  <a:lnTo>
                    <a:pt x="14156" y="274224"/>
                  </a:lnTo>
                  <a:lnTo>
                    <a:pt x="14089" y="273058"/>
                  </a:lnTo>
                  <a:lnTo>
                    <a:pt x="14025" y="271893"/>
                  </a:lnTo>
                  <a:lnTo>
                    <a:pt x="13966" y="270728"/>
                  </a:lnTo>
                  <a:lnTo>
                    <a:pt x="13911" y="269563"/>
                  </a:lnTo>
                  <a:lnTo>
                    <a:pt x="13857" y="268398"/>
                  </a:lnTo>
                  <a:lnTo>
                    <a:pt x="13810" y="267233"/>
                  </a:lnTo>
                  <a:lnTo>
                    <a:pt x="13764" y="266068"/>
                  </a:lnTo>
                  <a:lnTo>
                    <a:pt x="13722" y="264890"/>
                  </a:lnTo>
                  <a:lnTo>
                    <a:pt x="13680" y="263725"/>
                  </a:lnTo>
                  <a:lnTo>
                    <a:pt x="13646" y="262560"/>
                  </a:lnTo>
                  <a:lnTo>
                    <a:pt x="13612" y="261395"/>
                  </a:lnTo>
                  <a:lnTo>
                    <a:pt x="13587" y="260230"/>
                  </a:lnTo>
                  <a:lnTo>
                    <a:pt x="13562" y="259065"/>
                  </a:lnTo>
                  <a:lnTo>
                    <a:pt x="13541" y="257900"/>
                  </a:lnTo>
                  <a:lnTo>
                    <a:pt x="13524" y="256748"/>
                  </a:lnTo>
                  <a:lnTo>
                    <a:pt x="13511" y="255583"/>
                  </a:lnTo>
                  <a:lnTo>
                    <a:pt x="13503" y="254418"/>
                  </a:lnTo>
                  <a:lnTo>
                    <a:pt x="13494" y="253253"/>
                  </a:lnTo>
                  <a:lnTo>
                    <a:pt x="13494" y="252101"/>
                  </a:lnTo>
                  <a:lnTo>
                    <a:pt x="13494" y="250936"/>
                  </a:lnTo>
                  <a:lnTo>
                    <a:pt x="13503" y="249784"/>
                  </a:lnTo>
                  <a:lnTo>
                    <a:pt x="13515" y="248632"/>
                  </a:lnTo>
                  <a:lnTo>
                    <a:pt x="13528" y="247480"/>
                  </a:lnTo>
                  <a:lnTo>
                    <a:pt x="13549" y="246329"/>
                  </a:lnTo>
                  <a:lnTo>
                    <a:pt x="13570" y="245177"/>
                  </a:lnTo>
                  <a:lnTo>
                    <a:pt x="13600" y="244025"/>
                  </a:lnTo>
                  <a:lnTo>
                    <a:pt x="13629" y="242873"/>
                  </a:lnTo>
                  <a:lnTo>
                    <a:pt x="13667" y="241735"/>
                  </a:lnTo>
                  <a:lnTo>
                    <a:pt x="13705" y="240583"/>
                  </a:lnTo>
                  <a:lnTo>
                    <a:pt x="13751" y="239444"/>
                  </a:lnTo>
                  <a:lnTo>
                    <a:pt x="13798" y="238306"/>
                  </a:lnTo>
                  <a:lnTo>
                    <a:pt x="13852" y="237167"/>
                  </a:lnTo>
                  <a:lnTo>
                    <a:pt x="13911" y="236028"/>
                  </a:lnTo>
                  <a:lnTo>
                    <a:pt x="13975" y="234903"/>
                  </a:lnTo>
                  <a:lnTo>
                    <a:pt x="14042" y="233765"/>
                  </a:lnTo>
                  <a:lnTo>
                    <a:pt x="14114" y="232639"/>
                  </a:lnTo>
                  <a:lnTo>
                    <a:pt x="14190" y="231514"/>
                  </a:lnTo>
                  <a:lnTo>
                    <a:pt x="14270" y="230389"/>
                  </a:lnTo>
                  <a:lnTo>
                    <a:pt x="14358" y="229276"/>
                  </a:lnTo>
                  <a:lnTo>
                    <a:pt x="14447" y="228151"/>
                  </a:lnTo>
                  <a:lnTo>
                    <a:pt x="14544" y="227039"/>
                  </a:lnTo>
                  <a:lnTo>
                    <a:pt x="14645" y="225927"/>
                  </a:lnTo>
                  <a:lnTo>
                    <a:pt x="14750" y="224815"/>
                  </a:lnTo>
                  <a:lnTo>
                    <a:pt x="14860" y="223716"/>
                  </a:lnTo>
                  <a:lnTo>
                    <a:pt x="14974" y="222617"/>
                  </a:lnTo>
                  <a:lnTo>
                    <a:pt x="15096" y="221518"/>
                  </a:lnTo>
                  <a:lnTo>
                    <a:pt x="15223" y="220419"/>
                  </a:lnTo>
                  <a:lnTo>
                    <a:pt x="15353" y="219321"/>
                  </a:lnTo>
                  <a:lnTo>
                    <a:pt x="15488" y="218235"/>
                  </a:lnTo>
                  <a:lnTo>
                    <a:pt x="15631" y="217149"/>
                  </a:lnTo>
                  <a:lnTo>
                    <a:pt x="15775" y="216077"/>
                  </a:lnTo>
                  <a:lnTo>
                    <a:pt x="15927" y="214991"/>
                  </a:lnTo>
                  <a:lnTo>
                    <a:pt x="16087" y="213919"/>
                  </a:lnTo>
                  <a:lnTo>
                    <a:pt x="16247" y="212847"/>
                  </a:lnTo>
                  <a:lnTo>
                    <a:pt x="16416" y="211787"/>
                  </a:lnTo>
                  <a:lnTo>
                    <a:pt x="16588" y="210728"/>
                  </a:lnTo>
                  <a:lnTo>
                    <a:pt x="16765" y="209669"/>
                  </a:lnTo>
                  <a:lnTo>
                    <a:pt x="16951" y="208610"/>
                  </a:lnTo>
                  <a:lnTo>
                    <a:pt x="16989" y="208411"/>
                  </a:lnTo>
                  <a:lnTo>
                    <a:pt x="17014" y="208200"/>
                  </a:lnTo>
                  <a:lnTo>
                    <a:pt x="17039" y="207988"/>
                  </a:lnTo>
                  <a:lnTo>
                    <a:pt x="17056" y="207776"/>
                  </a:lnTo>
                  <a:lnTo>
                    <a:pt x="17069" y="207577"/>
                  </a:lnTo>
                  <a:lnTo>
                    <a:pt x="17077" y="207379"/>
                  </a:lnTo>
                  <a:lnTo>
                    <a:pt x="17077" y="207167"/>
                  </a:lnTo>
                  <a:lnTo>
                    <a:pt x="17073" y="206982"/>
                  </a:lnTo>
                  <a:lnTo>
                    <a:pt x="17069" y="206783"/>
                  </a:lnTo>
                  <a:lnTo>
                    <a:pt x="17056" y="206598"/>
                  </a:lnTo>
                  <a:lnTo>
                    <a:pt x="17039" y="206412"/>
                  </a:lnTo>
                  <a:lnTo>
                    <a:pt x="17023" y="206227"/>
                  </a:lnTo>
                  <a:lnTo>
                    <a:pt x="16997" y="206055"/>
                  </a:lnTo>
                  <a:lnTo>
                    <a:pt x="16972" y="205883"/>
                  </a:lnTo>
                  <a:lnTo>
                    <a:pt x="16943" y="205724"/>
                  </a:lnTo>
                  <a:lnTo>
                    <a:pt x="16909" y="205565"/>
                  </a:lnTo>
                  <a:lnTo>
                    <a:pt x="17107" y="205353"/>
                  </a:lnTo>
                  <a:lnTo>
                    <a:pt x="17301" y="205141"/>
                  </a:lnTo>
                  <a:lnTo>
                    <a:pt x="17499" y="204930"/>
                  </a:lnTo>
                  <a:lnTo>
                    <a:pt x="17693" y="204704"/>
                  </a:lnTo>
                  <a:lnTo>
                    <a:pt x="17887" y="204466"/>
                  </a:lnTo>
                  <a:lnTo>
                    <a:pt x="18077" y="204215"/>
                  </a:lnTo>
                  <a:lnTo>
                    <a:pt x="18266" y="203963"/>
                  </a:lnTo>
                  <a:lnTo>
                    <a:pt x="18456" y="203698"/>
                  </a:lnTo>
                  <a:lnTo>
                    <a:pt x="18646" y="203420"/>
                  </a:lnTo>
                  <a:lnTo>
                    <a:pt x="18831" y="203142"/>
                  </a:lnTo>
                  <a:lnTo>
                    <a:pt x="19017" y="202851"/>
                  </a:lnTo>
                  <a:lnTo>
                    <a:pt x="19202" y="202547"/>
                  </a:lnTo>
                  <a:lnTo>
                    <a:pt x="19388" y="202242"/>
                  </a:lnTo>
                  <a:lnTo>
                    <a:pt x="19565" y="201924"/>
                  </a:lnTo>
                  <a:lnTo>
                    <a:pt x="19746" y="201607"/>
                  </a:lnTo>
                  <a:lnTo>
                    <a:pt x="19923" y="201276"/>
                  </a:lnTo>
                  <a:lnTo>
                    <a:pt x="20100" y="200931"/>
                  </a:lnTo>
                  <a:lnTo>
                    <a:pt x="20273" y="200587"/>
                  </a:lnTo>
                  <a:lnTo>
                    <a:pt x="20446" y="200230"/>
                  </a:lnTo>
                  <a:lnTo>
                    <a:pt x="20619" y="199872"/>
                  </a:lnTo>
                  <a:lnTo>
                    <a:pt x="20787" y="199501"/>
                  </a:lnTo>
                  <a:lnTo>
                    <a:pt x="20952" y="199118"/>
                  </a:lnTo>
                  <a:lnTo>
                    <a:pt x="21116" y="198734"/>
                  </a:lnTo>
                  <a:lnTo>
                    <a:pt x="21276" y="198336"/>
                  </a:lnTo>
                  <a:lnTo>
                    <a:pt x="21436" y="197939"/>
                  </a:lnTo>
                  <a:lnTo>
                    <a:pt x="21597" y="197529"/>
                  </a:lnTo>
                  <a:lnTo>
                    <a:pt x="21753" y="197118"/>
                  </a:lnTo>
                  <a:lnTo>
                    <a:pt x="21904" y="196695"/>
                  </a:lnTo>
                  <a:lnTo>
                    <a:pt x="22052" y="196258"/>
                  </a:lnTo>
                  <a:lnTo>
                    <a:pt x="22199" y="195821"/>
                  </a:lnTo>
                  <a:lnTo>
                    <a:pt x="22347" y="195384"/>
                  </a:lnTo>
                  <a:lnTo>
                    <a:pt x="22490" y="194934"/>
                  </a:lnTo>
                  <a:lnTo>
                    <a:pt x="22629" y="194471"/>
                  </a:lnTo>
                  <a:lnTo>
                    <a:pt x="22764" y="194007"/>
                  </a:lnTo>
                  <a:lnTo>
                    <a:pt x="22899" y="193544"/>
                  </a:lnTo>
                  <a:lnTo>
                    <a:pt x="23030" y="193067"/>
                  </a:lnTo>
                  <a:lnTo>
                    <a:pt x="23156" y="192577"/>
                  </a:lnTo>
                  <a:lnTo>
                    <a:pt x="23283" y="192088"/>
                  </a:lnTo>
                  <a:lnTo>
                    <a:pt x="23405" y="191584"/>
                  </a:lnTo>
                  <a:lnTo>
                    <a:pt x="23523" y="191081"/>
                  </a:lnTo>
                  <a:lnTo>
                    <a:pt x="23637" y="190578"/>
                  </a:lnTo>
                  <a:lnTo>
                    <a:pt x="23751" y="190062"/>
                  </a:lnTo>
                  <a:lnTo>
                    <a:pt x="23860" y="189532"/>
                  </a:lnTo>
                  <a:lnTo>
                    <a:pt x="23966" y="189016"/>
                  </a:lnTo>
                  <a:lnTo>
                    <a:pt x="24067" y="188473"/>
                  </a:lnTo>
                  <a:lnTo>
                    <a:pt x="24164" y="187930"/>
                  </a:lnTo>
                  <a:lnTo>
                    <a:pt x="24257" y="187388"/>
                  </a:lnTo>
                  <a:lnTo>
                    <a:pt x="24349" y="186845"/>
                  </a:lnTo>
                  <a:lnTo>
                    <a:pt x="24438" y="186289"/>
                  </a:lnTo>
                  <a:lnTo>
                    <a:pt x="24518" y="185719"/>
                  </a:lnTo>
                  <a:lnTo>
                    <a:pt x="24598" y="185150"/>
                  </a:lnTo>
                  <a:lnTo>
                    <a:pt x="24674" y="184581"/>
                  </a:lnTo>
                  <a:lnTo>
                    <a:pt x="24746" y="183998"/>
                  </a:lnTo>
                  <a:lnTo>
                    <a:pt x="24813" y="183416"/>
                  </a:lnTo>
                  <a:lnTo>
                    <a:pt x="24876" y="182833"/>
                  </a:lnTo>
                  <a:lnTo>
                    <a:pt x="24935" y="182238"/>
                  </a:lnTo>
                  <a:lnTo>
                    <a:pt x="24990" y="181629"/>
                  </a:lnTo>
                  <a:lnTo>
                    <a:pt x="25041" y="181033"/>
                  </a:lnTo>
                  <a:lnTo>
                    <a:pt x="25087" y="180424"/>
                  </a:lnTo>
                  <a:lnTo>
                    <a:pt x="25129" y="179802"/>
                  </a:lnTo>
                  <a:lnTo>
                    <a:pt x="25167" y="179179"/>
                  </a:lnTo>
                  <a:lnTo>
                    <a:pt x="25201" y="178557"/>
                  </a:lnTo>
                  <a:lnTo>
                    <a:pt x="25226" y="177935"/>
                  </a:lnTo>
                  <a:lnTo>
                    <a:pt x="25251" y="177299"/>
                  </a:lnTo>
                  <a:lnTo>
                    <a:pt x="25264" y="176796"/>
                  </a:lnTo>
                  <a:lnTo>
                    <a:pt x="25277" y="176280"/>
                  </a:lnTo>
                  <a:lnTo>
                    <a:pt x="25285" y="175764"/>
                  </a:lnTo>
                  <a:lnTo>
                    <a:pt x="25289" y="175247"/>
                  </a:lnTo>
                  <a:lnTo>
                    <a:pt x="25294" y="174718"/>
                  </a:lnTo>
                  <a:lnTo>
                    <a:pt x="25294" y="174188"/>
                  </a:lnTo>
                  <a:lnTo>
                    <a:pt x="25289" y="173659"/>
                  </a:lnTo>
                  <a:lnTo>
                    <a:pt x="25281" y="173129"/>
                  </a:lnTo>
                  <a:lnTo>
                    <a:pt x="25268" y="172825"/>
                  </a:lnTo>
                  <a:lnTo>
                    <a:pt x="25251" y="172546"/>
                  </a:lnTo>
                  <a:lnTo>
                    <a:pt x="25226" y="172282"/>
                  </a:lnTo>
                  <a:lnTo>
                    <a:pt x="25197" y="172043"/>
                  </a:lnTo>
                  <a:lnTo>
                    <a:pt x="25159" y="171805"/>
                  </a:lnTo>
                  <a:lnTo>
                    <a:pt x="25117" y="171607"/>
                  </a:lnTo>
                  <a:lnTo>
                    <a:pt x="25066" y="171408"/>
                  </a:lnTo>
                  <a:lnTo>
                    <a:pt x="25011" y="171236"/>
                  </a:lnTo>
                  <a:lnTo>
                    <a:pt x="24952" y="171077"/>
                  </a:lnTo>
                  <a:lnTo>
                    <a:pt x="24889" y="170931"/>
                  </a:lnTo>
                  <a:lnTo>
                    <a:pt x="24826" y="170812"/>
                  </a:lnTo>
                  <a:lnTo>
                    <a:pt x="24754" y="170706"/>
                  </a:lnTo>
                  <a:lnTo>
                    <a:pt x="24682" y="170614"/>
                  </a:lnTo>
                  <a:lnTo>
                    <a:pt x="24611" y="170547"/>
                  </a:lnTo>
                  <a:lnTo>
                    <a:pt x="24535" y="170494"/>
                  </a:lnTo>
                  <a:lnTo>
                    <a:pt x="24459" y="170468"/>
                  </a:lnTo>
                  <a:lnTo>
                    <a:pt x="24383" y="170177"/>
                  </a:lnTo>
                  <a:lnTo>
                    <a:pt x="24307" y="169899"/>
                  </a:lnTo>
                  <a:lnTo>
                    <a:pt x="24231" y="169621"/>
                  </a:lnTo>
                  <a:lnTo>
                    <a:pt x="24151" y="169356"/>
                  </a:lnTo>
                  <a:lnTo>
                    <a:pt x="23987" y="168826"/>
                  </a:lnTo>
                  <a:lnTo>
                    <a:pt x="23818" y="168323"/>
                  </a:lnTo>
                  <a:lnTo>
                    <a:pt x="23637" y="167833"/>
                  </a:lnTo>
                  <a:lnTo>
                    <a:pt x="23451" y="167370"/>
                  </a:lnTo>
                  <a:lnTo>
                    <a:pt x="23262" y="166920"/>
                  </a:lnTo>
                  <a:lnTo>
                    <a:pt x="23064" y="166483"/>
                  </a:lnTo>
                  <a:lnTo>
                    <a:pt x="22861" y="166073"/>
                  </a:lnTo>
                  <a:lnTo>
                    <a:pt x="22650" y="165675"/>
                  </a:lnTo>
                  <a:lnTo>
                    <a:pt x="22440" y="165291"/>
                  </a:lnTo>
                  <a:lnTo>
                    <a:pt x="22220" y="164921"/>
                  </a:lnTo>
                  <a:lnTo>
                    <a:pt x="22001" y="164576"/>
                  </a:lnTo>
                  <a:lnTo>
                    <a:pt x="21774" y="164246"/>
                  </a:lnTo>
                  <a:lnTo>
                    <a:pt x="21546" y="163928"/>
                  </a:lnTo>
                  <a:lnTo>
                    <a:pt x="21318" y="163623"/>
                  </a:lnTo>
                  <a:lnTo>
                    <a:pt x="21086" y="163332"/>
                  </a:lnTo>
                  <a:lnTo>
                    <a:pt x="20850" y="163067"/>
                  </a:lnTo>
                  <a:lnTo>
                    <a:pt x="20614" y="162802"/>
                  </a:lnTo>
                  <a:lnTo>
                    <a:pt x="20374" y="162564"/>
                  </a:lnTo>
                  <a:lnTo>
                    <a:pt x="20138" y="162339"/>
                  </a:lnTo>
                  <a:lnTo>
                    <a:pt x="19898" y="162114"/>
                  </a:lnTo>
                  <a:lnTo>
                    <a:pt x="19662" y="161915"/>
                  </a:lnTo>
                  <a:lnTo>
                    <a:pt x="19421" y="161730"/>
                  </a:lnTo>
                  <a:lnTo>
                    <a:pt x="19185" y="161545"/>
                  </a:lnTo>
                  <a:lnTo>
                    <a:pt x="18949" y="161386"/>
                  </a:lnTo>
                  <a:lnTo>
                    <a:pt x="18713" y="161240"/>
                  </a:lnTo>
                  <a:lnTo>
                    <a:pt x="18481" y="161095"/>
                  </a:lnTo>
                  <a:lnTo>
                    <a:pt x="18254" y="160975"/>
                  </a:lnTo>
                  <a:lnTo>
                    <a:pt x="18026" y="160856"/>
                  </a:lnTo>
                  <a:lnTo>
                    <a:pt x="17802" y="160750"/>
                  </a:lnTo>
                  <a:lnTo>
                    <a:pt x="17583" y="160658"/>
                  </a:lnTo>
                  <a:lnTo>
                    <a:pt x="17520" y="160631"/>
                  </a:lnTo>
                  <a:lnTo>
                    <a:pt x="17465" y="160631"/>
                  </a:lnTo>
                  <a:lnTo>
                    <a:pt x="17410" y="160644"/>
                  </a:lnTo>
                  <a:lnTo>
                    <a:pt x="17360" y="160684"/>
                  </a:lnTo>
                  <a:lnTo>
                    <a:pt x="17313" y="160724"/>
                  </a:lnTo>
                  <a:lnTo>
                    <a:pt x="17267" y="160777"/>
                  </a:lnTo>
                  <a:lnTo>
                    <a:pt x="17225" y="160843"/>
                  </a:lnTo>
                  <a:lnTo>
                    <a:pt x="17187" y="160922"/>
                  </a:lnTo>
                  <a:lnTo>
                    <a:pt x="17153" y="161002"/>
                  </a:lnTo>
                  <a:lnTo>
                    <a:pt x="17120" y="161108"/>
                  </a:lnTo>
                  <a:lnTo>
                    <a:pt x="17090" y="161214"/>
                  </a:lnTo>
                  <a:lnTo>
                    <a:pt x="17061" y="161320"/>
                  </a:lnTo>
                  <a:lnTo>
                    <a:pt x="17035" y="161452"/>
                  </a:lnTo>
                  <a:lnTo>
                    <a:pt x="17014" y="161584"/>
                  </a:lnTo>
                  <a:lnTo>
                    <a:pt x="16997" y="161717"/>
                  </a:lnTo>
                  <a:lnTo>
                    <a:pt x="16980" y="161862"/>
                  </a:lnTo>
                  <a:lnTo>
                    <a:pt x="16913" y="161929"/>
                  </a:lnTo>
                  <a:lnTo>
                    <a:pt x="16846" y="161995"/>
                  </a:lnTo>
                  <a:lnTo>
                    <a:pt x="16787" y="162088"/>
                  </a:lnTo>
                  <a:lnTo>
                    <a:pt x="16723" y="162193"/>
                  </a:lnTo>
                  <a:lnTo>
                    <a:pt x="16664" y="162313"/>
                  </a:lnTo>
                  <a:lnTo>
                    <a:pt x="16609" y="162445"/>
                  </a:lnTo>
                  <a:lnTo>
                    <a:pt x="16555" y="162604"/>
                  </a:lnTo>
                  <a:lnTo>
                    <a:pt x="16508" y="162763"/>
                  </a:lnTo>
                  <a:lnTo>
                    <a:pt x="16462" y="162935"/>
                  </a:lnTo>
                  <a:lnTo>
                    <a:pt x="16420" y="163133"/>
                  </a:lnTo>
                  <a:lnTo>
                    <a:pt x="16382" y="163332"/>
                  </a:lnTo>
                  <a:lnTo>
                    <a:pt x="16352" y="163557"/>
                  </a:lnTo>
                  <a:lnTo>
                    <a:pt x="16323" y="163782"/>
                  </a:lnTo>
                  <a:lnTo>
                    <a:pt x="16302" y="164034"/>
                  </a:lnTo>
                  <a:lnTo>
                    <a:pt x="16289" y="164298"/>
                  </a:lnTo>
                  <a:lnTo>
                    <a:pt x="16281" y="164563"/>
                  </a:lnTo>
                  <a:lnTo>
                    <a:pt x="16268" y="164960"/>
                  </a:lnTo>
                  <a:lnTo>
                    <a:pt x="16255" y="165358"/>
                  </a:lnTo>
                  <a:lnTo>
                    <a:pt x="16234" y="165742"/>
                  </a:lnTo>
                  <a:lnTo>
                    <a:pt x="16209" y="166139"/>
                  </a:lnTo>
                  <a:lnTo>
                    <a:pt x="16179" y="166523"/>
                  </a:lnTo>
                  <a:lnTo>
                    <a:pt x="16146" y="166893"/>
                  </a:lnTo>
                  <a:lnTo>
                    <a:pt x="16104" y="167277"/>
                  </a:lnTo>
                  <a:lnTo>
                    <a:pt x="16061" y="167648"/>
                  </a:lnTo>
                  <a:lnTo>
                    <a:pt x="16015" y="168005"/>
                  </a:lnTo>
                  <a:lnTo>
                    <a:pt x="15964" y="168376"/>
                  </a:lnTo>
                  <a:lnTo>
                    <a:pt x="15910" y="168734"/>
                  </a:lnTo>
                  <a:lnTo>
                    <a:pt x="15851" y="169078"/>
                  </a:lnTo>
                  <a:lnTo>
                    <a:pt x="15787" y="169422"/>
                  </a:lnTo>
                  <a:lnTo>
                    <a:pt x="15724" y="169766"/>
                  </a:lnTo>
                  <a:lnTo>
                    <a:pt x="15653" y="170097"/>
                  </a:lnTo>
                  <a:lnTo>
                    <a:pt x="15581" y="170428"/>
                  </a:lnTo>
                  <a:lnTo>
                    <a:pt x="15505" y="170746"/>
                  </a:lnTo>
                  <a:lnTo>
                    <a:pt x="15425" y="171050"/>
                  </a:lnTo>
                  <a:lnTo>
                    <a:pt x="15341" y="171355"/>
                  </a:lnTo>
                  <a:lnTo>
                    <a:pt x="15256" y="171659"/>
                  </a:lnTo>
                  <a:lnTo>
                    <a:pt x="15168" y="171951"/>
                  </a:lnTo>
                  <a:lnTo>
                    <a:pt x="15079" y="172229"/>
                  </a:lnTo>
                  <a:lnTo>
                    <a:pt x="14986" y="172507"/>
                  </a:lnTo>
                  <a:lnTo>
                    <a:pt x="14890" y="172772"/>
                  </a:lnTo>
                  <a:lnTo>
                    <a:pt x="14793" y="173023"/>
                  </a:lnTo>
                  <a:lnTo>
                    <a:pt x="14691" y="173275"/>
                  </a:lnTo>
                  <a:lnTo>
                    <a:pt x="14586" y="173513"/>
                  </a:lnTo>
                  <a:lnTo>
                    <a:pt x="14485" y="173738"/>
                  </a:lnTo>
                  <a:lnTo>
                    <a:pt x="14375" y="173963"/>
                  </a:lnTo>
                  <a:lnTo>
                    <a:pt x="14270" y="174162"/>
                  </a:lnTo>
                  <a:lnTo>
                    <a:pt x="14156" y="174360"/>
                  </a:lnTo>
                  <a:lnTo>
                    <a:pt x="14046" y="174559"/>
                  </a:lnTo>
                  <a:lnTo>
                    <a:pt x="13933" y="174731"/>
                  </a:lnTo>
                  <a:lnTo>
                    <a:pt x="13819" y="174890"/>
                  </a:lnTo>
                  <a:lnTo>
                    <a:pt x="13701" y="175049"/>
                  </a:lnTo>
                  <a:lnTo>
                    <a:pt x="13587" y="175194"/>
                  </a:lnTo>
                  <a:lnTo>
                    <a:pt x="13469" y="175327"/>
                  </a:lnTo>
                  <a:lnTo>
                    <a:pt x="13347" y="175433"/>
                  </a:lnTo>
                  <a:lnTo>
                    <a:pt x="13229" y="175539"/>
                  </a:lnTo>
                  <a:lnTo>
                    <a:pt x="13106" y="175631"/>
                  </a:lnTo>
                  <a:lnTo>
                    <a:pt x="12988" y="175711"/>
                  </a:lnTo>
                  <a:lnTo>
                    <a:pt x="12866" y="175777"/>
                  </a:lnTo>
                  <a:lnTo>
                    <a:pt x="12744" y="175830"/>
                  </a:lnTo>
                  <a:lnTo>
                    <a:pt x="12622" y="175870"/>
                  </a:lnTo>
                  <a:lnTo>
                    <a:pt x="12499" y="175896"/>
                  </a:lnTo>
                  <a:lnTo>
                    <a:pt x="12373" y="175909"/>
                  </a:lnTo>
                  <a:lnTo>
                    <a:pt x="12251" y="175909"/>
                  </a:lnTo>
                  <a:lnTo>
                    <a:pt x="12128" y="175883"/>
                  </a:lnTo>
                  <a:lnTo>
                    <a:pt x="12006" y="175856"/>
                  </a:lnTo>
                  <a:lnTo>
                    <a:pt x="11884" y="175803"/>
                  </a:lnTo>
                  <a:lnTo>
                    <a:pt x="11766" y="175737"/>
                  </a:lnTo>
                  <a:lnTo>
                    <a:pt x="11643" y="175658"/>
                  </a:lnTo>
                  <a:lnTo>
                    <a:pt x="11525" y="175565"/>
                  </a:lnTo>
                  <a:lnTo>
                    <a:pt x="11403" y="175446"/>
                  </a:lnTo>
                  <a:lnTo>
                    <a:pt x="11285" y="175313"/>
                  </a:lnTo>
                  <a:lnTo>
                    <a:pt x="11167" y="175168"/>
                  </a:lnTo>
                  <a:lnTo>
                    <a:pt x="11053" y="174996"/>
                  </a:lnTo>
                  <a:lnTo>
                    <a:pt x="10939" y="174824"/>
                  </a:lnTo>
                  <a:lnTo>
                    <a:pt x="10826" y="174625"/>
                  </a:lnTo>
                  <a:lnTo>
                    <a:pt x="10712" y="174400"/>
                  </a:lnTo>
                  <a:lnTo>
                    <a:pt x="10602" y="174162"/>
                  </a:lnTo>
                  <a:lnTo>
                    <a:pt x="10493" y="173910"/>
                  </a:lnTo>
                  <a:lnTo>
                    <a:pt x="10387" y="173632"/>
                  </a:lnTo>
                  <a:lnTo>
                    <a:pt x="10282" y="173341"/>
                  </a:lnTo>
                  <a:lnTo>
                    <a:pt x="10202" y="173103"/>
                  </a:lnTo>
                  <a:lnTo>
                    <a:pt x="10122" y="172851"/>
                  </a:lnTo>
                  <a:lnTo>
                    <a:pt x="10050" y="172599"/>
                  </a:lnTo>
                  <a:lnTo>
                    <a:pt x="9978" y="172348"/>
                  </a:lnTo>
                  <a:lnTo>
                    <a:pt x="9911" y="172083"/>
                  </a:lnTo>
                  <a:lnTo>
                    <a:pt x="9848" y="171818"/>
                  </a:lnTo>
                  <a:lnTo>
                    <a:pt x="9784" y="171540"/>
                  </a:lnTo>
                  <a:lnTo>
                    <a:pt x="9730" y="171262"/>
                  </a:lnTo>
                  <a:lnTo>
                    <a:pt x="9671" y="170984"/>
                  </a:lnTo>
                  <a:lnTo>
                    <a:pt x="9620" y="170693"/>
                  </a:lnTo>
                  <a:lnTo>
                    <a:pt x="9574" y="170402"/>
                  </a:lnTo>
                  <a:lnTo>
                    <a:pt x="9527" y="170110"/>
                  </a:lnTo>
                  <a:lnTo>
                    <a:pt x="9485" y="169819"/>
                  </a:lnTo>
                  <a:lnTo>
                    <a:pt x="9443" y="169515"/>
                  </a:lnTo>
                  <a:lnTo>
                    <a:pt x="9409" y="169210"/>
                  </a:lnTo>
                  <a:lnTo>
                    <a:pt x="9376" y="168906"/>
                  </a:lnTo>
                  <a:lnTo>
                    <a:pt x="9342" y="168601"/>
                  </a:lnTo>
                  <a:lnTo>
                    <a:pt x="9316" y="168283"/>
                  </a:lnTo>
                  <a:lnTo>
                    <a:pt x="9291" y="167966"/>
                  </a:lnTo>
                  <a:lnTo>
                    <a:pt x="9266" y="167648"/>
                  </a:lnTo>
                  <a:lnTo>
                    <a:pt x="9249" y="167330"/>
                  </a:lnTo>
                  <a:lnTo>
                    <a:pt x="9232" y="167013"/>
                  </a:lnTo>
                  <a:lnTo>
                    <a:pt x="9220" y="166695"/>
                  </a:lnTo>
                  <a:lnTo>
                    <a:pt x="9207" y="166377"/>
                  </a:lnTo>
                  <a:lnTo>
                    <a:pt x="9198" y="166046"/>
                  </a:lnTo>
                  <a:lnTo>
                    <a:pt x="9194" y="165728"/>
                  </a:lnTo>
                  <a:lnTo>
                    <a:pt x="9190" y="165397"/>
                  </a:lnTo>
                  <a:lnTo>
                    <a:pt x="9190" y="165080"/>
                  </a:lnTo>
                  <a:lnTo>
                    <a:pt x="9194" y="164749"/>
                  </a:lnTo>
                  <a:lnTo>
                    <a:pt x="9198" y="164418"/>
                  </a:lnTo>
                  <a:lnTo>
                    <a:pt x="9207" y="164100"/>
                  </a:lnTo>
                  <a:lnTo>
                    <a:pt x="9215" y="163769"/>
                  </a:lnTo>
                  <a:lnTo>
                    <a:pt x="9228" y="163451"/>
                  </a:lnTo>
                  <a:lnTo>
                    <a:pt x="9245" y="163120"/>
                  </a:lnTo>
                  <a:lnTo>
                    <a:pt x="9283" y="162485"/>
                  </a:lnTo>
                  <a:lnTo>
                    <a:pt x="9329" y="161849"/>
                  </a:lnTo>
                  <a:lnTo>
                    <a:pt x="9388" y="161214"/>
                  </a:lnTo>
                  <a:lnTo>
                    <a:pt x="9456" y="160591"/>
                  </a:lnTo>
                  <a:lnTo>
                    <a:pt x="9531" y="159982"/>
                  </a:lnTo>
                  <a:lnTo>
                    <a:pt x="9616" y="159387"/>
                  </a:lnTo>
                  <a:lnTo>
                    <a:pt x="9713" y="158804"/>
                  </a:lnTo>
                  <a:lnTo>
                    <a:pt x="9814" y="158235"/>
                  </a:lnTo>
                  <a:lnTo>
                    <a:pt x="9869" y="157957"/>
                  </a:lnTo>
                  <a:lnTo>
                    <a:pt x="9924" y="157679"/>
                  </a:lnTo>
                  <a:lnTo>
                    <a:pt x="9983" y="157414"/>
                  </a:lnTo>
                  <a:lnTo>
                    <a:pt x="10046" y="157149"/>
                  </a:lnTo>
                  <a:lnTo>
                    <a:pt x="10109" y="156898"/>
                  </a:lnTo>
                  <a:lnTo>
                    <a:pt x="10172" y="156646"/>
                  </a:lnTo>
                  <a:lnTo>
                    <a:pt x="10240" y="156395"/>
                  </a:lnTo>
                  <a:lnTo>
                    <a:pt x="10307" y="156156"/>
                  </a:lnTo>
                  <a:lnTo>
                    <a:pt x="10379" y="155918"/>
                  </a:lnTo>
                  <a:lnTo>
                    <a:pt x="10450" y="155693"/>
                  </a:lnTo>
                  <a:lnTo>
                    <a:pt x="10526" y="155468"/>
                  </a:lnTo>
                  <a:lnTo>
                    <a:pt x="10602" y="155256"/>
                  </a:lnTo>
                  <a:lnTo>
                    <a:pt x="10682" y="155044"/>
                  </a:lnTo>
                  <a:lnTo>
                    <a:pt x="10762" y="154846"/>
                  </a:lnTo>
                  <a:lnTo>
                    <a:pt x="10800" y="154740"/>
                  </a:lnTo>
                  <a:lnTo>
                    <a:pt x="10843" y="154621"/>
                  </a:lnTo>
                  <a:lnTo>
                    <a:pt x="10876" y="154488"/>
                  </a:lnTo>
                  <a:lnTo>
                    <a:pt x="10906" y="154356"/>
                  </a:lnTo>
                  <a:lnTo>
                    <a:pt x="10935" y="154210"/>
                  </a:lnTo>
                  <a:lnTo>
                    <a:pt x="10961" y="154051"/>
                  </a:lnTo>
                  <a:lnTo>
                    <a:pt x="10982" y="153906"/>
                  </a:lnTo>
                  <a:lnTo>
                    <a:pt x="10999" y="153734"/>
                  </a:lnTo>
                  <a:lnTo>
                    <a:pt x="11015" y="153575"/>
                  </a:lnTo>
                  <a:lnTo>
                    <a:pt x="11028" y="153403"/>
                  </a:lnTo>
                  <a:lnTo>
                    <a:pt x="11036" y="153231"/>
                  </a:lnTo>
                  <a:lnTo>
                    <a:pt x="11041" y="153045"/>
                  </a:lnTo>
                  <a:lnTo>
                    <a:pt x="11045" y="152873"/>
                  </a:lnTo>
                  <a:lnTo>
                    <a:pt x="11045" y="152701"/>
                  </a:lnTo>
                  <a:lnTo>
                    <a:pt x="11041" y="152516"/>
                  </a:lnTo>
                  <a:lnTo>
                    <a:pt x="11036" y="152330"/>
                  </a:lnTo>
                  <a:lnTo>
                    <a:pt x="11024" y="152158"/>
                  </a:lnTo>
                  <a:lnTo>
                    <a:pt x="11015" y="151986"/>
                  </a:lnTo>
                  <a:lnTo>
                    <a:pt x="10999" y="151814"/>
                  </a:lnTo>
                  <a:lnTo>
                    <a:pt x="10982" y="151642"/>
                  </a:lnTo>
                  <a:lnTo>
                    <a:pt x="10961" y="151470"/>
                  </a:lnTo>
                  <a:lnTo>
                    <a:pt x="10939" y="151311"/>
                  </a:lnTo>
                  <a:lnTo>
                    <a:pt x="10910" y="151152"/>
                  </a:lnTo>
                  <a:lnTo>
                    <a:pt x="10885" y="151006"/>
                  </a:lnTo>
                  <a:lnTo>
                    <a:pt x="10851" y="150861"/>
                  </a:lnTo>
                  <a:lnTo>
                    <a:pt x="10821" y="150728"/>
                  </a:lnTo>
                  <a:lnTo>
                    <a:pt x="10784" y="150596"/>
                  </a:lnTo>
                  <a:lnTo>
                    <a:pt x="10746" y="150477"/>
                  </a:lnTo>
                  <a:lnTo>
                    <a:pt x="10703" y="150371"/>
                  </a:lnTo>
                  <a:lnTo>
                    <a:pt x="10661" y="150278"/>
                  </a:lnTo>
                  <a:lnTo>
                    <a:pt x="10615" y="150185"/>
                  </a:lnTo>
                  <a:lnTo>
                    <a:pt x="10569" y="150119"/>
                  </a:lnTo>
                  <a:lnTo>
                    <a:pt x="10210" y="149603"/>
                  </a:lnTo>
                  <a:lnTo>
                    <a:pt x="9848" y="149100"/>
                  </a:lnTo>
                  <a:lnTo>
                    <a:pt x="9489" y="148637"/>
                  </a:lnTo>
                  <a:lnTo>
                    <a:pt x="9127" y="148186"/>
                  </a:lnTo>
                  <a:lnTo>
                    <a:pt x="8760" y="147763"/>
                  </a:lnTo>
                  <a:lnTo>
                    <a:pt x="8397" y="147366"/>
                  </a:lnTo>
                  <a:lnTo>
                    <a:pt x="8212" y="147180"/>
                  </a:lnTo>
                  <a:lnTo>
                    <a:pt x="8031" y="146995"/>
                  </a:lnTo>
                  <a:lnTo>
                    <a:pt x="7845" y="146836"/>
                  </a:lnTo>
                  <a:lnTo>
                    <a:pt x="7660" y="146664"/>
                  </a:lnTo>
                  <a:lnTo>
                    <a:pt x="7474" y="146518"/>
                  </a:lnTo>
                  <a:lnTo>
                    <a:pt x="7289" y="146373"/>
                  </a:lnTo>
                  <a:lnTo>
                    <a:pt x="7103" y="146240"/>
                  </a:lnTo>
                  <a:lnTo>
                    <a:pt x="6914" y="146121"/>
                  </a:lnTo>
                  <a:lnTo>
                    <a:pt x="6724" y="146002"/>
                  </a:lnTo>
                  <a:lnTo>
                    <a:pt x="6538" y="145909"/>
                  </a:lnTo>
                  <a:lnTo>
                    <a:pt x="6349" y="145817"/>
                  </a:lnTo>
                  <a:lnTo>
                    <a:pt x="6155" y="145724"/>
                  </a:lnTo>
                  <a:lnTo>
                    <a:pt x="5965" y="145658"/>
                  </a:lnTo>
                  <a:lnTo>
                    <a:pt x="5771" y="145605"/>
                  </a:lnTo>
                  <a:lnTo>
                    <a:pt x="5577" y="145552"/>
                  </a:lnTo>
                  <a:lnTo>
                    <a:pt x="5383" y="145525"/>
                  </a:lnTo>
                  <a:lnTo>
                    <a:pt x="5189" y="145499"/>
                  </a:lnTo>
                  <a:lnTo>
                    <a:pt x="4991" y="145486"/>
                  </a:lnTo>
                  <a:lnTo>
                    <a:pt x="4797" y="145499"/>
                  </a:lnTo>
                  <a:lnTo>
                    <a:pt x="4595" y="145512"/>
                  </a:lnTo>
                  <a:lnTo>
                    <a:pt x="4544" y="145525"/>
                  </a:lnTo>
                  <a:lnTo>
                    <a:pt x="4494" y="145552"/>
                  </a:lnTo>
                  <a:lnTo>
                    <a:pt x="4443" y="145591"/>
                  </a:lnTo>
                  <a:lnTo>
                    <a:pt x="4397" y="145644"/>
                  </a:lnTo>
                  <a:lnTo>
                    <a:pt x="4351" y="145711"/>
                  </a:lnTo>
                  <a:lnTo>
                    <a:pt x="4308" y="145777"/>
                  </a:lnTo>
                  <a:lnTo>
                    <a:pt x="4270" y="145856"/>
                  </a:lnTo>
                  <a:lnTo>
                    <a:pt x="4232" y="145949"/>
                  </a:lnTo>
                  <a:lnTo>
                    <a:pt x="4195" y="146042"/>
                  </a:lnTo>
                  <a:lnTo>
                    <a:pt x="4161" y="146148"/>
                  </a:lnTo>
                  <a:lnTo>
                    <a:pt x="4131" y="146267"/>
                  </a:lnTo>
                  <a:lnTo>
                    <a:pt x="4102" y="146386"/>
                  </a:lnTo>
                  <a:lnTo>
                    <a:pt x="4076" y="146505"/>
                  </a:lnTo>
                  <a:lnTo>
                    <a:pt x="4055" y="146637"/>
                  </a:lnTo>
                  <a:lnTo>
                    <a:pt x="4034" y="146770"/>
                  </a:lnTo>
                  <a:lnTo>
                    <a:pt x="4013" y="146902"/>
                  </a:lnTo>
                  <a:lnTo>
                    <a:pt x="4001" y="147035"/>
                  </a:lnTo>
                  <a:lnTo>
                    <a:pt x="3988" y="147180"/>
                  </a:lnTo>
                  <a:lnTo>
                    <a:pt x="3975" y="147326"/>
                  </a:lnTo>
                  <a:lnTo>
                    <a:pt x="3971" y="147458"/>
                  </a:lnTo>
                  <a:lnTo>
                    <a:pt x="3967" y="147604"/>
                  </a:lnTo>
                  <a:lnTo>
                    <a:pt x="3967" y="147749"/>
                  </a:lnTo>
                  <a:lnTo>
                    <a:pt x="3967" y="147895"/>
                  </a:lnTo>
                  <a:lnTo>
                    <a:pt x="3971" y="148027"/>
                  </a:lnTo>
                  <a:lnTo>
                    <a:pt x="3980" y="148160"/>
                  </a:lnTo>
                  <a:lnTo>
                    <a:pt x="3992" y="148306"/>
                  </a:lnTo>
                  <a:lnTo>
                    <a:pt x="4009" y="148425"/>
                  </a:lnTo>
                  <a:lnTo>
                    <a:pt x="4026" y="148557"/>
                  </a:lnTo>
                  <a:lnTo>
                    <a:pt x="4047" y="148676"/>
                  </a:lnTo>
                  <a:lnTo>
                    <a:pt x="4072" y="148795"/>
                  </a:lnTo>
                  <a:lnTo>
                    <a:pt x="4102" y="148901"/>
                  </a:lnTo>
                  <a:lnTo>
                    <a:pt x="4131" y="148994"/>
                  </a:lnTo>
                  <a:lnTo>
                    <a:pt x="3980" y="149563"/>
                  </a:lnTo>
                  <a:lnTo>
                    <a:pt x="3832" y="150133"/>
                  </a:lnTo>
                  <a:lnTo>
                    <a:pt x="3693" y="150702"/>
                  </a:lnTo>
                  <a:lnTo>
                    <a:pt x="3558" y="151298"/>
                  </a:lnTo>
                  <a:lnTo>
                    <a:pt x="3427" y="151893"/>
                  </a:lnTo>
                  <a:lnTo>
                    <a:pt x="3301" y="152489"/>
                  </a:lnTo>
                  <a:lnTo>
                    <a:pt x="3183" y="153098"/>
                  </a:lnTo>
                  <a:lnTo>
                    <a:pt x="3069" y="153720"/>
                  </a:lnTo>
                  <a:lnTo>
                    <a:pt x="2959" y="154343"/>
                  </a:lnTo>
                  <a:lnTo>
                    <a:pt x="2854" y="154965"/>
                  </a:lnTo>
                  <a:lnTo>
                    <a:pt x="2753" y="155600"/>
                  </a:lnTo>
                  <a:lnTo>
                    <a:pt x="2660" y="156249"/>
                  </a:lnTo>
                  <a:lnTo>
                    <a:pt x="2572" y="156898"/>
                  </a:lnTo>
                  <a:lnTo>
                    <a:pt x="2487" y="157560"/>
                  </a:lnTo>
                  <a:lnTo>
                    <a:pt x="2407" y="158208"/>
                  </a:lnTo>
                  <a:lnTo>
                    <a:pt x="2331" y="158884"/>
                  </a:lnTo>
                  <a:lnTo>
                    <a:pt x="2264" y="159546"/>
                  </a:lnTo>
                  <a:lnTo>
                    <a:pt x="2196" y="160221"/>
                  </a:lnTo>
                  <a:lnTo>
                    <a:pt x="2137" y="160896"/>
                  </a:lnTo>
                  <a:lnTo>
                    <a:pt x="2083" y="161584"/>
                  </a:lnTo>
                  <a:lnTo>
                    <a:pt x="2032" y="162273"/>
                  </a:lnTo>
                  <a:lnTo>
                    <a:pt x="1986" y="162961"/>
                  </a:lnTo>
                  <a:lnTo>
                    <a:pt x="1943" y="163663"/>
                  </a:lnTo>
                  <a:lnTo>
                    <a:pt x="1910" y="164351"/>
                  </a:lnTo>
                  <a:lnTo>
                    <a:pt x="1876" y="165053"/>
                  </a:lnTo>
                  <a:lnTo>
                    <a:pt x="1851" y="165755"/>
                  </a:lnTo>
                  <a:lnTo>
                    <a:pt x="1825" y="166456"/>
                  </a:lnTo>
                  <a:lnTo>
                    <a:pt x="1808" y="167171"/>
                  </a:lnTo>
                  <a:lnTo>
                    <a:pt x="1796" y="167873"/>
                  </a:lnTo>
                  <a:lnTo>
                    <a:pt x="1787" y="168588"/>
                  </a:lnTo>
                  <a:lnTo>
                    <a:pt x="1783" y="169303"/>
                  </a:lnTo>
                  <a:lnTo>
                    <a:pt x="1779" y="170005"/>
                  </a:lnTo>
                  <a:lnTo>
                    <a:pt x="1783" y="170719"/>
                  </a:lnTo>
                  <a:lnTo>
                    <a:pt x="1792" y="171434"/>
                  </a:lnTo>
                  <a:lnTo>
                    <a:pt x="1804" y="172149"/>
                  </a:lnTo>
                  <a:lnTo>
                    <a:pt x="1821" y="172864"/>
                  </a:lnTo>
                  <a:lnTo>
                    <a:pt x="1842" y="173579"/>
                  </a:lnTo>
                  <a:lnTo>
                    <a:pt x="1868" y="174294"/>
                  </a:lnTo>
                  <a:lnTo>
                    <a:pt x="1897" y="175009"/>
                  </a:lnTo>
                  <a:lnTo>
                    <a:pt x="1931" y="175711"/>
                  </a:lnTo>
                  <a:lnTo>
                    <a:pt x="1969" y="176426"/>
                  </a:lnTo>
                  <a:lnTo>
                    <a:pt x="2011" y="177127"/>
                  </a:lnTo>
                  <a:lnTo>
                    <a:pt x="2057" y="177842"/>
                  </a:lnTo>
                  <a:lnTo>
                    <a:pt x="2108" y="178544"/>
                  </a:lnTo>
                  <a:lnTo>
                    <a:pt x="2163" y="179246"/>
                  </a:lnTo>
                  <a:lnTo>
                    <a:pt x="2217" y="179947"/>
                  </a:lnTo>
                  <a:lnTo>
                    <a:pt x="2281" y="180636"/>
                  </a:lnTo>
                  <a:lnTo>
                    <a:pt x="2344" y="181337"/>
                  </a:lnTo>
                  <a:lnTo>
                    <a:pt x="2416" y="182026"/>
                  </a:lnTo>
                  <a:lnTo>
                    <a:pt x="2487" y="182714"/>
                  </a:lnTo>
                  <a:lnTo>
                    <a:pt x="2567" y="183389"/>
                  </a:lnTo>
                  <a:lnTo>
                    <a:pt x="2647" y="184078"/>
                  </a:lnTo>
                  <a:lnTo>
                    <a:pt x="2732" y="184753"/>
                  </a:lnTo>
                  <a:lnTo>
                    <a:pt x="2820" y="185415"/>
                  </a:lnTo>
                  <a:lnTo>
                    <a:pt x="2913" y="186077"/>
                  </a:lnTo>
                  <a:lnTo>
                    <a:pt x="3006" y="186739"/>
                  </a:lnTo>
                  <a:lnTo>
                    <a:pt x="3107" y="187388"/>
                  </a:lnTo>
                  <a:lnTo>
                    <a:pt x="3208" y="188036"/>
                  </a:lnTo>
                  <a:lnTo>
                    <a:pt x="3313" y="188685"/>
                  </a:lnTo>
                  <a:lnTo>
                    <a:pt x="3423" y="189321"/>
                  </a:lnTo>
                  <a:lnTo>
                    <a:pt x="3537" y="189956"/>
                  </a:lnTo>
                  <a:lnTo>
                    <a:pt x="3655" y="190578"/>
                  </a:lnTo>
                  <a:lnTo>
                    <a:pt x="3773" y="191187"/>
                  </a:lnTo>
                  <a:lnTo>
                    <a:pt x="3899" y="191796"/>
                  </a:lnTo>
                  <a:lnTo>
                    <a:pt x="3765" y="192816"/>
                  </a:lnTo>
                  <a:lnTo>
                    <a:pt x="3634" y="193822"/>
                  </a:lnTo>
                  <a:lnTo>
                    <a:pt x="3507" y="194841"/>
                  </a:lnTo>
                  <a:lnTo>
                    <a:pt x="3381" y="195874"/>
                  </a:lnTo>
                  <a:lnTo>
                    <a:pt x="3259" y="196893"/>
                  </a:lnTo>
                  <a:lnTo>
                    <a:pt x="3136" y="197926"/>
                  </a:lnTo>
                  <a:lnTo>
                    <a:pt x="2900" y="199991"/>
                  </a:lnTo>
                  <a:lnTo>
                    <a:pt x="2677" y="202057"/>
                  </a:lnTo>
                  <a:lnTo>
                    <a:pt x="2462" y="204148"/>
                  </a:lnTo>
                  <a:lnTo>
                    <a:pt x="2255" y="206240"/>
                  </a:lnTo>
                  <a:lnTo>
                    <a:pt x="2057" y="208345"/>
                  </a:lnTo>
                  <a:lnTo>
                    <a:pt x="1868" y="210450"/>
                  </a:lnTo>
                  <a:lnTo>
                    <a:pt x="1690" y="212582"/>
                  </a:lnTo>
                  <a:lnTo>
                    <a:pt x="1522" y="214713"/>
                  </a:lnTo>
                  <a:lnTo>
                    <a:pt x="1362" y="216845"/>
                  </a:lnTo>
                  <a:lnTo>
                    <a:pt x="1210" y="218990"/>
                  </a:lnTo>
                  <a:lnTo>
                    <a:pt x="1067" y="221148"/>
                  </a:lnTo>
                  <a:lnTo>
                    <a:pt x="936" y="223306"/>
                  </a:lnTo>
                  <a:lnTo>
                    <a:pt x="809" y="225477"/>
                  </a:lnTo>
                  <a:lnTo>
                    <a:pt x="696" y="227648"/>
                  </a:lnTo>
                  <a:lnTo>
                    <a:pt x="590" y="229832"/>
                  </a:lnTo>
                  <a:lnTo>
                    <a:pt x="493" y="232017"/>
                  </a:lnTo>
                  <a:lnTo>
                    <a:pt x="405" y="234215"/>
                  </a:lnTo>
                  <a:lnTo>
                    <a:pt x="325" y="236412"/>
                  </a:lnTo>
                  <a:lnTo>
                    <a:pt x="253" y="238610"/>
                  </a:lnTo>
                  <a:lnTo>
                    <a:pt x="194" y="240821"/>
                  </a:lnTo>
                  <a:lnTo>
                    <a:pt x="139" y="243032"/>
                  </a:lnTo>
                  <a:lnTo>
                    <a:pt x="93" y="245243"/>
                  </a:lnTo>
                  <a:lnTo>
                    <a:pt x="59" y="247467"/>
                  </a:lnTo>
                  <a:lnTo>
                    <a:pt x="30" y="249691"/>
                  </a:lnTo>
                  <a:lnTo>
                    <a:pt x="13" y="251915"/>
                  </a:lnTo>
                  <a:lnTo>
                    <a:pt x="4" y="254140"/>
                  </a:lnTo>
                  <a:lnTo>
                    <a:pt x="0" y="256364"/>
                  </a:lnTo>
                  <a:lnTo>
                    <a:pt x="8" y="258601"/>
                  </a:lnTo>
                  <a:lnTo>
                    <a:pt x="21" y="260839"/>
                  </a:lnTo>
                  <a:lnTo>
                    <a:pt x="13" y="260958"/>
                  </a:lnTo>
                  <a:lnTo>
                    <a:pt x="8" y="261090"/>
                  </a:lnTo>
                  <a:lnTo>
                    <a:pt x="4" y="261223"/>
                  </a:lnTo>
                  <a:lnTo>
                    <a:pt x="4" y="261355"/>
                  </a:lnTo>
                  <a:lnTo>
                    <a:pt x="8" y="261487"/>
                  </a:lnTo>
                  <a:lnTo>
                    <a:pt x="13" y="261633"/>
                  </a:lnTo>
                  <a:lnTo>
                    <a:pt x="21" y="261765"/>
                  </a:lnTo>
                  <a:lnTo>
                    <a:pt x="38" y="261911"/>
                  </a:lnTo>
                  <a:lnTo>
                    <a:pt x="63" y="264135"/>
                  </a:lnTo>
                  <a:lnTo>
                    <a:pt x="101" y="266373"/>
                  </a:lnTo>
                  <a:lnTo>
                    <a:pt x="143" y="268597"/>
                  </a:lnTo>
                  <a:lnTo>
                    <a:pt x="198" y="270821"/>
                  </a:lnTo>
                  <a:lnTo>
                    <a:pt x="257" y="273045"/>
                  </a:lnTo>
                  <a:lnTo>
                    <a:pt x="329" y="275283"/>
                  </a:lnTo>
                  <a:lnTo>
                    <a:pt x="405" y="277507"/>
                  </a:lnTo>
                  <a:lnTo>
                    <a:pt x="489" y="279731"/>
                  </a:lnTo>
                  <a:lnTo>
                    <a:pt x="582" y="281942"/>
                  </a:lnTo>
                  <a:lnTo>
                    <a:pt x="683" y="284166"/>
                  </a:lnTo>
                  <a:lnTo>
                    <a:pt x="793" y="286377"/>
                  </a:lnTo>
                  <a:lnTo>
                    <a:pt x="911" y="288588"/>
                  </a:lnTo>
                  <a:lnTo>
                    <a:pt x="1033" y="290799"/>
                  </a:lnTo>
                  <a:lnTo>
                    <a:pt x="1168" y="292997"/>
                  </a:lnTo>
                  <a:lnTo>
                    <a:pt x="1307" y="295208"/>
                  </a:lnTo>
                  <a:lnTo>
                    <a:pt x="1454" y="297392"/>
                  </a:lnTo>
                  <a:lnTo>
                    <a:pt x="1610" y="299590"/>
                  </a:lnTo>
                  <a:lnTo>
                    <a:pt x="1775" y="301774"/>
                  </a:lnTo>
                  <a:lnTo>
                    <a:pt x="1948" y="303959"/>
                  </a:lnTo>
                  <a:lnTo>
                    <a:pt x="2125" y="306130"/>
                  </a:lnTo>
                  <a:lnTo>
                    <a:pt x="2310" y="308288"/>
                  </a:lnTo>
                  <a:lnTo>
                    <a:pt x="2504" y="310446"/>
                  </a:lnTo>
                  <a:lnTo>
                    <a:pt x="2706" y="312604"/>
                  </a:lnTo>
                  <a:lnTo>
                    <a:pt x="2917" y="314749"/>
                  </a:lnTo>
                  <a:lnTo>
                    <a:pt x="3132" y="316893"/>
                  </a:lnTo>
                  <a:lnTo>
                    <a:pt x="3356" y="319012"/>
                  </a:lnTo>
                  <a:lnTo>
                    <a:pt x="3587" y="321143"/>
                  </a:lnTo>
                  <a:lnTo>
                    <a:pt x="3824" y="323248"/>
                  </a:lnTo>
                  <a:lnTo>
                    <a:pt x="4068" y="325353"/>
                  </a:lnTo>
                  <a:lnTo>
                    <a:pt x="4321" y="327445"/>
                  </a:lnTo>
                  <a:lnTo>
                    <a:pt x="4582" y="329524"/>
                  </a:lnTo>
                  <a:lnTo>
                    <a:pt x="4848" y="331602"/>
                  </a:lnTo>
                  <a:lnTo>
                    <a:pt x="5122" y="333668"/>
                  </a:lnTo>
                  <a:lnTo>
                    <a:pt x="5404" y="335706"/>
                  </a:lnTo>
                  <a:lnTo>
                    <a:pt x="5691" y="337745"/>
                  </a:lnTo>
                  <a:lnTo>
                    <a:pt x="5986" y="339784"/>
                  </a:lnTo>
                  <a:lnTo>
                    <a:pt x="6290" y="341796"/>
                  </a:lnTo>
                  <a:lnTo>
                    <a:pt x="6597" y="343795"/>
                  </a:lnTo>
                  <a:lnTo>
                    <a:pt x="6914" y="345795"/>
                  </a:lnTo>
                  <a:lnTo>
                    <a:pt x="7234" y="347767"/>
                  </a:lnTo>
                  <a:lnTo>
                    <a:pt x="7567" y="349727"/>
                  </a:lnTo>
                  <a:lnTo>
                    <a:pt x="7900" y="351673"/>
                  </a:lnTo>
                  <a:lnTo>
                    <a:pt x="8246" y="353619"/>
                  </a:lnTo>
                  <a:lnTo>
                    <a:pt x="8596" y="355539"/>
                  </a:lnTo>
                  <a:lnTo>
                    <a:pt x="8950" y="357445"/>
                  </a:lnTo>
                  <a:lnTo>
                    <a:pt x="9312" y="359338"/>
                  </a:lnTo>
                  <a:lnTo>
                    <a:pt x="9683" y="361205"/>
                  </a:lnTo>
                  <a:lnTo>
                    <a:pt x="10058" y="363072"/>
                  </a:lnTo>
                  <a:lnTo>
                    <a:pt x="10438" y="364912"/>
                  </a:lnTo>
                  <a:lnTo>
                    <a:pt x="10830" y="366739"/>
                  </a:lnTo>
                  <a:lnTo>
                    <a:pt x="11222" y="368540"/>
                  </a:lnTo>
                  <a:lnTo>
                    <a:pt x="11627" y="370340"/>
                  </a:lnTo>
                  <a:lnTo>
                    <a:pt x="12031" y="372114"/>
                  </a:lnTo>
                  <a:lnTo>
                    <a:pt x="12449" y="373862"/>
                  </a:lnTo>
                  <a:lnTo>
                    <a:pt x="12866" y="375609"/>
                  </a:lnTo>
                  <a:lnTo>
                    <a:pt x="13292" y="377317"/>
                  </a:lnTo>
                  <a:lnTo>
                    <a:pt x="13726" y="379025"/>
                  </a:lnTo>
                  <a:lnTo>
                    <a:pt x="14164" y="380706"/>
                  </a:lnTo>
                  <a:lnTo>
                    <a:pt x="14611" y="382361"/>
                  </a:lnTo>
                  <a:lnTo>
                    <a:pt x="15062" y="384003"/>
                  </a:lnTo>
                  <a:lnTo>
                    <a:pt x="15518" y="385618"/>
                  </a:lnTo>
                  <a:lnTo>
                    <a:pt x="15981" y="387220"/>
                  </a:lnTo>
                  <a:lnTo>
                    <a:pt x="16449" y="388796"/>
                  </a:lnTo>
                  <a:lnTo>
                    <a:pt x="16926" y="390358"/>
                  </a:lnTo>
                  <a:lnTo>
                    <a:pt x="16964" y="390477"/>
                  </a:lnTo>
                  <a:lnTo>
                    <a:pt x="17006" y="390596"/>
                  </a:lnTo>
                  <a:lnTo>
                    <a:pt x="17052" y="390702"/>
                  </a:lnTo>
                  <a:lnTo>
                    <a:pt x="17094" y="390795"/>
                  </a:lnTo>
                  <a:lnTo>
                    <a:pt x="17136" y="390874"/>
                  </a:lnTo>
                  <a:lnTo>
                    <a:pt x="17183" y="390940"/>
                  </a:lnTo>
                  <a:lnTo>
                    <a:pt x="17225" y="390993"/>
                  </a:lnTo>
                  <a:lnTo>
                    <a:pt x="17271" y="391033"/>
                  </a:lnTo>
                  <a:lnTo>
                    <a:pt x="17313" y="391059"/>
                  </a:lnTo>
                  <a:lnTo>
                    <a:pt x="17360" y="391086"/>
                  </a:lnTo>
                  <a:lnTo>
                    <a:pt x="17402" y="391099"/>
                  </a:lnTo>
                  <a:lnTo>
                    <a:pt x="17448" y="391099"/>
                  </a:lnTo>
                  <a:lnTo>
                    <a:pt x="17491" y="391086"/>
                  </a:lnTo>
                  <a:lnTo>
                    <a:pt x="17533" y="391073"/>
                  </a:lnTo>
                  <a:lnTo>
                    <a:pt x="17575" y="391046"/>
                  </a:lnTo>
                  <a:lnTo>
                    <a:pt x="17617" y="391006"/>
                  </a:lnTo>
                  <a:lnTo>
                    <a:pt x="17659" y="390954"/>
                  </a:lnTo>
                  <a:lnTo>
                    <a:pt x="17697" y="390901"/>
                  </a:lnTo>
                  <a:lnTo>
                    <a:pt x="17739" y="390848"/>
                  </a:lnTo>
                  <a:lnTo>
                    <a:pt x="17777" y="390768"/>
                  </a:lnTo>
                  <a:lnTo>
                    <a:pt x="17849" y="390609"/>
                  </a:lnTo>
                  <a:lnTo>
                    <a:pt x="17916" y="390437"/>
                  </a:lnTo>
                  <a:lnTo>
                    <a:pt x="17975" y="390225"/>
                  </a:lnTo>
                  <a:lnTo>
                    <a:pt x="18030" y="390000"/>
                  </a:lnTo>
                  <a:lnTo>
                    <a:pt x="18077" y="389749"/>
                  </a:lnTo>
                  <a:lnTo>
                    <a:pt x="18114" y="389497"/>
                  </a:lnTo>
                  <a:lnTo>
                    <a:pt x="18136" y="389338"/>
                  </a:lnTo>
                  <a:lnTo>
                    <a:pt x="18152" y="389193"/>
                  </a:lnTo>
                  <a:lnTo>
                    <a:pt x="18165" y="389034"/>
                  </a:lnTo>
                  <a:lnTo>
                    <a:pt x="18173" y="388888"/>
                  </a:lnTo>
                  <a:lnTo>
                    <a:pt x="18178" y="388729"/>
                  </a:lnTo>
                  <a:lnTo>
                    <a:pt x="18182" y="388570"/>
                  </a:lnTo>
                  <a:lnTo>
                    <a:pt x="18182" y="388398"/>
                  </a:lnTo>
                  <a:lnTo>
                    <a:pt x="18178" y="388239"/>
                  </a:lnTo>
                  <a:lnTo>
                    <a:pt x="18169" y="388081"/>
                  </a:lnTo>
                  <a:lnTo>
                    <a:pt x="18157" y="387909"/>
                  </a:lnTo>
                  <a:lnTo>
                    <a:pt x="18140" y="387750"/>
                  </a:lnTo>
                  <a:lnTo>
                    <a:pt x="18119" y="387591"/>
                  </a:lnTo>
                  <a:lnTo>
                    <a:pt x="18093" y="387419"/>
                  </a:lnTo>
                  <a:lnTo>
                    <a:pt x="18064" y="387260"/>
                  </a:lnTo>
                  <a:lnTo>
                    <a:pt x="18030" y="387114"/>
                  </a:lnTo>
                  <a:lnTo>
                    <a:pt x="17992" y="386955"/>
                  </a:lnTo>
                  <a:lnTo>
                    <a:pt x="17558" y="385274"/>
                  </a:lnTo>
                  <a:lnTo>
                    <a:pt x="17132" y="383593"/>
                  </a:lnTo>
                  <a:lnTo>
                    <a:pt x="16715" y="381898"/>
                  </a:lnTo>
                  <a:lnTo>
                    <a:pt x="16302" y="380190"/>
                  </a:lnTo>
                  <a:lnTo>
                    <a:pt x="15897" y="378495"/>
                  </a:lnTo>
                  <a:lnTo>
                    <a:pt x="15497" y="376788"/>
                  </a:lnTo>
                  <a:lnTo>
                    <a:pt x="15109" y="375066"/>
                  </a:lnTo>
                  <a:lnTo>
                    <a:pt x="14721" y="373345"/>
                  </a:lnTo>
                  <a:lnTo>
                    <a:pt x="14346" y="371624"/>
                  </a:lnTo>
                  <a:lnTo>
                    <a:pt x="13975" y="369903"/>
                  </a:lnTo>
                  <a:lnTo>
                    <a:pt x="13608" y="368169"/>
                  </a:lnTo>
                  <a:lnTo>
                    <a:pt x="13250" y="366421"/>
                  </a:lnTo>
                  <a:lnTo>
                    <a:pt x="12900" y="364687"/>
                  </a:lnTo>
                  <a:lnTo>
                    <a:pt x="12554" y="362926"/>
                  </a:lnTo>
                  <a:lnTo>
                    <a:pt x="12217" y="361179"/>
                  </a:lnTo>
                  <a:lnTo>
                    <a:pt x="11884" y="359431"/>
                  </a:lnTo>
                  <a:lnTo>
                    <a:pt x="12377" y="358094"/>
                  </a:lnTo>
                  <a:lnTo>
                    <a:pt x="12874" y="356770"/>
                  </a:lnTo>
                  <a:lnTo>
                    <a:pt x="13376" y="355472"/>
                  </a:lnTo>
                  <a:lnTo>
                    <a:pt x="13878" y="354188"/>
                  </a:lnTo>
                  <a:lnTo>
                    <a:pt x="14384" y="352917"/>
                  </a:lnTo>
                  <a:lnTo>
                    <a:pt x="14894" y="351646"/>
                  </a:lnTo>
                  <a:lnTo>
                    <a:pt x="15408" y="350415"/>
                  </a:lnTo>
                  <a:lnTo>
                    <a:pt x="15922" y="349184"/>
                  </a:lnTo>
                  <a:lnTo>
                    <a:pt x="16441" y="347966"/>
                  </a:lnTo>
                  <a:lnTo>
                    <a:pt x="16968" y="346774"/>
                  </a:lnTo>
                  <a:lnTo>
                    <a:pt x="17495" y="345596"/>
                  </a:lnTo>
                  <a:lnTo>
                    <a:pt x="18026" y="344431"/>
                  </a:lnTo>
                  <a:lnTo>
                    <a:pt x="18561" y="343279"/>
                  </a:lnTo>
                  <a:lnTo>
                    <a:pt x="19101" y="342154"/>
                  </a:lnTo>
                  <a:lnTo>
                    <a:pt x="19649" y="341042"/>
                  </a:lnTo>
                  <a:lnTo>
                    <a:pt x="20197" y="339943"/>
                  </a:lnTo>
                  <a:lnTo>
                    <a:pt x="20606" y="341968"/>
                  </a:lnTo>
                  <a:lnTo>
                    <a:pt x="21019" y="343968"/>
                  </a:lnTo>
                  <a:lnTo>
                    <a:pt x="21436" y="345940"/>
                  </a:lnTo>
                  <a:lnTo>
                    <a:pt x="21862" y="347873"/>
                  </a:lnTo>
                  <a:lnTo>
                    <a:pt x="22077" y="348826"/>
                  </a:lnTo>
                  <a:lnTo>
                    <a:pt x="22292" y="349780"/>
                  </a:lnTo>
                  <a:lnTo>
                    <a:pt x="22507" y="350720"/>
                  </a:lnTo>
                  <a:lnTo>
                    <a:pt x="22726" y="351646"/>
                  </a:lnTo>
                  <a:lnTo>
                    <a:pt x="22946" y="352573"/>
                  </a:lnTo>
                  <a:lnTo>
                    <a:pt x="23165" y="353487"/>
                  </a:lnTo>
                  <a:lnTo>
                    <a:pt x="23384" y="354400"/>
                  </a:lnTo>
                  <a:lnTo>
                    <a:pt x="23607" y="355300"/>
                  </a:lnTo>
                  <a:lnTo>
                    <a:pt x="22996" y="359100"/>
                  </a:lnTo>
                  <a:lnTo>
                    <a:pt x="22697" y="361006"/>
                  </a:lnTo>
                  <a:lnTo>
                    <a:pt x="22397" y="362913"/>
                  </a:lnTo>
                  <a:lnTo>
                    <a:pt x="22098" y="364833"/>
                  </a:lnTo>
                  <a:lnTo>
                    <a:pt x="21803" y="366752"/>
                  </a:lnTo>
                  <a:lnTo>
                    <a:pt x="21512" y="368672"/>
                  </a:lnTo>
                  <a:lnTo>
                    <a:pt x="21226" y="370605"/>
                  </a:lnTo>
                  <a:lnTo>
                    <a:pt x="20893" y="372816"/>
                  </a:lnTo>
                  <a:lnTo>
                    <a:pt x="20538" y="375106"/>
                  </a:lnTo>
                  <a:lnTo>
                    <a:pt x="20176" y="377436"/>
                  </a:lnTo>
                  <a:lnTo>
                    <a:pt x="19805" y="379833"/>
                  </a:lnTo>
                  <a:lnTo>
                    <a:pt x="19430" y="382269"/>
                  </a:lnTo>
                  <a:lnTo>
                    <a:pt x="19248" y="383500"/>
                  </a:lnTo>
                  <a:lnTo>
                    <a:pt x="19063" y="384744"/>
                  </a:lnTo>
                  <a:lnTo>
                    <a:pt x="18882" y="386002"/>
                  </a:lnTo>
                  <a:lnTo>
                    <a:pt x="18705" y="387260"/>
                  </a:lnTo>
                  <a:lnTo>
                    <a:pt x="18532" y="388518"/>
                  </a:lnTo>
                  <a:lnTo>
                    <a:pt x="18363" y="389788"/>
                  </a:lnTo>
                  <a:lnTo>
                    <a:pt x="18220" y="390914"/>
                  </a:lnTo>
                  <a:lnTo>
                    <a:pt x="18077" y="392052"/>
                  </a:lnTo>
                  <a:lnTo>
                    <a:pt x="17942" y="393178"/>
                  </a:lnTo>
                  <a:lnTo>
                    <a:pt x="17815" y="394316"/>
                  </a:lnTo>
                  <a:lnTo>
                    <a:pt x="17693" y="395455"/>
                  </a:lnTo>
                  <a:lnTo>
                    <a:pt x="17575" y="396593"/>
                  </a:lnTo>
                  <a:lnTo>
                    <a:pt x="17465" y="397732"/>
                  </a:lnTo>
                  <a:lnTo>
                    <a:pt x="17364" y="398871"/>
                  </a:lnTo>
                  <a:lnTo>
                    <a:pt x="17267" y="400009"/>
                  </a:lnTo>
                  <a:lnTo>
                    <a:pt x="17183" y="401148"/>
                  </a:lnTo>
                  <a:lnTo>
                    <a:pt x="17103" y="402286"/>
                  </a:lnTo>
                  <a:lnTo>
                    <a:pt x="17035" y="403425"/>
                  </a:lnTo>
                  <a:lnTo>
                    <a:pt x="16976" y="404563"/>
                  </a:lnTo>
                  <a:lnTo>
                    <a:pt x="16951" y="405119"/>
                  </a:lnTo>
                  <a:lnTo>
                    <a:pt x="16930" y="405689"/>
                  </a:lnTo>
                  <a:lnTo>
                    <a:pt x="16909" y="406245"/>
                  </a:lnTo>
                  <a:lnTo>
                    <a:pt x="16892" y="406814"/>
                  </a:lnTo>
                  <a:lnTo>
                    <a:pt x="16875" y="407370"/>
                  </a:lnTo>
                  <a:lnTo>
                    <a:pt x="16862" y="407939"/>
                  </a:lnTo>
                  <a:lnTo>
                    <a:pt x="16854" y="408495"/>
                  </a:lnTo>
                  <a:lnTo>
                    <a:pt x="16850" y="409052"/>
                  </a:lnTo>
                  <a:lnTo>
                    <a:pt x="16846" y="409608"/>
                  </a:lnTo>
                  <a:lnTo>
                    <a:pt x="16846" y="410164"/>
                  </a:lnTo>
                  <a:lnTo>
                    <a:pt x="16850" y="410720"/>
                  </a:lnTo>
                  <a:lnTo>
                    <a:pt x="16854" y="411262"/>
                  </a:lnTo>
                  <a:lnTo>
                    <a:pt x="16867" y="411818"/>
                  </a:lnTo>
                  <a:lnTo>
                    <a:pt x="16879" y="412361"/>
                  </a:lnTo>
                  <a:lnTo>
                    <a:pt x="16896" y="412917"/>
                  </a:lnTo>
                  <a:lnTo>
                    <a:pt x="16913" y="413460"/>
                  </a:lnTo>
                  <a:lnTo>
                    <a:pt x="16938" y="414003"/>
                  </a:lnTo>
                  <a:lnTo>
                    <a:pt x="16964" y="414546"/>
                  </a:lnTo>
                  <a:lnTo>
                    <a:pt x="16993" y="415075"/>
                  </a:lnTo>
                  <a:lnTo>
                    <a:pt x="17031" y="415618"/>
                  </a:lnTo>
                  <a:lnTo>
                    <a:pt x="17065" y="416148"/>
                  </a:lnTo>
                  <a:lnTo>
                    <a:pt x="17107" y="416691"/>
                  </a:lnTo>
                  <a:lnTo>
                    <a:pt x="17153" y="417220"/>
                  </a:lnTo>
                  <a:lnTo>
                    <a:pt x="17204" y="417750"/>
                  </a:lnTo>
                  <a:lnTo>
                    <a:pt x="17254" y="418266"/>
                  </a:lnTo>
                  <a:lnTo>
                    <a:pt x="17313" y="418796"/>
                  </a:lnTo>
                  <a:lnTo>
                    <a:pt x="17377" y="419312"/>
                  </a:lnTo>
                  <a:lnTo>
                    <a:pt x="17440" y="419828"/>
                  </a:lnTo>
                  <a:lnTo>
                    <a:pt x="17512" y="420345"/>
                  </a:lnTo>
                  <a:lnTo>
                    <a:pt x="17583" y="420861"/>
                  </a:lnTo>
                  <a:lnTo>
                    <a:pt x="17663" y="421364"/>
                  </a:lnTo>
                  <a:lnTo>
                    <a:pt x="17743" y="421880"/>
                  </a:lnTo>
                  <a:lnTo>
                    <a:pt x="17832" y="422383"/>
                  </a:lnTo>
                  <a:lnTo>
                    <a:pt x="17925" y="422873"/>
                  </a:lnTo>
                  <a:lnTo>
                    <a:pt x="18017" y="423376"/>
                  </a:lnTo>
                  <a:lnTo>
                    <a:pt x="18119" y="423866"/>
                  </a:lnTo>
                  <a:lnTo>
                    <a:pt x="18224" y="424356"/>
                  </a:lnTo>
                  <a:lnTo>
                    <a:pt x="18334" y="424846"/>
                  </a:lnTo>
                  <a:lnTo>
                    <a:pt x="18300" y="424872"/>
                  </a:lnTo>
                  <a:lnTo>
                    <a:pt x="18266" y="424899"/>
                  </a:lnTo>
                  <a:lnTo>
                    <a:pt x="18232" y="424912"/>
                  </a:lnTo>
                  <a:lnTo>
                    <a:pt x="18199" y="424939"/>
                  </a:lnTo>
                  <a:lnTo>
                    <a:pt x="18161" y="424965"/>
                  </a:lnTo>
                  <a:lnTo>
                    <a:pt x="18127" y="424991"/>
                  </a:lnTo>
                  <a:lnTo>
                    <a:pt x="18098" y="425031"/>
                  </a:lnTo>
                  <a:lnTo>
                    <a:pt x="18068" y="425084"/>
                  </a:lnTo>
                  <a:lnTo>
                    <a:pt x="18043" y="425150"/>
                  </a:lnTo>
                  <a:lnTo>
                    <a:pt x="18022" y="425203"/>
                  </a:lnTo>
                  <a:lnTo>
                    <a:pt x="18001" y="425283"/>
                  </a:lnTo>
                  <a:lnTo>
                    <a:pt x="17980" y="425349"/>
                  </a:lnTo>
                  <a:lnTo>
                    <a:pt x="17963" y="425428"/>
                  </a:lnTo>
                  <a:lnTo>
                    <a:pt x="17950" y="425521"/>
                  </a:lnTo>
                  <a:lnTo>
                    <a:pt x="17937" y="425614"/>
                  </a:lnTo>
                  <a:lnTo>
                    <a:pt x="17929" y="425693"/>
                  </a:lnTo>
                  <a:lnTo>
                    <a:pt x="17916" y="425892"/>
                  </a:lnTo>
                  <a:lnTo>
                    <a:pt x="17916" y="426090"/>
                  </a:lnTo>
                  <a:lnTo>
                    <a:pt x="17921" y="426289"/>
                  </a:lnTo>
                  <a:lnTo>
                    <a:pt x="17937" y="426474"/>
                  </a:lnTo>
                  <a:lnTo>
                    <a:pt x="17958" y="426660"/>
                  </a:lnTo>
                  <a:lnTo>
                    <a:pt x="17992" y="426832"/>
                  </a:lnTo>
                  <a:lnTo>
                    <a:pt x="18009" y="426911"/>
                  </a:lnTo>
                  <a:lnTo>
                    <a:pt x="18030" y="426991"/>
                  </a:lnTo>
                  <a:lnTo>
                    <a:pt x="18055" y="427057"/>
                  </a:lnTo>
                  <a:lnTo>
                    <a:pt x="18081" y="427123"/>
                  </a:lnTo>
                  <a:lnTo>
                    <a:pt x="18106" y="427176"/>
                  </a:lnTo>
                  <a:lnTo>
                    <a:pt x="18136" y="427229"/>
                  </a:lnTo>
                  <a:lnTo>
                    <a:pt x="18165" y="427269"/>
                  </a:lnTo>
                  <a:lnTo>
                    <a:pt x="18199" y="427295"/>
                  </a:lnTo>
                  <a:lnTo>
                    <a:pt x="18566" y="427586"/>
                  </a:lnTo>
                  <a:lnTo>
                    <a:pt x="18932" y="427864"/>
                  </a:lnTo>
                  <a:lnTo>
                    <a:pt x="19303" y="428129"/>
                  </a:lnTo>
                  <a:lnTo>
                    <a:pt x="19670" y="428381"/>
                  </a:lnTo>
                  <a:lnTo>
                    <a:pt x="20045" y="428632"/>
                  </a:lnTo>
                  <a:lnTo>
                    <a:pt x="20416" y="428857"/>
                  </a:lnTo>
                  <a:lnTo>
                    <a:pt x="20791" y="429082"/>
                  </a:lnTo>
                  <a:lnTo>
                    <a:pt x="21167" y="429294"/>
                  </a:lnTo>
                  <a:lnTo>
                    <a:pt x="21542" y="429493"/>
                  </a:lnTo>
                  <a:lnTo>
                    <a:pt x="21917" y="429678"/>
                  </a:lnTo>
                  <a:lnTo>
                    <a:pt x="22296" y="429864"/>
                  </a:lnTo>
                  <a:lnTo>
                    <a:pt x="22676" y="430036"/>
                  </a:lnTo>
                  <a:lnTo>
                    <a:pt x="23055" y="430194"/>
                  </a:lnTo>
                  <a:lnTo>
                    <a:pt x="23435" y="430340"/>
                  </a:lnTo>
                  <a:lnTo>
                    <a:pt x="23818" y="430486"/>
                  </a:lnTo>
                  <a:lnTo>
                    <a:pt x="24202" y="430631"/>
                  </a:lnTo>
                  <a:lnTo>
                    <a:pt x="24581" y="430751"/>
                  </a:lnTo>
                  <a:lnTo>
                    <a:pt x="24969" y="430870"/>
                  </a:lnTo>
                  <a:lnTo>
                    <a:pt x="25736" y="431095"/>
                  </a:lnTo>
                  <a:lnTo>
                    <a:pt x="26508" y="431280"/>
                  </a:lnTo>
                  <a:lnTo>
                    <a:pt x="27283" y="431439"/>
                  </a:lnTo>
                  <a:lnTo>
                    <a:pt x="28059" y="431585"/>
                  </a:lnTo>
                  <a:lnTo>
                    <a:pt x="28839" y="431691"/>
                  </a:lnTo>
                  <a:lnTo>
                    <a:pt x="29615" y="431796"/>
                  </a:lnTo>
                  <a:lnTo>
                    <a:pt x="30394" y="431863"/>
                  </a:lnTo>
                  <a:lnTo>
                    <a:pt x="31179" y="431929"/>
                  </a:lnTo>
                  <a:lnTo>
                    <a:pt x="31958" y="431969"/>
                  </a:lnTo>
                  <a:lnTo>
                    <a:pt x="32738" y="432008"/>
                  </a:lnTo>
                  <a:lnTo>
                    <a:pt x="33518" y="432022"/>
                  </a:lnTo>
                  <a:lnTo>
                    <a:pt x="35082" y="432048"/>
                  </a:lnTo>
                  <a:lnTo>
                    <a:pt x="38185" y="432048"/>
                  </a:lnTo>
                  <a:lnTo>
                    <a:pt x="39724" y="432061"/>
                  </a:lnTo>
                  <a:lnTo>
                    <a:pt x="40491" y="432088"/>
                  </a:lnTo>
                  <a:lnTo>
                    <a:pt x="41254" y="432114"/>
                  </a:lnTo>
                  <a:lnTo>
                    <a:pt x="42013" y="432154"/>
                  </a:lnTo>
                  <a:lnTo>
                    <a:pt x="42771" y="432207"/>
                  </a:lnTo>
                  <a:lnTo>
                    <a:pt x="44348" y="432326"/>
                  </a:lnTo>
                  <a:lnTo>
                    <a:pt x="45925" y="432432"/>
                  </a:lnTo>
                  <a:lnTo>
                    <a:pt x="49082" y="432631"/>
                  </a:lnTo>
                  <a:lnTo>
                    <a:pt x="49065" y="435914"/>
                  </a:lnTo>
                  <a:lnTo>
                    <a:pt x="49044" y="439184"/>
                  </a:lnTo>
                  <a:lnTo>
                    <a:pt x="49015" y="442454"/>
                  </a:lnTo>
                  <a:lnTo>
                    <a:pt x="48981" y="445711"/>
                  </a:lnTo>
                  <a:lnTo>
                    <a:pt x="48939" y="448981"/>
                  </a:lnTo>
                  <a:lnTo>
                    <a:pt x="48897" y="452225"/>
                  </a:lnTo>
                  <a:lnTo>
                    <a:pt x="48846" y="455481"/>
                  </a:lnTo>
                  <a:lnTo>
                    <a:pt x="48787" y="458738"/>
                  </a:lnTo>
                  <a:lnTo>
                    <a:pt x="48728" y="461982"/>
                  </a:lnTo>
                  <a:lnTo>
                    <a:pt x="48661" y="465239"/>
                  </a:lnTo>
                  <a:lnTo>
                    <a:pt x="48585" y="468482"/>
                  </a:lnTo>
                  <a:lnTo>
                    <a:pt x="48505" y="471739"/>
                  </a:lnTo>
                  <a:lnTo>
                    <a:pt x="48420" y="474983"/>
                  </a:lnTo>
                  <a:lnTo>
                    <a:pt x="48328" y="478240"/>
                  </a:lnTo>
                  <a:lnTo>
                    <a:pt x="48231" y="481510"/>
                  </a:lnTo>
                  <a:lnTo>
                    <a:pt x="48125" y="484766"/>
                  </a:lnTo>
                  <a:lnTo>
                    <a:pt x="46877" y="484899"/>
                  </a:lnTo>
                  <a:lnTo>
                    <a:pt x="45625" y="485058"/>
                  </a:lnTo>
                  <a:lnTo>
                    <a:pt x="44378" y="485217"/>
                  </a:lnTo>
                  <a:lnTo>
                    <a:pt x="43130" y="485402"/>
                  </a:lnTo>
                  <a:lnTo>
                    <a:pt x="41882" y="485601"/>
                  </a:lnTo>
                  <a:lnTo>
                    <a:pt x="40634" y="485812"/>
                  </a:lnTo>
                  <a:lnTo>
                    <a:pt x="39395" y="486051"/>
                  </a:lnTo>
                  <a:lnTo>
                    <a:pt x="38155" y="486315"/>
                  </a:lnTo>
                  <a:lnTo>
                    <a:pt x="38050" y="486355"/>
                  </a:lnTo>
                  <a:lnTo>
                    <a:pt x="37953" y="486421"/>
                  </a:lnTo>
                  <a:lnTo>
                    <a:pt x="37860" y="486501"/>
                  </a:lnTo>
                  <a:lnTo>
                    <a:pt x="37780" y="486607"/>
                  </a:lnTo>
                  <a:lnTo>
                    <a:pt x="37700" y="486739"/>
                  </a:lnTo>
                  <a:lnTo>
                    <a:pt x="37633" y="486871"/>
                  </a:lnTo>
                  <a:lnTo>
                    <a:pt x="37569" y="487044"/>
                  </a:lnTo>
                  <a:lnTo>
                    <a:pt x="37510" y="487216"/>
                  </a:lnTo>
                  <a:lnTo>
                    <a:pt x="37460" y="487401"/>
                  </a:lnTo>
                  <a:lnTo>
                    <a:pt x="37418" y="487613"/>
                  </a:lnTo>
                  <a:lnTo>
                    <a:pt x="37380" y="487825"/>
                  </a:lnTo>
                  <a:lnTo>
                    <a:pt x="37350" y="488037"/>
                  </a:lnTo>
                  <a:lnTo>
                    <a:pt x="37325" y="488275"/>
                  </a:lnTo>
                  <a:lnTo>
                    <a:pt x="37308" y="488500"/>
                  </a:lnTo>
                  <a:lnTo>
                    <a:pt x="37295" y="488738"/>
                  </a:lnTo>
                  <a:lnTo>
                    <a:pt x="37291" y="488990"/>
                  </a:lnTo>
                  <a:lnTo>
                    <a:pt x="37207" y="489109"/>
                  </a:lnTo>
                  <a:lnTo>
                    <a:pt x="37165" y="489188"/>
                  </a:lnTo>
                  <a:lnTo>
                    <a:pt x="37127" y="489255"/>
                  </a:lnTo>
                  <a:lnTo>
                    <a:pt x="37089" y="489347"/>
                  </a:lnTo>
                  <a:lnTo>
                    <a:pt x="37051" y="489440"/>
                  </a:lnTo>
                  <a:lnTo>
                    <a:pt x="37017" y="489533"/>
                  </a:lnTo>
                  <a:lnTo>
                    <a:pt x="36983" y="489652"/>
                  </a:lnTo>
                  <a:lnTo>
                    <a:pt x="36954" y="489758"/>
                  </a:lnTo>
                  <a:lnTo>
                    <a:pt x="36924" y="489877"/>
                  </a:lnTo>
                  <a:lnTo>
                    <a:pt x="36899" y="490009"/>
                  </a:lnTo>
                  <a:lnTo>
                    <a:pt x="36878" y="490155"/>
                  </a:lnTo>
                  <a:lnTo>
                    <a:pt x="36857" y="490300"/>
                  </a:lnTo>
                  <a:lnTo>
                    <a:pt x="36840" y="490459"/>
                  </a:lnTo>
                  <a:lnTo>
                    <a:pt x="36823" y="490618"/>
                  </a:lnTo>
                  <a:lnTo>
                    <a:pt x="36811" y="490790"/>
                  </a:lnTo>
                  <a:lnTo>
                    <a:pt x="36621" y="494391"/>
                  </a:lnTo>
                  <a:lnTo>
                    <a:pt x="36435" y="498019"/>
                  </a:lnTo>
                  <a:lnTo>
                    <a:pt x="36347" y="499833"/>
                  </a:lnTo>
                  <a:lnTo>
                    <a:pt x="36263" y="501660"/>
                  </a:lnTo>
                  <a:lnTo>
                    <a:pt x="36178" y="503500"/>
                  </a:lnTo>
                  <a:lnTo>
                    <a:pt x="36098" y="505340"/>
                  </a:lnTo>
                  <a:lnTo>
                    <a:pt x="36018" y="507180"/>
                  </a:lnTo>
                  <a:lnTo>
                    <a:pt x="35946" y="509034"/>
                  </a:lnTo>
                  <a:lnTo>
                    <a:pt x="35871" y="510887"/>
                  </a:lnTo>
                  <a:lnTo>
                    <a:pt x="35803" y="512754"/>
                  </a:lnTo>
                  <a:lnTo>
                    <a:pt x="35736" y="514621"/>
                  </a:lnTo>
                  <a:lnTo>
                    <a:pt x="35672" y="516488"/>
                  </a:lnTo>
                  <a:lnTo>
                    <a:pt x="35613" y="518354"/>
                  </a:lnTo>
                  <a:lnTo>
                    <a:pt x="35559" y="520234"/>
                  </a:lnTo>
                  <a:lnTo>
                    <a:pt x="35508" y="522114"/>
                  </a:lnTo>
                  <a:lnTo>
                    <a:pt x="35462" y="523994"/>
                  </a:lnTo>
                  <a:lnTo>
                    <a:pt x="35415" y="525874"/>
                  </a:lnTo>
                  <a:lnTo>
                    <a:pt x="35377" y="527767"/>
                  </a:lnTo>
                  <a:lnTo>
                    <a:pt x="35339" y="529647"/>
                  </a:lnTo>
                  <a:lnTo>
                    <a:pt x="35310" y="531541"/>
                  </a:lnTo>
                  <a:lnTo>
                    <a:pt x="35285" y="533434"/>
                  </a:lnTo>
                  <a:lnTo>
                    <a:pt x="35259" y="535327"/>
                  </a:lnTo>
                  <a:lnTo>
                    <a:pt x="35242" y="537220"/>
                  </a:lnTo>
                  <a:lnTo>
                    <a:pt x="35230" y="539113"/>
                  </a:lnTo>
                  <a:lnTo>
                    <a:pt x="35221" y="541007"/>
                  </a:lnTo>
                  <a:lnTo>
                    <a:pt x="35221" y="542887"/>
                  </a:lnTo>
                  <a:lnTo>
                    <a:pt x="35221" y="544780"/>
                  </a:lnTo>
                  <a:lnTo>
                    <a:pt x="35230" y="546673"/>
                  </a:lnTo>
                  <a:lnTo>
                    <a:pt x="35247" y="548566"/>
                  </a:lnTo>
                  <a:lnTo>
                    <a:pt x="35264" y="550446"/>
                  </a:lnTo>
                  <a:lnTo>
                    <a:pt x="34589" y="550393"/>
                  </a:lnTo>
                  <a:lnTo>
                    <a:pt x="33915" y="550353"/>
                  </a:lnTo>
                  <a:lnTo>
                    <a:pt x="33240" y="550340"/>
                  </a:lnTo>
                  <a:lnTo>
                    <a:pt x="32566" y="550353"/>
                  </a:lnTo>
                  <a:lnTo>
                    <a:pt x="31887" y="550380"/>
                  </a:lnTo>
                  <a:lnTo>
                    <a:pt x="31208" y="550420"/>
                  </a:lnTo>
                  <a:lnTo>
                    <a:pt x="30534" y="550473"/>
                  </a:lnTo>
                  <a:lnTo>
                    <a:pt x="29855" y="550539"/>
                  </a:lnTo>
                  <a:lnTo>
                    <a:pt x="28497" y="550698"/>
                  </a:lnTo>
                  <a:lnTo>
                    <a:pt x="27144" y="550870"/>
                  </a:lnTo>
                  <a:lnTo>
                    <a:pt x="25791" y="551042"/>
                  </a:lnTo>
                  <a:lnTo>
                    <a:pt x="25117" y="551108"/>
                  </a:lnTo>
                  <a:lnTo>
                    <a:pt x="24442" y="551188"/>
                  </a:lnTo>
                  <a:lnTo>
                    <a:pt x="24442" y="551201"/>
                  </a:lnTo>
                  <a:lnTo>
                    <a:pt x="24438" y="551214"/>
                  </a:lnTo>
                  <a:lnTo>
                    <a:pt x="24429" y="551227"/>
                  </a:lnTo>
                  <a:lnTo>
                    <a:pt x="24429" y="551227"/>
                  </a:lnTo>
                  <a:lnTo>
                    <a:pt x="24442" y="550777"/>
                  </a:lnTo>
                  <a:lnTo>
                    <a:pt x="24446" y="550327"/>
                  </a:lnTo>
                  <a:lnTo>
                    <a:pt x="24450" y="549877"/>
                  </a:lnTo>
                  <a:lnTo>
                    <a:pt x="24450" y="549413"/>
                  </a:lnTo>
                  <a:lnTo>
                    <a:pt x="24446" y="548963"/>
                  </a:lnTo>
                  <a:lnTo>
                    <a:pt x="24442" y="548513"/>
                  </a:lnTo>
                  <a:lnTo>
                    <a:pt x="24429" y="548063"/>
                  </a:lnTo>
                  <a:lnTo>
                    <a:pt x="24417" y="547626"/>
                  </a:lnTo>
                  <a:lnTo>
                    <a:pt x="24400" y="547176"/>
                  </a:lnTo>
                  <a:lnTo>
                    <a:pt x="24379" y="546726"/>
                  </a:lnTo>
                  <a:lnTo>
                    <a:pt x="24354" y="546289"/>
                  </a:lnTo>
                  <a:lnTo>
                    <a:pt x="24328" y="545839"/>
                  </a:lnTo>
                  <a:lnTo>
                    <a:pt x="24295" y="545402"/>
                  </a:lnTo>
                  <a:lnTo>
                    <a:pt x="24261" y="544965"/>
                  </a:lnTo>
                  <a:lnTo>
                    <a:pt x="24223" y="544528"/>
                  </a:lnTo>
                  <a:lnTo>
                    <a:pt x="24185" y="544105"/>
                  </a:lnTo>
                  <a:lnTo>
                    <a:pt x="24143" y="543668"/>
                  </a:lnTo>
                  <a:lnTo>
                    <a:pt x="24096" y="543244"/>
                  </a:lnTo>
                  <a:lnTo>
                    <a:pt x="24046" y="542820"/>
                  </a:lnTo>
                  <a:lnTo>
                    <a:pt x="23991" y="542410"/>
                  </a:lnTo>
                  <a:lnTo>
                    <a:pt x="23936" y="541986"/>
                  </a:lnTo>
                  <a:lnTo>
                    <a:pt x="23877" y="541576"/>
                  </a:lnTo>
                  <a:lnTo>
                    <a:pt x="23814" y="541165"/>
                  </a:lnTo>
                  <a:lnTo>
                    <a:pt x="23751" y="540768"/>
                  </a:lnTo>
                  <a:lnTo>
                    <a:pt x="23683" y="540371"/>
                  </a:lnTo>
                  <a:lnTo>
                    <a:pt x="23616" y="539974"/>
                  </a:lnTo>
                  <a:lnTo>
                    <a:pt x="23540" y="539590"/>
                  </a:lnTo>
                  <a:lnTo>
                    <a:pt x="23464" y="539206"/>
                  </a:lnTo>
                  <a:lnTo>
                    <a:pt x="23388" y="538822"/>
                  </a:lnTo>
                  <a:lnTo>
                    <a:pt x="23304" y="538451"/>
                  </a:lnTo>
                  <a:lnTo>
                    <a:pt x="23224" y="538094"/>
                  </a:lnTo>
                  <a:lnTo>
                    <a:pt x="23135" y="537737"/>
                  </a:lnTo>
                  <a:lnTo>
                    <a:pt x="23047" y="537379"/>
                  </a:lnTo>
                  <a:lnTo>
                    <a:pt x="22954" y="537035"/>
                  </a:lnTo>
                  <a:lnTo>
                    <a:pt x="22861" y="536691"/>
                  </a:lnTo>
                  <a:lnTo>
                    <a:pt x="22764" y="536360"/>
                  </a:lnTo>
                  <a:lnTo>
                    <a:pt x="22667" y="536029"/>
                  </a:lnTo>
                  <a:lnTo>
                    <a:pt x="22566" y="535711"/>
                  </a:lnTo>
                  <a:lnTo>
                    <a:pt x="22461" y="535393"/>
                  </a:lnTo>
                  <a:lnTo>
                    <a:pt x="22355" y="535089"/>
                  </a:lnTo>
                  <a:lnTo>
                    <a:pt x="22246" y="534797"/>
                  </a:lnTo>
                  <a:lnTo>
                    <a:pt x="22136" y="534506"/>
                  </a:lnTo>
                  <a:lnTo>
                    <a:pt x="22022" y="534228"/>
                  </a:lnTo>
                  <a:lnTo>
                    <a:pt x="21908" y="533950"/>
                  </a:lnTo>
                  <a:lnTo>
                    <a:pt x="21790" y="533699"/>
                  </a:lnTo>
                  <a:lnTo>
                    <a:pt x="21672" y="533434"/>
                  </a:lnTo>
                  <a:lnTo>
                    <a:pt x="21550" y="533195"/>
                  </a:lnTo>
                  <a:lnTo>
                    <a:pt x="21428" y="532957"/>
                  </a:lnTo>
                  <a:lnTo>
                    <a:pt x="21306" y="532732"/>
                  </a:lnTo>
                  <a:lnTo>
                    <a:pt x="21175" y="532520"/>
                  </a:lnTo>
                  <a:lnTo>
                    <a:pt x="21049" y="532308"/>
                  </a:lnTo>
                  <a:lnTo>
                    <a:pt x="20918" y="532110"/>
                  </a:lnTo>
                  <a:lnTo>
                    <a:pt x="20783" y="531924"/>
                  </a:lnTo>
                  <a:lnTo>
                    <a:pt x="20648" y="531752"/>
                  </a:lnTo>
                  <a:lnTo>
                    <a:pt x="20513" y="531594"/>
                  </a:lnTo>
                  <a:lnTo>
                    <a:pt x="20374" y="531435"/>
                  </a:lnTo>
                  <a:lnTo>
                    <a:pt x="20235" y="531289"/>
                  </a:lnTo>
                  <a:lnTo>
                    <a:pt x="20092" y="531157"/>
                  </a:lnTo>
                  <a:lnTo>
                    <a:pt x="19952" y="531037"/>
                  </a:lnTo>
                  <a:lnTo>
                    <a:pt x="19805" y="530932"/>
                  </a:lnTo>
                  <a:lnTo>
                    <a:pt x="19657" y="530839"/>
                  </a:lnTo>
                  <a:lnTo>
                    <a:pt x="19510" y="530759"/>
                  </a:lnTo>
                  <a:lnTo>
                    <a:pt x="19362" y="530680"/>
                  </a:lnTo>
                  <a:lnTo>
                    <a:pt x="19210" y="530627"/>
                  </a:lnTo>
                  <a:lnTo>
                    <a:pt x="19029" y="530574"/>
                  </a:lnTo>
                  <a:lnTo>
                    <a:pt x="18848" y="530534"/>
                  </a:lnTo>
                  <a:lnTo>
                    <a:pt x="18667" y="530521"/>
                  </a:lnTo>
                  <a:lnTo>
                    <a:pt x="18490" y="530534"/>
                  </a:lnTo>
                  <a:lnTo>
                    <a:pt x="18313" y="530561"/>
                  </a:lnTo>
                  <a:lnTo>
                    <a:pt x="18136" y="530601"/>
                  </a:lnTo>
                  <a:lnTo>
                    <a:pt x="17958" y="530667"/>
                  </a:lnTo>
                  <a:lnTo>
                    <a:pt x="17786" y="530746"/>
                  </a:lnTo>
                  <a:lnTo>
                    <a:pt x="17613" y="530852"/>
                  </a:lnTo>
                  <a:lnTo>
                    <a:pt x="17440" y="530971"/>
                  </a:lnTo>
                  <a:lnTo>
                    <a:pt x="17271" y="531104"/>
                  </a:lnTo>
                  <a:lnTo>
                    <a:pt x="17103" y="531249"/>
                  </a:lnTo>
                  <a:lnTo>
                    <a:pt x="16938" y="531421"/>
                  </a:lnTo>
                  <a:lnTo>
                    <a:pt x="16770" y="531607"/>
                  </a:lnTo>
                  <a:lnTo>
                    <a:pt x="16609" y="531805"/>
                  </a:lnTo>
                  <a:lnTo>
                    <a:pt x="16449" y="532017"/>
                  </a:lnTo>
                  <a:lnTo>
                    <a:pt x="16289" y="532242"/>
                  </a:lnTo>
                  <a:lnTo>
                    <a:pt x="16133" y="532494"/>
                  </a:lnTo>
                  <a:lnTo>
                    <a:pt x="15977" y="532759"/>
                  </a:lnTo>
                  <a:lnTo>
                    <a:pt x="15825" y="533023"/>
                  </a:lnTo>
                  <a:lnTo>
                    <a:pt x="15678" y="533315"/>
                  </a:lnTo>
                  <a:lnTo>
                    <a:pt x="15530" y="533606"/>
                  </a:lnTo>
                  <a:lnTo>
                    <a:pt x="15387" y="533924"/>
                  </a:lnTo>
                  <a:lnTo>
                    <a:pt x="15244" y="534255"/>
                  </a:lnTo>
                  <a:lnTo>
                    <a:pt x="15105" y="534586"/>
                  </a:lnTo>
                  <a:lnTo>
                    <a:pt x="14970" y="534943"/>
                  </a:lnTo>
                  <a:lnTo>
                    <a:pt x="14835" y="535300"/>
                  </a:lnTo>
                  <a:lnTo>
                    <a:pt x="14704" y="535671"/>
                  </a:lnTo>
                  <a:lnTo>
                    <a:pt x="14578" y="536055"/>
                  </a:lnTo>
                  <a:lnTo>
                    <a:pt x="14451" y="536452"/>
                  </a:lnTo>
                  <a:lnTo>
                    <a:pt x="14329" y="536863"/>
                  </a:lnTo>
                  <a:lnTo>
                    <a:pt x="14211" y="537273"/>
                  </a:lnTo>
                  <a:lnTo>
                    <a:pt x="14097" y="537697"/>
                  </a:lnTo>
                  <a:lnTo>
                    <a:pt x="13987" y="538134"/>
                  </a:lnTo>
                  <a:lnTo>
                    <a:pt x="13878" y="538571"/>
                  </a:lnTo>
                  <a:lnTo>
                    <a:pt x="13772" y="539021"/>
                  </a:lnTo>
                  <a:lnTo>
                    <a:pt x="13671" y="539484"/>
                  </a:lnTo>
                  <a:lnTo>
                    <a:pt x="13574" y="539947"/>
                  </a:lnTo>
                  <a:lnTo>
                    <a:pt x="13481" y="540424"/>
                  </a:lnTo>
                  <a:lnTo>
                    <a:pt x="13393" y="540914"/>
                  </a:lnTo>
                  <a:lnTo>
                    <a:pt x="13309" y="541404"/>
                  </a:lnTo>
                  <a:lnTo>
                    <a:pt x="13229" y="541894"/>
                  </a:lnTo>
                  <a:lnTo>
                    <a:pt x="13148" y="542397"/>
                  </a:lnTo>
                  <a:lnTo>
                    <a:pt x="13077" y="542900"/>
                  </a:lnTo>
                  <a:lnTo>
                    <a:pt x="13009" y="543416"/>
                  </a:lnTo>
                  <a:lnTo>
                    <a:pt x="12942" y="543932"/>
                  </a:lnTo>
                  <a:lnTo>
                    <a:pt x="12883" y="544462"/>
                  </a:lnTo>
                  <a:lnTo>
                    <a:pt x="12828" y="544992"/>
                  </a:lnTo>
                  <a:lnTo>
                    <a:pt x="12777" y="545521"/>
                  </a:lnTo>
                  <a:lnTo>
                    <a:pt x="12731" y="546051"/>
                  </a:lnTo>
                  <a:lnTo>
                    <a:pt x="12689" y="546594"/>
                  </a:lnTo>
                  <a:lnTo>
                    <a:pt x="12655" y="547136"/>
                  </a:lnTo>
                  <a:lnTo>
                    <a:pt x="12622" y="547679"/>
                  </a:lnTo>
                  <a:lnTo>
                    <a:pt x="12596" y="548235"/>
                  </a:lnTo>
                  <a:lnTo>
                    <a:pt x="12575" y="548778"/>
                  </a:lnTo>
                  <a:lnTo>
                    <a:pt x="12558" y="549334"/>
                  </a:lnTo>
                  <a:lnTo>
                    <a:pt x="12546" y="549890"/>
                  </a:lnTo>
                  <a:lnTo>
                    <a:pt x="12541" y="550433"/>
                  </a:lnTo>
                  <a:lnTo>
                    <a:pt x="12541" y="550989"/>
                  </a:lnTo>
                  <a:lnTo>
                    <a:pt x="12546" y="551545"/>
                  </a:lnTo>
                  <a:lnTo>
                    <a:pt x="12558" y="552101"/>
                  </a:lnTo>
                  <a:lnTo>
                    <a:pt x="12575" y="552657"/>
                  </a:lnTo>
                  <a:lnTo>
                    <a:pt x="12596" y="553213"/>
                  </a:lnTo>
                  <a:lnTo>
                    <a:pt x="12622" y="553769"/>
                  </a:lnTo>
                  <a:lnTo>
                    <a:pt x="12659" y="554325"/>
                  </a:lnTo>
                  <a:lnTo>
                    <a:pt x="12697" y="554881"/>
                  </a:lnTo>
                  <a:lnTo>
                    <a:pt x="12744" y="555424"/>
                  </a:lnTo>
                  <a:lnTo>
                    <a:pt x="12794" y="555967"/>
                  </a:lnTo>
                  <a:lnTo>
                    <a:pt x="12853" y="556496"/>
                  </a:lnTo>
                  <a:lnTo>
                    <a:pt x="12917" y="557026"/>
                  </a:lnTo>
                  <a:lnTo>
                    <a:pt x="12984" y="557542"/>
                  </a:lnTo>
                  <a:lnTo>
                    <a:pt x="13056" y="558045"/>
                  </a:lnTo>
                  <a:lnTo>
                    <a:pt x="13132" y="558549"/>
                  </a:lnTo>
                  <a:lnTo>
                    <a:pt x="13212" y="559038"/>
                  </a:lnTo>
                  <a:lnTo>
                    <a:pt x="13300" y="559528"/>
                  </a:lnTo>
                  <a:lnTo>
                    <a:pt x="13389" y="560005"/>
                  </a:lnTo>
                  <a:lnTo>
                    <a:pt x="13486" y="560468"/>
                  </a:lnTo>
                  <a:lnTo>
                    <a:pt x="13583" y="560918"/>
                  </a:lnTo>
                  <a:lnTo>
                    <a:pt x="13688" y="561368"/>
                  </a:lnTo>
                  <a:lnTo>
                    <a:pt x="13793" y="561805"/>
                  </a:lnTo>
                  <a:lnTo>
                    <a:pt x="13907" y="562242"/>
                  </a:lnTo>
                  <a:lnTo>
                    <a:pt x="14021" y="562653"/>
                  </a:lnTo>
                  <a:lnTo>
                    <a:pt x="14139" y="563063"/>
                  </a:lnTo>
                  <a:lnTo>
                    <a:pt x="14261" y="563460"/>
                  </a:lnTo>
                  <a:lnTo>
                    <a:pt x="14388" y="563857"/>
                  </a:lnTo>
                  <a:lnTo>
                    <a:pt x="14519" y="564241"/>
                  </a:lnTo>
                  <a:lnTo>
                    <a:pt x="14649" y="564599"/>
                  </a:lnTo>
                  <a:lnTo>
                    <a:pt x="14784" y="564970"/>
                  </a:lnTo>
                  <a:lnTo>
                    <a:pt x="14923" y="565314"/>
                  </a:lnTo>
                  <a:lnTo>
                    <a:pt x="15067" y="565645"/>
                  </a:lnTo>
                  <a:lnTo>
                    <a:pt x="15210" y="565976"/>
                  </a:lnTo>
                  <a:lnTo>
                    <a:pt x="15357" y="566293"/>
                  </a:lnTo>
                  <a:lnTo>
                    <a:pt x="15505" y="566598"/>
                  </a:lnTo>
                  <a:lnTo>
                    <a:pt x="15657" y="566889"/>
                  </a:lnTo>
                  <a:lnTo>
                    <a:pt x="15813" y="567167"/>
                  </a:lnTo>
                  <a:lnTo>
                    <a:pt x="15969" y="567432"/>
                  </a:lnTo>
                  <a:lnTo>
                    <a:pt x="16129" y="567684"/>
                  </a:lnTo>
                  <a:lnTo>
                    <a:pt x="16289" y="567935"/>
                  </a:lnTo>
                  <a:lnTo>
                    <a:pt x="16449" y="568160"/>
                  </a:lnTo>
                  <a:lnTo>
                    <a:pt x="16614" y="568385"/>
                  </a:lnTo>
                  <a:lnTo>
                    <a:pt x="16782" y="568584"/>
                  </a:lnTo>
                  <a:lnTo>
                    <a:pt x="16947" y="568782"/>
                  </a:lnTo>
                  <a:lnTo>
                    <a:pt x="17115" y="568968"/>
                  </a:lnTo>
                  <a:lnTo>
                    <a:pt x="17288" y="569127"/>
                  </a:lnTo>
                  <a:lnTo>
                    <a:pt x="17457" y="569286"/>
                  </a:lnTo>
                  <a:lnTo>
                    <a:pt x="17630" y="569431"/>
                  </a:lnTo>
                  <a:lnTo>
                    <a:pt x="17807" y="569550"/>
                  </a:lnTo>
                  <a:lnTo>
                    <a:pt x="17980" y="569669"/>
                  </a:lnTo>
                  <a:lnTo>
                    <a:pt x="18152" y="569762"/>
                  </a:lnTo>
                  <a:lnTo>
                    <a:pt x="18329" y="569855"/>
                  </a:lnTo>
                  <a:lnTo>
                    <a:pt x="18506" y="569921"/>
                  </a:lnTo>
                  <a:lnTo>
                    <a:pt x="18684" y="569974"/>
                  </a:lnTo>
                  <a:lnTo>
                    <a:pt x="18861" y="570014"/>
                  </a:lnTo>
                  <a:lnTo>
                    <a:pt x="19038" y="570040"/>
                  </a:lnTo>
                  <a:lnTo>
                    <a:pt x="19215" y="570053"/>
                  </a:lnTo>
                  <a:lnTo>
                    <a:pt x="19392" y="570053"/>
                  </a:lnTo>
                  <a:lnTo>
                    <a:pt x="19569" y="570040"/>
                  </a:lnTo>
                  <a:lnTo>
                    <a:pt x="19746" y="570000"/>
                  </a:lnTo>
                  <a:lnTo>
                    <a:pt x="19923" y="569947"/>
                  </a:lnTo>
                  <a:lnTo>
                    <a:pt x="20096" y="569881"/>
                  </a:lnTo>
                  <a:lnTo>
                    <a:pt x="20273" y="569802"/>
                  </a:lnTo>
                  <a:lnTo>
                    <a:pt x="20446" y="569709"/>
                  </a:lnTo>
                  <a:lnTo>
                    <a:pt x="20619" y="569590"/>
                  </a:lnTo>
                  <a:lnTo>
                    <a:pt x="20791" y="569458"/>
                  </a:lnTo>
                  <a:lnTo>
                    <a:pt x="20964" y="569312"/>
                  </a:lnTo>
                  <a:lnTo>
                    <a:pt x="21133" y="569153"/>
                  </a:lnTo>
                  <a:lnTo>
                    <a:pt x="21306" y="568968"/>
                  </a:lnTo>
                  <a:lnTo>
                    <a:pt x="21470" y="568782"/>
                  </a:lnTo>
                  <a:lnTo>
                    <a:pt x="21605" y="568597"/>
                  </a:lnTo>
                  <a:lnTo>
                    <a:pt x="21736" y="568398"/>
                  </a:lnTo>
                  <a:lnTo>
                    <a:pt x="21862" y="568187"/>
                  </a:lnTo>
                  <a:lnTo>
                    <a:pt x="21993" y="567948"/>
                  </a:lnTo>
                  <a:lnTo>
                    <a:pt x="22119" y="567684"/>
                  </a:lnTo>
                  <a:lnTo>
                    <a:pt x="22246" y="567406"/>
                  </a:lnTo>
                  <a:lnTo>
                    <a:pt x="22368" y="567114"/>
                  </a:lnTo>
                  <a:lnTo>
                    <a:pt x="22490" y="566797"/>
                  </a:lnTo>
                  <a:lnTo>
                    <a:pt x="22608" y="566466"/>
                  </a:lnTo>
                  <a:lnTo>
                    <a:pt x="22726" y="566121"/>
                  </a:lnTo>
                  <a:lnTo>
                    <a:pt x="22840" y="565764"/>
                  </a:lnTo>
                  <a:lnTo>
                    <a:pt x="22950" y="565393"/>
                  </a:lnTo>
                  <a:lnTo>
                    <a:pt x="23059" y="565009"/>
                  </a:lnTo>
                  <a:lnTo>
                    <a:pt x="23165" y="564612"/>
                  </a:lnTo>
                  <a:lnTo>
                    <a:pt x="23266" y="564202"/>
                  </a:lnTo>
                  <a:lnTo>
                    <a:pt x="23363" y="563791"/>
                  </a:lnTo>
                  <a:lnTo>
                    <a:pt x="23460" y="563354"/>
                  </a:lnTo>
                  <a:lnTo>
                    <a:pt x="23548" y="562917"/>
                  </a:lnTo>
                  <a:lnTo>
                    <a:pt x="23637" y="562481"/>
                  </a:lnTo>
                  <a:lnTo>
                    <a:pt x="23717" y="562030"/>
                  </a:lnTo>
                  <a:lnTo>
                    <a:pt x="23797" y="561567"/>
                  </a:lnTo>
                  <a:lnTo>
                    <a:pt x="23869" y="561104"/>
                  </a:lnTo>
                  <a:lnTo>
                    <a:pt x="23936" y="560640"/>
                  </a:lnTo>
                  <a:lnTo>
                    <a:pt x="23999" y="560164"/>
                  </a:lnTo>
                  <a:lnTo>
                    <a:pt x="24054" y="559687"/>
                  </a:lnTo>
                  <a:lnTo>
                    <a:pt x="24109" y="559210"/>
                  </a:lnTo>
                  <a:lnTo>
                    <a:pt x="24155" y="558734"/>
                  </a:lnTo>
                  <a:lnTo>
                    <a:pt x="24193" y="558257"/>
                  </a:lnTo>
                  <a:lnTo>
                    <a:pt x="24227" y="557767"/>
                  </a:lnTo>
                  <a:lnTo>
                    <a:pt x="24257" y="557291"/>
                  </a:lnTo>
                  <a:lnTo>
                    <a:pt x="24278" y="556814"/>
                  </a:lnTo>
                  <a:lnTo>
                    <a:pt x="24295" y="556351"/>
                  </a:lnTo>
                  <a:lnTo>
                    <a:pt x="24332" y="556377"/>
                  </a:lnTo>
                  <a:lnTo>
                    <a:pt x="24366" y="556430"/>
                  </a:lnTo>
                  <a:lnTo>
                    <a:pt x="24404" y="556457"/>
                  </a:lnTo>
                  <a:lnTo>
                    <a:pt x="24442" y="556470"/>
                  </a:lnTo>
                  <a:lnTo>
                    <a:pt x="25808" y="556629"/>
                  </a:lnTo>
                  <a:lnTo>
                    <a:pt x="27174" y="556801"/>
                  </a:lnTo>
                  <a:lnTo>
                    <a:pt x="28544" y="556973"/>
                  </a:lnTo>
                  <a:lnTo>
                    <a:pt x="29914" y="557132"/>
                  </a:lnTo>
                  <a:lnTo>
                    <a:pt x="30601" y="557198"/>
                  </a:lnTo>
                  <a:lnTo>
                    <a:pt x="31288" y="557251"/>
                  </a:lnTo>
                  <a:lnTo>
                    <a:pt x="31971" y="557291"/>
                  </a:lnTo>
                  <a:lnTo>
                    <a:pt x="32658" y="557304"/>
                  </a:lnTo>
                  <a:lnTo>
                    <a:pt x="33341" y="557317"/>
                  </a:lnTo>
                  <a:lnTo>
                    <a:pt x="34024" y="557304"/>
                  </a:lnTo>
                  <a:lnTo>
                    <a:pt x="34707" y="557264"/>
                  </a:lnTo>
                  <a:lnTo>
                    <a:pt x="35386" y="557211"/>
                  </a:lnTo>
                  <a:lnTo>
                    <a:pt x="35436" y="559184"/>
                  </a:lnTo>
                  <a:lnTo>
                    <a:pt x="35495" y="561170"/>
                  </a:lnTo>
                  <a:lnTo>
                    <a:pt x="35559" y="563143"/>
                  </a:lnTo>
                  <a:lnTo>
                    <a:pt x="35630" y="565115"/>
                  </a:lnTo>
                  <a:lnTo>
                    <a:pt x="35706" y="567075"/>
                  </a:lnTo>
                  <a:lnTo>
                    <a:pt x="35795" y="569034"/>
                  </a:lnTo>
                  <a:lnTo>
                    <a:pt x="35887" y="570993"/>
                  </a:lnTo>
                  <a:lnTo>
                    <a:pt x="35989" y="572940"/>
                  </a:lnTo>
                  <a:lnTo>
                    <a:pt x="36098" y="574872"/>
                  </a:lnTo>
                  <a:lnTo>
                    <a:pt x="36216" y="576805"/>
                  </a:lnTo>
                  <a:lnTo>
                    <a:pt x="36343" y="578738"/>
                  </a:lnTo>
                  <a:lnTo>
                    <a:pt x="36478" y="580658"/>
                  </a:lnTo>
                  <a:lnTo>
                    <a:pt x="36621" y="582578"/>
                  </a:lnTo>
                  <a:lnTo>
                    <a:pt x="36777" y="584484"/>
                  </a:lnTo>
                  <a:lnTo>
                    <a:pt x="36937" y="586377"/>
                  </a:lnTo>
                  <a:lnTo>
                    <a:pt x="37106" y="588257"/>
                  </a:lnTo>
                  <a:lnTo>
                    <a:pt x="37287" y="590137"/>
                  </a:lnTo>
                  <a:lnTo>
                    <a:pt x="37477" y="592004"/>
                  </a:lnTo>
                  <a:lnTo>
                    <a:pt x="37578" y="592944"/>
                  </a:lnTo>
                  <a:lnTo>
                    <a:pt x="37679" y="593871"/>
                  </a:lnTo>
                  <a:lnTo>
                    <a:pt x="37780" y="594797"/>
                  </a:lnTo>
                  <a:lnTo>
                    <a:pt x="37886" y="595724"/>
                  </a:lnTo>
                  <a:lnTo>
                    <a:pt x="37995" y="596638"/>
                  </a:lnTo>
                  <a:lnTo>
                    <a:pt x="38105" y="597551"/>
                  </a:lnTo>
                  <a:lnTo>
                    <a:pt x="38219" y="598478"/>
                  </a:lnTo>
                  <a:lnTo>
                    <a:pt x="38337" y="599391"/>
                  </a:lnTo>
                  <a:lnTo>
                    <a:pt x="38455" y="600292"/>
                  </a:lnTo>
                  <a:lnTo>
                    <a:pt x="38577" y="601205"/>
                  </a:lnTo>
                  <a:lnTo>
                    <a:pt x="38699" y="602105"/>
                  </a:lnTo>
                  <a:lnTo>
                    <a:pt x="38826" y="603006"/>
                  </a:lnTo>
                  <a:lnTo>
                    <a:pt x="38952" y="603906"/>
                  </a:lnTo>
                  <a:lnTo>
                    <a:pt x="39087" y="604806"/>
                  </a:lnTo>
                  <a:lnTo>
                    <a:pt x="39222" y="605693"/>
                  </a:lnTo>
                  <a:lnTo>
                    <a:pt x="39357" y="606580"/>
                  </a:lnTo>
                  <a:lnTo>
                    <a:pt x="39496" y="607467"/>
                  </a:lnTo>
                  <a:lnTo>
                    <a:pt x="39639" y="608354"/>
                  </a:lnTo>
                  <a:lnTo>
                    <a:pt x="39787" y="609228"/>
                  </a:lnTo>
                  <a:lnTo>
                    <a:pt x="39934" y="610102"/>
                  </a:lnTo>
                  <a:lnTo>
                    <a:pt x="40086" y="610976"/>
                  </a:lnTo>
                  <a:lnTo>
                    <a:pt x="40238" y="611850"/>
                  </a:lnTo>
                  <a:lnTo>
                    <a:pt x="40394" y="612723"/>
                  </a:lnTo>
                  <a:lnTo>
                    <a:pt x="40554" y="613584"/>
                  </a:lnTo>
                  <a:lnTo>
                    <a:pt x="40718" y="614444"/>
                  </a:lnTo>
                  <a:lnTo>
                    <a:pt x="40883" y="615292"/>
                  </a:lnTo>
                  <a:lnTo>
                    <a:pt x="41052" y="616152"/>
                  </a:lnTo>
                  <a:lnTo>
                    <a:pt x="41220" y="617000"/>
                  </a:lnTo>
                  <a:lnTo>
                    <a:pt x="41494" y="618310"/>
                  </a:lnTo>
                  <a:lnTo>
                    <a:pt x="41772" y="619594"/>
                  </a:lnTo>
                  <a:lnTo>
                    <a:pt x="42059" y="620852"/>
                  </a:lnTo>
                  <a:lnTo>
                    <a:pt x="42350" y="622097"/>
                  </a:lnTo>
                  <a:lnTo>
                    <a:pt x="42645" y="623328"/>
                  </a:lnTo>
                  <a:lnTo>
                    <a:pt x="42949" y="624519"/>
                  </a:lnTo>
                  <a:lnTo>
                    <a:pt x="43256" y="625698"/>
                  </a:lnTo>
                  <a:lnTo>
                    <a:pt x="43572" y="626863"/>
                  </a:lnTo>
                  <a:lnTo>
                    <a:pt x="43893" y="628001"/>
                  </a:lnTo>
                  <a:lnTo>
                    <a:pt x="44222" y="629113"/>
                  </a:lnTo>
                  <a:lnTo>
                    <a:pt x="44550" y="630212"/>
                  </a:lnTo>
                  <a:lnTo>
                    <a:pt x="44888" y="631285"/>
                  </a:lnTo>
                  <a:lnTo>
                    <a:pt x="45233" y="632331"/>
                  </a:lnTo>
                  <a:lnTo>
                    <a:pt x="45579" y="633363"/>
                  </a:lnTo>
                  <a:lnTo>
                    <a:pt x="45933" y="634383"/>
                  </a:lnTo>
                  <a:lnTo>
                    <a:pt x="46292" y="635362"/>
                  </a:lnTo>
                  <a:lnTo>
                    <a:pt x="46654" y="636329"/>
                  </a:lnTo>
                  <a:lnTo>
                    <a:pt x="47021" y="637282"/>
                  </a:lnTo>
                  <a:lnTo>
                    <a:pt x="47392" y="638209"/>
                  </a:lnTo>
                  <a:lnTo>
                    <a:pt x="47771" y="639109"/>
                  </a:lnTo>
                  <a:lnTo>
                    <a:pt x="48155" y="639996"/>
                  </a:lnTo>
                  <a:lnTo>
                    <a:pt x="48538" y="640857"/>
                  </a:lnTo>
                  <a:lnTo>
                    <a:pt x="48930" y="641691"/>
                  </a:lnTo>
                  <a:lnTo>
                    <a:pt x="49327" y="642511"/>
                  </a:lnTo>
                  <a:lnTo>
                    <a:pt x="49723" y="643319"/>
                  </a:lnTo>
                  <a:lnTo>
                    <a:pt x="50128" y="644087"/>
                  </a:lnTo>
                  <a:lnTo>
                    <a:pt x="50537" y="644842"/>
                  </a:lnTo>
                  <a:lnTo>
                    <a:pt x="50946" y="645583"/>
                  </a:lnTo>
                  <a:lnTo>
                    <a:pt x="51359" y="646298"/>
                  </a:lnTo>
                  <a:lnTo>
                    <a:pt x="51780" y="646986"/>
                  </a:lnTo>
                  <a:lnTo>
                    <a:pt x="52202" y="647662"/>
                  </a:lnTo>
                  <a:lnTo>
                    <a:pt x="52628" y="648310"/>
                  </a:lnTo>
                  <a:lnTo>
                    <a:pt x="53058" y="648946"/>
                  </a:lnTo>
                  <a:lnTo>
                    <a:pt x="53488" y="649555"/>
                  </a:lnTo>
                  <a:lnTo>
                    <a:pt x="53926" y="650137"/>
                  </a:lnTo>
                  <a:lnTo>
                    <a:pt x="54364" y="650707"/>
                  </a:lnTo>
                  <a:lnTo>
                    <a:pt x="54807" y="651249"/>
                  </a:lnTo>
                  <a:lnTo>
                    <a:pt x="55250" y="651779"/>
                  </a:lnTo>
                  <a:lnTo>
                    <a:pt x="55701" y="652282"/>
                  </a:lnTo>
                  <a:lnTo>
                    <a:pt x="56152" y="652759"/>
                  </a:lnTo>
                  <a:lnTo>
                    <a:pt x="56603" y="653222"/>
                  </a:lnTo>
                  <a:lnTo>
                    <a:pt x="57058" y="653659"/>
                  </a:lnTo>
                  <a:lnTo>
                    <a:pt x="57518" y="654083"/>
                  </a:lnTo>
                  <a:lnTo>
                    <a:pt x="57977" y="654480"/>
                  </a:lnTo>
                  <a:lnTo>
                    <a:pt x="58441" y="654864"/>
                  </a:lnTo>
                  <a:lnTo>
                    <a:pt x="58905" y="655221"/>
                  </a:lnTo>
                  <a:lnTo>
                    <a:pt x="59373" y="655552"/>
                  </a:lnTo>
                  <a:lnTo>
                    <a:pt x="59845" y="655870"/>
                  </a:lnTo>
                  <a:lnTo>
                    <a:pt x="60313" y="656161"/>
                  </a:lnTo>
                  <a:lnTo>
                    <a:pt x="60789" y="656439"/>
                  </a:lnTo>
                  <a:lnTo>
                    <a:pt x="61261" y="656691"/>
                  </a:lnTo>
                  <a:lnTo>
                    <a:pt x="61737" y="656916"/>
                  </a:lnTo>
                  <a:lnTo>
                    <a:pt x="62218" y="657128"/>
                  </a:lnTo>
                  <a:lnTo>
                    <a:pt x="62694" y="657313"/>
                  </a:lnTo>
                  <a:lnTo>
                    <a:pt x="63175" y="657485"/>
                  </a:lnTo>
                  <a:lnTo>
                    <a:pt x="63660" y="657631"/>
                  </a:lnTo>
                  <a:lnTo>
                    <a:pt x="64140" y="657763"/>
                  </a:lnTo>
                  <a:lnTo>
                    <a:pt x="64625" y="657869"/>
                  </a:lnTo>
                  <a:lnTo>
                    <a:pt x="65110" y="657962"/>
                  </a:lnTo>
                  <a:lnTo>
                    <a:pt x="65595" y="658028"/>
                  </a:lnTo>
                  <a:lnTo>
                    <a:pt x="66084" y="658068"/>
                  </a:lnTo>
                  <a:lnTo>
                    <a:pt x="66569" y="658094"/>
                  </a:lnTo>
                  <a:lnTo>
                    <a:pt x="67058" y="658094"/>
                  </a:lnTo>
                  <a:lnTo>
                    <a:pt x="67547" y="658081"/>
                  </a:lnTo>
                  <a:lnTo>
                    <a:pt x="68023" y="658041"/>
                  </a:lnTo>
                  <a:lnTo>
                    <a:pt x="68504" y="657988"/>
                  </a:lnTo>
                  <a:lnTo>
                    <a:pt x="68988" y="657922"/>
                  </a:lnTo>
                  <a:lnTo>
                    <a:pt x="69473" y="657829"/>
                  </a:lnTo>
                  <a:lnTo>
                    <a:pt x="69958" y="657723"/>
                  </a:lnTo>
                  <a:lnTo>
                    <a:pt x="70443" y="657604"/>
                  </a:lnTo>
                  <a:lnTo>
                    <a:pt x="70932" y="657459"/>
                  </a:lnTo>
                  <a:lnTo>
                    <a:pt x="71425" y="657300"/>
                  </a:lnTo>
                  <a:lnTo>
                    <a:pt x="71914" y="657128"/>
                  </a:lnTo>
                  <a:lnTo>
                    <a:pt x="72403" y="656929"/>
                  </a:lnTo>
                  <a:lnTo>
                    <a:pt x="72896" y="656717"/>
                  </a:lnTo>
                  <a:lnTo>
                    <a:pt x="73389" y="656479"/>
                  </a:lnTo>
                  <a:lnTo>
                    <a:pt x="73883" y="656241"/>
                  </a:lnTo>
                  <a:lnTo>
                    <a:pt x="74372" y="655963"/>
                  </a:lnTo>
                  <a:lnTo>
                    <a:pt x="74865" y="655684"/>
                  </a:lnTo>
                  <a:lnTo>
                    <a:pt x="75358" y="655367"/>
                  </a:lnTo>
                  <a:lnTo>
                    <a:pt x="75847" y="655049"/>
                  </a:lnTo>
                  <a:lnTo>
                    <a:pt x="76340" y="654705"/>
                  </a:lnTo>
                  <a:lnTo>
                    <a:pt x="76829" y="654334"/>
                  </a:lnTo>
                  <a:lnTo>
                    <a:pt x="77318" y="653963"/>
                  </a:lnTo>
                  <a:lnTo>
                    <a:pt x="77807" y="653553"/>
                  </a:lnTo>
                  <a:lnTo>
                    <a:pt x="78292" y="653129"/>
                  </a:lnTo>
                  <a:lnTo>
                    <a:pt x="78777" y="652692"/>
                  </a:lnTo>
                  <a:lnTo>
                    <a:pt x="79262" y="652229"/>
                  </a:lnTo>
                  <a:lnTo>
                    <a:pt x="79742" y="651752"/>
                  </a:lnTo>
                  <a:lnTo>
                    <a:pt x="80219" y="651263"/>
                  </a:lnTo>
                  <a:lnTo>
                    <a:pt x="80695" y="650733"/>
                  </a:lnTo>
                  <a:lnTo>
                    <a:pt x="81171" y="650203"/>
                  </a:lnTo>
                  <a:lnTo>
                    <a:pt x="81639" y="649634"/>
                  </a:lnTo>
                  <a:lnTo>
                    <a:pt x="82111" y="649065"/>
                  </a:lnTo>
                  <a:lnTo>
                    <a:pt x="82575" y="648456"/>
                  </a:lnTo>
                  <a:lnTo>
                    <a:pt x="83039" y="647847"/>
                  </a:lnTo>
                  <a:lnTo>
                    <a:pt x="83498" y="647198"/>
                  </a:lnTo>
                  <a:lnTo>
                    <a:pt x="83954" y="646536"/>
                  </a:lnTo>
                  <a:lnTo>
                    <a:pt x="84405" y="645861"/>
                  </a:lnTo>
                  <a:lnTo>
                    <a:pt x="84852" y="645159"/>
                  </a:lnTo>
                  <a:lnTo>
                    <a:pt x="85294" y="644444"/>
                  </a:lnTo>
                  <a:lnTo>
                    <a:pt x="85733" y="643690"/>
                  </a:lnTo>
                  <a:lnTo>
                    <a:pt x="86171" y="642935"/>
                  </a:lnTo>
                  <a:lnTo>
                    <a:pt x="86601" y="642141"/>
                  </a:lnTo>
                  <a:lnTo>
                    <a:pt x="87027" y="641333"/>
                  </a:lnTo>
                  <a:lnTo>
                    <a:pt x="87444" y="640512"/>
                  </a:lnTo>
                  <a:lnTo>
                    <a:pt x="87862" y="639665"/>
                  </a:lnTo>
                  <a:lnTo>
                    <a:pt x="88270" y="638791"/>
                  </a:lnTo>
                  <a:lnTo>
                    <a:pt x="88675" y="637904"/>
                  </a:lnTo>
                  <a:lnTo>
                    <a:pt x="89076" y="636991"/>
                  </a:lnTo>
                  <a:lnTo>
                    <a:pt x="89468" y="636051"/>
                  </a:lnTo>
                  <a:lnTo>
                    <a:pt x="89856" y="635098"/>
                  </a:lnTo>
                  <a:lnTo>
                    <a:pt x="90235" y="634118"/>
                  </a:lnTo>
                  <a:lnTo>
                    <a:pt x="90610" y="633112"/>
                  </a:lnTo>
                  <a:lnTo>
                    <a:pt x="90977" y="632092"/>
                  </a:lnTo>
                  <a:lnTo>
                    <a:pt x="91339" y="631046"/>
                  </a:lnTo>
                  <a:lnTo>
                    <a:pt x="91694" y="629974"/>
                  </a:lnTo>
                  <a:lnTo>
                    <a:pt x="91866" y="629431"/>
                  </a:lnTo>
                  <a:lnTo>
                    <a:pt x="92039" y="628888"/>
                  </a:lnTo>
                  <a:lnTo>
                    <a:pt x="92208" y="628332"/>
                  </a:lnTo>
                  <a:lnTo>
                    <a:pt x="92381" y="627776"/>
                  </a:lnTo>
                  <a:lnTo>
                    <a:pt x="92545" y="627207"/>
                  </a:lnTo>
                  <a:lnTo>
                    <a:pt x="92710" y="626638"/>
                  </a:lnTo>
                  <a:lnTo>
                    <a:pt x="92874" y="626068"/>
                  </a:lnTo>
                  <a:lnTo>
                    <a:pt x="93034" y="625486"/>
                  </a:lnTo>
                  <a:lnTo>
                    <a:pt x="93194" y="624903"/>
                  </a:lnTo>
                  <a:lnTo>
                    <a:pt x="93350" y="624308"/>
                  </a:lnTo>
                  <a:lnTo>
                    <a:pt x="93506" y="623712"/>
                  </a:lnTo>
                  <a:lnTo>
                    <a:pt x="93662" y="623103"/>
                  </a:lnTo>
                  <a:lnTo>
                    <a:pt x="93810" y="622494"/>
                  </a:lnTo>
                  <a:lnTo>
                    <a:pt x="93962" y="621872"/>
                  </a:lnTo>
                  <a:lnTo>
                    <a:pt x="94109" y="621249"/>
                  </a:lnTo>
                  <a:lnTo>
                    <a:pt x="94252" y="620627"/>
                  </a:lnTo>
                  <a:lnTo>
                    <a:pt x="94396" y="619992"/>
                  </a:lnTo>
                  <a:lnTo>
                    <a:pt x="94535" y="619356"/>
                  </a:lnTo>
                  <a:lnTo>
                    <a:pt x="94674" y="618707"/>
                  </a:lnTo>
                  <a:lnTo>
                    <a:pt x="94813" y="618059"/>
                  </a:lnTo>
                  <a:lnTo>
                    <a:pt x="94944" y="617397"/>
                  </a:lnTo>
                  <a:lnTo>
                    <a:pt x="95079" y="616735"/>
                  </a:lnTo>
                  <a:lnTo>
                    <a:pt x="95239" y="615914"/>
                  </a:lnTo>
                  <a:lnTo>
                    <a:pt x="95395" y="615080"/>
                  </a:lnTo>
                  <a:lnTo>
                    <a:pt x="95551" y="614246"/>
                  </a:lnTo>
                  <a:lnTo>
                    <a:pt x="95703" y="613412"/>
                  </a:lnTo>
                  <a:lnTo>
                    <a:pt x="95854" y="612564"/>
                  </a:lnTo>
                  <a:lnTo>
                    <a:pt x="96002" y="611717"/>
                  </a:lnTo>
                  <a:lnTo>
                    <a:pt x="96149" y="610857"/>
                  </a:lnTo>
                  <a:lnTo>
                    <a:pt x="96293" y="609996"/>
                  </a:lnTo>
                  <a:lnTo>
                    <a:pt x="96432" y="609135"/>
                  </a:lnTo>
                  <a:lnTo>
                    <a:pt x="96571" y="608262"/>
                  </a:lnTo>
                  <a:lnTo>
                    <a:pt x="96710" y="607388"/>
                  </a:lnTo>
                  <a:lnTo>
                    <a:pt x="96845" y="606514"/>
                  </a:lnTo>
                  <a:lnTo>
                    <a:pt x="96976" y="605627"/>
                  </a:lnTo>
                  <a:lnTo>
                    <a:pt x="97106" y="604740"/>
                  </a:lnTo>
                  <a:lnTo>
                    <a:pt x="97233" y="603840"/>
                  </a:lnTo>
                  <a:lnTo>
                    <a:pt x="97359" y="602940"/>
                  </a:lnTo>
                  <a:lnTo>
                    <a:pt x="97482" y="602039"/>
                  </a:lnTo>
                  <a:lnTo>
                    <a:pt x="97604" y="601126"/>
                  </a:lnTo>
                  <a:lnTo>
                    <a:pt x="97840" y="599299"/>
                  </a:lnTo>
                  <a:lnTo>
                    <a:pt x="98068" y="597459"/>
                  </a:lnTo>
                  <a:lnTo>
                    <a:pt x="98287" y="595605"/>
                  </a:lnTo>
                  <a:lnTo>
                    <a:pt x="98498" y="593725"/>
                  </a:lnTo>
                  <a:lnTo>
                    <a:pt x="98700" y="591845"/>
                  </a:lnTo>
                  <a:lnTo>
                    <a:pt x="98894" y="589939"/>
                  </a:lnTo>
                  <a:lnTo>
                    <a:pt x="99079" y="588019"/>
                  </a:lnTo>
                  <a:lnTo>
                    <a:pt x="99256" y="586086"/>
                  </a:lnTo>
                  <a:lnTo>
                    <a:pt x="99425" y="584153"/>
                  </a:lnTo>
                  <a:lnTo>
                    <a:pt x="99585" y="582194"/>
                  </a:lnTo>
                  <a:lnTo>
                    <a:pt x="99741" y="580234"/>
                  </a:lnTo>
                  <a:lnTo>
                    <a:pt x="99884" y="578262"/>
                  </a:lnTo>
                  <a:lnTo>
                    <a:pt x="100024" y="576276"/>
                  </a:lnTo>
                  <a:lnTo>
                    <a:pt x="100154" y="574290"/>
                  </a:lnTo>
                  <a:lnTo>
                    <a:pt x="100277" y="572291"/>
                  </a:lnTo>
                  <a:lnTo>
                    <a:pt x="100390" y="570278"/>
                  </a:lnTo>
                  <a:lnTo>
                    <a:pt x="100500" y="568253"/>
                  </a:lnTo>
                  <a:lnTo>
                    <a:pt x="100597" y="566240"/>
                  </a:lnTo>
                  <a:lnTo>
                    <a:pt x="100694" y="564202"/>
                  </a:lnTo>
                  <a:lnTo>
                    <a:pt x="100778" y="562176"/>
                  </a:lnTo>
                  <a:lnTo>
                    <a:pt x="100858" y="560137"/>
                  </a:lnTo>
                  <a:lnTo>
                    <a:pt x="100930" y="558085"/>
                  </a:lnTo>
                  <a:lnTo>
                    <a:pt x="100993" y="556046"/>
                  </a:lnTo>
                  <a:lnTo>
                    <a:pt x="102810" y="556218"/>
                  </a:lnTo>
                  <a:lnTo>
                    <a:pt x="104631" y="556377"/>
                  </a:lnTo>
                  <a:lnTo>
                    <a:pt x="106448" y="556510"/>
                  </a:lnTo>
                  <a:lnTo>
                    <a:pt x="108265" y="556616"/>
                  </a:lnTo>
                  <a:lnTo>
                    <a:pt x="110082" y="556695"/>
                  </a:lnTo>
                  <a:lnTo>
                    <a:pt x="111899" y="556774"/>
                  </a:lnTo>
                  <a:lnTo>
                    <a:pt x="113712" y="556827"/>
                  </a:lnTo>
                  <a:lnTo>
                    <a:pt x="115524" y="556867"/>
                  </a:lnTo>
                  <a:lnTo>
                    <a:pt x="115554" y="556854"/>
                  </a:lnTo>
                  <a:lnTo>
                    <a:pt x="115579" y="556841"/>
                  </a:lnTo>
                  <a:lnTo>
                    <a:pt x="115600" y="556827"/>
                  </a:lnTo>
                  <a:lnTo>
                    <a:pt x="115621" y="556814"/>
                  </a:lnTo>
                  <a:lnTo>
                    <a:pt x="115689" y="557158"/>
                  </a:lnTo>
                  <a:lnTo>
                    <a:pt x="115765" y="557489"/>
                  </a:lnTo>
                  <a:lnTo>
                    <a:pt x="115841" y="557794"/>
                  </a:lnTo>
                  <a:lnTo>
                    <a:pt x="115921" y="558085"/>
                  </a:lnTo>
                  <a:lnTo>
                    <a:pt x="116009" y="558376"/>
                  </a:lnTo>
                  <a:lnTo>
                    <a:pt x="116098" y="558628"/>
                  </a:lnTo>
                  <a:lnTo>
                    <a:pt x="116195" y="558879"/>
                  </a:lnTo>
                  <a:lnTo>
                    <a:pt x="116292" y="559105"/>
                  </a:lnTo>
                  <a:lnTo>
                    <a:pt x="116393" y="559303"/>
                  </a:lnTo>
                  <a:lnTo>
                    <a:pt x="116502" y="559489"/>
                  </a:lnTo>
                  <a:lnTo>
                    <a:pt x="116612" y="559647"/>
                  </a:lnTo>
                  <a:lnTo>
                    <a:pt x="116730" y="559780"/>
                  </a:lnTo>
                  <a:lnTo>
                    <a:pt x="116848" y="559899"/>
                  </a:lnTo>
                  <a:lnTo>
                    <a:pt x="116975" y="559992"/>
                  </a:lnTo>
                  <a:lnTo>
                    <a:pt x="117105" y="560045"/>
                  </a:lnTo>
                  <a:lnTo>
                    <a:pt x="117240" y="560084"/>
                  </a:lnTo>
                  <a:lnTo>
                    <a:pt x="117308" y="560455"/>
                  </a:lnTo>
                  <a:lnTo>
                    <a:pt x="117379" y="560826"/>
                  </a:lnTo>
                  <a:lnTo>
                    <a:pt x="117455" y="561183"/>
                  </a:lnTo>
                  <a:lnTo>
                    <a:pt x="117531" y="561527"/>
                  </a:lnTo>
                  <a:lnTo>
                    <a:pt x="117611" y="561872"/>
                  </a:lnTo>
                  <a:lnTo>
                    <a:pt x="117695" y="562216"/>
                  </a:lnTo>
                  <a:lnTo>
                    <a:pt x="117780" y="562547"/>
                  </a:lnTo>
                  <a:lnTo>
                    <a:pt x="117868" y="562864"/>
                  </a:lnTo>
                  <a:lnTo>
                    <a:pt x="117957" y="563182"/>
                  </a:lnTo>
                  <a:lnTo>
                    <a:pt x="118049" y="563487"/>
                  </a:lnTo>
                  <a:lnTo>
                    <a:pt x="118146" y="563791"/>
                  </a:lnTo>
                  <a:lnTo>
                    <a:pt x="118243" y="564083"/>
                  </a:lnTo>
                  <a:lnTo>
                    <a:pt x="118345" y="564374"/>
                  </a:lnTo>
                  <a:lnTo>
                    <a:pt x="118446" y="564652"/>
                  </a:lnTo>
                  <a:lnTo>
                    <a:pt x="118551" y="564930"/>
                  </a:lnTo>
                  <a:lnTo>
                    <a:pt x="118657" y="565195"/>
                  </a:lnTo>
                  <a:lnTo>
                    <a:pt x="118762" y="565446"/>
                  </a:lnTo>
                  <a:lnTo>
                    <a:pt x="118876" y="565698"/>
                  </a:lnTo>
                  <a:lnTo>
                    <a:pt x="118985" y="565936"/>
                  </a:lnTo>
                  <a:lnTo>
                    <a:pt x="119099" y="566161"/>
                  </a:lnTo>
                  <a:lnTo>
                    <a:pt x="119213" y="566399"/>
                  </a:lnTo>
                  <a:lnTo>
                    <a:pt x="119331" y="566611"/>
                  </a:lnTo>
                  <a:lnTo>
                    <a:pt x="119449" y="566823"/>
                  </a:lnTo>
                  <a:lnTo>
                    <a:pt x="119571" y="567022"/>
                  </a:lnTo>
                  <a:lnTo>
                    <a:pt x="119694" y="567220"/>
                  </a:lnTo>
                  <a:lnTo>
                    <a:pt x="119816" y="567406"/>
                  </a:lnTo>
                  <a:lnTo>
                    <a:pt x="119938" y="567578"/>
                  </a:lnTo>
                  <a:lnTo>
                    <a:pt x="120065" y="567750"/>
                  </a:lnTo>
                  <a:lnTo>
                    <a:pt x="120191" y="567909"/>
                  </a:lnTo>
                  <a:lnTo>
                    <a:pt x="120317" y="568067"/>
                  </a:lnTo>
                  <a:lnTo>
                    <a:pt x="120448" y="568200"/>
                  </a:lnTo>
                  <a:lnTo>
                    <a:pt x="120579" y="568346"/>
                  </a:lnTo>
                  <a:lnTo>
                    <a:pt x="120710" y="568465"/>
                  </a:lnTo>
                  <a:lnTo>
                    <a:pt x="120840" y="568584"/>
                  </a:lnTo>
                  <a:lnTo>
                    <a:pt x="120975" y="568703"/>
                  </a:lnTo>
                  <a:lnTo>
                    <a:pt x="121106" y="568796"/>
                  </a:lnTo>
                  <a:lnTo>
                    <a:pt x="121241" y="568888"/>
                  </a:lnTo>
                  <a:lnTo>
                    <a:pt x="121376" y="568981"/>
                  </a:lnTo>
                  <a:lnTo>
                    <a:pt x="121510" y="569047"/>
                  </a:lnTo>
                  <a:lnTo>
                    <a:pt x="121645" y="569113"/>
                  </a:lnTo>
                  <a:lnTo>
                    <a:pt x="121785" y="569180"/>
                  </a:lnTo>
                  <a:lnTo>
                    <a:pt x="121919" y="569219"/>
                  </a:lnTo>
                  <a:lnTo>
                    <a:pt x="122059" y="569259"/>
                  </a:lnTo>
                  <a:lnTo>
                    <a:pt x="122193" y="569299"/>
                  </a:lnTo>
                  <a:lnTo>
                    <a:pt x="122333" y="569312"/>
                  </a:lnTo>
                  <a:lnTo>
                    <a:pt x="122467" y="569325"/>
                  </a:lnTo>
                  <a:lnTo>
                    <a:pt x="122746" y="569325"/>
                  </a:lnTo>
                  <a:lnTo>
                    <a:pt x="122881" y="569312"/>
                  </a:lnTo>
                  <a:lnTo>
                    <a:pt x="123020" y="569286"/>
                  </a:lnTo>
                  <a:lnTo>
                    <a:pt x="123159" y="569246"/>
                  </a:lnTo>
                  <a:lnTo>
                    <a:pt x="123294" y="569206"/>
                  </a:lnTo>
                  <a:lnTo>
                    <a:pt x="123429" y="569153"/>
                  </a:lnTo>
                  <a:lnTo>
                    <a:pt x="123568" y="569087"/>
                  </a:lnTo>
                  <a:lnTo>
                    <a:pt x="123703" y="569021"/>
                  </a:lnTo>
                  <a:lnTo>
                    <a:pt x="123838" y="568928"/>
                  </a:lnTo>
                  <a:lnTo>
                    <a:pt x="123972" y="568835"/>
                  </a:lnTo>
                  <a:lnTo>
                    <a:pt x="124107" y="568743"/>
                  </a:lnTo>
                  <a:lnTo>
                    <a:pt x="124242" y="568624"/>
                  </a:lnTo>
                  <a:lnTo>
                    <a:pt x="124373" y="568504"/>
                  </a:lnTo>
                  <a:lnTo>
                    <a:pt x="124504" y="568372"/>
                  </a:lnTo>
                  <a:lnTo>
                    <a:pt x="124634" y="568226"/>
                  </a:lnTo>
                  <a:lnTo>
                    <a:pt x="124765" y="568081"/>
                  </a:lnTo>
                  <a:lnTo>
                    <a:pt x="124896" y="567922"/>
                  </a:lnTo>
                  <a:lnTo>
                    <a:pt x="125052" y="567697"/>
                  </a:lnTo>
                  <a:lnTo>
                    <a:pt x="125203" y="567472"/>
                  </a:lnTo>
                  <a:lnTo>
                    <a:pt x="125351" y="567233"/>
                  </a:lnTo>
                  <a:lnTo>
                    <a:pt x="125494" y="566982"/>
                  </a:lnTo>
                  <a:lnTo>
                    <a:pt x="125633" y="566717"/>
                  </a:lnTo>
                  <a:lnTo>
                    <a:pt x="125768" y="566452"/>
                  </a:lnTo>
                  <a:lnTo>
                    <a:pt x="125899" y="566161"/>
                  </a:lnTo>
                  <a:lnTo>
                    <a:pt x="126030" y="565870"/>
                  </a:lnTo>
                  <a:lnTo>
                    <a:pt x="126152" y="565565"/>
                  </a:lnTo>
                  <a:lnTo>
                    <a:pt x="126274" y="565248"/>
                  </a:lnTo>
                  <a:lnTo>
                    <a:pt x="126392" y="564917"/>
                  </a:lnTo>
                  <a:lnTo>
                    <a:pt x="126502" y="564586"/>
                  </a:lnTo>
                  <a:lnTo>
                    <a:pt x="126611" y="564241"/>
                  </a:lnTo>
                  <a:lnTo>
                    <a:pt x="126717" y="563884"/>
                  </a:lnTo>
                  <a:lnTo>
                    <a:pt x="126818" y="563513"/>
                  </a:lnTo>
                  <a:lnTo>
                    <a:pt x="126919" y="563143"/>
                  </a:lnTo>
                  <a:lnTo>
                    <a:pt x="127012" y="562772"/>
                  </a:lnTo>
                  <a:lnTo>
                    <a:pt x="127100" y="562375"/>
                  </a:lnTo>
                  <a:lnTo>
                    <a:pt x="127189" y="561977"/>
                  </a:lnTo>
                  <a:lnTo>
                    <a:pt x="127269" y="561580"/>
                  </a:lnTo>
                  <a:lnTo>
                    <a:pt x="127349" y="561170"/>
                  </a:lnTo>
                  <a:lnTo>
                    <a:pt x="127425" y="560746"/>
                  </a:lnTo>
                  <a:lnTo>
                    <a:pt x="127497" y="560323"/>
                  </a:lnTo>
                  <a:lnTo>
                    <a:pt x="127564" y="559899"/>
                  </a:lnTo>
                  <a:lnTo>
                    <a:pt x="127627" y="559462"/>
                  </a:lnTo>
                  <a:lnTo>
                    <a:pt x="127686" y="559025"/>
                  </a:lnTo>
                  <a:lnTo>
                    <a:pt x="127745" y="558575"/>
                  </a:lnTo>
                  <a:lnTo>
                    <a:pt x="127796" y="558125"/>
                  </a:lnTo>
                  <a:lnTo>
                    <a:pt x="127847" y="557661"/>
                  </a:lnTo>
                  <a:lnTo>
                    <a:pt x="127893" y="557198"/>
                  </a:lnTo>
                  <a:lnTo>
                    <a:pt x="127935" y="556735"/>
                  </a:lnTo>
                  <a:lnTo>
                    <a:pt x="127973" y="556271"/>
                  </a:lnTo>
                  <a:lnTo>
                    <a:pt x="128007" y="555795"/>
                  </a:lnTo>
                  <a:lnTo>
                    <a:pt x="128036" y="555318"/>
                  </a:lnTo>
                  <a:lnTo>
                    <a:pt x="128062" y="554842"/>
                  </a:lnTo>
                  <a:lnTo>
                    <a:pt x="128087" y="554365"/>
                  </a:lnTo>
                  <a:lnTo>
                    <a:pt x="128104" y="553875"/>
                  </a:lnTo>
                  <a:lnTo>
                    <a:pt x="128121" y="553385"/>
                  </a:lnTo>
                  <a:lnTo>
                    <a:pt x="128133" y="552909"/>
                  </a:lnTo>
                  <a:lnTo>
                    <a:pt x="128142" y="552419"/>
                  </a:lnTo>
                  <a:lnTo>
                    <a:pt x="128146" y="551929"/>
                  </a:lnTo>
                  <a:lnTo>
                    <a:pt x="128150" y="551426"/>
                  </a:lnTo>
                  <a:lnTo>
                    <a:pt x="128146" y="550936"/>
                  </a:lnTo>
                  <a:lnTo>
                    <a:pt x="128142" y="550446"/>
                  </a:lnTo>
                  <a:lnTo>
                    <a:pt x="128133" y="549956"/>
                  </a:lnTo>
                  <a:lnTo>
                    <a:pt x="128121" y="549453"/>
                  </a:lnTo>
                  <a:lnTo>
                    <a:pt x="128104" y="548963"/>
                  </a:lnTo>
                  <a:lnTo>
                    <a:pt x="128083" y="548473"/>
                  </a:lnTo>
                  <a:lnTo>
                    <a:pt x="128057" y="547984"/>
                  </a:lnTo>
                  <a:lnTo>
                    <a:pt x="128032" y="547494"/>
                  </a:lnTo>
                  <a:lnTo>
                    <a:pt x="127998" y="547004"/>
                  </a:lnTo>
                  <a:lnTo>
                    <a:pt x="127965" y="546527"/>
                  </a:lnTo>
                  <a:lnTo>
                    <a:pt x="127927" y="546037"/>
                  </a:lnTo>
                  <a:lnTo>
                    <a:pt x="127884" y="545561"/>
                  </a:lnTo>
                  <a:lnTo>
                    <a:pt x="127842" y="545084"/>
                  </a:lnTo>
                  <a:lnTo>
                    <a:pt x="127792" y="544608"/>
                  </a:lnTo>
                  <a:lnTo>
                    <a:pt x="127741" y="544131"/>
                  </a:lnTo>
                  <a:lnTo>
                    <a:pt x="127686" y="543668"/>
                  </a:lnTo>
                  <a:lnTo>
                    <a:pt x="127627" y="543204"/>
                  </a:lnTo>
                  <a:lnTo>
                    <a:pt x="127564" y="542741"/>
                  </a:lnTo>
                  <a:lnTo>
                    <a:pt x="127497" y="542278"/>
                  </a:lnTo>
                  <a:lnTo>
                    <a:pt x="127429" y="541827"/>
                  </a:lnTo>
                  <a:lnTo>
                    <a:pt x="127353" y="541391"/>
                  </a:lnTo>
                  <a:lnTo>
                    <a:pt x="127277" y="540940"/>
                  </a:lnTo>
                  <a:lnTo>
                    <a:pt x="127185" y="540437"/>
                  </a:lnTo>
                  <a:lnTo>
                    <a:pt x="127084" y="539934"/>
                  </a:lnTo>
                  <a:lnTo>
                    <a:pt x="126982" y="539444"/>
                  </a:lnTo>
                  <a:lnTo>
                    <a:pt x="126877" y="538968"/>
                  </a:lnTo>
                  <a:lnTo>
                    <a:pt x="126767" y="538504"/>
                  </a:lnTo>
                  <a:lnTo>
                    <a:pt x="126658" y="538067"/>
                  </a:lnTo>
                  <a:lnTo>
                    <a:pt x="126540" y="537631"/>
                  </a:lnTo>
                  <a:lnTo>
                    <a:pt x="126422" y="537220"/>
                  </a:lnTo>
                  <a:lnTo>
                    <a:pt x="126304" y="536810"/>
                  </a:lnTo>
                  <a:lnTo>
                    <a:pt x="126177" y="536426"/>
                  </a:lnTo>
                  <a:lnTo>
                    <a:pt x="126051" y="536055"/>
                  </a:lnTo>
                  <a:lnTo>
                    <a:pt x="125924" y="535684"/>
                  </a:lnTo>
                  <a:lnTo>
                    <a:pt x="125789" y="535340"/>
                  </a:lnTo>
                  <a:lnTo>
                    <a:pt x="125659" y="535009"/>
                  </a:lnTo>
                  <a:lnTo>
                    <a:pt x="125520" y="534691"/>
                  </a:lnTo>
                  <a:lnTo>
                    <a:pt x="125380" y="534387"/>
                  </a:lnTo>
                  <a:lnTo>
                    <a:pt x="125241" y="534096"/>
                  </a:lnTo>
                  <a:lnTo>
                    <a:pt x="125098" y="533818"/>
                  </a:lnTo>
                  <a:lnTo>
                    <a:pt x="124950" y="533553"/>
                  </a:lnTo>
                  <a:lnTo>
                    <a:pt x="124803" y="533301"/>
                  </a:lnTo>
                  <a:lnTo>
                    <a:pt x="124655" y="533063"/>
                  </a:lnTo>
                  <a:lnTo>
                    <a:pt x="124504" y="532838"/>
                  </a:lnTo>
                  <a:lnTo>
                    <a:pt x="124352" y="532639"/>
                  </a:lnTo>
                  <a:lnTo>
                    <a:pt x="124196" y="532441"/>
                  </a:lnTo>
                  <a:lnTo>
                    <a:pt x="124040" y="532255"/>
                  </a:lnTo>
                  <a:lnTo>
                    <a:pt x="123884" y="532097"/>
                  </a:lnTo>
                  <a:lnTo>
                    <a:pt x="123724" y="531938"/>
                  </a:lnTo>
                  <a:lnTo>
                    <a:pt x="123563" y="531805"/>
                  </a:lnTo>
                  <a:lnTo>
                    <a:pt x="123403" y="531673"/>
                  </a:lnTo>
                  <a:lnTo>
                    <a:pt x="123239" y="531567"/>
                  </a:lnTo>
                  <a:lnTo>
                    <a:pt x="123079" y="531461"/>
                  </a:lnTo>
                  <a:lnTo>
                    <a:pt x="122914" y="531382"/>
                  </a:lnTo>
                  <a:lnTo>
                    <a:pt x="122750" y="531315"/>
                  </a:lnTo>
                  <a:lnTo>
                    <a:pt x="122581" y="531249"/>
                  </a:lnTo>
                  <a:lnTo>
                    <a:pt x="122417" y="531210"/>
                  </a:lnTo>
                  <a:lnTo>
                    <a:pt x="122248" y="531183"/>
                  </a:lnTo>
                  <a:lnTo>
                    <a:pt x="122084" y="531170"/>
                  </a:lnTo>
                  <a:lnTo>
                    <a:pt x="121915" y="531170"/>
                  </a:lnTo>
                  <a:lnTo>
                    <a:pt x="121747" y="531183"/>
                  </a:lnTo>
                  <a:lnTo>
                    <a:pt x="121578" y="531210"/>
                  </a:lnTo>
                  <a:lnTo>
                    <a:pt x="121409" y="531249"/>
                  </a:lnTo>
                  <a:lnTo>
                    <a:pt x="121241" y="531302"/>
                  </a:lnTo>
                  <a:lnTo>
                    <a:pt x="121076" y="531368"/>
                  </a:lnTo>
                  <a:lnTo>
                    <a:pt x="120908" y="531448"/>
                  </a:lnTo>
                  <a:lnTo>
                    <a:pt x="120739" y="531541"/>
                  </a:lnTo>
                  <a:lnTo>
                    <a:pt x="120570" y="531646"/>
                  </a:lnTo>
                  <a:lnTo>
                    <a:pt x="120406" y="531766"/>
                  </a:lnTo>
                  <a:lnTo>
                    <a:pt x="120237" y="531898"/>
                  </a:lnTo>
                  <a:lnTo>
                    <a:pt x="120073" y="532057"/>
                  </a:lnTo>
                  <a:lnTo>
                    <a:pt x="119909" y="532216"/>
                  </a:lnTo>
                  <a:lnTo>
                    <a:pt x="119744" y="532388"/>
                  </a:lnTo>
                  <a:lnTo>
                    <a:pt x="119580" y="532586"/>
                  </a:lnTo>
                  <a:lnTo>
                    <a:pt x="119415" y="532785"/>
                  </a:lnTo>
                  <a:lnTo>
                    <a:pt x="119255" y="532997"/>
                  </a:lnTo>
                  <a:lnTo>
                    <a:pt x="119095" y="533235"/>
                  </a:lnTo>
                  <a:lnTo>
                    <a:pt x="118935" y="533473"/>
                  </a:lnTo>
                  <a:lnTo>
                    <a:pt x="118779" y="533738"/>
                  </a:lnTo>
                  <a:lnTo>
                    <a:pt x="118623" y="534003"/>
                  </a:lnTo>
                  <a:lnTo>
                    <a:pt x="118467" y="534281"/>
                  </a:lnTo>
                  <a:lnTo>
                    <a:pt x="118315" y="534586"/>
                  </a:lnTo>
                  <a:lnTo>
                    <a:pt x="118163" y="534903"/>
                  </a:lnTo>
                  <a:lnTo>
                    <a:pt x="118012" y="535221"/>
                  </a:lnTo>
                  <a:lnTo>
                    <a:pt x="117864" y="535565"/>
                  </a:lnTo>
                  <a:lnTo>
                    <a:pt x="117716" y="535909"/>
                  </a:lnTo>
                  <a:lnTo>
                    <a:pt x="117590" y="536240"/>
                  </a:lnTo>
                  <a:lnTo>
                    <a:pt x="117459" y="536585"/>
                  </a:lnTo>
                  <a:lnTo>
                    <a:pt x="117337" y="536942"/>
                  </a:lnTo>
                  <a:lnTo>
                    <a:pt x="117211" y="537313"/>
                  </a:lnTo>
                  <a:lnTo>
                    <a:pt x="117088" y="537684"/>
                  </a:lnTo>
                  <a:lnTo>
                    <a:pt x="116970" y="538081"/>
                  </a:lnTo>
                  <a:lnTo>
                    <a:pt x="116852" y="538478"/>
                  </a:lnTo>
                  <a:lnTo>
                    <a:pt x="116734" y="538875"/>
                  </a:lnTo>
                  <a:lnTo>
                    <a:pt x="116620" y="539299"/>
                  </a:lnTo>
                  <a:lnTo>
                    <a:pt x="116511" y="539722"/>
                  </a:lnTo>
                  <a:lnTo>
                    <a:pt x="116405" y="540146"/>
                  </a:lnTo>
                  <a:lnTo>
                    <a:pt x="116300" y="540596"/>
                  </a:lnTo>
                  <a:lnTo>
                    <a:pt x="116199" y="541046"/>
                  </a:lnTo>
                  <a:lnTo>
                    <a:pt x="116102" y="541496"/>
                  </a:lnTo>
                  <a:lnTo>
                    <a:pt x="116009" y="541960"/>
                  </a:lnTo>
                  <a:lnTo>
                    <a:pt x="115921" y="542436"/>
                  </a:lnTo>
                  <a:lnTo>
                    <a:pt x="115832" y="542913"/>
                  </a:lnTo>
                  <a:lnTo>
                    <a:pt x="115752" y="543403"/>
                  </a:lnTo>
                  <a:lnTo>
                    <a:pt x="115676" y="543893"/>
                  </a:lnTo>
                  <a:lnTo>
                    <a:pt x="115600" y="544383"/>
                  </a:lnTo>
                  <a:lnTo>
                    <a:pt x="115533" y="544886"/>
                  </a:lnTo>
                  <a:lnTo>
                    <a:pt x="115470" y="545389"/>
                  </a:lnTo>
                  <a:lnTo>
                    <a:pt x="115411" y="545905"/>
                  </a:lnTo>
                  <a:lnTo>
                    <a:pt x="115356" y="546421"/>
                  </a:lnTo>
                  <a:lnTo>
                    <a:pt x="115309" y="546938"/>
                  </a:lnTo>
                  <a:lnTo>
                    <a:pt x="115263" y="547467"/>
                  </a:lnTo>
                  <a:lnTo>
                    <a:pt x="115225" y="547997"/>
                  </a:lnTo>
                  <a:lnTo>
                    <a:pt x="115196" y="548526"/>
                  </a:lnTo>
                  <a:lnTo>
                    <a:pt x="115170" y="549056"/>
                  </a:lnTo>
                  <a:lnTo>
                    <a:pt x="115149" y="549586"/>
                  </a:lnTo>
                  <a:lnTo>
                    <a:pt x="115137" y="550128"/>
                  </a:lnTo>
                  <a:lnTo>
                    <a:pt x="115128" y="550671"/>
                  </a:lnTo>
                  <a:lnTo>
                    <a:pt x="115128" y="550790"/>
                  </a:lnTo>
                  <a:lnTo>
                    <a:pt x="113379" y="550843"/>
                  </a:lnTo>
                  <a:lnTo>
                    <a:pt x="111625" y="550896"/>
                  </a:lnTo>
                  <a:lnTo>
                    <a:pt x="109871" y="550962"/>
                  </a:lnTo>
                  <a:lnTo>
                    <a:pt x="108118" y="551055"/>
                  </a:lnTo>
                  <a:lnTo>
                    <a:pt x="106364" y="551174"/>
                  </a:lnTo>
                  <a:lnTo>
                    <a:pt x="104610" y="551293"/>
                  </a:lnTo>
                  <a:lnTo>
                    <a:pt x="102856" y="551452"/>
                  </a:lnTo>
                  <a:lnTo>
                    <a:pt x="101103" y="551611"/>
                  </a:lnTo>
                  <a:lnTo>
                    <a:pt x="101145" y="549705"/>
                  </a:lnTo>
                  <a:lnTo>
                    <a:pt x="101179" y="547798"/>
                  </a:lnTo>
                  <a:lnTo>
                    <a:pt x="101208" y="545892"/>
                  </a:lnTo>
                  <a:lnTo>
                    <a:pt x="101233" y="543985"/>
                  </a:lnTo>
                  <a:lnTo>
                    <a:pt x="101255" y="542066"/>
                  </a:lnTo>
                  <a:lnTo>
                    <a:pt x="101267" y="540159"/>
                  </a:lnTo>
                  <a:lnTo>
                    <a:pt x="101276" y="538253"/>
                  </a:lnTo>
                  <a:lnTo>
                    <a:pt x="101280" y="536360"/>
                  </a:lnTo>
                  <a:lnTo>
                    <a:pt x="101280" y="534453"/>
                  </a:lnTo>
                  <a:lnTo>
                    <a:pt x="101271" y="532560"/>
                  </a:lnTo>
                  <a:lnTo>
                    <a:pt x="101263" y="530667"/>
                  </a:lnTo>
                  <a:lnTo>
                    <a:pt x="101246" y="528774"/>
                  </a:lnTo>
                  <a:lnTo>
                    <a:pt x="101225" y="526880"/>
                  </a:lnTo>
                  <a:lnTo>
                    <a:pt x="101200" y="525000"/>
                  </a:lnTo>
                  <a:lnTo>
                    <a:pt x="101166" y="523120"/>
                  </a:lnTo>
                  <a:lnTo>
                    <a:pt x="101132" y="521254"/>
                  </a:lnTo>
                  <a:lnTo>
                    <a:pt x="101094" y="519387"/>
                  </a:lnTo>
                  <a:lnTo>
                    <a:pt x="101048" y="517533"/>
                  </a:lnTo>
                  <a:lnTo>
                    <a:pt x="100997" y="515680"/>
                  </a:lnTo>
                  <a:lnTo>
                    <a:pt x="100947" y="513840"/>
                  </a:lnTo>
                  <a:lnTo>
                    <a:pt x="100888" y="512013"/>
                  </a:lnTo>
                  <a:lnTo>
                    <a:pt x="100825" y="510186"/>
                  </a:lnTo>
                  <a:lnTo>
                    <a:pt x="100761" y="508372"/>
                  </a:lnTo>
                  <a:lnTo>
                    <a:pt x="100690" y="506558"/>
                  </a:lnTo>
                  <a:lnTo>
                    <a:pt x="100614" y="504771"/>
                  </a:lnTo>
                  <a:lnTo>
                    <a:pt x="100538" y="502984"/>
                  </a:lnTo>
                  <a:lnTo>
                    <a:pt x="100454" y="501210"/>
                  </a:lnTo>
                  <a:lnTo>
                    <a:pt x="100365" y="499435"/>
                  </a:lnTo>
                  <a:lnTo>
                    <a:pt x="100277" y="497688"/>
                  </a:lnTo>
                  <a:lnTo>
                    <a:pt x="100180" y="495954"/>
                  </a:lnTo>
                  <a:lnTo>
                    <a:pt x="100083" y="494219"/>
                  </a:lnTo>
                  <a:lnTo>
                    <a:pt x="99981" y="492511"/>
                  </a:lnTo>
                  <a:lnTo>
                    <a:pt x="99960" y="492233"/>
                  </a:lnTo>
                  <a:lnTo>
                    <a:pt x="99935" y="491982"/>
                  </a:lnTo>
                  <a:lnTo>
                    <a:pt x="99901" y="491744"/>
                  </a:lnTo>
                  <a:lnTo>
                    <a:pt x="99863" y="491518"/>
                  </a:lnTo>
                  <a:lnTo>
                    <a:pt x="99821" y="491307"/>
                  </a:lnTo>
                  <a:lnTo>
                    <a:pt x="99775" y="491108"/>
                  </a:lnTo>
                  <a:lnTo>
                    <a:pt x="99720" y="490936"/>
                  </a:lnTo>
                  <a:lnTo>
                    <a:pt x="99665" y="490777"/>
                  </a:lnTo>
                  <a:lnTo>
                    <a:pt x="99606" y="490631"/>
                  </a:lnTo>
                  <a:lnTo>
                    <a:pt x="99543" y="490499"/>
                  </a:lnTo>
                  <a:lnTo>
                    <a:pt x="99476" y="490380"/>
                  </a:lnTo>
                  <a:lnTo>
                    <a:pt x="99404" y="490287"/>
                  </a:lnTo>
                  <a:lnTo>
                    <a:pt x="99332" y="490195"/>
                  </a:lnTo>
                  <a:lnTo>
                    <a:pt x="99261" y="490128"/>
                  </a:lnTo>
                  <a:lnTo>
                    <a:pt x="99185" y="490075"/>
                  </a:lnTo>
                  <a:lnTo>
                    <a:pt x="99109" y="490022"/>
                  </a:lnTo>
                  <a:lnTo>
                    <a:pt x="99029" y="489996"/>
                  </a:lnTo>
                  <a:lnTo>
                    <a:pt x="98949" y="489983"/>
                  </a:lnTo>
                  <a:lnTo>
                    <a:pt x="98873" y="489983"/>
                  </a:lnTo>
                  <a:lnTo>
                    <a:pt x="98793" y="490009"/>
                  </a:lnTo>
                  <a:lnTo>
                    <a:pt x="98713" y="490036"/>
                  </a:lnTo>
                  <a:lnTo>
                    <a:pt x="98637" y="490075"/>
                  </a:lnTo>
                  <a:lnTo>
                    <a:pt x="98557" y="490128"/>
                  </a:lnTo>
                  <a:lnTo>
                    <a:pt x="98481" y="490195"/>
                  </a:lnTo>
                  <a:lnTo>
                    <a:pt x="98409" y="490287"/>
                  </a:lnTo>
                  <a:lnTo>
                    <a:pt x="98337" y="490380"/>
                  </a:lnTo>
                  <a:lnTo>
                    <a:pt x="98266" y="490486"/>
                  </a:lnTo>
                  <a:lnTo>
                    <a:pt x="98198" y="490605"/>
                  </a:lnTo>
                  <a:lnTo>
                    <a:pt x="98135" y="490751"/>
                  </a:lnTo>
                  <a:lnTo>
                    <a:pt x="98076" y="490896"/>
                  </a:lnTo>
                  <a:lnTo>
                    <a:pt x="98021" y="491055"/>
                  </a:lnTo>
                  <a:lnTo>
                    <a:pt x="97966" y="491227"/>
                  </a:lnTo>
                  <a:lnTo>
                    <a:pt x="97912" y="491439"/>
                  </a:lnTo>
                  <a:lnTo>
                    <a:pt x="97865" y="491677"/>
                  </a:lnTo>
                  <a:lnTo>
                    <a:pt x="97823" y="491942"/>
                  </a:lnTo>
                  <a:lnTo>
                    <a:pt x="97794" y="492207"/>
                  </a:lnTo>
                  <a:lnTo>
                    <a:pt x="97781" y="492353"/>
                  </a:lnTo>
                  <a:lnTo>
                    <a:pt x="97768" y="492498"/>
                  </a:lnTo>
                  <a:lnTo>
                    <a:pt x="97760" y="492657"/>
                  </a:lnTo>
                  <a:lnTo>
                    <a:pt x="97756" y="492803"/>
                  </a:lnTo>
                  <a:lnTo>
                    <a:pt x="97751" y="492962"/>
                  </a:lnTo>
                  <a:lnTo>
                    <a:pt x="97751" y="493120"/>
                  </a:lnTo>
                  <a:lnTo>
                    <a:pt x="97756" y="493293"/>
                  </a:lnTo>
                  <a:lnTo>
                    <a:pt x="97760" y="493451"/>
                  </a:lnTo>
                  <a:lnTo>
                    <a:pt x="97890" y="496761"/>
                  </a:lnTo>
                  <a:lnTo>
                    <a:pt x="98009" y="500071"/>
                  </a:lnTo>
                  <a:lnTo>
                    <a:pt x="98118" y="503394"/>
                  </a:lnTo>
                  <a:lnTo>
                    <a:pt x="98224" y="506717"/>
                  </a:lnTo>
                  <a:lnTo>
                    <a:pt x="98316" y="510067"/>
                  </a:lnTo>
                  <a:lnTo>
                    <a:pt x="98358" y="511735"/>
                  </a:lnTo>
                  <a:lnTo>
                    <a:pt x="98401" y="513403"/>
                  </a:lnTo>
                  <a:lnTo>
                    <a:pt x="98439" y="515084"/>
                  </a:lnTo>
                  <a:lnTo>
                    <a:pt x="98472" y="516752"/>
                  </a:lnTo>
                  <a:lnTo>
                    <a:pt x="98502" y="518434"/>
                  </a:lnTo>
                  <a:lnTo>
                    <a:pt x="98531" y="520115"/>
                  </a:lnTo>
                  <a:lnTo>
                    <a:pt x="98561" y="521796"/>
                  </a:lnTo>
                  <a:lnTo>
                    <a:pt x="98582" y="523478"/>
                  </a:lnTo>
                  <a:lnTo>
                    <a:pt x="98603" y="525146"/>
                  </a:lnTo>
                  <a:lnTo>
                    <a:pt x="98620" y="526827"/>
                  </a:lnTo>
                  <a:lnTo>
                    <a:pt x="98632" y="528509"/>
                  </a:lnTo>
                  <a:lnTo>
                    <a:pt x="98645" y="530203"/>
                  </a:lnTo>
                  <a:lnTo>
                    <a:pt x="98649" y="531885"/>
                  </a:lnTo>
                  <a:lnTo>
                    <a:pt x="98654" y="533566"/>
                  </a:lnTo>
                  <a:lnTo>
                    <a:pt x="98654" y="535248"/>
                  </a:lnTo>
                  <a:lnTo>
                    <a:pt x="98654" y="536929"/>
                  </a:lnTo>
                  <a:lnTo>
                    <a:pt x="98645" y="538610"/>
                  </a:lnTo>
                  <a:lnTo>
                    <a:pt x="98632" y="540292"/>
                  </a:lnTo>
                  <a:lnTo>
                    <a:pt x="98620" y="541960"/>
                  </a:lnTo>
                  <a:lnTo>
                    <a:pt x="98599" y="543641"/>
                  </a:lnTo>
                  <a:lnTo>
                    <a:pt x="98578" y="545323"/>
                  </a:lnTo>
                  <a:lnTo>
                    <a:pt x="98552" y="547004"/>
                  </a:lnTo>
                  <a:lnTo>
                    <a:pt x="98519" y="548672"/>
                  </a:lnTo>
                  <a:lnTo>
                    <a:pt x="98485" y="550353"/>
                  </a:lnTo>
                  <a:lnTo>
                    <a:pt x="98447" y="552022"/>
                  </a:lnTo>
                  <a:lnTo>
                    <a:pt x="98401" y="553690"/>
                  </a:lnTo>
                  <a:lnTo>
                    <a:pt x="98354" y="555371"/>
                  </a:lnTo>
                  <a:lnTo>
                    <a:pt x="98299" y="557039"/>
                  </a:lnTo>
                  <a:lnTo>
                    <a:pt x="98245" y="558694"/>
                  </a:lnTo>
                  <a:lnTo>
                    <a:pt x="98181" y="560362"/>
                  </a:lnTo>
                  <a:lnTo>
                    <a:pt x="98118" y="562030"/>
                  </a:lnTo>
                  <a:lnTo>
                    <a:pt x="98046" y="563685"/>
                  </a:lnTo>
                  <a:lnTo>
                    <a:pt x="97971" y="565340"/>
                  </a:lnTo>
                  <a:lnTo>
                    <a:pt x="97886" y="566995"/>
                  </a:lnTo>
                  <a:lnTo>
                    <a:pt x="97802" y="568650"/>
                  </a:lnTo>
                  <a:lnTo>
                    <a:pt x="97709" y="570292"/>
                  </a:lnTo>
                  <a:lnTo>
                    <a:pt x="97616" y="571947"/>
                  </a:lnTo>
                  <a:lnTo>
                    <a:pt x="97511" y="573588"/>
                  </a:lnTo>
                  <a:lnTo>
                    <a:pt x="97406" y="575217"/>
                  </a:lnTo>
                  <a:lnTo>
                    <a:pt x="97296" y="576858"/>
                  </a:lnTo>
                  <a:lnTo>
                    <a:pt x="97178" y="578487"/>
                  </a:lnTo>
                  <a:lnTo>
                    <a:pt x="97052" y="580115"/>
                  </a:lnTo>
                  <a:lnTo>
                    <a:pt x="96925" y="581744"/>
                  </a:lnTo>
                  <a:lnTo>
                    <a:pt x="96790" y="583359"/>
                  </a:lnTo>
                  <a:lnTo>
                    <a:pt x="96651" y="584974"/>
                  </a:lnTo>
                  <a:lnTo>
                    <a:pt x="96504" y="586589"/>
                  </a:lnTo>
                  <a:lnTo>
                    <a:pt x="96352" y="588191"/>
                  </a:lnTo>
                  <a:lnTo>
                    <a:pt x="96196" y="589806"/>
                  </a:lnTo>
                  <a:lnTo>
                    <a:pt x="96031" y="591395"/>
                  </a:lnTo>
                  <a:lnTo>
                    <a:pt x="95859" y="592997"/>
                  </a:lnTo>
                  <a:lnTo>
                    <a:pt x="95686" y="594586"/>
                  </a:lnTo>
                  <a:lnTo>
                    <a:pt x="95500" y="596161"/>
                  </a:lnTo>
                  <a:lnTo>
                    <a:pt x="95315" y="597750"/>
                  </a:lnTo>
                  <a:lnTo>
                    <a:pt x="95117" y="599312"/>
                  </a:lnTo>
                  <a:lnTo>
                    <a:pt x="95011" y="600133"/>
                  </a:lnTo>
                  <a:lnTo>
                    <a:pt x="94906" y="600940"/>
                  </a:lnTo>
                  <a:lnTo>
                    <a:pt x="94796" y="601748"/>
                  </a:lnTo>
                  <a:lnTo>
                    <a:pt x="94682" y="602542"/>
                  </a:lnTo>
                  <a:lnTo>
                    <a:pt x="94569" y="603337"/>
                  </a:lnTo>
                  <a:lnTo>
                    <a:pt x="94446" y="604118"/>
                  </a:lnTo>
                  <a:lnTo>
                    <a:pt x="94328" y="604886"/>
                  </a:lnTo>
                  <a:lnTo>
                    <a:pt x="94206" y="605654"/>
                  </a:lnTo>
                  <a:lnTo>
                    <a:pt x="94080" y="606421"/>
                  </a:lnTo>
                  <a:lnTo>
                    <a:pt x="93949" y="607176"/>
                  </a:lnTo>
                  <a:lnTo>
                    <a:pt x="93818" y="607917"/>
                  </a:lnTo>
                  <a:lnTo>
                    <a:pt x="93688" y="608659"/>
                  </a:lnTo>
                  <a:lnTo>
                    <a:pt x="93553" y="609387"/>
                  </a:lnTo>
                  <a:lnTo>
                    <a:pt x="93414" y="610115"/>
                  </a:lnTo>
                  <a:lnTo>
                    <a:pt x="93274" y="610830"/>
                  </a:lnTo>
                  <a:lnTo>
                    <a:pt x="93131" y="611545"/>
                  </a:lnTo>
                  <a:lnTo>
                    <a:pt x="92984" y="612247"/>
                  </a:lnTo>
                  <a:lnTo>
                    <a:pt x="92840" y="612948"/>
                  </a:lnTo>
                  <a:lnTo>
                    <a:pt x="92688" y="613637"/>
                  </a:lnTo>
                  <a:lnTo>
                    <a:pt x="92537" y="614325"/>
                  </a:lnTo>
                  <a:lnTo>
                    <a:pt x="92385" y="615000"/>
                  </a:lnTo>
                  <a:lnTo>
                    <a:pt x="92225" y="615676"/>
                  </a:lnTo>
                  <a:lnTo>
                    <a:pt x="92069" y="616338"/>
                  </a:lnTo>
                  <a:lnTo>
                    <a:pt x="91909" y="616986"/>
                  </a:lnTo>
                  <a:lnTo>
                    <a:pt x="91744" y="617635"/>
                  </a:lnTo>
                  <a:lnTo>
                    <a:pt x="91580" y="618284"/>
                  </a:lnTo>
                  <a:lnTo>
                    <a:pt x="91411" y="618919"/>
                  </a:lnTo>
                  <a:lnTo>
                    <a:pt x="91242" y="619541"/>
                  </a:lnTo>
                  <a:lnTo>
                    <a:pt x="91074" y="620164"/>
                  </a:lnTo>
                  <a:lnTo>
                    <a:pt x="90897" y="620786"/>
                  </a:lnTo>
                  <a:lnTo>
                    <a:pt x="90724" y="621382"/>
                  </a:lnTo>
                  <a:lnTo>
                    <a:pt x="90547" y="621991"/>
                  </a:lnTo>
                  <a:lnTo>
                    <a:pt x="90366" y="622587"/>
                  </a:lnTo>
                  <a:lnTo>
                    <a:pt x="90184" y="623169"/>
                  </a:lnTo>
                  <a:lnTo>
                    <a:pt x="90003" y="623752"/>
                  </a:lnTo>
                  <a:lnTo>
                    <a:pt x="89818" y="624321"/>
                  </a:lnTo>
                  <a:lnTo>
                    <a:pt x="89632" y="624890"/>
                  </a:lnTo>
                  <a:lnTo>
                    <a:pt x="89442" y="625459"/>
                  </a:lnTo>
                  <a:lnTo>
                    <a:pt x="89253" y="626015"/>
                  </a:lnTo>
                  <a:lnTo>
                    <a:pt x="89059" y="626558"/>
                  </a:lnTo>
                  <a:lnTo>
                    <a:pt x="88865" y="627101"/>
                  </a:lnTo>
                  <a:lnTo>
                    <a:pt x="88667" y="627631"/>
                  </a:lnTo>
                  <a:lnTo>
                    <a:pt x="88469" y="628160"/>
                  </a:lnTo>
                  <a:lnTo>
                    <a:pt x="88270" y="628677"/>
                  </a:lnTo>
                  <a:lnTo>
                    <a:pt x="88068" y="629193"/>
                  </a:lnTo>
                  <a:lnTo>
                    <a:pt x="87866" y="629709"/>
                  </a:lnTo>
                  <a:lnTo>
                    <a:pt x="87659" y="630212"/>
                  </a:lnTo>
                  <a:lnTo>
                    <a:pt x="87457" y="630702"/>
                  </a:lnTo>
                  <a:lnTo>
                    <a:pt x="87246" y="631192"/>
                  </a:lnTo>
                  <a:lnTo>
                    <a:pt x="87035" y="631669"/>
                  </a:lnTo>
                  <a:lnTo>
                    <a:pt x="86825" y="632145"/>
                  </a:lnTo>
                  <a:lnTo>
                    <a:pt x="86614" y="632622"/>
                  </a:lnTo>
                  <a:lnTo>
                    <a:pt x="86399" y="633085"/>
                  </a:lnTo>
                  <a:lnTo>
                    <a:pt x="86184" y="633535"/>
                  </a:lnTo>
                  <a:lnTo>
                    <a:pt x="85745" y="634422"/>
                  </a:lnTo>
                  <a:lnTo>
                    <a:pt x="85307" y="635296"/>
                  </a:lnTo>
                  <a:lnTo>
                    <a:pt x="84856" y="636143"/>
                  </a:lnTo>
                  <a:lnTo>
                    <a:pt x="84405" y="636951"/>
                  </a:lnTo>
                  <a:lnTo>
                    <a:pt x="83945" y="637745"/>
                  </a:lnTo>
                  <a:lnTo>
                    <a:pt x="83482" y="638513"/>
                  </a:lnTo>
                  <a:lnTo>
                    <a:pt x="83014" y="639255"/>
                  </a:lnTo>
                  <a:lnTo>
                    <a:pt x="82541" y="639970"/>
                  </a:lnTo>
                  <a:lnTo>
                    <a:pt x="82065" y="640658"/>
                  </a:lnTo>
                  <a:lnTo>
                    <a:pt x="81585" y="641333"/>
                  </a:lnTo>
                  <a:lnTo>
                    <a:pt x="81096" y="641969"/>
                  </a:lnTo>
                  <a:lnTo>
                    <a:pt x="80607" y="642591"/>
                  </a:lnTo>
                  <a:lnTo>
                    <a:pt x="80113" y="643187"/>
                  </a:lnTo>
                  <a:lnTo>
                    <a:pt x="79616" y="643756"/>
                  </a:lnTo>
                  <a:lnTo>
                    <a:pt x="79114" y="644299"/>
                  </a:lnTo>
                  <a:lnTo>
                    <a:pt x="78608" y="644815"/>
                  </a:lnTo>
                  <a:lnTo>
                    <a:pt x="78098" y="645318"/>
                  </a:lnTo>
                  <a:lnTo>
                    <a:pt x="77588" y="645795"/>
                  </a:lnTo>
                  <a:lnTo>
                    <a:pt x="77074" y="646245"/>
                  </a:lnTo>
                  <a:lnTo>
                    <a:pt x="76560" y="646669"/>
                  </a:lnTo>
                  <a:lnTo>
                    <a:pt x="76041" y="647079"/>
                  </a:lnTo>
                  <a:lnTo>
                    <a:pt x="75518" y="647450"/>
                  </a:lnTo>
                  <a:lnTo>
                    <a:pt x="74996" y="647807"/>
                  </a:lnTo>
                  <a:lnTo>
                    <a:pt x="74469" y="648151"/>
                  </a:lnTo>
                  <a:lnTo>
                    <a:pt x="73942" y="648456"/>
                  </a:lnTo>
                  <a:lnTo>
                    <a:pt x="73415" y="648747"/>
                  </a:lnTo>
                  <a:lnTo>
                    <a:pt x="72884" y="649012"/>
                  </a:lnTo>
                  <a:lnTo>
                    <a:pt x="72352" y="649263"/>
                  </a:lnTo>
                  <a:lnTo>
                    <a:pt x="71821" y="649475"/>
                  </a:lnTo>
                  <a:lnTo>
                    <a:pt x="71290" y="649674"/>
                  </a:lnTo>
                  <a:lnTo>
                    <a:pt x="70755" y="649859"/>
                  </a:lnTo>
                  <a:lnTo>
                    <a:pt x="70219" y="650005"/>
                  </a:lnTo>
                  <a:lnTo>
                    <a:pt x="69684" y="650151"/>
                  </a:lnTo>
                  <a:lnTo>
                    <a:pt x="69153" y="650256"/>
                  </a:lnTo>
                  <a:lnTo>
                    <a:pt x="68617" y="650349"/>
                  </a:lnTo>
                  <a:lnTo>
                    <a:pt x="68082" y="650415"/>
                  </a:lnTo>
                  <a:lnTo>
                    <a:pt x="67547" y="650455"/>
                  </a:lnTo>
                  <a:lnTo>
                    <a:pt x="67020" y="650481"/>
                  </a:lnTo>
                  <a:lnTo>
                    <a:pt x="66493" y="650481"/>
                  </a:lnTo>
                  <a:lnTo>
                    <a:pt x="65970" y="650455"/>
                  </a:lnTo>
                  <a:lnTo>
                    <a:pt x="65451" y="650402"/>
                  </a:lnTo>
                  <a:lnTo>
                    <a:pt x="64929" y="650323"/>
                  </a:lnTo>
                  <a:lnTo>
                    <a:pt x="64414" y="650217"/>
                  </a:lnTo>
                  <a:lnTo>
                    <a:pt x="63896" y="650084"/>
                  </a:lnTo>
                  <a:lnTo>
                    <a:pt x="63386" y="649925"/>
                  </a:lnTo>
                  <a:lnTo>
                    <a:pt x="62871" y="649740"/>
                  </a:lnTo>
                  <a:lnTo>
                    <a:pt x="62366" y="649528"/>
                  </a:lnTo>
                  <a:lnTo>
                    <a:pt x="61860" y="649290"/>
                  </a:lnTo>
                  <a:lnTo>
                    <a:pt x="61358" y="649025"/>
                  </a:lnTo>
                  <a:lnTo>
                    <a:pt x="60856" y="648747"/>
                  </a:lnTo>
                  <a:lnTo>
                    <a:pt x="60359" y="648429"/>
                  </a:lnTo>
                  <a:lnTo>
                    <a:pt x="59866" y="648085"/>
                  </a:lnTo>
                  <a:lnTo>
                    <a:pt x="59373" y="647728"/>
                  </a:lnTo>
                  <a:lnTo>
                    <a:pt x="58884" y="647331"/>
                  </a:lnTo>
                  <a:lnTo>
                    <a:pt x="58399" y="646920"/>
                  </a:lnTo>
                  <a:lnTo>
                    <a:pt x="57918" y="646470"/>
                  </a:lnTo>
                  <a:lnTo>
                    <a:pt x="57438" y="646007"/>
                  </a:lnTo>
                  <a:lnTo>
                    <a:pt x="56965" y="645517"/>
                  </a:lnTo>
                  <a:lnTo>
                    <a:pt x="56493" y="645000"/>
                  </a:lnTo>
                  <a:lnTo>
                    <a:pt x="56025" y="644458"/>
                  </a:lnTo>
                  <a:lnTo>
                    <a:pt x="55562" y="643888"/>
                  </a:lnTo>
                  <a:lnTo>
                    <a:pt x="55102" y="643306"/>
                  </a:lnTo>
                  <a:lnTo>
                    <a:pt x="54647" y="642684"/>
                  </a:lnTo>
                  <a:lnTo>
                    <a:pt x="54196" y="642048"/>
                  </a:lnTo>
                  <a:lnTo>
                    <a:pt x="53749" y="641373"/>
                  </a:lnTo>
                  <a:lnTo>
                    <a:pt x="53306" y="640684"/>
                  </a:lnTo>
                  <a:lnTo>
                    <a:pt x="52868" y="639970"/>
                  </a:lnTo>
                  <a:lnTo>
                    <a:pt x="52434" y="639228"/>
                  </a:lnTo>
                  <a:lnTo>
                    <a:pt x="52008" y="638460"/>
                  </a:lnTo>
                  <a:lnTo>
                    <a:pt x="51582" y="637679"/>
                  </a:lnTo>
                  <a:lnTo>
                    <a:pt x="51161" y="636858"/>
                  </a:lnTo>
                  <a:lnTo>
                    <a:pt x="50747" y="636024"/>
                  </a:lnTo>
                  <a:lnTo>
                    <a:pt x="50339" y="635164"/>
                  </a:lnTo>
                  <a:lnTo>
                    <a:pt x="49934" y="634277"/>
                  </a:lnTo>
                  <a:lnTo>
                    <a:pt x="49533" y="633363"/>
                  </a:lnTo>
                  <a:lnTo>
                    <a:pt x="49141" y="632436"/>
                  </a:lnTo>
                  <a:lnTo>
                    <a:pt x="48753" y="631470"/>
                  </a:lnTo>
                  <a:lnTo>
                    <a:pt x="48370" y="630490"/>
                  </a:lnTo>
                  <a:lnTo>
                    <a:pt x="47990" y="629484"/>
                  </a:lnTo>
                  <a:lnTo>
                    <a:pt x="47619" y="628465"/>
                  </a:lnTo>
                  <a:lnTo>
                    <a:pt x="47253" y="627406"/>
                  </a:lnTo>
                  <a:lnTo>
                    <a:pt x="46894" y="626333"/>
                  </a:lnTo>
                  <a:lnTo>
                    <a:pt x="46540" y="625234"/>
                  </a:lnTo>
                  <a:lnTo>
                    <a:pt x="46190" y="624109"/>
                  </a:lnTo>
                  <a:lnTo>
                    <a:pt x="45849" y="622957"/>
                  </a:lnTo>
                  <a:lnTo>
                    <a:pt x="45516" y="621792"/>
                  </a:lnTo>
                  <a:lnTo>
                    <a:pt x="45183" y="620587"/>
                  </a:lnTo>
                  <a:lnTo>
                    <a:pt x="44862" y="619369"/>
                  </a:lnTo>
                  <a:lnTo>
                    <a:pt x="44546" y="618138"/>
                  </a:lnTo>
                  <a:lnTo>
                    <a:pt x="44239" y="616867"/>
                  </a:lnTo>
                  <a:lnTo>
                    <a:pt x="43935" y="615583"/>
                  </a:lnTo>
                  <a:lnTo>
                    <a:pt x="43640" y="614272"/>
                  </a:lnTo>
                  <a:lnTo>
                    <a:pt x="43349" y="612948"/>
                  </a:lnTo>
                  <a:lnTo>
                    <a:pt x="43067" y="611585"/>
                  </a:lnTo>
                  <a:lnTo>
                    <a:pt x="42793" y="610208"/>
                  </a:lnTo>
                  <a:lnTo>
                    <a:pt x="42527" y="608805"/>
                  </a:lnTo>
                  <a:lnTo>
                    <a:pt x="42266" y="607388"/>
                  </a:lnTo>
                  <a:lnTo>
                    <a:pt x="42017" y="605945"/>
                  </a:lnTo>
                  <a:lnTo>
                    <a:pt x="41772" y="604475"/>
                  </a:lnTo>
                  <a:lnTo>
                    <a:pt x="41650" y="603734"/>
                  </a:lnTo>
                  <a:lnTo>
                    <a:pt x="41532" y="602979"/>
                  </a:lnTo>
                  <a:lnTo>
                    <a:pt x="41418" y="602225"/>
                  </a:lnTo>
                  <a:lnTo>
                    <a:pt x="41304" y="601470"/>
                  </a:lnTo>
                  <a:lnTo>
                    <a:pt x="41068" y="599842"/>
                  </a:lnTo>
                  <a:lnTo>
                    <a:pt x="40841" y="598213"/>
                  </a:lnTo>
                  <a:lnTo>
                    <a:pt x="40626" y="596571"/>
                  </a:lnTo>
                  <a:lnTo>
                    <a:pt x="40419" y="594930"/>
                  </a:lnTo>
                  <a:lnTo>
                    <a:pt x="40225" y="593288"/>
                  </a:lnTo>
                  <a:lnTo>
                    <a:pt x="40036" y="591633"/>
                  </a:lnTo>
                  <a:lnTo>
                    <a:pt x="39859" y="589978"/>
                  </a:lnTo>
                  <a:lnTo>
                    <a:pt x="39686" y="588310"/>
                  </a:lnTo>
                  <a:lnTo>
                    <a:pt x="39525" y="586655"/>
                  </a:lnTo>
                  <a:lnTo>
                    <a:pt x="39374" y="584987"/>
                  </a:lnTo>
                  <a:lnTo>
                    <a:pt x="39230" y="583319"/>
                  </a:lnTo>
                  <a:lnTo>
                    <a:pt x="39091" y="581638"/>
                  </a:lnTo>
                  <a:lnTo>
                    <a:pt x="38965" y="579956"/>
                  </a:lnTo>
                  <a:lnTo>
                    <a:pt x="38843" y="578275"/>
                  </a:lnTo>
                  <a:lnTo>
                    <a:pt x="38729" y="576594"/>
                  </a:lnTo>
                  <a:lnTo>
                    <a:pt x="38623" y="574899"/>
                  </a:lnTo>
                  <a:lnTo>
                    <a:pt x="38526" y="573204"/>
                  </a:lnTo>
                  <a:lnTo>
                    <a:pt x="38434" y="571510"/>
                  </a:lnTo>
                  <a:lnTo>
                    <a:pt x="38349" y="569815"/>
                  </a:lnTo>
                  <a:lnTo>
                    <a:pt x="38273" y="568107"/>
                  </a:lnTo>
                  <a:lnTo>
                    <a:pt x="38198" y="566413"/>
                  </a:lnTo>
                  <a:lnTo>
                    <a:pt x="38134" y="564705"/>
                  </a:lnTo>
                  <a:lnTo>
                    <a:pt x="38075" y="562997"/>
                  </a:lnTo>
                  <a:lnTo>
                    <a:pt x="38021" y="561276"/>
                  </a:lnTo>
                  <a:lnTo>
                    <a:pt x="37974" y="559568"/>
                  </a:lnTo>
                  <a:lnTo>
                    <a:pt x="37932" y="557847"/>
                  </a:lnTo>
                  <a:lnTo>
                    <a:pt x="37894" y="556126"/>
                  </a:lnTo>
                  <a:lnTo>
                    <a:pt x="37860" y="554405"/>
                  </a:lnTo>
                  <a:lnTo>
                    <a:pt x="37835" y="552684"/>
                  </a:lnTo>
                  <a:lnTo>
                    <a:pt x="37814" y="550962"/>
                  </a:lnTo>
                  <a:lnTo>
                    <a:pt x="37797" y="549228"/>
                  </a:lnTo>
                  <a:lnTo>
                    <a:pt x="37780" y="547507"/>
                  </a:lnTo>
                  <a:lnTo>
                    <a:pt x="37772" y="545773"/>
                  </a:lnTo>
                  <a:lnTo>
                    <a:pt x="37768" y="544052"/>
                  </a:lnTo>
                  <a:lnTo>
                    <a:pt x="37768" y="542317"/>
                  </a:lnTo>
                  <a:lnTo>
                    <a:pt x="37768" y="540583"/>
                  </a:lnTo>
                  <a:lnTo>
                    <a:pt x="37776" y="538849"/>
                  </a:lnTo>
                  <a:lnTo>
                    <a:pt x="37784" y="537114"/>
                  </a:lnTo>
                  <a:lnTo>
                    <a:pt x="37797" y="535367"/>
                  </a:lnTo>
                  <a:lnTo>
                    <a:pt x="37814" y="533632"/>
                  </a:lnTo>
                  <a:lnTo>
                    <a:pt x="37831" y="531898"/>
                  </a:lnTo>
                  <a:lnTo>
                    <a:pt x="37852" y="530164"/>
                  </a:lnTo>
                  <a:lnTo>
                    <a:pt x="37898" y="526682"/>
                  </a:lnTo>
                  <a:lnTo>
                    <a:pt x="37953" y="523200"/>
                  </a:lnTo>
                  <a:lnTo>
                    <a:pt x="38016" y="519718"/>
                  </a:lnTo>
                  <a:lnTo>
                    <a:pt x="38084" y="516249"/>
                  </a:lnTo>
                  <a:lnTo>
                    <a:pt x="38155" y="512767"/>
                  </a:lnTo>
                  <a:lnTo>
                    <a:pt x="38299" y="505830"/>
                  </a:lnTo>
                  <a:lnTo>
                    <a:pt x="38370" y="502361"/>
                  </a:lnTo>
                  <a:lnTo>
                    <a:pt x="38438" y="498893"/>
                  </a:lnTo>
                  <a:lnTo>
                    <a:pt x="38505" y="495437"/>
                  </a:lnTo>
                  <a:lnTo>
                    <a:pt x="38564" y="491995"/>
                  </a:lnTo>
                  <a:lnTo>
                    <a:pt x="39462" y="492260"/>
                  </a:lnTo>
                  <a:lnTo>
                    <a:pt x="40364" y="492525"/>
                  </a:lnTo>
                  <a:lnTo>
                    <a:pt x="41267" y="492763"/>
                  </a:lnTo>
                  <a:lnTo>
                    <a:pt x="42169" y="492988"/>
                  </a:lnTo>
                  <a:lnTo>
                    <a:pt x="43075" y="493200"/>
                  </a:lnTo>
                  <a:lnTo>
                    <a:pt x="43981" y="493398"/>
                  </a:lnTo>
                  <a:lnTo>
                    <a:pt x="44888" y="493584"/>
                  </a:lnTo>
                  <a:lnTo>
                    <a:pt x="45794" y="493769"/>
                  </a:lnTo>
                  <a:lnTo>
                    <a:pt x="46705" y="493928"/>
                  </a:lnTo>
                  <a:lnTo>
                    <a:pt x="47611" y="494074"/>
                  </a:lnTo>
                  <a:lnTo>
                    <a:pt x="48522" y="494219"/>
                  </a:lnTo>
                  <a:lnTo>
                    <a:pt x="49436" y="494338"/>
                  </a:lnTo>
                  <a:lnTo>
                    <a:pt x="50347" y="494458"/>
                  </a:lnTo>
                  <a:lnTo>
                    <a:pt x="51262" y="494563"/>
                  </a:lnTo>
                  <a:lnTo>
                    <a:pt x="52172" y="494656"/>
                  </a:lnTo>
                  <a:lnTo>
                    <a:pt x="53087" y="494749"/>
                  </a:lnTo>
                  <a:lnTo>
                    <a:pt x="54002" y="494815"/>
                  </a:lnTo>
                  <a:lnTo>
                    <a:pt x="54921" y="494881"/>
                  </a:lnTo>
                  <a:lnTo>
                    <a:pt x="55836" y="494934"/>
                  </a:lnTo>
                  <a:lnTo>
                    <a:pt x="56755" y="494987"/>
                  </a:lnTo>
                  <a:lnTo>
                    <a:pt x="57669" y="495027"/>
                  </a:lnTo>
                  <a:lnTo>
                    <a:pt x="58588" y="495053"/>
                  </a:lnTo>
                  <a:lnTo>
                    <a:pt x="59507" y="495067"/>
                  </a:lnTo>
                  <a:lnTo>
                    <a:pt x="60426" y="495080"/>
                  </a:lnTo>
                  <a:lnTo>
                    <a:pt x="62264" y="495080"/>
                  </a:lnTo>
                  <a:lnTo>
                    <a:pt x="64102" y="495053"/>
                  </a:lnTo>
                  <a:lnTo>
                    <a:pt x="65945" y="495000"/>
                  </a:lnTo>
                  <a:lnTo>
                    <a:pt x="67787" y="494921"/>
                  </a:lnTo>
                  <a:lnTo>
                    <a:pt x="69629" y="494815"/>
                  </a:lnTo>
                  <a:lnTo>
                    <a:pt x="71467" y="494696"/>
                  </a:lnTo>
                  <a:lnTo>
                    <a:pt x="73309" y="494563"/>
                  </a:lnTo>
                  <a:lnTo>
                    <a:pt x="75152" y="494405"/>
                  </a:lnTo>
                  <a:lnTo>
                    <a:pt x="76990" y="494232"/>
                  </a:lnTo>
                  <a:lnTo>
                    <a:pt x="78828" y="494060"/>
                  </a:lnTo>
                  <a:lnTo>
                    <a:pt x="82495" y="493676"/>
                  </a:lnTo>
                  <a:lnTo>
                    <a:pt x="89801" y="492882"/>
                  </a:lnTo>
                  <a:lnTo>
                    <a:pt x="93435" y="492511"/>
                  </a:lnTo>
                  <a:lnTo>
                    <a:pt x="95243" y="492326"/>
                  </a:lnTo>
                  <a:lnTo>
                    <a:pt x="97047" y="492167"/>
                  </a:lnTo>
                  <a:lnTo>
                    <a:pt x="97119" y="492167"/>
                  </a:lnTo>
                  <a:lnTo>
                    <a:pt x="97182" y="492141"/>
                  </a:lnTo>
                  <a:lnTo>
                    <a:pt x="97250" y="492114"/>
                  </a:lnTo>
                  <a:lnTo>
                    <a:pt x="97313" y="492088"/>
                  </a:lnTo>
                  <a:lnTo>
                    <a:pt x="97372" y="492035"/>
                  </a:lnTo>
                  <a:lnTo>
                    <a:pt x="97431" y="491982"/>
                  </a:lnTo>
                  <a:lnTo>
                    <a:pt x="97486" y="491916"/>
                  </a:lnTo>
                  <a:lnTo>
                    <a:pt x="97541" y="491849"/>
                  </a:lnTo>
                  <a:lnTo>
                    <a:pt x="97591" y="491770"/>
                  </a:lnTo>
                  <a:lnTo>
                    <a:pt x="97642" y="491677"/>
                  </a:lnTo>
                  <a:lnTo>
                    <a:pt x="97692" y="491585"/>
                  </a:lnTo>
                  <a:lnTo>
                    <a:pt x="97739" y="491479"/>
                  </a:lnTo>
                  <a:lnTo>
                    <a:pt x="97781" y="491373"/>
                  </a:lnTo>
                  <a:lnTo>
                    <a:pt x="97823" y="491254"/>
                  </a:lnTo>
                  <a:lnTo>
                    <a:pt x="97861" y="491135"/>
                  </a:lnTo>
                  <a:lnTo>
                    <a:pt x="97899" y="491002"/>
                  </a:lnTo>
                  <a:lnTo>
                    <a:pt x="97954" y="490804"/>
                  </a:lnTo>
                  <a:lnTo>
                    <a:pt x="98004" y="490592"/>
                  </a:lnTo>
                  <a:lnTo>
                    <a:pt x="98051" y="490353"/>
                  </a:lnTo>
                  <a:lnTo>
                    <a:pt x="98093" y="490115"/>
                  </a:lnTo>
                  <a:lnTo>
                    <a:pt x="98127" y="489877"/>
                  </a:lnTo>
                  <a:lnTo>
                    <a:pt x="98156" y="489625"/>
                  </a:lnTo>
                  <a:lnTo>
                    <a:pt x="98181" y="489360"/>
                  </a:lnTo>
                  <a:lnTo>
                    <a:pt x="98198" y="489096"/>
                  </a:lnTo>
                  <a:lnTo>
                    <a:pt x="98211" y="488831"/>
                  </a:lnTo>
                  <a:lnTo>
                    <a:pt x="98219" y="488553"/>
                  </a:lnTo>
                  <a:lnTo>
                    <a:pt x="98224" y="488288"/>
                  </a:lnTo>
                  <a:lnTo>
                    <a:pt x="98219" y="488010"/>
                  </a:lnTo>
                  <a:lnTo>
                    <a:pt x="98211" y="487745"/>
                  </a:lnTo>
                  <a:lnTo>
                    <a:pt x="98198" y="487480"/>
                  </a:lnTo>
                  <a:lnTo>
                    <a:pt x="98181" y="487216"/>
                  </a:lnTo>
                  <a:lnTo>
                    <a:pt x="98156" y="486951"/>
                  </a:lnTo>
                  <a:lnTo>
                    <a:pt x="98127" y="486699"/>
                  </a:lnTo>
                  <a:lnTo>
                    <a:pt x="98093" y="486461"/>
                  </a:lnTo>
                  <a:lnTo>
                    <a:pt x="98055" y="486223"/>
                  </a:lnTo>
                  <a:lnTo>
                    <a:pt x="98009" y="485998"/>
                  </a:lnTo>
                  <a:lnTo>
                    <a:pt x="97958" y="485786"/>
                  </a:lnTo>
                  <a:lnTo>
                    <a:pt x="97903" y="485587"/>
                  </a:lnTo>
                  <a:lnTo>
                    <a:pt x="97840" y="485402"/>
                  </a:lnTo>
                  <a:lnTo>
                    <a:pt x="97772" y="485230"/>
                  </a:lnTo>
                  <a:lnTo>
                    <a:pt x="97701" y="485071"/>
                  </a:lnTo>
                  <a:lnTo>
                    <a:pt x="97625" y="484939"/>
                  </a:lnTo>
                  <a:lnTo>
                    <a:pt x="97541" y="484819"/>
                  </a:lnTo>
                  <a:lnTo>
                    <a:pt x="97452" y="484727"/>
                  </a:lnTo>
                  <a:lnTo>
                    <a:pt x="97359" y="484647"/>
                  </a:lnTo>
                  <a:lnTo>
                    <a:pt x="97262" y="484594"/>
                  </a:lnTo>
                  <a:lnTo>
                    <a:pt x="97157" y="484555"/>
                  </a:lnTo>
                  <a:lnTo>
                    <a:pt x="97047" y="484555"/>
                  </a:lnTo>
                  <a:lnTo>
                    <a:pt x="95850" y="484608"/>
                  </a:lnTo>
                  <a:lnTo>
                    <a:pt x="94653" y="484647"/>
                  </a:lnTo>
                  <a:lnTo>
                    <a:pt x="93447" y="484687"/>
                  </a:lnTo>
                  <a:lnTo>
                    <a:pt x="92246" y="484700"/>
                  </a:lnTo>
                  <a:lnTo>
                    <a:pt x="89834" y="484727"/>
                  </a:lnTo>
                  <a:lnTo>
                    <a:pt x="87419" y="484727"/>
                  </a:lnTo>
                  <a:lnTo>
                    <a:pt x="87529" y="481748"/>
                  </a:lnTo>
                  <a:lnTo>
                    <a:pt x="87634" y="478716"/>
                  </a:lnTo>
                  <a:lnTo>
                    <a:pt x="87735" y="475645"/>
                  </a:lnTo>
                  <a:lnTo>
                    <a:pt x="87828" y="472520"/>
                  </a:lnTo>
                  <a:lnTo>
                    <a:pt x="87916" y="469369"/>
                  </a:lnTo>
                  <a:lnTo>
                    <a:pt x="87954" y="467794"/>
                  </a:lnTo>
                  <a:lnTo>
                    <a:pt x="87992" y="466205"/>
                  </a:lnTo>
                  <a:lnTo>
                    <a:pt x="88026" y="464603"/>
                  </a:lnTo>
                  <a:lnTo>
                    <a:pt x="88060" y="463001"/>
                  </a:lnTo>
                  <a:lnTo>
                    <a:pt x="88085" y="461413"/>
                  </a:lnTo>
                  <a:lnTo>
                    <a:pt x="88110" y="459811"/>
                  </a:lnTo>
                  <a:lnTo>
                    <a:pt x="88131" y="458209"/>
                  </a:lnTo>
                  <a:lnTo>
                    <a:pt x="88148" y="456607"/>
                  </a:lnTo>
                  <a:lnTo>
                    <a:pt x="88161" y="455005"/>
                  </a:lnTo>
                  <a:lnTo>
                    <a:pt x="88169" y="453403"/>
                  </a:lnTo>
                  <a:lnTo>
                    <a:pt x="88174" y="451814"/>
                  </a:lnTo>
                  <a:lnTo>
                    <a:pt x="88174" y="450225"/>
                  </a:lnTo>
                  <a:lnTo>
                    <a:pt x="88165" y="448637"/>
                  </a:lnTo>
                  <a:lnTo>
                    <a:pt x="88152" y="447061"/>
                  </a:lnTo>
                  <a:lnTo>
                    <a:pt x="88136" y="445486"/>
                  </a:lnTo>
                  <a:lnTo>
                    <a:pt x="88115" y="443924"/>
                  </a:lnTo>
                  <a:lnTo>
                    <a:pt x="88085" y="442375"/>
                  </a:lnTo>
                  <a:lnTo>
                    <a:pt x="88051" y="440839"/>
                  </a:lnTo>
                  <a:lnTo>
                    <a:pt x="88009" y="439303"/>
                  </a:lnTo>
                  <a:lnTo>
                    <a:pt x="87963" y="437781"/>
                  </a:lnTo>
                  <a:lnTo>
                    <a:pt x="87908" y="436271"/>
                  </a:lnTo>
                  <a:lnTo>
                    <a:pt x="87845" y="434788"/>
                  </a:lnTo>
                  <a:lnTo>
                    <a:pt x="91731" y="434908"/>
                  </a:lnTo>
                  <a:lnTo>
                    <a:pt x="95622" y="435014"/>
                  </a:lnTo>
                  <a:lnTo>
                    <a:pt x="99509" y="435119"/>
                  </a:lnTo>
                  <a:lnTo>
                    <a:pt x="103396" y="435199"/>
                  </a:lnTo>
                  <a:lnTo>
                    <a:pt x="107287" y="435265"/>
                  </a:lnTo>
                  <a:lnTo>
                    <a:pt x="111174" y="435318"/>
                  </a:lnTo>
                  <a:lnTo>
                    <a:pt x="115061" y="435358"/>
                  </a:lnTo>
                  <a:lnTo>
                    <a:pt x="118952" y="435384"/>
                  </a:lnTo>
                  <a:lnTo>
                    <a:pt x="119032" y="435384"/>
                  </a:lnTo>
                  <a:lnTo>
                    <a:pt x="119108" y="435358"/>
                  </a:lnTo>
                  <a:lnTo>
                    <a:pt x="119183" y="435331"/>
                  </a:lnTo>
                  <a:lnTo>
                    <a:pt x="119255" y="435278"/>
                  </a:lnTo>
                  <a:lnTo>
                    <a:pt x="119327" y="435225"/>
                  </a:lnTo>
                  <a:lnTo>
                    <a:pt x="119390" y="435146"/>
                  </a:lnTo>
                  <a:lnTo>
                    <a:pt x="119453" y="435067"/>
                  </a:lnTo>
                  <a:lnTo>
                    <a:pt x="119517" y="434974"/>
                  </a:lnTo>
                  <a:lnTo>
                    <a:pt x="119571" y="434881"/>
                  </a:lnTo>
                  <a:lnTo>
                    <a:pt x="119626" y="434762"/>
                  </a:lnTo>
                  <a:lnTo>
                    <a:pt x="119681" y="434643"/>
                  </a:lnTo>
                  <a:lnTo>
                    <a:pt x="119727" y="434524"/>
                  </a:lnTo>
                  <a:lnTo>
                    <a:pt x="119774" y="434378"/>
                  </a:lnTo>
                  <a:lnTo>
                    <a:pt x="119816" y="434232"/>
                  </a:lnTo>
                  <a:lnTo>
                    <a:pt x="119858" y="434087"/>
                  </a:lnTo>
                  <a:lnTo>
                    <a:pt x="119896" y="433928"/>
                  </a:lnTo>
                  <a:lnTo>
                    <a:pt x="119951" y="433941"/>
                  </a:lnTo>
                  <a:lnTo>
                    <a:pt x="120010" y="433941"/>
                  </a:lnTo>
                  <a:lnTo>
                    <a:pt x="120065" y="433928"/>
                  </a:lnTo>
                  <a:lnTo>
                    <a:pt x="120124" y="433915"/>
                  </a:lnTo>
                  <a:lnTo>
                    <a:pt x="120178" y="433888"/>
                  </a:lnTo>
                  <a:lnTo>
                    <a:pt x="120237" y="433835"/>
                  </a:lnTo>
                  <a:lnTo>
                    <a:pt x="120292" y="433782"/>
                  </a:lnTo>
                  <a:lnTo>
                    <a:pt x="120351" y="433716"/>
                  </a:lnTo>
                  <a:lnTo>
                    <a:pt x="120406" y="433637"/>
                  </a:lnTo>
                  <a:lnTo>
                    <a:pt x="120461" y="433544"/>
                  </a:lnTo>
                  <a:lnTo>
                    <a:pt x="120520" y="433438"/>
                  </a:lnTo>
                  <a:lnTo>
                    <a:pt x="120575" y="433319"/>
                  </a:lnTo>
                  <a:lnTo>
                    <a:pt x="120629" y="433187"/>
                  </a:lnTo>
                  <a:lnTo>
                    <a:pt x="120680" y="433028"/>
                  </a:lnTo>
                  <a:lnTo>
                    <a:pt x="120735" y="432869"/>
                  </a:lnTo>
                  <a:lnTo>
                    <a:pt x="120785" y="432683"/>
                  </a:lnTo>
                  <a:lnTo>
                    <a:pt x="120962" y="432022"/>
                  </a:lnTo>
                  <a:lnTo>
                    <a:pt x="121131" y="431346"/>
                  </a:lnTo>
                  <a:lnTo>
                    <a:pt x="121296" y="430684"/>
                  </a:lnTo>
                  <a:lnTo>
                    <a:pt x="121451" y="430009"/>
                  </a:lnTo>
                  <a:lnTo>
                    <a:pt x="121603" y="429334"/>
                  </a:lnTo>
                  <a:lnTo>
                    <a:pt x="121742" y="428659"/>
                  </a:lnTo>
                  <a:lnTo>
                    <a:pt x="121881" y="427970"/>
                  </a:lnTo>
                  <a:lnTo>
                    <a:pt x="122012" y="427282"/>
                  </a:lnTo>
                  <a:lnTo>
                    <a:pt x="122134" y="426593"/>
                  </a:lnTo>
                  <a:lnTo>
                    <a:pt x="122252" y="425905"/>
                  </a:lnTo>
                  <a:lnTo>
                    <a:pt x="122362" y="425203"/>
                  </a:lnTo>
                  <a:lnTo>
                    <a:pt x="122467" y="424502"/>
                  </a:lnTo>
                  <a:lnTo>
                    <a:pt x="122564" y="423800"/>
                  </a:lnTo>
                  <a:lnTo>
                    <a:pt x="122657" y="423098"/>
                  </a:lnTo>
                  <a:lnTo>
                    <a:pt x="122746" y="422397"/>
                  </a:lnTo>
                  <a:lnTo>
                    <a:pt x="122826" y="421682"/>
                  </a:lnTo>
                  <a:lnTo>
                    <a:pt x="122902" y="420967"/>
                  </a:lnTo>
                  <a:lnTo>
                    <a:pt x="122973" y="420252"/>
                  </a:lnTo>
                  <a:lnTo>
                    <a:pt x="123037" y="419537"/>
                  </a:lnTo>
                  <a:lnTo>
                    <a:pt x="123091" y="418822"/>
                  </a:lnTo>
                  <a:lnTo>
                    <a:pt x="123146" y="418094"/>
                  </a:lnTo>
                  <a:lnTo>
                    <a:pt x="123193" y="417366"/>
                  </a:lnTo>
                  <a:lnTo>
                    <a:pt x="123235" y="416638"/>
                  </a:lnTo>
                  <a:lnTo>
                    <a:pt x="123273" y="415909"/>
                  </a:lnTo>
                  <a:lnTo>
                    <a:pt x="123306" y="415181"/>
                  </a:lnTo>
                  <a:lnTo>
                    <a:pt x="123332" y="414453"/>
                  </a:lnTo>
                  <a:lnTo>
                    <a:pt x="123353" y="413725"/>
                  </a:lnTo>
                  <a:lnTo>
                    <a:pt x="123370" y="412984"/>
                  </a:lnTo>
                  <a:lnTo>
                    <a:pt x="123382" y="412255"/>
                  </a:lnTo>
                  <a:lnTo>
                    <a:pt x="123391" y="411514"/>
                  </a:lnTo>
                  <a:lnTo>
                    <a:pt x="123391" y="410773"/>
                  </a:lnTo>
                  <a:lnTo>
                    <a:pt x="123391" y="410031"/>
                  </a:lnTo>
                  <a:lnTo>
                    <a:pt x="123382" y="409290"/>
                  </a:lnTo>
                  <a:lnTo>
                    <a:pt x="123374" y="408548"/>
                  </a:lnTo>
                  <a:lnTo>
                    <a:pt x="123357" y="407807"/>
                  </a:lnTo>
                  <a:lnTo>
                    <a:pt x="123336" y="407066"/>
                  </a:lnTo>
                  <a:lnTo>
                    <a:pt x="123315" y="406311"/>
                  </a:lnTo>
                  <a:lnTo>
                    <a:pt x="123285" y="405570"/>
                  </a:lnTo>
                  <a:lnTo>
                    <a:pt x="123252" y="404828"/>
                  </a:lnTo>
                  <a:lnTo>
                    <a:pt x="123218" y="404074"/>
                  </a:lnTo>
                  <a:lnTo>
                    <a:pt x="123176" y="403332"/>
                  </a:lnTo>
                  <a:lnTo>
                    <a:pt x="123134" y="402578"/>
                  </a:lnTo>
                  <a:lnTo>
                    <a:pt x="123087" y="401836"/>
                  </a:lnTo>
                  <a:lnTo>
                    <a:pt x="123032" y="401082"/>
                  </a:lnTo>
                  <a:lnTo>
                    <a:pt x="122978" y="400340"/>
                  </a:lnTo>
                  <a:lnTo>
                    <a:pt x="122923" y="399585"/>
                  </a:lnTo>
                  <a:lnTo>
                    <a:pt x="122859" y="398844"/>
                  </a:lnTo>
                  <a:lnTo>
                    <a:pt x="122796" y="398089"/>
                  </a:lnTo>
                  <a:lnTo>
                    <a:pt x="122725" y="397348"/>
                  </a:lnTo>
                  <a:lnTo>
                    <a:pt x="122653" y="396593"/>
                  </a:lnTo>
                  <a:lnTo>
                    <a:pt x="122581" y="395852"/>
                  </a:lnTo>
                  <a:lnTo>
                    <a:pt x="122501" y="395097"/>
                  </a:lnTo>
                  <a:lnTo>
                    <a:pt x="122421" y="394356"/>
                  </a:lnTo>
                  <a:lnTo>
                    <a:pt x="122337" y="393615"/>
                  </a:lnTo>
                  <a:lnTo>
                    <a:pt x="122252" y="392873"/>
                  </a:lnTo>
                  <a:lnTo>
                    <a:pt x="122164" y="392119"/>
                  </a:lnTo>
                  <a:lnTo>
                    <a:pt x="122071" y="391377"/>
                  </a:lnTo>
                  <a:lnTo>
                    <a:pt x="121978" y="390636"/>
                  </a:lnTo>
                  <a:lnTo>
                    <a:pt x="121780" y="389166"/>
                  </a:lnTo>
                  <a:lnTo>
                    <a:pt x="121574" y="387683"/>
                  </a:lnTo>
                  <a:lnTo>
                    <a:pt x="121359" y="386227"/>
                  </a:lnTo>
                  <a:lnTo>
                    <a:pt x="121696" y="385128"/>
                  </a:lnTo>
                  <a:lnTo>
                    <a:pt x="122029" y="384016"/>
                  </a:lnTo>
                  <a:lnTo>
                    <a:pt x="122358" y="382904"/>
                  </a:lnTo>
                  <a:lnTo>
                    <a:pt x="122678" y="381779"/>
                  </a:lnTo>
                  <a:lnTo>
                    <a:pt x="123003" y="380653"/>
                  </a:lnTo>
                  <a:lnTo>
                    <a:pt x="123319" y="379515"/>
                  </a:lnTo>
                  <a:lnTo>
                    <a:pt x="123631" y="378363"/>
                  </a:lnTo>
                  <a:lnTo>
                    <a:pt x="123943" y="377211"/>
                  </a:lnTo>
                  <a:lnTo>
                    <a:pt x="124246" y="376046"/>
                  </a:lnTo>
                  <a:lnTo>
                    <a:pt x="124550" y="374868"/>
                  </a:lnTo>
                  <a:lnTo>
                    <a:pt x="124849" y="373690"/>
                  </a:lnTo>
                  <a:lnTo>
                    <a:pt x="125144" y="372498"/>
                  </a:lnTo>
                  <a:lnTo>
                    <a:pt x="125439" y="371307"/>
                  </a:lnTo>
                  <a:lnTo>
                    <a:pt x="125726" y="370102"/>
                  </a:lnTo>
                  <a:lnTo>
                    <a:pt x="126013" y="368897"/>
                  </a:lnTo>
                  <a:lnTo>
                    <a:pt x="126291" y="367679"/>
                  </a:lnTo>
                  <a:lnTo>
                    <a:pt x="126569" y="366448"/>
                  </a:lnTo>
                  <a:lnTo>
                    <a:pt x="126843" y="365217"/>
                  </a:lnTo>
                  <a:lnTo>
                    <a:pt x="127113" y="363972"/>
                  </a:lnTo>
                  <a:lnTo>
                    <a:pt x="127383" y="362728"/>
                  </a:lnTo>
                  <a:lnTo>
                    <a:pt x="127644" y="361470"/>
                  </a:lnTo>
                  <a:lnTo>
                    <a:pt x="127906" y="360212"/>
                  </a:lnTo>
                  <a:lnTo>
                    <a:pt x="128159" y="358941"/>
                  </a:lnTo>
                  <a:lnTo>
                    <a:pt x="128411" y="357670"/>
                  </a:lnTo>
                  <a:lnTo>
                    <a:pt x="128660" y="356386"/>
                  </a:lnTo>
                  <a:lnTo>
                    <a:pt x="128905" y="355089"/>
                  </a:lnTo>
                  <a:lnTo>
                    <a:pt x="129149" y="353791"/>
                  </a:lnTo>
                  <a:lnTo>
                    <a:pt x="129385" y="352494"/>
                  </a:lnTo>
                  <a:lnTo>
                    <a:pt x="129621" y="351183"/>
                  </a:lnTo>
                  <a:lnTo>
                    <a:pt x="129849" y="349872"/>
                  </a:lnTo>
                  <a:lnTo>
                    <a:pt x="130077" y="348548"/>
                  </a:lnTo>
                  <a:lnTo>
                    <a:pt x="130300" y="347224"/>
                  </a:lnTo>
                  <a:lnTo>
                    <a:pt x="130523" y="345901"/>
                  </a:lnTo>
                  <a:lnTo>
                    <a:pt x="130738" y="344563"/>
                  </a:lnTo>
                  <a:lnTo>
                    <a:pt x="130949" y="343213"/>
                  </a:lnTo>
                  <a:lnTo>
                    <a:pt x="131160" y="341863"/>
                  </a:lnTo>
                  <a:lnTo>
                    <a:pt x="131367" y="340512"/>
                  </a:lnTo>
                  <a:lnTo>
                    <a:pt x="131569" y="339149"/>
                  </a:lnTo>
                  <a:lnTo>
                    <a:pt x="131767" y="337785"/>
                  </a:lnTo>
                  <a:lnTo>
                    <a:pt x="131961" y="336421"/>
                  </a:lnTo>
                  <a:lnTo>
                    <a:pt x="132151" y="335044"/>
                  </a:lnTo>
                  <a:lnTo>
                    <a:pt x="132336" y="333668"/>
                  </a:lnTo>
                  <a:lnTo>
                    <a:pt x="132522" y="332277"/>
                  </a:lnTo>
                  <a:lnTo>
                    <a:pt x="132703" y="330887"/>
                  </a:lnTo>
                  <a:lnTo>
                    <a:pt x="132880" y="329497"/>
                  </a:lnTo>
                  <a:lnTo>
                    <a:pt x="133053" y="328094"/>
                  </a:lnTo>
                  <a:lnTo>
                    <a:pt x="133221" y="326690"/>
                  </a:lnTo>
                  <a:lnTo>
                    <a:pt x="133386" y="325287"/>
                  </a:lnTo>
                  <a:lnTo>
                    <a:pt x="133550" y="323871"/>
                  </a:lnTo>
                  <a:lnTo>
                    <a:pt x="133706" y="322454"/>
                  </a:lnTo>
                  <a:lnTo>
                    <a:pt x="133862" y="321037"/>
                  </a:lnTo>
                  <a:lnTo>
                    <a:pt x="134014" y="319607"/>
                  </a:lnTo>
                  <a:lnTo>
                    <a:pt x="134162" y="318178"/>
                  </a:lnTo>
                  <a:lnTo>
                    <a:pt x="134305" y="316748"/>
                  </a:lnTo>
                  <a:lnTo>
                    <a:pt x="134444" y="315305"/>
                  </a:lnTo>
                  <a:lnTo>
                    <a:pt x="134583" y="313862"/>
                  </a:lnTo>
                  <a:lnTo>
                    <a:pt x="134714" y="312419"/>
                  </a:lnTo>
                  <a:lnTo>
                    <a:pt x="134844" y="310976"/>
                  </a:lnTo>
                  <a:lnTo>
                    <a:pt x="134971" y="309532"/>
                  </a:lnTo>
                  <a:lnTo>
                    <a:pt x="135093" y="308076"/>
                  </a:lnTo>
                  <a:lnTo>
                    <a:pt x="135211" y="306620"/>
                  </a:lnTo>
                  <a:lnTo>
                    <a:pt x="135329" y="305150"/>
                  </a:lnTo>
                  <a:lnTo>
                    <a:pt x="135439" y="303694"/>
                  </a:lnTo>
                  <a:lnTo>
                    <a:pt x="135548" y="302224"/>
                  </a:lnTo>
                  <a:lnTo>
                    <a:pt x="135650" y="300755"/>
                  </a:lnTo>
                  <a:lnTo>
                    <a:pt x="135751" y="299285"/>
                  </a:lnTo>
                  <a:lnTo>
                    <a:pt x="135848" y="297816"/>
                  </a:lnTo>
                  <a:lnTo>
                    <a:pt x="135941" y="296333"/>
                  </a:lnTo>
                  <a:lnTo>
                    <a:pt x="136033" y="294850"/>
                  </a:lnTo>
                  <a:lnTo>
                    <a:pt x="136118" y="293381"/>
                  </a:lnTo>
                  <a:lnTo>
                    <a:pt x="136202" y="291898"/>
                  </a:lnTo>
                  <a:lnTo>
                    <a:pt x="136282" y="290402"/>
                  </a:lnTo>
                  <a:lnTo>
                    <a:pt x="136354" y="288919"/>
                  </a:lnTo>
                  <a:lnTo>
                    <a:pt x="136425" y="287423"/>
                  </a:lnTo>
                  <a:lnTo>
                    <a:pt x="136497" y="285940"/>
                  </a:lnTo>
                  <a:lnTo>
                    <a:pt x="136560" y="284444"/>
                  </a:lnTo>
                  <a:lnTo>
                    <a:pt x="136619" y="282948"/>
                  </a:lnTo>
                  <a:lnTo>
                    <a:pt x="136678" y="281452"/>
                  </a:lnTo>
                  <a:lnTo>
                    <a:pt x="136733" y="279956"/>
                  </a:lnTo>
                  <a:lnTo>
                    <a:pt x="136779" y="278460"/>
                  </a:lnTo>
                  <a:lnTo>
                    <a:pt x="136826" y="276951"/>
                  </a:lnTo>
                  <a:lnTo>
                    <a:pt x="136872" y="275455"/>
                  </a:lnTo>
                  <a:lnTo>
                    <a:pt x="136910" y="273959"/>
                  </a:lnTo>
                  <a:lnTo>
                    <a:pt x="136944" y="272449"/>
                  </a:lnTo>
                  <a:lnTo>
                    <a:pt x="136978" y="270940"/>
                  </a:lnTo>
                  <a:lnTo>
                    <a:pt x="137007" y="269444"/>
                  </a:lnTo>
                  <a:lnTo>
                    <a:pt x="137028" y="267935"/>
                  </a:lnTo>
                  <a:lnTo>
                    <a:pt x="137049" y="266426"/>
                  </a:lnTo>
                  <a:lnTo>
                    <a:pt x="137070" y="264916"/>
                  </a:lnTo>
                  <a:lnTo>
                    <a:pt x="137083" y="263420"/>
                  </a:lnTo>
                  <a:lnTo>
                    <a:pt x="137091" y="261911"/>
                  </a:lnTo>
                  <a:lnTo>
                    <a:pt x="137100" y="260402"/>
                  </a:lnTo>
                  <a:lnTo>
                    <a:pt x="137104" y="258893"/>
                  </a:lnTo>
                  <a:lnTo>
                    <a:pt x="137100" y="257383"/>
                  </a:lnTo>
                  <a:lnTo>
                    <a:pt x="137096" y="255874"/>
                  </a:lnTo>
                  <a:lnTo>
                    <a:pt x="137087" y="254365"/>
                  </a:lnTo>
                  <a:lnTo>
                    <a:pt x="137079" y="252855"/>
                  </a:lnTo>
                  <a:lnTo>
                    <a:pt x="137062" y="251359"/>
                  </a:lnTo>
                  <a:lnTo>
                    <a:pt x="137045" y="249850"/>
                  </a:lnTo>
                  <a:lnTo>
                    <a:pt x="137020" y="248341"/>
                  </a:lnTo>
                  <a:lnTo>
                    <a:pt x="136994" y="246832"/>
                  </a:lnTo>
                  <a:lnTo>
                    <a:pt x="136965" y="245336"/>
                  </a:lnTo>
                  <a:lnTo>
                    <a:pt x="136931" y="243826"/>
                  </a:lnTo>
                  <a:lnTo>
                    <a:pt x="136893" y="242330"/>
                  </a:lnTo>
                  <a:lnTo>
                    <a:pt x="136855" y="240821"/>
                  </a:lnTo>
                  <a:lnTo>
                    <a:pt x="136809" y="239325"/>
                  </a:lnTo>
                  <a:lnTo>
                    <a:pt x="136763" y="237829"/>
                  </a:lnTo>
                  <a:lnTo>
                    <a:pt x="136712" y="236333"/>
                  </a:lnTo>
                  <a:lnTo>
                    <a:pt x="136657" y="234837"/>
                  </a:lnTo>
                  <a:lnTo>
                    <a:pt x="136598" y="233341"/>
                  </a:lnTo>
                  <a:lnTo>
                    <a:pt x="136535" y="231845"/>
                  </a:lnTo>
                  <a:lnTo>
                    <a:pt x="136467" y="230349"/>
                  </a:lnTo>
                  <a:lnTo>
                    <a:pt x="136400" y="228866"/>
                  </a:lnTo>
                  <a:lnTo>
                    <a:pt x="136328" y="227383"/>
                  </a:lnTo>
                  <a:lnTo>
                    <a:pt x="136248" y="225887"/>
                  </a:lnTo>
                  <a:lnTo>
                    <a:pt x="136168" y="224404"/>
                  </a:lnTo>
                  <a:lnTo>
                    <a:pt x="136084" y="222922"/>
                  </a:lnTo>
                  <a:lnTo>
                    <a:pt x="135995" y="221452"/>
                  </a:lnTo>
                  <a:lnTo>
                    <a:pt x="135907" y="219969"/>
                  </a:lnTo>
                  <a:lnTo>
                    <a:pt x="135810" y="218500"/>
                  </a:lnTo>
                  <a:lnTo>
                    <a:pt x="135713" y="217030"/>
                  </a:lnTo>
                  <a:lnTo>
                    <a:pt x="135612" y="215561"/>
                  </a:lnTo>
                  <a:lnTo>
                    <a:pt x="135506" y="214091"/>
                  </a:lnTo>
                  <a:lnTo>
                    <a:pt x="135397" y="212635"/>
                  </a:lnTo>
                  <a:lnTo>
                    <a:pt x="135283" y="211165"/>
                  </a:lnTo>
                  <a:lnTo>
                    <a:pt x="135165" y="209709"/>
                  </a:lnTo>
                  <a:lnTo>
                    <a:pt x="135043" y="208253"/>
                  </a:lnTo>
                  <a:lnTo>
                    <a:pt x="134920" y="206810"/>
                  </a:lnTo>
                  <a:lnTo>
                    <a:pt x="134950" y="206664"/>
                  </a:lnTo>
                  <a:lnTo>
                    <a:pt x="134975" y="206505"/>
                  </a:lnTo>
                  <a:lnTo>
                    <a:pt x="135000" y="206333"/>
                  </a:lnTo>
                  <a:lnTo>
                    <a:pt x="135022" y="206161"/>
                  </a:lnTo>
                  <a:lnTo>
                    <a:pt x="135038" y="205975"/>
                  </a:lnTo>
                  <a:lnTo>
                    <a:pt x="135055" y="205790"/>
                  </a:lnTo>
                  <a:lnTo>
                    <a:pt x="135064" y="205592"/>
                  </a:lnTo>
                  <a:lnTo>
                    <a:pt x="135072" y="205393"/>
                  </a:lnTo>
                  <a:lnTo>
                    <a:pt x="135152" y="203328"/>
                  </a:lnTo>
                  <a:lnTo>
                    <a:pt x="135156" y="203182"/>
                  </a:lnTo>
                  <a:lnTo>
                    <a:pt x="135161" y="203050"/>
                  </a:lnTo>
                  <a:lnTo>
                    <a:pt x="135161" y="202917"/>
                  </a:lnTo>
                  <a:lnTo>
                    <a:pt x="135156" y="202785"/>
                  </a:lnTo>
                  <a:lnTo>
                    <a:pt x="135148" y="202639"/>
                  </a:lnTo>
                  <a:lnTo>
                    <a:pt x="135140" y="202507"/>
                  </a:lnTo>
                  <a:lnTo>
                    <a:pt x="135114" y="202242"/>
                  </a:lnTo>
                  <a:lnTo>
                    <a:pt x="135081" y="201990"/>
                  </a:lnTo>
                  <a:lnTo>
                    <a:pt x="135038" y="201739"/>
                  </a:lnTo>
                  <a:lnTo>
                    <a:pt x="134992" y="201501"/>
                  </a:lnTo>
                  <a:lnTo>
                    <a:pt x="134937" y="201262"/>
                  </a:lnTo>
                  <a:lnTo>
                    <a:pt x="134874" y="201050"/>
                  </a:lnTo>
                  <a:lnTo>
                    <a:pt x="134811" y="200839"/>
                  </a:lnTo>
                  <a:lnTo>
                    <a:pt x="134739" y="200653"/>
                  </a:lnTo>
                  <a:lnTo>
                    <a:pt x="134667" y="200481"/>
                  </a:lnTo>
                  <a:lnTo>
                    <a:pt x="134592" y="200336"/>
                  </a:lnTo>
                  <a:lnTo>
                    <a:pt x="134516" y="200203"/>
                  </a:lnTo>
                  <a:lnTo>
                    <a:pt x="134436" y="200097"/>
                  </a:lnTo>
                  <a:lnTo>
                    <a:pt x="134360" y="200018"/>
                  </a:lnTo>
                  <a:lnTo>
                    <a:pt x="134039" y="199713"/>
                  </a:lnTo>
                  <a:lnTo>
                    <a:pt x="133883" y="199568"/>
                  </a:lnTo>
                  <a:lnTo>
                    <a:pt x="133727" y="199409"/>
                  </a:lnTo>
                  <a:lnTo>
                    <a:pt x="133677" y="199409"/>
                  </a:lnTo>
                  <a:lnTo>
                    <a:pt x="133656" y="199396"/>
                  </a:lnTo>
                  <a:lnTo>
                    <a:pt x="133635" y="199369"/>
                  </a:lnTo>
                  <a:lnTo>
                    <a:pt x="133748" y="198906"/>
                  </a:lnTo>
                  <a:lnTo>
                    <a:pt x="133866" y="198442"/>
                  </a:lnTo>
                  <a:lnTo>
                    <a:pt x="133976" y="197966"/>
                  </a:lnTo>
                  <a:lnTo>
                    <a:pt x="134086" y="197502"/>
                  </a:lnTo>
                  <a:lnTo>
                    <a:pt x="134195" y="197013"/>
                  </a:lnTo>
                  <a:lnTo>
                    <a:pt x="134301" y="196536"/>
                  </a:lnTo>
                  <a:lnTo>
                    <a:pt x="134402" y="196046"/>
                  </a:lnTo>
                  <a:lnTo>
                    <a:pt x="134503" y="195543"/>
                  </a:lnTo>
                  <a:lnTo>
                    <a:pt x="134600" y="195053"/>
                  </a:lnTo>
                  <a:lnTo>
                    <a:pt x="134693" y="194537"/>
                  </a:lnTo>
                  <a:lnTo>
                    <a:pt x="134785" y="194034"/>
                  </a:lnTo>
                  <a:lnTo>
                    <a:pt x="134874" y="193517"/>
                  </a:lnTo>
                  <a:lnTo>
                    <a:pt x="134958" y="193001"/>
                  </a:lnTo>
                  <a:lnTo>
                    <a:pt x="135043" y="192485"/>
                  </a:lnTo>
                  <a:lnTo>
                    <a:pt x="135123" y="191955"/>
                  </a:lnTo>
                  <a:lnTo>
                    <a:pt x="135203" y="191412"/>
                  </a:lnTo>
                  <a:lnTo>
                    <a:pt x="135274" y="190883"/>
                  </a:lnTo>
                  <a:lnTo>
                    <a:pt x="135346" y="190340"/>
                  </a:lnTo>
                  <a:lnTo>
                    <a:pt x="135418" y="189797"/>
                  </a:lnTo>
                  <a:lnTo>
                    <a:pt x="135481" y="189241"/>
                  </a:lnTo>
                  <a:lnTo>
                    <a:pt x="135544" y="188685"/>
                  </a:lnTo>
                  <a:lnTo>
                    <a:pt x="135603" y="188129"/>
                  </a:lnTo>
                  <a:lnTo>
                    <a:pt x="135662" y="187560"/>
                  </a:lnTo>
                  <a:lnTo>
                    <a:pt x="135713" y="186990"/>
                  </a:lnTo>
                  <a:lnTo>
                    <a:pt x="135763" y="186421"/>
                  </a:lnTo>
                  <a:lnTo>
                    <a:pt x="135810" y="185852"/>
                  </a:lnTo>
                  <a:lnTo>
                    <a:pt x="135856" y="185269"/>
                  </a:lnTo>
                  <a:lnTo>
                    <a:pt x="135894" y="184674"/>
                  </a:lnTo>
                  <a:lnTo>
                    <a:pt x="135932" y="184091"/>
                  </a:lnTo>
                  <a:lnTo>
                    <a:pt x="135966" y="183495"/>
                  </a:lnTo>
                  <a:lnTo>
                    <a:pt x="135995" y="182900"/>
                  </a:lnTo>
                  <a:lnTo>
                    <a:pt x="136021" y="182291"/>
                  </a:lnTo>
                  <a:lnTo>
                    <a:pt x="136046" y="181695"/>
                  </a:lnTo>
                  <a:lnTo>
                    <a:pt x="136063" y="181073"/>
                  </a:lnTo>
                  <a:lnTo>
                    <a:pt x="136080" y="180464"/>
                  </a:lnTo>
                  <a:lnTo>
                    <a:pt x="136092" y="179841"/>
                  </a:lnTo>
                  <a:lnTo>
                    <a:pt x="136101" y="179219"/>
                  </a:lnTo>
                  <a:lnTo>
                    <a:pt x="136105" y="178597"/>
                  </a:lnTo>
                  <a:lnTo>
                    <a:pt x="136105" y="177961"/>
                  </a:lnTo>
                  <a:lnTo>
                    <a:pt x="136101" y="177326"/>
                  </a:lnTo>
                  <a:lnTo>
                    <a:pt x="136092" y="176690"/>
                  </a:lnTo>
                  <a:lnTo>
                    <a:pt x="136084" y="176055"/>
                  </a:lnTo>
                  <a:lnTo>
                    <a:pt x="136067" y="175406"/>
                  </a:lnTo>
                  <a:lnTo>
                    <a:pt x="136050" y="174757"/>
                  </a:lnTo>
                  <a:lnTo>
                    <a:pt x="136029" y="174095"/>
                  </a:lnTo>
                  <a:lnTo>
                    <a:pt x="136000" y="173447"/>
                  </a:lnTo>
                  <a:lnTo>
                    <a:pt x="135970" y="172785"/>
                  </a:lnTo>
                  <a:lnTo>
                    <a:pt x="135936" y="172123"/>
                  </a:lnTo>
                  <a:lnTo>
                    <a:pt x="135894" y="171448"/>
                  </a:lnTo>
                  <a:lnTo>
                    <a:pt x="135852" y="170772"/>
                  </a:lnTo>
                  <a:lnTo>
                    <a:pt x="135806" y="170097"/>
                  </a:lnTo>
                  <a:lnTo>
                    <a:pt x="135751" y="169422"/>
                  </a:lnTo>
                  <a:lnTo>
                    <a:pt x="135696" y="168734"/>
                  </a:lnTo>
                  <a:lnTo>
                    <a:pt x="135637" y="168045"/>
                  </a:lnTo>
                  <a:lnTo>
                    <a:pt x="135570" y="167357"/>
                  </a:lnTo>
                  <a:lnTo>
                    <a:pt x="135502" y="166668"/>
                  </a:lnTo>
                  <a:lnTo>
                    <a:pt x="135426" y="165967"/>
                  </a:lnTo>
                  <a:lnTo>
                    <a:pt x="135350" y="165265"/>
                  </a:lnTo>
                  <a:lnTo>
                    <a:pt x="135266" y="164563"/>
                  </a:lnTo>
                  <a:lnTo>
                    <a:pt x="135182" y="163862"/>
                  </a:lnTo>
                  <a:lnTo>
                    <a:pt x="135089" y="163147"/>
                  </a:lnTo>
                  <a:lnTo>
                    <a:pt x="134992" y="162432"/>
                  </a:lnTo>
                  <a:lnTo>
                    <a:pt x="134891" y="161717"/>
                  </a:lnTo>
                  <a:lnTo>
                    <a:pt x="134785" y="161002"/>
                  </a:lnTo>
                  <a:lnTo>
                    <a:pt x="134760" y="160883"/>
                  </a:lnTo>
                  <a:lnTo>
                    <a:pt x="134735" y="160790"/>
                  </a:lnTo>
                  <a:lnTo>
                    <a:pt x="134710" y="160697"/>
                  </a:lnTo>
                  <a:lnTo>
                    <a:pt x="134688" y="160605"/>
                  </a:lnTo>
                  <a:lnTo>
                    <a:pt x="134659" y="160446"/>
                  </a:lnTo>
                  <a:lnTo>
                    <a:pt x="134629" y="160287"/>
                  </a:lnTo>
                  <a:lnTo>
                    <a:pt x="134596" y="160141"/>
                  </a:lnTo>
                  <a:lnTo>
                    <a:pt x="134558" y="160009"/>
                  </a:lnTo>
                  <a:lnTo>
                    <a:pt x="134520" y="159877"/>
                  </a:lnTo>
                  <a:lnTo>
                    <a:pt x="134478" y="159757"/>
                  </a:lnTo>
                  <a:lnTo>
                    <a:pt x="134431" y="159652"/>
                  </a:lnTo>
                  <a:lnTo>
                    <a:pt x="134385" y="159559"/>
                  </a:lnTo>
                  <a:lnTo>
                    <a:pt x="134334" y="159479"/>
                  </a:lnTo>
                  <a:lnTo>
                    <a:pt x="134280" y="159413"/>
                  </a:lnTo>
                  <a:lnTo>
                    <a:pt x="134225" y="159360"/>
                  </a:lnTo>
                  <a:lnTo>
                    <a:pt x="134166" y="159321"/>
                  </a:lnTo>
                  <a:lnTo>
                    <a:pt x="134102" y="159294"/>
                  </a:lnTo>
                  <a:lnTo>
                    <a:pt x="133976" y="159294"/>
                  </a:lnTo>
                  <a:lnTo>
                    <a:pt x="133909" y="159321"/>
                  </a:lnTo>
                  <a:lnTo>
                    <a:pt x="133799" y="159321"/>
                  </a:lnTo>
                  <a:lnTo>
                    <a:pt x="133689" y="159347"/>
                  </a:lnTo>
                  <a:lnTo>
                    <a:pt x="133580" y="159413"/>
                  </a:lnTo>
                  <a:lnTo>
                    <a:pt x="133474" y="159506"/>
                  </a:lnTo>
                  <a:lnTo>
                    <a:pt x="133369" y="159625"/>
                  </a:lnTo>
                  <a:lnTo>
                    <a:pt x="133264" y="159771"/>
                  </a:lnTo>
                  <a:lnTo>
                    <a:pt x="133167" y="159943"/>
                  </a:lnTo>
                  <a:lnTo>
                    <a:pt x="133070" y="160141"/>
                  </a:lnTo>
                  <a:lnTo>
                    <a:pt x="132109" y="161174"/>
                  </a:lnTo>
                  <a:lnTo>
                    <a:pt x="131152" y="162233"/>
                  </a:lnTo>
                  <a:lnTo>
                    <a:pt x="130190" y="163319"/>
                  </a:lnTo>
                  <a:lnTo>
                    <a:pt x="129233" y="164431"/>
                  </a:lnTo>
                  <a:lnTo>
                    <a:pt x="128281" y="165569"/>
                  </a:lnTo>
                  <a:lnTo>
                    <a:pt x="127804" y="166152"/>
                  </a:lnTo>
                  <a:lnTo>
                    <a:pt x="127332" y="166748"/>
                  </a:lnTo>
                  <a:lnTo>
                    <a:pt x="126860" y="167343"/>
                  </a:lnTo>
                  <a:lnTo>
                    <a:pt x="126388" y="167939"/>
                  </a:lnTo>
                  <a:lnTo>
                    <a:pt x="125920" y="168548"/>
                  </a:lnTo>
                  <a:lnTo>
                    <a:pt x="125456" y="169170"/>
                  </a:lnTo>
                  <a:lnTo>
                    <a:pt x="125410" y="169237"/>
                  </a:lnTo>
                  <a:lnTo>
                    <a:pt x="125368" y="169316"/>
                  </a:lnTo>
                  <a:lnTo>
                    <a:pt x="125326" y="169396"/>
                  </a:lnTo>
                  <a:lnTo>
                    <a:pt x="125292" y="169488"/>
                  </a:lnTo>
                  <a:lnTo>
                    <a:pt x="125258" y="169581"/>
                  </a:lnTo>
                  <a:lnTo>
                    <a:pt x="125229" y="169687"/>
                  </a:lnTo>
                  <a:lnTo>
                    <a:pt x="125203" y="169793"/>
                  </a:lnTo>
                  <a:lnTo>
                    <a:pt x="125182" y="169899"/>
                  </a:lnTo>
                  <a:lnTo>
                    <a:pt x="125161" y="170018"/>
                  </a:lnTo>
                  <a:lnTo>
                    <a:pt x="125144" y="170137"/>
                  </a:lnTo>
                  <a:lnTo>
                    <a:pt x="125132" y="170256"/>
                  </a:lnTo>
                  <a:lnTo>
                    <a:pt x="125123" y="170375"/>
                  </a:lnTo>
                  <a:lnTo>
                    <a:pt x="125115" y="170508"/>
                  </a:lnTo>
                  <a:lnTo>
                    <a:pt x="125111" y="170640"/>
                  </a:lnTo>
                  <a:lnTo>
                    <a:pt x="125111" y="170759"/>
                  </a:lnTo>
                  <a:lnTo>
                    <a:pt x="125111" y="170892"/>
                  </a:lnTo>
                  <a:lnTo>
                    <a:pt x="125115" y="171024"/>
                  </a:lnTo>
                  <a:lnTo>
                    <a:pt x="125119" y="171156"/>
                  </a:lnTo>
                  <a:lnTo>
                    <a:pt x="125140" y="171421"/>
                  </a:lnTo>
                  <a:lnTo>
                    <a:pt x="125170" y="171686"/>
                  </a:lnTo>
                  <a:lnTo>
                    <a:pt x="125208" y="171937"/>
                  </a:lnTo>
                  <a:lnTo>
                    <a:pt x="125258" y="172176"/>
                  </a:lnTo>
                  <a:lnTo>
                    <a:pt x="125313" y="172401"/>
                  </a:lnTo>
                  <a:lnTo>
                    <a:pt x="125372" y="172599"/>
                  </a:lnTo>
                  <a:lnTo>
                    <a:pt x="125406" y="172692"/>
                  </a:lnTo>
                  <a:lnTo>
                    <a:pt x="125444" y="172785"/>
                  </a:lnTo>
                  <a:lnTo>
                    <a:pt x="125477" y="173434"/>
                  </a:lnTo>
                  <a:lnTo>
                    <a:pt x="125507" y="174082"/>
                  </a:lnTo>
                  <a:lnTo>
                    <a:pt x="125524" y="174731"/>
                  </a:lnTo>
                  <a:lnTo>
                    <a:pt x="125536" y="175393"/>
                  </a:lnTo>
                  <a:lnTo>
                    <a:pt x="125541" y="176055"/>
                  </a:lnTo>
                  <a:lnTo>
                    <a:pt x="125536" y="176717"/>
                  </a:lnTo>
                  <a:lnTo>
                    <a:pt x="125524" y="177366"/>
                  </a:lnTo>
                  <a:lnTo>
                    <a:pt x="125503" y="178028"/>
                  </a:lnTo>
                  <a:lnTo>
                    <a:pt x="125473" y="178676"/>
                  </a:lnTo>
                  <a:lnTo>
                    <a:pt x="125439" y="179325"/>
                  </a:lnTo>
                  <a:lnTo>
                    <a:pt x="125393" y="179974"/>
                  </a:lnTo>
                  <a:lnTo>
                    <a:pt x="125338" y="180609"/>
                  </a:lnTo>
                  <a:lnTo>
                    <a:pt x="125279" y="181231"/>
                  </a:lnTo>
                  <a:lnTo>
                    <a:pt x="125212" y="181840"/>
                  </a:lnTo>
                  <a:lnTo>
                    <a:pt x="125132" y="182449"/>
                  </a:lnTo>
                  <a:lnTo>
                    <a:pt x="125047" y="183032"/>
                  </a:lnTo>
                  <a:lnTo>
                    <a:pt x="124955" y="183614"/>
                  </a:lnTo>
                  <a:lnTo>
                    <a:pt x="124853" y="184171"/>
                  </a:lnTo>
                  <a:lnTo>
                    <a:pt x="124740" y="184713"/>
                  </a:lnTo>
                  <a:lnTo>
                    <a:pt x="124685" y="184978"/>
                  </a:lnTo>
                  <a:lnTo>
                    <a:pt x="124622" y="185243"/>
                  </a:lnTo>
                  <a:lnTo>
                    <a:pt x="124563" y="185494"/>
                  </a:lnTo>
                  <a:lnTo>
                    <a:pt x="124495" y="185746"/>
                  </a:lnTo>
                  <a:lnTo>
                    <a:pt x="124432" y="185998"/>
                  </a:lnTo>
                  <a:lnTo>
                    <a:pt x="124364" y="186236"/>
                  </a:lnTo>
                  <a:lnTo>
                    <a:pt x="124293" y="186474"/>
                  </a:lnTo>
                  <a:lnTo>
                    <a:pt x="124221" y="186699"/>
                  </a:lnTo>
                  <a:lnTo>
                    <a:pt x="124145" y="186924"/>
                  </a:lnTo>
                  <a:lnTo>
                    <a:pt x="124069" y="187136"/>
                  </a:lnTo>
                  <a:lnTo>
                    <a:pt x="123989" y="187348"/>
                  </a:lnTo>
                  <a:lnTo>
                    <a:pt x="123909" y="187546"/>
                  </a:lnTo>
                  <a:lnTo>
                    <a:pt x="123829" y="187745"/>
                  </a:lnTo>
                  <a:lnTo>
                    <a:pt x="123745" y="187944"/>
                  </a:lnTo>
                  <a:lnTo>
                    <a:pt x="123656" y="188129"/>
                  </a:lnTo>
                  <a:lnTo>
                    <a:pt x="123568" y="188301"/>
                  </a:lnTo>
                  <a:lnTo>
                    <a:pt x="123475" y="188473"/>
                  </a:lnTo>
                  <a:lnTo>
                    <a:pt x="123382" y="188632"/>
                  </a:lnTo>
                  <a:lnTo>
                    <a:pt x="123289" y="188791"/>
                  </a:lnTo>
                  <a:lnTo>
                    <a:pt x="123193" y="188937"/>
                  </a:lnTo>
                  <a:lnTo>
                    <a:pt x="123091" y="189069"/>
                  </a:lnTo>
                  <a:lnTo>
                    <a:pt x="122990" y="189201"/>
                  </a:lnTo>
                  <a:lnTo>
                    <a:pt x="122889" y="189334"/>
                  </a:lnTo>
                  <a:lnTo>
                    <a:pt x="122784" y="189440"/>
                  </a:lnTo>
                  <a:lnTo>
                    <a:pt x="122674" y="189546"/>
                  </a:lnTo>
                  <a:lnTo>
                    <a:pt x="122564" y="189652"/>
                  </a:lnTo>
                  <a:lnTo>
                    <a:pt x="122451" y="189731"/>
                  </a:lnTo>
                  <a:lnTo>
                    <a:pt x="122337" y="189810"/>
                  </a:lnTo>
                  <a:lnTo>
                    <a:pt x="122223" y="189890"/>
                  </a:lnTo>
                  <a:lnTo>
                    <a:pt x="122113" y="189943"/>
                  </a:lnTo>
                  <a:lnTo>
                    <a:pt x="122000" y="189983"/>
                  </a:lnTo>
                  <a:lnTo>
                    <a:pt x="121886" y="190022"/>
                  </a:lnTo>
                  <a:lnTo>
                    <a:pt x="121776" y="190049"/>
                  </a:lnTo>
                  <a:lnTo>
                    <a:pt x="121662" y="190062"/>
                  </a:lnTo>
                  <a:lnTo>
                    <a:pt x="121553" y="190062"/>
                  </a:lnTo>
                  <a:lnTo>
                    <a:pt x="121443" y="190049"/>
                  </a:lnTo>
                  <a:lnTo>
                    <a:pt x="121333" y="190035"/>
                  </a:lnTo>
                  <a:lnTo>
                    <a:pt x="121224" y="190009"/>
                  </a:lnTo>
                  <a:lnTo>
                    <a:pt x="121118" y="189969"/>
                  </a:lnTo>
                  <a:lnTo>
                    <a:pt x="121009" y="189930"/>
                  </a:lnTo>
                  <a:lnTo>
                    <a:pt x="120903" y="189863"/>
                  </a:lnTo>
                  <a:lnTo>
                    <a:pt x="120798" y="189810"/>
                  </a:lnTo>
                  <a:lnTo>
                    <a:pt x="120693" y="189731"/>
                  </a:lnTo>
                  <a:lnTo>
                    <a:pt x="120587" y="189652"/>
                  </a:lnTo>
                  <a:lnTo>
                    <a:pt x="120486" y="189559"/>
                  </a:lnTo>
                  <a:lnTo>
                    <a:pt x="120385" y="189453"/>
                  </a:lnTo>
                  <a:lnTo>
                    <a:pt x="120284" y="189347"/>
                  </a:lnTo>
                  <a:lnTo>
                    <a:pt x="120183" y="189228"/>
                  </a:lnTo>
                  <a:lnTo>
                    <a:pt x="120081" y="189095"/>
                  </a:lnTo>
                  <a:lnTo>
                    <a:pt x="119984" y="188963"/>
                  </a:lnTo>
                  <a:lnTo>
                    <a:pt x="119887" y="188817"/>
                  </a:lnTo>
                  <a:lnTo>
                    <a:pt x="119791" y="188672"/>
                  </a:lnTo>
                  <a:lnTo>
                    <a:pt x="119694" y="188513"/>
                  </a:lnTo>
                  <a:lnTo>
                    <a:pt x="119601" y="188354"/>
                  </a:lnTo>
                  <a:lnTo>
                    <a:pt x="119508" y="188182"/>
                  </a:lnTo>
                  <a:lnTo>
                    <a:pt x="119415" y="187997"/>
                  </a:lnTo>
                  <a:lnTo>
                    <a:pt x="119238" y="187613"/>
                  </a:lnTo>
                  <a:lnTo>
                    <a:pt x="119065" y="187216"/>
                  </a:lnTo>
                  <a:lnTo>
                    <a:pt x="118897" y="186779"/>
                  </a:lnTo>
                  <a:lnTo>
                    <a:pt x="118732" y="186328"/>
                  </a:lnTo>
                  <a:lnTo>
                    <a:pt x="118576" y="185852"/>
                  </a:lnTo>
                  <a:lnTo>
                    <a:pt x="118425" y="185362"/>
                  </a:lnTo>
                  <a:lnTo>
                    <a:pt x="118281" y="184832"/>
                  </a:lnTo>
                  <a:lnTo>
                    <a:pt x="118146" y="184303"/>
                  </a:lnTo>
                  <a:lnTo>
                    <a:pt x="118016" y="183747"/>
                  </a:lnTo>
                  <a:lnTo>
                    <a:pt x="117894" y="183178"/>
                  </a:lnTo>
                  <a:lnTo>
                    <a:pt x="117780" y="182595"/>
                  </a:lnTo>
                  <a:lnTo>
                    <a:pt x="117674" y="181999"/>
                  </a:lnTo>
                  <a:lnTo>
                    <a:pt x="117573" y="181390"/>
                  </a:lnTo>
                  <a:lnTo>
                    <a:pt x="117485" y="180768"/>
                  </a:lnTo>
                  <a:lnTo>
                    <a:pt x="117400" y="180133"/>
                  </a:lnTo>
                  <a:lnTo>
                    <a:pt x="117329" y="179497"/>
                  </a:lnTo>
                  <a:lnTo>
                    <a:pt x="117265" y="178848"/>
                  </a:lnTo>
                  <a:lnTo>
                    <a:pt x="117249" y="178703"/>
                  </a:lnTo>
                  <a:lnTo>
                    <a:pt x="117232" y="178570"/>
                  </a:lnTo>
                  <a:lnTo>
                    <a:pt x="117211" y="178425"/>
                  </a:lnTo>
                  <a:lnTo>
                    <a:pt x="117190" y="178306"/>
                  </a:lnTo>
                  <a:lnTo>
                    <a:pt x="117164" y="178173"/>
                  </a:lnTo>
                  <a:lnTo>
                    <a:pt x="117135" y="178054"/>
                  </a:lnTo>
                  <a:lnTo>
                    <a:pt x="117105" y="177935"/>
                  </a:lnTo>
                  <a:lnTo>
                    <a:pt x="117071" y="177816"/>
                  </a:lnTo>
                  <a:lnTo>
                    <a:pt x="117004" y="177617"/>
                  </a:lnTo>
                  <a:lnTo>
                    <a:pt x="116928" y="177432"/>
                  </a:lnTo>
                  <a:lnTo>
                    <a:pt x="116848" y="177273"/>
                  </a:lnTo>
                  <a:lnTo>
                    <a:pt x="116760" y="177140"/>
                  </a:lnTo>
                  <a:lnTo>
                    <a:pt x="116717" y="177088"/>
                  </a:lnTo>
                  <a:lnTo>
                    <a:pt x="116671" y="177035"/>
                  </a:lnTo>
                  <a:lnTo>
                    <a:pt x="116625" y="176995"/>
                  </a:lnTo>
                  <a:lnTo>
                    <a:pt x="116578" y="176968"/>
                  </a:lnTo>
                  <a:lnTo>
                    <a:pt x="116532" y="176942"/>
                  </a:lnTo>
                  <a:lnTo>
                    <a:pt x="116486" y="176929"/>
                  </a:lnTo>
                  <a:lnTo>
                    <a:pt x="116389" y="176929"/>
                  </a:lnTo>
                  <a:lnTo>
                    <a:pt x="116342" y="176942"/>
                  </a:lnTo>
                  <a:lnTo>
                    <a:pt x="116296" y="176955"/>
                  </a:lnTo>
                  <a:lnTo>
                    <a:pt x="116245" y="176995"/>
                  </a:lnTo>
                  <a:lnTo>
                    <a:pt x="116199" y="177035"/>
                  </a:lnTo>
                  <a:lnTo>
                    <a:pt x="116152" y="177088"/>
                  </a:lnTo>
                  <a:lnTo>
                    <a:pt x="116110" y="177140"/>
                  </a:lnTo>
                  <a:lnTo>
                    <a:pt x="116064" y="177220"/>
                  </a:lnTo>
                  <a:lnTo>
                    <a:pt x="116018" y="177299"/>
                  </a:lnTo>
                  <a:lnTo>
                    <a:pt x="115693" y="177948"/>
                  </a:lnTo>
                  <a:lnTo>
                    <a:pt x="115364" y="178597"/>
                  </a:lnTo>
                  <a:lnTo>
                    <a:pt x="114698" y="179881"/>
                  </a:lnTo>
                  <a:lnTo>
                    <a:pt x="114032" y="181178"/>
                  </a:lnTo>
                  <a:lnTo>
                    <a:pt x="113699" y="181840"/>
                  </a:lnTo>
                  <a:lnTo>
                    <a:pt x="113370" y="182516"/>
                  </a:lnTo>
                  <a:lnTo>
                    <a:pt x="113041" y="183204"/>
                  </a:lnTo>
                  <a:lnTo>
                    <a:pt x="112721" y="183906"/>
                  </a:lnTo>
                  <a:lnTo>
                    <a:pt x="112401" y="184621"/>
                  </a:lnTo>
                  <a:lnTo>
                    <a:pt x="112089" y="185362"/>
                  </a:lnTo>
                  <a:lnTo>
                    <a:pt x="111937" y="185733"/>
                  </a:lnTo>
                  <a:lnTo>
                    <a:pt x="111785" y="186117"/>
                  </a:lnTo>
                  <a:lnTo>
                    <a:pt x="111638" y="186514"/>
                  </a:lnTo>
                  <a:lnTo>
                    <a:pt x="111490" y="186911"/>
                  </a:lnTo>
                  <a:lnTo>
                    <a:pt x="111342" y="187308"/>
                  </a:lnTo>
                  <a:lnTo>
                    <a:pt x="111203" y="187719"/>
                  </a:lnTo>
                  <a:lnTo>
                    <a:pt x="111060" y="188142"/>
                  </a:lnTo>
                  <a:lnTo>
                    <a:pt x="110925" y="188566"/>
                  </a:lnTo>
                  <a:lnTo>
                    <a:pt x="110900" y="188659"/>
                  </a:lnTo>
                  <a:lnTo>
                    <a:pt x="110879" y="188738"/>
                  </a:lnTo>
                  <a:lnTo>
                    <a:pt x="110845" y="188910"/>
                  </a:lnTo>
                  <a:lnTo>
                    <a:pt x="110824" y="189095"/>
                  </a:lnTo>
                  <a:lnTo>
                    <a:pt x="110807" y="189281"/>
                  </a:lnTo>
                  <a:lnTo>
                    <a:pt x="110803" y="189479"/>
                  </a:lnTo>
                  <a:lnTo>
                    <a:pt x="110807" y="189665"/>
                  </a:lnTo>
                  <a:lnTo>
                    <a:pt x="110816" y="189850"/>
                  </a:lnTo>
                  <a:lnTo>
                    <a:pt x="110837" y="190022"/>
                  </a:lnTo>
                  <a:lnTo>
                    <a:pt x="110862" y="190194"/>
                  </a:lnTo>
                  <a:lnTo>
                    <a:pt x="110891" y="190353"/>
                  </a:lnTo>
                  <a:lnTo>
                    <a:pt x="110929" y="190499"/>
                  </a:lnTo>
                  <a:lnTo>
                    <a:pt x="110976" y="190631"/>
                  </a:lnTo>
                  <a:lnTo>
                    <a:pt x="111022" y="190750"/>
                  </a:lnTo>
                  <a:lnTo>
                    <a:pt x="111077" y="190830"/>
                  </a:lnTo>
                  <a:lnTo>
                    <a:pt x="111136" y="190896"/>
                  </a:lnTo>
                  <a:lnTo>
                    <a:pt x="111199" y="190936"/>
                  </a:lnTo>
                  <a:lnTo>
                    <a:pt x="111161" y="191081"/>
                  </a:lnTo>
                  <a:lnTo>
                    <a:pt x="111132" y="191240"/>
                  </a:lnTo>
                  <a:lnTo>
                    <a:pt x="111106" y="191412"/>
                  </a:lnTo>
                  <a:lnTo>
                    <a:pt x="111081" y="191598"/>
                  </a:lnTo>
                  <a:lnTo>
                    <a:pt x="111064" y="191783"/>
                  </a:lnTo>
                  <a:lnTo>
                    <a:pt x="111052" y="191995"/>
                  </a:lnTo>
                  <a:lnTo>
                    <a:pt x="111047" y="192207"/>
                  </a:lnTo>
                  <a:lnTo>
                    <a:pt x="111047" y="192445"/>
                  </a:lnTo>
                  <a:lnTo>
                    <a:pt x="111068" y="193133"/>
                  </a:lnTo>
                  <a:lnTo>
                    <a:pt x="111090" y="193809"/>
                  </a:lnTo>
                  <a:lnTo>
                    <a:pt x="111119" y="194471"/>
                  </a:lnTo>
                  <a:lnTo>
                    <a:pt x="111149" y="195133"/>
                  </a:lnTo>
                  <a:lnTo>
                    <a:pt x="111186" y="195768"/>
                  </a:lnTo>
                  <a:lnTo>
                    <a:pt x="111224" y="196404"/>
                  </a:lnTo>
                  <a:lnTo>
                    <a:pt x="111267" y="197039"/>
                  </a:lnTo>
                  <a:lnTo>
                    <a:pt x="111313" y="197648"/>
                  </a:lnTo>
                  <a:lnTo>
                    <a:pt x="111364" y="198257"/>
                  </a:lnTo>
                  <a:lnTo>
                    <a:pt x="111418" y="198853"/>
                  </a:lnTo>
                  <a:lnTo>
                    <a:pt x="111477" y="199435"/>
                  </a:lnTo>
                  <a:lnTo>
                    <a:pt x="111536" y="200018"/>
                  </a:lnTo>
                  <a:lnTo>
                    <a:pt x="111600" y="200587"/>
                  </a:lnTo>
                  <a:lnTo>
                    <a:pt x="111667" y="201143"/>
                  </a:lnTo>
                  <a:lnTo>
                    <a:pt x="111739" y="201686"/>
                  </a:lnTo>
                  <a:lnTo>
                    <a:pt x="111815" y="202216"/>
                  </a:lnTo>
                  <a:lnTo>
                    <a:pt x="111890" y="202745"/>
                  </a:lnTo>
                  <a:lnTo>
                    <a:pt x="111971" y="203261"/>
                  </a:lnTo>
                  <a:lnTo>
                    <a:pt x="112055" y="203778"/>
                  </a:lnTo>
                  <a:lnTo>
                    <a:pt x="112143" y="204268"/>
                  </a:lnTo>
                  <a:lnTo>
                    <a:pt x="112232" y="204757"/>
                  </a:lnTo>
                  <a:lnTo>
                    <a:pt x="112325" y="205247"/>
                  </a:lnTo>
                  <a:lnTo>
                    <a:pt x="112422" y="205711"/>
                  </a:lnTo>
                  <a:lnTo>
                    <a:pt x="112523" y="206174"/>
                  </a:lnTo>
                  <a:lnTo>
                    <a:pt x="112624" y="206624"/>
                  </a:lnTo>
                  <a:lnTo>
                    <a:pt x="112729" y="207061"/>
                  </a:lnTo>
                  <a:lnTo>
                    <a:pt x="112835" y="207498"/>
                  </a:lnTo>
                  <a:lnTo>
                    <a:pt x="112944" y="207922"/>
                  </a:lnTo>
                  <a:lnTo>
                    <a:pt x="113058" y="208332"/>
                  </a:lnTo>
                  <a:lnTo>
                    <a:pt x="113176" y="208729"/>
                  </a:lnTo>
                  <a:lnTo>
                    <a:pt x="113294" y="209126"/>
                  </a:lnTo>
                  <a:lnTo>
                    <a:pt x="113417" y="209510"/>
                  </a:lnTo>
                  <a:lnTo>
                    <a:pt x="113539" y="209894"/>
                  </a:lnTo>
                  <a:lnTo>
                    <a:pt x="113665" y="210252"/>
                  </a:lnTo>
                  <a:lnTo>
                    <a:pt x="113792" y="210609"/>
                  </a:lnTo>
                  <a:lnTo>
                    <a:pt x="113927" y="210967"/>
                  </a:lnTo>
                  <a:lnTo>
                    <a:pt x="114057" y="211298"/>
                  </a:lnTo>
                  <a:lnTo>
                    <a:pt x="114192" y="211629"/>
                  </a:lnTo>
                  <a:lnTo>
                    <a:pt x="114331" y="211960"/>
                  </a:lnTo>
                  <a:lnTo>
                    <a:pt x="114475" y="212264"/>
                  </a:lnTo>
                  <a:lnTo>
                    <a:pt x="114614" y="212569"/>
                  </a:lnTo>
                  <a:lnTo>
                    <a:pt x="114761" y="212860"/>
                  </a:lnTo>
                  <a:lnTo>
                    <a:pt x="114909" y="213151"/>
                  </a:lnTo>
                  <a:lnTo>
                    <a:pt x="115056" y="213429"/>
                  </a:lnTo>
                  <a:lnTo>
                    <a:pt x="115208" y="213694"/>
                  </a:lnTo>
                  <a:lnTo>
                    <a:pt x="115360" y="213945"/>
                  </a:lnTo>
                  <a:lnTo>
                    <a:pt x="115516" y="214197"/>
                  </a:lnTo>
                  <a:lnTo>
                    <a:pt x="115672" y="214435"/>
                  </a:lnTo>
                  <a:lnTo>
                    <a:pt x="115832" y="214674"/>
                  </a:lnTo>
                  <a:lnTo>
                    <a:pt x="115992" y="214899"/>
                  </a:lnTo>
                  <a:lnTo>
                    <a:pt x="116152" y="215111"/>
                  </a:lnTo>
                  <a:lnTo>
                    <a:pt x="116317" y="215322"/>
                  </a:lnTo>
                  <a:lnTo>
                    <a:pt x="116481" y="215521"/>
                  </a:lnTo>
                  <a:lnTo>
                    <a:pt x="116650" y="215706"/>
                  </a:lnTo>
                  <a:lnTo>
                    <a:pt x="116819" y="215892"/>
                  </a:lnTo>
                  <a:lnTo>
                    <a:pt x="116987" y="216064"/>
                  </a:lnTo>
                  <a:lnTo>
                    <a:pt x="117160" y="216223"/>
                  </a:lnTo>
                  <a:lnTo>
                    <a:pt x="117333" y="216381"/>
                  </a:lnTo>
                  <a:lnTo>
                    <a:pt x="117510" y="216527"/>
                  </a:lnTo>
                  <a:lnTo>
                    <a:pt x="117687" y="216659"/>
                  </a:lnTo>
                  <a:lnTo>
                    <a:pt x="117864" y="216792"/>
                  </a:lnTo>
                  <a:lnTo>
                    <a:pt x="118041" y="216911"/>
                  </a:lnTo>
                  <a:lnTo>
                    <a:pt x="118222" y="217030"/>
                  </a:lnTo>
                  <a:lnTo>
                    <a:pt x="118404" y="217136"/>
                  </a:lnTo>
                  <a:lnTo>
                    <a:pt x="118416" y="217494"/>
                  </a:lnTo>
                  <a:lnTo>
                    <a:pt x="118429" y="217679"/>
                  </a:lnTo>
                  <a:lnTo>
                    <a:pt x="118442" y="217864"/>
                  </a:lnTo>
                  <a:lnTo>
                    <a:pt x="118661" y="219916"/>
                  </a:lnTo>
                  <a:lnTo>
                    <a:pt x="118872" y="221982"/>
                  </a:lnTo>
                  <a:lnTo>
                    <a:pt x="119078" y="224047"/>
                  </a:lnTo>
                  <a:lnTo>
                    <a:pt x="119276" y="226112"/>
                  </a:lnTo>
                  <a:lnTo>
                    <a:pt x="119462" y="228191"/>
                  </a:lnTo>
                  <a:lnTo>
                    <a:pt x="119647" y="230269"/>
                  </a:lnTo>
                  <a:lnTo>
                    <a:pt x="119820" y="232348"/>
                  </a:lnTo>
                  <a:lnTo>
                    <a:pt x="119984" y="234426"/>
                  </a:lnTo>
                  <a:lnTo>
                    <a:pt x="120145" y="236518"/>
                  </a:lnTo>
                  <a:lnTo>
                    <a:pt x="120296" y="238610"/>
                  </a:lnTo>
                  <a:lnTo>
                    <a:pt x="120436" y="240702"/>
                  </a:lnTo>
                  <a:lnTo>
                    <a:pt x="120570" y="242794"/>
                  </a:lnTo>
                  <a:lnTo>
                    <a:pt x="120697" y="244899"/>
                  </a:lnTo>
                  <a:lnTo>
                    <a:pt x="120815" y="247004"/>
                  </a:lnTo>
                  <a:lnTo>
                    <a:pt x="120925" y="249109"/>
                  </a:lnTo>
                  <a:lnTo>
                    <a:pt x="121026" y="251227"/>
                  </a:lnTo>
                  <a:lnTo>
                    <a:pt x="121118" y="253345"/>
                  </a:lnTo>
                  <a:lnTo>
                    <a:pt x="121199" y="255464"/>
                  </a:lnTo>
                  <a:lnTo>
                    <a:pt x="121274" y="257582"/>
                  </a:lnTo>
                  <a:lnTo>
                    <a:pt x="121342" y="259713"/>
                  </a:lnTo>
                  <a:lnTo>
                    <a:pt x="121397" y="261845"/>
                  </a:lnTo>
                  <a:lnTo>
                    <a:pt x="121443" y="263976"/>
                  </a:lnTo>
                  <a:lnTo>
                    <a:pt x="121481" y="266121"/>
                  </a:lnTo>
                  <a:lnTo>
                    <a:pt x="121510" y="268253"/>
                  </a:lnTo>
                  <a:lnTo>
                    <a:pt x="121527" y="270397"/>
                  </a:lnTo>
                  <a:lnTo>
                    <a:pt x="121540" y="272555"/>
                  </a:lnTo>
                  <a:lnTo>
                    <a:pt x="121540" y="274700"/>
                  </a:lnTo>
                  <a:lnTo>
                    <a:pt x="121527" y="276858"/>
                  </a:lnTo>
                  <a:lnTo>
                    <a:pt x="121506" y="279016"/>
                  </a:lnTo>
                  <a:lnTo>
                    <a:pt x="121477" y="281187"/>
                  </a:lnTo>
                  <a:lnTo>
                    <a:pt x="121439" y="283359"/>
                  </a:lnTo>
                  <a:lnTo>
                    <a:pt x="121388" y="285530"/>
                  </a:lnTo>
                  <a:lnTo>
                    <a:pt x="121342" y="287383"/>
                  </a:lnTo>
                  <a:lnTo>
                    <a:pt x="121287" y="289290"/>
                  </a:lnTo>
                  <a:lnTo>
                    <a:pt x="121224" y="291249"/>
                  </a:lnTo>
                  <a:lnTo>
                    <a:pt x="121156" y="293248"/>
                  </a:lnTo>
                  <a:lnTo>
                    <a:pt x="121081" y="295300"/>
                  </a:lnTo>
                  <a:lnTo>
                    <a:pt x="120992" y="297379"/>
                  </a:lnTo>
                  <a:lnTo>
                    <a:pt x="120899" y="299497"/>
                  </a:lnTo>
                  <a:lnTo>
                    <a:pt x="120798" y="301642"/>
                  </a:lnTo>
                  <a:lnTo>
                    <a:pt x="120688" y="303813"/>
                  </a:lnTo>
                  <a:lnTo>
                    <a:pt x="120566" y="305998"/>
                  </a:lnTo>
                  <a:lnTo>
                    <a:pt x="120436" y="308209"/>
                  </a:lnTo>
                  <a:lnTo>
                    <a:pt x="120296" y="310419"/>
                  </a:lnTo>
                  <a:lnTo>
                    <a:pt x="120221" y="311532"/>
                  </a:lnTo>
                  <a:lnTo>
                    <a:pt x="120145" y="312644"/>
                  </a:lnTo>
                  <a:lnTo>
                    <a:pt x="120065" y="313756"/>
                  </a:lnTo>
                  <a:lnTo>
                    <a:pt x="119984" y="314868"/>
                  </a:lnTo>
                  <a:lnTo>
                    <a:pt x="119896" y="315967"/>
                  </a:lnTo>
                  <a:lnTo>
                    <a:pt x="119807" y="317079"/>
                  </a:lnTo>
                  <a:lnTo>
                    <a:pt x="119719" y="318191"/>
                  </a:lnTo>
                  <a:lnTo>
                    <a:pt x="119622" y="319290"/>
                  </a:lnTo>
                  <a:lnTo>
                    <a:pt x="119525" y="320389"/>
                  </a:lnTo>
                  <a:lnTo>
                    <a:pt x="119424" y="321487"/>
                  </a:lnTo>
                  <a:lnTo>
                    <a:pt x="119323" y="322586"/>
                  </a:lnTo>
                  <a:lnTo>
                    <a:pt x="119213" y="323672"/>
                  </a:lnTo>
                  <a:lnTo>
                    <a:pt x="119103" y="324758"/>
                  </a:lnTo>
                  <a:lnTo>
                    <a:pt x="118990" y="325830"/>
                  </a:lnTo>
                  <a:lnTo>
                    <a:pt x="118876" y="326902"/>
                  </a:lnTo>
                  <a:lnTo>
                    <a:pt x="118753" y="327975"/>
                  </a:lnTo>
                  <a:lnTo>
                    <a:pt x="118631" y="329034"/>
                  </a:lnTo>
                  <a:lnTo>
                    <a:pt x="118505" y="330080"/>
                  </a:lnTo>
                  <a:lnTo>
                    <a:pt x="118374" y="331112"/>
                  </a:lnTo>
                  <a:lnTo>
                    <a:pt x="118239" y="332145"/>
                  </a:lnTo>
                  <a:lnTo>
                    <a:pt x="118104" y="333164"/>
                  </a:lnTo>
                  <a:lnTo>
                    <a:pt x="117961" y="334184"/>
                  </a:lnTo>
                  <a:lnTo>
                    <a:pt x="117818" y="335177"/>
                  </a:lnTo>
                  <a:lnTo>
                    <a:pt x="117670" y="336170"/>
                  </a:lnTo>
                  <a:lnTo>
                    <a:pt x="117518" y="337149"/>
                  </a:lnTo>
                  <a:lnTo>
                    <a:pt x="117362" y="338103"/>
                  </a:lnTo>
                  <a:lnTo>
                    <a:pt x="117202" y="339056"/>
                  </a:lnTo>
                  <a:lnTo>
                    <a:pt x="117038" y="339996"/>
                  </a:lnTo>
                  <a:lnTo>
                    <a:pt x="116869" y="340923"/>
                  </a:lnTo>
                  <a:lnTo>
                    <a:pt x="116696" y="341823"/>
                  </a:lnTo>
                  <a:lnTo>
                    <a:pt x="116519" y="342723"/>
                  </a:lnTo>
                  <a:lnTo>
                    <a:pt x="116342" y="343597"/>
                  </a:lnTo>
                  <a:lnTo>
                    <a:pt x="116157" y="344457"/>
                  </a:lnTo>
                  <a:lnTo>
                    <a:pt x="115967" y="345292"/>
                  </a:lnTo>
                  <a:lnTo>
                    <a:pt x="115773" y="346126"/>
                  </a:lnTo>
                  <a:lnTo>
                    <a:pt x="115579" y="346933"/>
                  </a:lnTo>
                  <a:lnTo>
                    <a:pt x="115377" y="347714"/>
                  </a:lnTo>
                  <a:lnTo>
                    <a:pt x="115170" y="348482"/>
                  </a:lnTo>
                  <a:lnTo>
                    <a:pt x="114959" y="349237"/>
                  </a:lnTo>
                  <a:lnTo>
                    <a:pt x="114744" y="349965"/>
                  </a:lnTo>
                  <a:lnTo>
                    <a:pt x="114028" y="346457"/>
                  </a:lnTo>
                  <a:lnTo>
                    <a:pt x="113303" y="342961"/>
                  </a:lnTo>
                  <a:lnTo>
                    <a:pt x="112573" y="339480"/>
                  </a:lnTo>
                  <a:lnTo>
                    <a:pt x="111840" y="335998"/>
                  </a:lnTo>
                  <a:lnTo>
                    <a:pt x="111102" y="332529"/>
                  </a:lnTo>
                  <a:lnTo>
                    <a:pt x="110360" y="329060"/>
                  </a:lnTo>
                  <a:lnTo>
                    <a:pt x="108876" y="322149"/>
                  </a:lnTo>
                  <a:lnTo>
                    <a:pt x="107392" y="315239"/>
                  </a:lnTo>
                  <a:lnTo>
                    <a:pt x="106655" y="311796"/>
                  </a:lnTo>
                  <a:lnTo>
                    <a:pt x="105917" y="308354"/>
                  </a:lnTo>
                  <a:lnTo>
                    <a:pt x="105188" y="304899"/>
                  </a:lnTo>
                  <a:lnTo>
                    <a:pt x="104463" y="301457"/>
                  </a:lnTo>
                  <a:lnTo>
                    <a:pt x="103746" y="298014"/>
                  </a:lnTo>
                  <a:lnTo>
                    <a:pt x="103034" y="294559"/>
                  </a:lnTo>
                  <a:lnTo>
                    <a:pt x="101937" y="289157"/>
                  </a:lnTo>
                  <a:lnTo>
                    <a:pt x="100846" y="283756"/>
                  </a:lnTo>
                  <a:lnTo>
                    <a:pt x="99762" y="278341"/>
                  </a:lnTo>
                  <a:lnTo>
                    <a:pt x="98675" y="272913"/>
                  </a:lnTo>
                  <a:lnTo>
                    <a:pt x="96508" y="262057"/>
                  </a:lnTo>
                  <a:lnTo>
                    <a:pt x="95424" y="256629"/>
                  </a:lnTo>
                  <a:lnTo>
                    <a:pt x="94337" y="251201"/>
                  </a:lnTo>
                  <a:lnTo>
                    <a:pt x="94607" y="250287"/>
                  </a:lnTo>
                  <a:lnTo>
                    <a:pt x="94872" y="249360"/>
                  </a:lnTo>
                  <a:lnTo>
                    <a:pt x="95133" y="248434"/>
                  </a:lnTo>
                  <a:lnTo>
                    <a:pt x="95391" y="247494"/>
                  </a:lnTo>
                  <a:lnTo>
                    <a:pt x="95644" y="246540"/>
                  </a:lnTo>
                  <a:lnTo>
                    <a:pt x="95897" y="245587"/>
                  </a:lnTo>
                  <a:lnTo>
                    <a:pt x="96145" y="244621"/>
                  </a:lnTo>
                  <a:lnTo>
                    <a:pt x="96390" y="243654"/>
                  </a:lnTo>
                  <a:lnTo>
                    <a:pt x="96634" y="242675"/>
                  </a:lnTo>
                  <a:lnTo>
                    <a:pt x="96875" y="241695"/>
                  </a:lnTo>
                  <a:lnTo>
                    <a:pt x="97111" y="240702"/>
                  </a:lnTo>
                  <a:lnTo>
                    <a:pt x="97342" y="239696"/>
                  </a:lnTo>
                  <a:lnTo>
                    <a:pt x="97570" y="238690"/>
                  </a:lnTo>
                  <a:lnTo>
                    <a:pt x="97798" y="237670"/>
                  </a:lnTo>
                  <a:lnTo>
                    <a:pt x="98021" y="236651"/>
                  </a:lnTo>
                  <a:lnTo>
                    <a:pt x="98245" y="235631"/>
                  </a:lnTo>
                  <a:lnTo>
                    <a:pt x="98460" y="234585"/>
                  </a:lnTo>
                  <a:lnTo>
                    <a:pt x="98675" y="233553"/>
                  </a:lnTo>
                  <a:lnTo>
                    <a:pt x="98885" y="232507"/>
                  </a:lnTo>
                  <a:lnTo>
                    <a:pt x="99096" y="231448"/>
                  </a:lnTo>
                  <a:lnTo>
                    <a:pt x="99298" y="230389"/>
                  </a:lnTo>
                  <a:lnTo>
                    <a:pt x="99501" y="229316"/>
                  </a:lnTo>
                  <a:lnTo>
                    <a:pt x="99703" y="228244"/>
                  </a:lnTo>
                  <a:lnTo>
                    <a:pt x="99897" y="227158"/>
                  </a:lnTo>
                  <a:lnTo>
                    <a:pt x="100091" y="226073"/>
                  </a:lnTo>
                  <a:lnTo>
                    <a:pt x="100281" y="224987"/>
                  </a:lnTo>
                  <a:lnTo>
                    <a:pt x="100466" y="223888"/>
                  </a:lnTo>
                  <a:lnTo>
                    <a:pt x="100652" y="222776"/>
                  </a:lnTo>
                  <a:lnTo>
                    <a:pt x="100833" y="221664"/>
                  </a:lnTo>
                  <a:lnTo>
                    <a:pt x="101014" y="220552"/>
                  </a:lnTo>
                  <a:lnTo>
                    <a:pt x="101187" y="219426"/>
                  </a:lnTo>
                  <a:lnTo>
                    <a:pt x="101360" y="218301"/>
                  </a:lnTo>
                  <a:lnTo>
                    <a:pt x="101529" y="217163"/>
                  </a:lnTo>
                  <a:lnTo>
                    <a:pt x="101697" y="216024"/>
                  </a:lnTo>
                  <a:lnTo>
                    <a:pt x="101862" y="214885"/>
                  </a:lnTo>
                  <a:lnTo>
                    <a:pt x="102022" y="213734"/>
                  </a:lnTo>
                  <a:lnTo>
                    <a:pt x="102178" y="212582"/>
                  </a:lnTo>
                  <a:lnTo>
                    <a:pt x="102334" y="211417"/>
                  </a:lnTo>
                  <a:lnTo>
                    <a:pt x="102485" y="210252"/>
                  </a:lnTo>
                  <a:lnTo>
                    <a:pt x="102637" y="209087"/>
                  </a:lnTo>
                  <a:lnTo>
                    <a:pt x="102785" y="207908"/>
                  </a:lnTo>
                  <a:lnTo>
                    <a:pt x="102928" y="206730"/>
                  </a:lnTo>
                  <a:lnTo>
                    <a:pt x="103067" y="205552"/>
                  </a:lnTo>
                  <a:lnTo>
                    <a:pt x="103206" y="204360"/>
                  </a:lnTo>
                  <a:lnTo>
                    <a:pt x="103341" y="203169"/>
                  </a:lnTo>
                  <a:lnTo>
                    <a:pt x="103476" y="201964"/>
                  </a:lnTo>
                  <a:lnTo>
                    <a:pt x="103607" y="200772"/>
                  </a:lnTo>
                  <a:lnTo>
                    <a:pt x="103733" y="199554"/>
                  </a:lnTo>
                  <a:lnTo>
                    <a:pt x="103856" y="198350"/>
                  </a:lnTo>
                  <a:lnTo>
                    <a:pt x="103978" y="197132"/>
                  </a:lnTo>
                  <a:lnTo>
                    <a:pt x="104100" y="195914"/>
                  </a:lnTo>
                  <a:lnTo>
                    <a:pt x="104214" y="194696"/>
                  </a:lnTo>
                  <a:lnTo>
                    <a:pt x="104328" y="193464"/>
                  </a:lnTo>
                  <a:lnTo>
                    <a:pt x="104437" y="192233"/>
                  </a:lnTo>
                  <a:lnTo>
                    <a:pt x="104547" y="191002"/>
                  </a:lnTo>
                  <a:lnTo>
                    <a:pt x="104652" y="189771"/>
                  </a:lnTo>
                  <a:lnTo>
                    <a:pt x="104758" y="188526"/>
                  </a:lnTo>
                  <a:lnTo>
                    <a:pt x="104859" y="187282"/>
                  </a:lnTo>
                  <a:lnTo>
                    <a:pt x="104956" y="186037"/>
                  </a:lnTo>
                  <a:lnTo>
                    <a:pt x="105049" y="184780"/>
                  </a:lnTo>
                  <a:lnTo>
                    <a:pt x="105141" y="183535"/>
                  </a:lnTo>
                  <a:lnTo>
                    <a:pt x="105234" y="182277"/>
                  </a:lnTo>
                  <a:lnTo>
                    <a:pt x="105318" y="181020"/>
                  </a:lnTo>
                  <a:lnTo>
                    <a:pt x="105403" y="179749"/>
                  </a:lnTo>
                  <a:lnTo>
                    <a:pt x="105432" y="179524"/>
                  </a:lnTo>
                  <a:lnTo>
                    <a:pt x="105449" y="179298"/>
                  </a:lnTo>
                  <a:lnTo>
                    <a:pt x="105457" y="179073"/>
                  </a:lnTo>
                  <a:lnTo>
                    <a:pt x="105457" y="178848"/>
                  </a:lnTo>
                  <a:lnTo>
                    <a:pt x="105592" y="176690"/>
                  </a:lnTo>
                  <a:lnTo>
                    <a:pt x="105723" y="174506"/>
                  </a:lnTo>
                  <a:lnTo>
                    <a:pt x="105841" y="172335"/>
                  </a:lnTo>
                  <a:lnTo>
                    <a:pt x="105955" y="170137"/>
                  </a:lnTo>
                  <a:lnTo>
                    <a:pt x="106060" y="167952"/>
                  </a:lnTo>
                  <a:lnTo>
                    <a:pt x="106157" y="165742"/>
                  </a:lnTo>
                  <a:lnTo>
                    <a:pt x="106250" y="163544"/>
                  </a:lnTo>
                  <a:lnTo>
                    <a:pt x="106330" y="161333"/>
                  </a:lnTo>
                  <a:lnTo>
                    <a:pt x="106410" y="159109"/>
                  </a:lnTo>
                  <a:lnTo>
                    <a:pt x="106478" y="156885"/>
                  </a:lnTo>
                  <a:lnTo>
                    <a:pt x="106541" y="154660"/>
                  </a:lnTo>
                  <a:lnTo>
                    <a:pt x="106596" y="152436"/>
                  </a:lnTo>
                  <a:lnTo>
                    <a:pt x="106642" y="150199"/>
                  </a:lnTo>
                  <a:lnTo>
                    <a:pt x="106684" y="147961"/>
                  </a:lnTo>
                  <a:lnTo>
                    <a:pt x="106722" y="145724"/>
                  </a:lnTo>
                  <a:lnTo>
                    <a:pt x="106747" y="143486"/>
                  </a:lnTo>
                  <a:lnTo>
                    <a:pt x="106769" y="141249"/>
                  </a:lnTo>
                  <a:lnTo>
                    <a:pt x="106785" y="138998"/>
                  </a:lnTo>
                  <a:lnTo>
                    <a:pt x="106790" y="136761"/>
                  </a:lnTo>
                  <a:lnTo>
                    <a:pt x="106794" y="134510"/>
                  </a:lnTo>
                  <a:lnTo>
                    <a:pt x="106785" y="132260"/>
                  </a:lnTo>
                  <a:lnTo>
                    <a:pt x="106777" y="130022"/>
                  </a:lnTo>
                  <a:lnTo>
                    <a:pt x="106756" y="127772"/>
                  </a:lnTo>
                  <a:lnTo>
                    <a:pt x="106731" y="125534"/>
                  </a:lnTo>
                  <a:lnTo>
                    <a:pt x="106701" y="123297"/>
                  </a:lnTo>
                  <a:lnTo>
                    <a:pt x="106663" y="121046"/>
                  </a:lnTo>
                  <a:lnTo>
                    <a:pt x="106621" y="118809"/>
                  </a:lnTo>
                  <a:lnTo>
                    <a:pt x="106570" y="116584"/>
                  </a:lnTo>
                  <a:lnTo>
                    <a:pt x="106516" y="114347"/>
                  </a:lnTo>
                  <a:lnTo>
                    <a:pt x="106452" y="112123"/>
                  </a:lnTo>
                  <a:lnTo>
                    <a:pt x="106385" y="109899"/>
                  </a:lnTo>
                  <a:lnTo>
                    <a:pt x="106309" y="107674"/>
                  </a:lnTo>
                  <a:lnTo>
                    <a:pt x="106229" y="105463"/>
                  </a:lnTo>
                  <a:lnTo>
                    <a:pt x="106145" y="103253"/>
                  </a:lnTo>
                  <a:lnTo>
                    <a:pt x="106052" y="101042"/>
                  </a:lnTo>
                  <a:lnTo>
                    <a:pt x="105955" y="98844"/>
                  </a:lnTo>
                  <a:lnTo>
                    <a:pt x="105850" y="96659"/>
                  </a:lnTo>
                  <a:lnTo>
                    <a:pt x="105740" y="94475"/>
                  </a:lnTo>
                  <a:lnTo>
                    <a:pt x="105626" y="92290"/>
                  </a:lnTo>
                  <a:lnTo>
                    <a:pt x="105504" y="90119"/>
                  </a:lnTo>
                  <a:lnTo>
                    <a:pt x="105377" y="87961"/>
                  </a:lnTo>
                  <a:lnTo>
                    <a:pt x="105247" y="85803"/>
                  </a:lnTo>
                  <a:lnTo>
                    <a:pt x="105112" y="83659"/>
                  </a:lnTo>
                  <a:lnTo>
                    <a:pt x="104968" y="81527"/>
                  </a:lnTo>
                  <a:lnTo>
                    <a:pt x="104821" y="79396"/>
                  </a:lnTo>
                  <a:lnTo>
                    <a:pt x="104665" y="77290"/>
                  </a:lnTo>
                  <a:lnTo>
                    <a:pt x="104509" y="75172"/>
                  </a:lnTo>
                  <a:lnTo>
                    <a:pt x="104345" y="73080"/>
                  </a:lnTo>
                  <a:lnTo>
                    <a:pt x="104176" y="71002"/>
                  </a:lnTo>
                  <a:lnTo>
                    <a:pt x="103999" y="68923"/>
                  </a:lnTo>
                  <a:lnTo>
                    <a:pt x="103822" y="66871"/>
                  </a:lnTo>
                  <a:lnTo>
                    <a:pt x="103636" y="64819"/>
                  </a:lnTo>
                  <a:lnTo>
                    <a:pt x="103447" y="62780"/>
                  </a:lnTo>
                  <a:lnTo>
                    <a:pt x="103253" y="60768"/>
                  </a:lnTo>
                  <a:lnTo>
                    <a:pt x="103055" y="58756"/>
                  </a:lnTo>
                  <a:lnTo>
                    <a:pt x="102848" y="56770"/>
                  </a:lnTo>
                  <a:lnTo>
                    <a:pt x="102641" y="54784"/>
                  </a:lnTo>
                  <a:lnTo>
                    <a:pt x="102426" y="52824"/>
                  </a:lnTo>
                  <a:lnTo>
                    <a:pt x="102207" y="50878"/>
                  </a:lnTo>
                  <a:lnTo>
                    <a:pt x="101988" y="48945"/>
                  </a:lnTo>
                  <a:lnTo>
                    <a:pt x="101760" y="47026"/>
                  </a:lnTo>
                  <a:lnTo>
                    <a:pt x="101529" y="45119"/>
                  </a:lnTo>
                  <a:lnTo>
                    <a:pt x="101288" y="43239"/>
                  </a:lnTo>
                  <a:lnTo>
                    <a:pt x="101048" y="41373"/>
                  </a:lnTo>
                  <a:lnTo>
                    <a:pt x="101014" y="41161"/>
                  </a:lnTo>
                  <a:lnTo>
                    <a:pt x="100976" y="40962"/>
                  </a:lnTo>
                  <a:lnTo>
                    <a:pt x="100930" y="40790"/>
                  </a:lnTo>
                  <a:lnTo>
                    <a:pt x="100879" y="40631"/>
                  </a:lnTo>
                  <a:lnTo>
                    <a:pt x="100825" y="40486"/>
                  </a:lnTo>
                  <a:lnTo>
                    <a:pt x="100766" y="40366"/>
                  </a:lnTo>
                  <a:lnTo>
                    <a:pt x="100702" y="40260"/>
                  </a:lnTo>
                  <a:lnTo>
                    <a:pt x="100639" y="40168"/>
                  </a:lnTo>
                  <a:lnTo>
                    <a:pt x="100900" y="39598"/>
                  </a:lnTo>
                  <a:lnTo>
                    <a:pt x="101162" y="39003"/>
                  </a:lnTo>
                  <a:lnTo>
                    <a:pt x="101415" y="38380"/>
                  </a:lnTo>
                  <a:lnTo>
                    <a:pt x="101663" y="37758"/>
                  </a:lnTo>
                  <a:lnTo>
                    <a:pt x="101908" y="37110"/>
                  </a:lnTo>
                  <a:lnTo>
                    <a:pt x="102144" y="36434"/>
                  </a:lnTo>
                  <a:lnTo>
                    <a:pt x="102376" y="35759"/>
                  </a:lnTo>
                  <a:lnTo>
                    <a:pt x="102604" y="35057"/>
                  </a:lnTo>
                  <a:lnTo>
                    <a:pt x="102827" y="34343"/>
                  </a:lnTo>
                  <a:lnTo>
                    <a:pt x="103042" y="33601"/>
                  </a:lnTo>
                  <a:lnTo>
                    <a:pt x="103249" y="32847"/>
                  </a:lnTo>
                  <a:lnTo>
                    <a:pt x="103455" y="32079"/>
                  </a:lnTo>
                  <a:lnTo>
                    <a:pt x="103649" y="31284"/>
                  </a:lnTo>
                  <a:lnTo>
                    <a:pt x="103839" y="30477"/>
                  </a:lnTo>
                  <a:lnTo>
                    <a:pt x="104024" y="29643"/>
                  </a:lnTo>
                  <a:lnTo>
                    <a:pt x="104197" y="28809"/>
                  </a:lnTo>
                  <a:lnTo>
                    <a:pt x="104370" y="27948"/>
                  </a:lnTo>
                  <a:lnTo>
                    <a:pt x="104530" y="27061"/>
                  </a:lnTo>
                  <a:lnTo>
                    <a:pt x="104686" y="26161"/>
                  </a:lnTo>
                  <a:lnTo>
                    <a:pt x="104834" y="25247"/>
                  </a:lnTo>
                  <a:lnTo>
                    <a:pt x="104973" y="24320"/>
                  </a:lnTo>
                  <a:lnTo>
                    <a:pt x="105103" y="23367"/>
                  </a:lnTo>
                  <a:lnTo>
                    <a:pt x="105226" y="22401"/>
                  </a:lnTo>
                  <a:lnTo>
                    <a:pt x="105339" y="21408"/>
                  </a:lnTo>
                  <a:lnTo>
                    <a:pt x="105449" y="20402"/>
                  </a:lnTo>
                  <a:lnTo>
                    <a:pt x="105546" y="19382"/>
                  </a:lnTo>
                  <a:lnTo>
                    <a:pt x="105639" y="18336"/>
                  </a:lnTo>
                  <a:lnTo>
                    <a:pt x="105719" y="17277"/>
                  </a:lnTo>
                  <a:lnTo>
                    <a:pt x="105791" y="16205"/>
                  </a:lnTo>
                  <a:lnTo>
                    <a:pt x="105854" y="15106"/>
                  </a:lnTo>
                  <a:lnTo>
                    <a:pt x="105909" y="13994"/>
                  </a:lnTo>
                  <a:lnTo>
                    <a:pt x="105930" y="13425"/>
                  </a:lnTo>
                  <a:lnTo>
                    <a:pt x="105951" y="12855"/>
                  </a:lnTo>
                  <a:lnTo>
                    <a:pt x="105955" y="12657"/>
                  </a:lnTo>
                  <a:lnTo>
                    <a:pt x="105955" y="12458"/>
                  </a:lnTo>
                  <a:lnTo>
                    <a:pt x="105951" y="12273"/>
                  </a:lnTo>
                  <a:lnTo>
                    <a:pt x="105942" y="12087"/>
                  </a:lnTo>
                  <a:lnTo>
                    <a:pt x="105930" y="11902"/>
                  </a:lnTo>
                  <a:lnTo>
                    <a:pt x="105913" y="11717"/>
                  </a:lnTo>
                  <a:lnTo>
                    <a:pt x="105892" y="11545"/>
                  </a:lnTo>
                  <a:lnTo>
                    <a:pt x="105871" y="11373"/>
                  </a:lnTo>
                  <a:lnTo>
                    <a:pt x="105845" y="11214"/>
                  </a:lnTo>
                  <a:lnTo>
                    <a:pt x="105816" y="11055"/>
                  </a:lnTo>
                  <a:lnTo>
                    <a:pt x="105782" y="10896"/>
                  </a:lnTo>
                  <a:lnTo>
                    <a:pt x="105748" y="10750"/>
                  </a:lnTo>
                  <a:lnTo>
                    <a:pt x="105710" y="10605"/>
                  </a:lnTo>
                  <a:lnTo>
                    <a:pt x="105668" y="10459"/>
                  </a:lnTo>
                  <a:lnTo>
                    <a:pt x="105626" y="10327"/>
                  </a:lnTo>
                  <a:lnTo>
                    <a:pt x="105584" y="10194"/>
                  </a:lnTo>
                  <a:lnTo>
                    <a:pt x="105677" y="10049"/>
                  </a:lnTo>
                  <a:lnTo>
                    <a:pt x="105765" y="9890"/>
                  </a:lnTo>
                  <a:lnTo>
                    <a:pt x="105850" y="9704"/>
                  </a:lnTo>
                  <a:lnTo>
                    <a:pt x="105925" y="9506"/>
                  </a:lnTo>
                  <a:lnTo>
                    <a:pt x="105997" y="9281"/>
                  </a:lnTo>
                  <a:lnTo>
                    <a:pt x="106060" y="9056"/>
                  </a:lnTo>
                  <a:lnTo>
                    <a:pt x="106115" y="8804"/>
                  </a:lnTo>
                  <a:lnTo>
                    <a:pt x="106166" y="8553"/>
                  </a:lnTo>
                  <a:lnTo>
                    <a:pt x="106208" y="8275"/>
                  </a:lnTo>
                  <a:lnTo>
                    <a:pt x="106246" y="8010"/>
                  </a:lnTo>
                  <a:lnTo>
                    <a:pt x="106271" y="7719"/>
                  </a:lnTo>
                  <a:lnTo>
                    <a:pt x="106296" y="7440"/>
                  </a:lnTo>
                  <a:lnTo>
                    <a:pt x="106313" y="7149"/>
                  </a:lnTo>
                  <a:lnTo>
                    <a:pt x="106322" y="6858"/>
                  </a:lnTo>
                  <a:lnTo>
                    <a:pt x="106322" y="6567"/>
                  </a:lnTo>
                  <a:lnTo>
                    <a:pt x="106317" y="6289"/>
                  </a:lnTo>
                  <a:lnTo>
                    <a:pt x="106305" y="5997"/>
                  </a:lnTo>
                  <a:lnTo>
                    <a:pt x="106284" y="5733"/>
                  </a:lnTo>
                  <a:lnTo>
                    <a:pt x="106258" y="5455"/>
                  </a:lnTo>
                  <a:lnTo>
                    <a:pt x="106225" y="5203"/>
                  </a:lnTo>
                  <a:lnTo>
                    <a:pt x="106187" y="4952"/>
                  </a:lnTo>
                  <a:lnTo>
                    <a:pt x="106136" y="4726"/>
                  </a:lnTo>
                  <a:lnTo>
                    <a:pt x="106081" y="4501"/>
                  </a:lnTo>
                  <a:lnTo>
                    <a:pt x="106018" y="4303"/>
                  </a:lnTo>
                  <a:lnTo>
                    <a:pt x="105951" y="4117"/>
                  </a:lnTo>
                  <a:lnTo>
                    <a:pt x="105871" y="3945"/>
                  </a:lnTo>
                  <a:lnTo>
                    <a:pt x="105786" y="3800"/>
                  </a:lnTo>
                  <a:lnTo>
                    <a:pt x="105744" y="3747"/>
                  </a:lnTo>
                  <a:lnTo>
                    <a:pt x="105698" y="3681"/>
                  </a:lnTo>
                  <a:lnTo>
                    <a:pt x="105647" y="3641"/>
                  </a:lnTo>
                  <a:lnTo>
                    <a:pt x="105597" y="3588"/>
                  </a:lnTo>
                  <a:lnTo>
                    <a:pt x="105546" y="3561"/>
                  </a:lnTo>
                  <a:lnTo>
                    <a:pt x="105491" y="3522"/>
                  </a:lnTo>
                  <a:lnTo>
                    <a:pt x="105432" y="3508"/>
                  </a:lnTo>
                  <a:lnTo>
                    <a:pt x="105377" y="3482"/>
                  </a:lnTo>
                  <a:lnTo>
                    <a:pt x="105255" y="3482"/>
                  </a:lnTo>
                  <a:lnTo>
                    <a:pt x="103590" y="3614"/>
                  </a:lnTo>
                  <a:lnTo>
                    <a:pt x="101921" y="3760"/>
                  </a:lnTo>
                  <a:lnTo>
                    <a:pt x="100251" y="3919"/>
                  </a:lnTo>
                  <a:lnTo>
                    <a:pt x="98582" y="4091"/>
                  </a:lnTo>
                  <a:lnTo>
                    <a:pt x="96912" y="4290"/>
                  </a:lnTo>
                  <a:lnTo>
                    <a:pt x="95239" y="4488"/>
                  </a:lnTo>
                  <a:lnTo>
                    <a:pt x="93565" y="4713"/>
                  </a:lnTo>
                  <a:lnTo>
                    <a:pt x="91896" y="4938"/>
                  </a:lnTo>
                  <a:lnTo>
                    <a:pt x="90222" y="5190"/>
                  </a:lnTo>
                  <a:lnTo>
                    <a:pt x="88549" y="5441"/>
                  </a:lnTo>
                  <a:lnTo>
                    <a:pt x="86879" y="5706"/>
                  </a:lnTo>
                  <a:lnTo>
                    <a:pt x="85210" y="5984"/>
                  </a:lnTo>
                  <a:lnTo>
                    <a:pt x="83541" y="6275"/>
                  </a:lnTo>
                  <a:lnTo>
                    <a:pt x="81871" y="6567"/>
                  </a:lnTo>
                  <a:lnTo>
                    <a:pt x="80206" y="6871"/>
                  </a:lnTo>
                  <a:lnTo>
                    <a:pt x="78545" y="7176"/>
                  </a:lnTo>
                  <a:lnTo>
                    <a:pt x="78452" y="7215"/>
                  </a:lnTo>
                  <a:lnTo>
                    <a:pt x="78364" y="7268"/>
                  </a:lnTo>
                  <a:lnTo>
                    <a:pt x="78280" y="7348"/>
                  </a:lnTo>
                  <a:lnTo>
                    <a:pt x="78204" y="7454"/>
                  </a:lnTo>
                  <a:lnTo>
                    <a:pt x="78132" y="7573"/>
                  </a:lnTo>
                  <a:lnTo>
                    <a:pt x="78069" y="7705"/>
                  </a:lnTo>
                  <a:lnTo>
                    <a:pt x="78010" y="7851"/>
                  </a:lnTo>
                  <a:lnTo>
                    <a:pt x="77959" y="8023"/>
                  </a:lnTo>
                  <a:lnTo>
                    <a:pt x="77913" y="8195"/>
                  </a:lnTo>
                  <a:lnTo>
                    <a:pt x="77871" y="8394"/>
                  </a:lnTo>
                  <a:lnTo>
                    <a:pt x="77837" y="8592"/>
                  </a:lnTo>
                  <a:lnTo>
                    <a:pt x="77807" y="8791"/>
                  </a:lnTo>
                  <a:lnTo>
                    <a:pt x="77786" y="9003"/>
                  </a:lnTo>
                  <a:lnTo>
                    <a:pt x="77769" y="9228"/>
                  </a:lnTo>
                  <a:lnTo>
                    <a:pt x="77757" y="9453"/>
                  </a:lnTo>
                  <a:lnTo>
                    <a:pt x="77753" y="9678"/>
                  </a:lnTo>
                  <a:lnTo>
                    <a:pt x="77689" y="9691"/>
                  </a:lnTo>
                  <a:lnTo>
                    <a:pt x="77630" y="9731"/>
                  </a:lnTo>
                  <a:lnTo>
                    <a:pt x="77571" y="9784"/>
                  </a:lnTo>
                  <a:lnTo>
                    <a:pt x="77512" y="9850"/>
                  </a:lnTo>
                  <a:lnTo>
                    <a:pt x="77457" y="9929"/>
                  </a:lnTo>
                  <a:lnTo>
                    <a:pt x="77403" y="10022"/>
                  </a:lnTo>
                  <a:lnTo>
                    <a:pt x="77352" y="10141"/>
                  </a:lnTo>
                  <a:lnTo>
                    <a:pt x="77306" y="10260"/>
                  </a:lnTo>
                  <a:lnTo>
                    <a:pt x="77259" y="10406"/>
                  </a:lnTo>
                  <a:lnTo>
                    <a:pt x="77221" y="10565"/>
                  </a:lnTo>
                  <a:lnTo>
                    <a:pt x="77183" y="10737"/>
                  </a:lnTo>
                  <a:lnTo>
                    <a:pt x="77150" y="10922"/>
                  </a:lnTo>
                  <a:lnTo>
                    <a:pt x="77120" y="11121"/>
                  </a:lnTo>
                  <a:lnTo>
                    <a:pt x="77099" y="11346"/>
                  </a:lnTo>
                  <a:lnTo>
                    <a:pt x="77078" y="11571"/>
                  </a:lnTo>
                  <a:lnTo>
                    <a:pt x="77065" y="11823"/>
                  </a:lnTo>
                  <a:lnTo>
                    <a:pt x="77036" y="12776"/>
                  </a:lnTo>
                  <a:lnTo>
                    <a:pt x="77015" y="13716"/>
                  </a:lnTo>
                  <a:lnTo>
                    <a:pt x="77002" y="14643"/>
                  </a:lnTo>
                  <a:lnTo>
                    <a:pt x="76994" y="15569"/>
                  </a:lnTo>
                  <a:lnTo>
                    <a:pt x="76994" y="16470"/>
                  </a:lnTo>
                  <a:lnTo>
                    <a:pt x="77002" y="17370"/>
                  </a:lnTo>
                  <a:lnTo>
                    <a:pt x="77019" y="18244"/>
                  </a:lnTo>
                  <a:lnTo>
                    <a:pt x="77040" y="19117"/>
                  </a:lnTo>
                  <a:lnTo>
                    <a:pt x="77070" y="19965"/>
                  </a:lnTo>
                  <a:lnTo>
                    <a:pt x="77103" y="20812"/>
                  </a:lnTo>
                  <a:lnTo>
                    <a:pt x="77146" y="21646"/>
                  </a:lnTo>
                  <a:lnTo>
                    <a:pt x="77196" y="22467"/>
                  </a:lnTo>
                  <a:lnTo>
                    <a:pt x="77251" y="23275"/>
                  </a:lnTo>
                  <a:lnTo>
                    <a:pt x="77314" y="24069"/>
                  </a:lnTo>
                  <a:lnTo>
                    <a:pt x="77386" y="24850"/>
                  </a:lnTo>
                  <a:lnTo>
                    <a:pt x="77462" y="25618"/>
                  </a:lnTo>
                  <a:lnTo>
                    <a:pt x="77542" y="26386"/>
                  </a:lnTo>
                  <a:lnTo>
                    <a:pt x="77630" y="27127"/>
                  </a:lnTo>
                  <a:lnTo>
                    <a:pt x="77723" y="27855"/>
                  </a:lnTo>
                  <a:lnTo>
                    <a:pt x="77824" y="28583"/>
                  </a:lnTo>
                  <a:lnTo>
                    <a:pt x="77930" y="29285"/>
                  </a:lnTo>
                  <a:lnTo>
                    <a:pt x="78039" y="29987"/>
                  </a:lnTo>
                  <a:lnTo>
                    <a:pt x="78157" y="30675"/>
                  </a:lnTo>
                  <a:lnTo>
                    <a:pt x="78280" y="31350"/>
                  </a:lnTo>
                  <a:lnTo>
                    <a:pt x="78410" y="32012"/>
                  </a:lnTo>
                  <a:lnTo>
                    <a:pt x="78541" y="32661"/>
                  </a:lnTo>
                  <a:lnTo>
                    <a:pt x="78680" y="33297"/>
                  </a:lnTo>
                  <a:lnTo>
                    <a:pt x="78823" y="33919"/>
                  </a:lnTo>
                  <a:lnTo>
                    <a:pt x="78975" y="34528"/>
                  </a:lnTo>
                  <a:lnTo>
                    <a:pt x="79127" y="35124"/>
                  </a:lnTo>
                  <a:lnTo>
                    <a:pt x="79287" y="35719"/>
                  </a:lnTo>
                  <a:lnTo>
                    <a:pt x="79451" y="36289"/>
                  </a:lnTo>
                  <a:lnTo>
                    <a:pt x="79620" y="36845"/>
                  </a:lnTo>
                  <a:lnTo>
                    <a:pt x="79793" y="37401"/>
                  </a:lnTo>
                  <a:lnTo>
                    <a:pt x="79970" y="37944"/>
                  </a:lnTo>
                  <a:lnTo>
                    <a:pt x="80151" y="38460"/>
                  </a:lnTo>
                  <a:lnTo>
                    <a:pt x="80337" y="38976"/>
                  </a:lnTo>
                  <a:lnTo>
                    <a:pt x="80531" y="39479"/>
                  </a:lnTo>
                  <a:lnTo>
                    <a:pt x="80725" y="39969"/>
                  </a:lnTo>
                  <a:lnTo>
                    <a:pt x="80923" y="40446"/>
                  </a:lnTo>
                  <a:lnTo>
                    <a:pt x="81125" y="40909"/>
                  </a:lnTo>
                  <a:lnTo>
                    <a:pt x="81332" y="41359"/>
                  </a:lnTo>
                  <a:lnTo>
                    <a:pt x="81542" y="41796"/>
                  </a:lnTo>
                  <a:lnTo>
                    <a:pt x="81757" y="42220"/>
                  </a:lnTo>
                  <a:lnTo>
                    <a:pt x="81972" y="42644"/>
                  </a:lnTo>
                  <a:lnTo>
                    <a:pt x="82196" y="43041"/>
                  </a:lnTo>
                  <a:lnTo>
                    <a:pt x="82419" y="43438"/>
                  </a:lnTo>
                  <a:lnTo>
                    <a:pt x="82647" y="43809"/>
                  </a:lnTo>
                  <a:lnTo>
                    <a:pt x="82875" y="44179"/>
                  </a:lnTo>
                  <a:lnTo>
                    <a:pt x="83111" y="44523"/>
                  </a:lnTo>
                  <a:lnTo>
                    <a:pt x="83347" y="44868"/>
                  </a:lnTo>
                  <a:lnTo>
                    <a:pt x="83587" y="45199"/>
                  </a:lnTo>
                  <a:lnTo>
                    <a:pt x="83827" y="45516"/>
                  </a:lnTo>
                  <a:lnTo>
                    <a:pt x="84076" y="45821"/>
                  </a:lnTo>
                  <a:lnTo>
                    <a:pt x="84320" y="46112"/>
                  </a:lnTo>
                  <a:lnTo>
                    <a:pt x="84573" y="46390"/>
                  </a:lnTo>
                  <a:lnTo>
                    <a:pt x="84826" y="46655"/>
                  </a:lnTo>
                  <a:lnTo>
                    <a:pt x="85079" y="46907"/>
                  </a:lnTo>
                  <a:lnTo>
                    <a:pt x="85336" y="47145"/>
                  </a:lnTo>
                  <a:lnTo>
                    <a:pt x="85598" y="47383"/>
                  </a:lnTo>
                  <a:lnTo>
                    <a:pt x="85859" y="47595"/>
                  </a:lnTo>
                  <a:lnTo>
                    <a:pt x="86121" y="47794"/>
                  </a:lnTo>
                  <a:lnTo>
                    <a:pt x="86386" y="47992"/>
                  </a:lnTo>
                  <a:lnTo>
                    <a:pt x="86652" y="48177"/>
                  </a:lnTo>
                  <a:lnTo>
                    <a:pt x="86656" y="48429"/>
                  </a:lnTo>
                  <a:lnTo>
                    <a:pt x="86660" y="48561"/>
                  </a:lnTo>
                  <a:lnTo>
                    <a:pt x="86669" y="48694"/>
                  </a:lnTo>
                  <a:lnTo>
                    <a:pt x="87187" y="54453"/>
                  </a:lnTo>
                  <a:lnTo>
                    <a:pt x="87714" y="60225"/>
                  </a:lnTo>
                  <a:lnTo>
                    <a:pt x="88237" y="65984"/>
                  </a:lnTo>
                  <a:lnTo>
                    <a:pt x="88494" y="68857"/>
                  </a:lnTo>
                  <a:lnTo>
                    <a:pt x="88747" y="71743"/>
                  </a:lnTo>
                  <a:lnTo>
                    <a:pt x="89000" y="74629"/>
                  </a:lnTo>
                  <a:lnTo>
                    <a:pt x="89244" y="77516"/>
                  </a:lnTo>
                  <a:lnTo>
                    <a:pt x="89480" y="80402"/>
                  </a:lnTo>
                  <a:lnTo>
                    <a:pt x="89712" y="83288"/>
                  </a:lnTo>
                  <a:lnTo>
                    <a:pt x="89936" y="86174"/>
                  </a:lnTo>
                  <a:lnTo>
                    <a:pt x="90146" y="89073"/>
                  </a:lnTo>
                  <a:lnTo>
                    <a:pt x="90252" y="90516"/>
                  </a:lnTo>
                  <a:lnTo>
                    <a:pt x="90349" y="91973"/>
                  </a:lnTo>
                  <a:lnTo>
                    <a:pt x="90446" y="93416"/>
                  </a:lnTo>
                  <a:lnTo>
                    <a:pt x="90543" y="94872"/>
                  </a:lnTo>
                  <a:lnTo>
                    <a:pt x="90631" y="96328"/>
                  </a:lnTo>
                  <a:lnTo>
                    <a:pt x="90720" y="97785"/>
                  </a:lnTo>
                  <a:lnTo>
                    <a:pt x="90808" y="99241"/>
                  </a:lnTo>
                  <a:lnTo>
                    <a:pt x="90888" y="100697"/>
                  </a:lnTo>
                  <a:lnTo>
                    <a:pt x="90964" y="102154"/>
                  </a:lnTo>
                  <a:lnTo>
                    <a:pt x="91040" y="103610"/>
                  </a:lnTo>
                  <a:lnTo>
                    <a:pt x="91112" y="105080"/>
                  </a:lnTo>
                  <a:lnTo>
                    <a:pt x="91179" y="106536"/>
                  </a:lnTo>
                  <a:lnTo>
                    <a:pt x="91242" y="108005"/>
                  </a:lnTo>
                  <a:lnTo>
                    <a:pt x="91302" y="109475"/>
                  </a:lnTo>
                  <a:lnTo>
                    <a:pt x="91356" y="110945"/>
                  </a:lnTo>
                  <a:lnTo>
                    <a:pt x="91407" y="112414"/>
                  </a:lnTo>
                  <a:lnTo>
                    <a:pt x="91453" y="113884"/>
                  </a:lnTo>
                  <a:lnTo>
                    <a:pt x="91491" y="115353"/>
                  </a:lnTo>
                  <a:lnTo>
                    <a:pt x="91529" y="116836"/>
                  </a:lnTo>
                  <a:lnTo>
                    <a:pt x="91563" y="118306"/>
                  </a:lnTo>
                  <a:lnTo>
                    <a:pt x="91588" y="119788"/>
                  </a:lnTo>
                  <a:lnTo>
                    <a:pt x="91609" y="121271"/>
                  </a:lnTo>
                  <a:lnTo>
                    <a:pt x="91626" y="122754"/>
                  </a:lnTo>
                  <a:lnTo>
                    <a:pt x="91639" y="124250"/>
                  </a:lnTo>
                  <a:lnTo>
                    <a:pt x="91647" y="125733"/>
                  </a:lnTo>
                  <a:lnTo>
                    <a:pt x="91647" y="127229"/>
                  </a:lnTo>
                  <a:lnTo>
                    <a:pt x="91639" y="128725"/>
                  </a:lnTo>
                  <a:lnTo>
                    <a:pt x="91630" y="130221"/>
                  </a:lnTo>
                  <a:lnTo>
                    <a:pt x="91613" y="131717"/>
                  </a:lnTo>
                  <a:lnTo>
                    <a:pt x="91592" y="133213"/>
                  </a:lnTo>
                  <a:lnTo>
                    <a:pt x="91563" y="134722"/>
                  </a:lnTo>
                  <a:lnTo>
                    <a:pt x="91529" y="136231"/>
                  </a:lnTo>
                  <a:lnTo>
                    <a:pt x="91487" y="137741"/>
                  </a:lnTo>
                  <a:lnTo>
                    <a:pt x="91441" y="139250"/>
                  </a:lnTo>
                  <a:lnTo>
                    <a:pt x="91386" y="140772"/>
                  </a:lnTo>
                  <a:lnTo>
                    <a:pt x="91323" y="142282"/>
                  </a:lnTo>
                  <a:lnTo>
                    <a:pt x="91247" y="144016"/>
                  </a:lnTo>
                  <a:lnTo>
                    <a:pt x="91158" y="145711"/>
                  </a:lnTo>
                  <a:lnTo>
                    <a:pt x="91065" y="147392"/>
                  </a:lnTo>
                  <a:lnTo>
                    <a:pt x="90960" y="149047"/>
                  </a:lnTo>
                  <a:lnTo>
                    <a:pt x="90850" y="150689"/>
                  </a:lnTo>
                  <a:lnTo>
                    <a:pt x="90732" y="152304"/>
                  </a:lnTo>
                  <a:lnTo>
                    <a:pt x="90606" y="153906"/>
                  </a:lnTo>
                  <a:lnTo>
                    <a:pt x="90471" y="155494"/>
                  </a:lnTo>
                  <a:lnTo>
                    <a:pt x="90332" y="157057"/>
                  </a:lnTo>
                  <a:lnTo>
                    <a:pt x="90180" y="158606"/>
                  </a:lnTo>
                  <a:lnTo>
                    <a:pt x="90024" y="160141"/>
                  </a:lnTo>
                  <a:lnTo>
                    <a:pt x="89860" y="161664"/>
                  </a:lnTo>
                  <a:lnTo>
                    <a:pt x="89687" y="163173"/>
                  </a:lnTo>
                  <a:lnTo>
                    <a:pt x="89506" y="164682"/>
                  </a:lnTo>
                  <a:lnTo>
                    <a:pt x="89320" y="166165"/>
                  </a:lnTo>
                  <a:lnTo>
                    <a:pt x="89122" y="167635"/>
                  </a:lnTo>
                  <a:lnTo>
                    <a:pt x="88920" y="169104"/>
                  </a:lnTo>
                  <a:lnTo>
                    <a:pt x="88713" y="170561"/>
                  </a:lnTo>
                  <a:lnTo>
                    <a:pt x="88494" y="172017"/>
                  </a:lnTo>
                  <a:lnTo>
                    <a:pt x="88270" y="173460"/>
                  </a:lnTo>
                  <a:lnTo>
                    <a:pt x="88039" y="174890"/>
                  </a:lnTo>
                  <a:lnTo>
                    <a:pt x="87798" y="176320"/>
                  </a:lnTo>
                  <a:lnTo>
                    <a:pt x="87554" y="177749"/>
                  </a:lnTo>
                  <a:lnTo>
                    <a:pt x="87301" y="179166"/>
                  </a:lnTo>
                  <a:lnTo>
                    <a:pt x="87040" y="180583"/>
                  </a:lnTo>
                  <a:lnTo>
                    <a:pt x="86774" y="181999"/>
                  </a:lnTo>
                  <a:lnTo>
                    <a:pt x="86500" y="183416"/>
                  </a:lnTo>
                  <a:lnTo>
                    <a:pt x="86217" y="184832"/>
                  </a:lnTo>
                  <a:lnTo>
                    <a:pt x="85931" y="186249"/>
                  </a:lnTo>
                  <a:lnTo>
                    <a:pt x="85636" y="187666"/>
                  </a:lnTo>
                  <a:lnTo>
                    <a:pt x="85332" y="189082"/>
                  </a:lnTo>
                  <a:lnTo>
                    <a:pt x="85024" y="190512"/>
                  </a:lnTo>
                  <a:lnTo>
                    <a:pt x="84763" y="191677"/>
                  </a:lnTo>
                  <a:lnTo>
                    <a:pt x="84514" y="192776"/>
                  </a:lnTo>
                  <a:lnTo>
                    <a:pt x="84278" y="193809"/>
                  </a:lnTo>
                  <a:lnTo>
                    <a:pt x="84055" y="194802"/>
                  </a:lnTo>
                  <a:lnTo>
                    <a:pt x="83844" y="195755"/>
                  </a:lnTo>
                  <a:lnTo>
                    <a:pt x="83747" y="196231"/>
                  </a:lnTo>
                  <a:lnTo>
                    <a:pt x="83650" y="196695"/>
                  </a:lnTo>
                  <a:lnTo>
                    <a:pt x="83562" y="197158"/>
                  </a:lnTo>
                  <a:lnTo>
                    <a:pt x="83473" y="197622"/>
                  </a:lnTo>
                  <a:lnTo>
                    <a:pt x="83389" y="198085"/>
                  </a:lnTo>
                  <a:lnTo>
                    <a:pt x="83313" y="198548"/>
                  </a:lnTo>
                  <a:lnTo>
                    <a:pt x="82971" y="197092"/>
                  </a:lnTo>
                  <a:lnTo>
                    <a:pt x="82630" y="195649"/>
                  </a:lnTo>
                  <a:lnTo>
                    <a:pt x="82276" y="194193"/>
                  </a:lnTo>
                  <a:lnTo>
                    <a:pt x="81922" y="192763"/>
                  </a:lnTo>
                  <a:lnTo>
                    <a:pt x="81555" y="191320"/>
                  </a:lnTo>
                  <a:lnTo>
                    <a:pt x="81184" y="189903"/>
                  </a:lnTo>
                  <a:lnTo>
                    <a:pt x="80809" y="188500"/>
                  </a:lnTo>
                  <a:lnTo>
                    <a:pt x="80421" y="187110"/>
                  </a:lnTo>
                  <a:lnTo>
                    <a:pt x="80029" y="185733"/>
                  </a:lnTo>
                  <a:lnTo>
                    <a:pt x="79831" y="185058"/>
                  </a:lnTo>
                  <a:lnTo>
                    <a:pt x="79633" y="184396"/>
                  </a:lnTo>
                  <a:lnTo>
                    <a:pt x="79426" y="183734"/>
                  </a:lnTo>
                  <a:lnTo>
                    <a:pt x="79224" y="183072"/>
                  </a:lnTo>
                  <a:lnTo>
                    <a:pt x="79017" y="182423"/>
                  </a:lnTo>
                  <a:lnTo>
                    <a:pt x="78811" y="181774"/>
                  </a:lnTo>
                  <a:lnTo>
                    <a:pt x="78600" y="181139"/>
                  </a:lnTo>
                  <a:lnTo>
                    <a:pt x="78389" y="180516"/>
                  </a:lnTo>
                  <a:lnTo>
                    <a:pt x="78174" y="179894"/>
                  </a:lnTo>
                  <a:lnTo>
                    <a:pt x="77959" y="179285"/>
                  </a:lnTo>
                  <a:lnTo>
                    <a:pt x="77740" y="178676"/>
                  </a:lnTo>
                  <a:lnTo>
                    <a:pt x="77521" y="178080"/>
                  </a:lnTo>
                  <a:lnTo>
                    <a:pt x="77297" y="177498"/>
                  </a:lnTo>
                  <a:lnTo>
                    <a:pt x="77074" y="176929"/>
                  </a:lnTo>
                  <a:lnTo>
                    <a:pt x="76850" y="176373"/>
                  </a:lnTo>
                  <a:lnTo>
                    <a:pt x="76619" y="175817"/>
                  </a:lnTo>
                  <a:lnTo>
                    <a:pt x="76391" y="175274"/>
                  </a:lnTo>
                  <a:lnTo>
                    <a:pt x="76159" y="174744"/>
                  </a:lnTo>
                  <a:lnTo>
                    <a:pt x="75923" y="174228"/>
                  </a:lnTo>
                  <a:lnTo>
                    <a:pt x="75687" y="173725"/>
                  </a:lnTo>
                  <a:lnTo>
                    <a:pt x="75451" y="173222"/>
                  </a:lnTo>
                  <a:lnTo>
                    <a:pt x="75211" y="172745"/>
                  </a:lnTo>
                  <a:lnTo>
                    <a:pt x="74966" y="172268"/>
                  </a:lnTo>
                  <a:lnTo>
                    <a:pt x="74722" y="171818"/>
                  </a:lnTo>
                  <a:lnTo>
                    <a:pt x="74473" y="171381"/>
                  </a:lnTo>
                  <a:lnTo>
                    <a:pt x="74224" y="170945"/>
                  </a:lnTo>
                  <a:lnTo>
                    <a:pt x="73975" y="170534"/>
                  </a:lnTo>
                  <a:lnTo>
                    <a:pt x="73718" y="170137"/>
                  </a:lnTo>
                  <a:lnTo>
                    <a:pt x="73465" y="169753"/>
                  </a:lnTo>
                  <a:lnTo>
                    <a:pt x="73204" y="169382"/>
                  </a:lnTo>
                  <a:lnTo>
                    <a:pt x="72947" y="169038"/>
                  </a:lnTo>
                  <a:lnTo>
                    <a:pt x="72681" y="168694"/>
                  </a:lnTo>
                  <a:lnTo>
                    <a:pt x="72416" y="168376"/>
                  </a:lnTo>
                  <a:lnTo>
                    <a:pt x="72150" y="168072"/>
                  </a:lnTo>
                  <a:lnTo>
                    <a:pt x="71880" y="167794"/>
                  </a:lnTo>
                  <a:lnTo>
                    <a:pt x="71606" y="167516"/>
                  </a:lnTo>
                  <a:lnTo>
                    <a:pt x="71332" y="167264"/>
                  </a:lnTo>
                  <a:lnTo>
                    <a:pt x="71054" y="167039"/>
                  </a:lnTo>
                  <a:lnTo>
                    <a:pt x="70776" y="166827"/>
                  </a:lnTo>
                  <a:lnTo>
                    <a:pt x="70493" y="166629"/>
                  </a:lnTo>
                  <a:lnTo>
                    <a:pt x="70211" y="166443"/>
                  </a:lnTo>
                  <a:lnTo>
                    <a:pt x="69924" y="166284"/>
                  </a:lnTo>
                  <a:lnTo>
                    <a:pt x="69633" y="166152"/>
                  </a:lnTo>
                  <a:lnTo>
                    <a:pt x="69342" y="166033"/>
                  </a:lnTo>
                  <a:lnTo>
                    <a:pt x="69047" y="165940"/>
                  </a:lnTo>
                  <a:lnTo>
                    <a:pt x="68752" y="165861"/>
                  </a:lnTo>
                  <a:lnTo>
                    <a:pt x="68436" y="165794"/>
                  </a:lnTo>
                  <a:lnTo>
                    <a:pt x="68124" y="165768"/>
                  </a:lnTo>
                  <a:lnTo>
                    <a:pt x="67816" y="165755"/>
                  </a:lnTo>
                  <a:lnTo>
                    <a:pt x="67509" y="165768"/>
                  </a:lnTo>
                  <a:lnTo>
                    <a:pt x="67205" y="165808"/>
                  </a:lnTo>
                  <a:lnTo>
                    <a:pt x="66902" y="165874"/>
                  </a:lnTo>
                  <a:lnTo>
                    <a:pt x="66602" y="165953"/>
                  </a:lnTo>
                  <a:lnTo>
                    <a:pt x="66307" y="166059"/>
                  </a:lnTo>
                  <a:lnTo>
                    <a:pt x="66012" y="166192"/>
                  </a:lnTo>
                  <a:lnTo>
                    <a:pt x="65721" y="166337"/>
                  </a:lnTo>
                  <a:lnTo>
                    <a:pt x="65435" y="166509"/>
                  </a:lnTo>
                  <a:lnTo>
                    <a:pt x="65148" y="166708"/>
                  </a:lnTo>
                  <a:lnTo>
                    <a:pt x="64865" y="166920"/>
                  </a:lnTo>
                  <a:lnTo>
                    <a:pt x="64583" y="167158"/>
                  </a:lnTo>
                  <a:lnTo>
                    <a:pt x="64305" y="167410"/>
                  </a:lnTo>
                  <a:lnTo>
                    <a:pt x="64031" y="167688"/>
                  </a:lnTo>
                  <a:lnTo>
                    <a:pt x="63757" y="167979"/>
                  </a:lnTo>
                  <a:lnTo>
                    <a:pt x="63487" y="168297"/>
                  </a:lnTo>
                  <a:lnTo>
                    <a:pt x="63221" y="168628"/>
                  </a:lnTo>
                  <a:lnTo>
                    <a:pt x="62956" y="168972"/>
                  </a:lnTo>
                  <a:lnTo>
                    <a:pt x="62690" y="169343"/>
                  </a:lnTo>
                  <a:lnTo>
                    <a:pt x="62433" y="169727"/>
                  </a:lnTo>
                  <a:lnTo>
                    <a:pt x="62172" y="170124"/>
                  </a:lnTo>
                  <a:lnTo>
                    <a:pt x="61919" y="170547"/>
                  </a:lnTo>
                  <a:lnTo>
                    <a:pt x="61666" y="170984"/>
                  </a:lnTo>
                  <a:lnTo>
                    <a:pt x="61413" y="171434"/>
                  </a:lnTo>
                  <a:lnTo>
                    <a:pt x="61168" y="171898"/>
                  </a:lnTo>
                  <a:lnTo>
                    <a:pt x="60920" y="172374"/>
                  </a:lnTo>
                  <a:lnTo>
                    <a:pt x="60679" y="172864"/>
                  </a:lnTo>
                  <a:lnTo>
                    <a:pt x="60435" y="173367"/>
                  </a:lnTo>
                  <a:lnTo>
                    <a:pt x="60199" y="173897"/>
                  </a:lnTo>
                  <a:lnTo>
                    <a:pt x="59963" y="174426"/>
                  </a:lnTo>
                  <a:lnTo>
                    <a:pt x="59727" y="174983"/>
                  </a:lnTo>
                  <a:lnTo>
                    <a:pt x="59499" y="175539"/>
                  </a:lnTo>
                  <a:lnTo>
                    <a:pt x="59267" y="176108"/>
                  </a:lnTo>
                  <a:lnTo>
                    <a:pt x="59040" y="176690"/>
                  </a:lnTo>
                  <a:lnTo>
                    <a:pt x="58816" y="177286"/>
                  </a:lnTo>
                  <a:lnTo>
                    <a:pt x="58593" y="177895"/>
                  </a:lnTo>
                  <a:lnTo>
                    <a:pt x="58373" y="178517"/>
                  </a:lnTo>
                  <a:lnTo>
                    <a:pt x="58158" y="179140"/>
                  </a:lnTo>
                  <a:lnTo>
                    <a:pt x="57939" y="179775"/>
                  </a:lnTo>
                  <a:lnTo>
                    <a:pt x="57728" y="180424"/>
                  </a:lnTo>
                  <a:lnTo>
                    <a:pt x="57518" y="181086"/>
                  </a:lnTo>
                  <a:lnTo>
                    <a:pt x="57307" y="181748"/>
                  </a:lnTo>
                  <a:lnTo>
                    <a:pt x="57100" y="182410"/>
                  </a:lnTo>
                  <a:lnTo>
                    <a:pt x="56898" y="183098"/>
                  </a:lnTo>
                  <a:lnTo>
                    <a:pt x="56696" y="183787"/>
                  </a:lnTo>
                  <a:lnTo>
                    <a:pt x="56493" y="184475"/>
                  </a:lnTo>
                  <a:lnTo>
                    <a:pt x="56295" y="185177"/>
                  </a:lnTo>
                  <a:lnTo>
                    <a:pt x="56101" y="185892"/>
                  </a:lnTo>
                  <a:lnTo>
                    <a:pt x="55907" y="186593"/>
                  </a:lnTo>
                  <a:lnTo>
                    <a:pt x="55713" y="187321"/>
                  </a:lnTo>
                  <a:lnTo>
                    <a:pt x="55528" y="188036"/>
                  </a:lnTo>
                  <a:lnTo>
                    <a:pt x="55338" y="188765"/>
                  </a:lnTo>
                  <a:lnTo>
                    <a:pt x="54971" y="190234"/>
                  </a:lnTo>
                  <a:lnTo>
                    <a:pt x="54609" y="191730"/>
                  </a:lnTo>
                  <a:lnTo>
                    <a:pt x="54259" y="193213"/>
                  </a:lnTo>
                  <a:lnTo>
                    <a:pt x="53913" y="194722"/>
                  </a:lnTo>
                  <a:lnTo>
                    <a:pt x="53576" y="196231"/>
                  </a:lnTo>
                  <a:lnTo>
                    <a:pt x="52809" y="199753"/>
                  </a:lnTo>
                  <a:lnTo>
                    <a:pt x="52046" y="203301"/>
                  </a:lnTo>
                  <a:lnTo>
                    <a:pt x="51671" y="205075"/>
                  </a:lnTo>
                  <a:lnTo>
                    <a:pt x="51295" y="206862"/>
                  </a:lnTo>
                  <a:lnTo>
                    <a:pt x="50920" y="208663"/>
                  </a:lnTo>
                  <a:lnTo>
                    <a:pt x="50549" y="210464"/>
                  </a:lnTo>
                  <a:lnTo>
                    <a:pt x="50419" y="209841"/>
                  </a:lnTo>
                  <a:lnTo>
                    <a:pt x="50288" y="209232"/>
                  </a:lnTo>
                  <a:lnTo>
                    <a:pt x="50157" y="208637"/>
                  </a:lnTo>
                  <a:lnTo>
                    <a:pt x="50018" y="208041"/>
                  </a:lnTo>
                  <a:lnTo>
                    <a:pt x="49879" y="207445"/>
                  </a:lnTo>
                  <a:lnTo>
                    <a:pt x="49740" y="206862"/>
                  </a:lnTo>
                  <a:lnTo>
                    <a:pt x="49453" y="205711"/>
                  </a:lnTo>
                  <a:lnTo>
                    <a:pt x="49162" y="204585"/>
                  </a:lnTo>
                  <a:lnTo>
                    <a:pt x="48863" y="203460"/>
                  </a:lnTo>
                  <a:lnTo>
                    <a:pt x="48260" y="201223"/>
                  </a:lnTo>
                  <a:lnTo>
                    <a:pt x="47961" y="200084"/>
                  </a:lnTo>
                  <a:lnTo>
                    <a:pt x="47662" y="198945"/>
                  </a:lnTo>
                  <a:lnTo>
                    <a:pt x="47362" y="197780"/>
                  </a:lnTo>
                  <a:lnTo>
                    <a:pt x="47071" y="196589"/>
                  </a:lnTo>
                  <a:lnTo>
                    <a:pt x="46928" y="195980"/>
                  </a:lnTo>
                  <a:lnTo>
                    <a:pt x="46785" y="195371"/>
                  </a:lnTo>
                  <a:lnTo>
                    <a:pt x="46641" y="194749"/>
                  </a:lnTo>
                  <a:lnTo>
                    <a:pt x="46507" y="194113"/>
                  </a:lnTo>
                  <a:lnTo>
                    <a:pt x="46367" y="193464"/>
                  </a:lnTo>
                  <a:lnTo>
                    <a:pt x="46233" y="192802"/>
                  </a:lnTo>
                  <a:lnTo>
                    <a:pt x="46102" y="192140"/>
                  </a:lnTo>
                  <a:lnTo>
                    <a:pt x="45975" y="191452"/>
                  </a:lnTo>
                  <a:lnTo>
                    <a:pt x="45853" y="190777"/>
                  </a:lnTo>
                  <a:lnTo>
                    <a:pt x="45735" y="190102"/>
                  </a:lnTo>
                  <a:lnTo>
                    <a:pt x="45621" y="189413"/>
                  </a:lnTo>
                  <a:lnTo>
                    <a:pt x="45512" y="188712"/>
                  </a:lnTo>
                  <a:lnTo>
                    <a:pt x="45410" y="188010"/>
                  </a:lnTo>
                  <a:lnTo>
                    <a:pt x="45309" y="187308"/>
                  </a:lnTo>
                  <a:lnTo>
                    <a:pt x="45212" y="186593"/>
                  </a:lnTo>
                  <a:lnTo>
                    <a:pt x="45120" y="185878"/>
                  </a:lnTo>
                  <a:lnTo>
                    <a:pt x="45035" y="185150"/>
                  </a:lnTo>
                  <a:lnTo>
                    <a:pt x="44951" y="184422"/>
                  </a:lnTo>
                  <a:lnTo>
                    <a:pt x="44871" y="183694"/>
                  </a:lnTo>
                  <a:lnTo>
                    <a:pt x="44795" y="182952"/>
                  </a:lnTo>
                  <a:lnTo>
                    <a:pt x="44723" y="182198"/>
                  </a:lnTo>
                  <a:lnTo>
                    <a:pt x="44652" y="181456"/>
                  </a:lnTo>
                  <a:lnTo>
                    <a:pt x="44588" y="180702"/>
                  </a:lnTo>
                  <a:lnTo>
                    <a:pt x="44525" y="179947"/>
                  </a:lnTo>
                  <a:lnTo>
                    <a:pt x="44466" y="179179"/>
                  </a:lnTo>
                  <a:lnTo>
                    <a:pt x="44411" y="178425"/>
                  </a:lnTo>
                  <a:lnTo>
                    <a:pt x="44361" y="177644"/>
                  </a:lnTo>
                  <a:lnTo>
                    <a:pt x="44310" y="176876"/>
                  </a:lnTo>
                  <a:lnTo>
                    <a:pt x="44268" y="176095"/>
                  </a:lnTo>
                  <a:lnTo>
                    <a:pt x="44222" y="175327"/>
                  </a:lnTo>
                  <a:lnTo>
                    <a:pt x="44184" y="174546"/>
                  </a:lnTo>
                  <a:lnTo>
                    <a:pt x="44146" y="173751"/>
                  </a:lnTo>
                  <a:lnTo>
                    <a:pt x="44112" y="172970"/>
                  </a:lnTo>
                  <a:lnTo>
                    <a:pt x="44078" y="172176"/>
                  </a:lnTo>
                  <a:lnTo>
                    <a:pt x="44049" y="171381"/>
                  </a:lnTo>
                  <a:lnTo>
                    <a:pt x="44024" y="170587"/>
                  </a:lnTo>
                  <a:lnTo>
                    <a:pt x="43977" y="168998"/>
                  </a:lnTo>
                  <a:lnTo>
                    <a:pt x="43939" y="167396"/>
                  </a:lnTo>
                  <a:lnTo>
                    <a:pt x="43910" y="165794"/>
                  </a:lnTo>
                  <a:lnTo>
                    <a:pt x="43889" y="164179"/>
                  </a:lnTo>
                  <a:lnTo>
                    <a:pt x="43872" y="162577"/>
                  </a:lnTo>
                  <a:lnTo>
                    <a:pt x="43863" y="160962"/>
                  </a:lnTo>
                  <a:lnTo>
                    <a:pt x="43859" y="159347"/>
                  </a:lnTo>
                  <a:lnTo>
                    <a:pt x="43859" y="157745"/>
                  </a:lnTo>
                  <a:lnTo>
                    <a:pt x="43863" y="156143"/>
                  </a:lnTo>
                  <a:lnTo>
                    <a:pt x="43872" y="154541"/>
                  </a:lnTo>
                  <a:lnTo>
                    <a:pt x="43897" y="151364"/>
                  </a:lnTo>
                  <a:lnTo>
                    <a:pt x="43931" y="148226"/>
                  </a:lnTo>
                  <a:lnTo>
                    <a:pt x="43960" y="145141"/>
                  </a:lnTo>
                  <a:lnTo>
                    <a:pt x="43990" y="142110"/>
                  </a:lnTo>
                  <a:lnTo>
                    <a:pt x="44015" y="139025"/>
                  </a:lnTo>
                  <a:lnTo>
                    <a:pt x="44053" y="135940"/>
                  </a:lnTo>
                  <a:lnTo>
                    <a:pt x="44095" y="132882"/>
                  </a:lnTo>
                  <a:lnTo>
                    <a:pt x="44150" y="129824"/>
                  </a:lnTo>
                  <a:lnTo>
                    <a:pt x="44209" y="126792"/>
                  </a:lnTo>
                  <a:lnTo>
                    <a:pt x="44247" y="125283"/>
                  </a:lnTo>
                  <a:lnTo>
                    <a:pt x="44281" y="123773"/>
                  </a:lnTo>
                  <a:lnTo>
                    <a:pt x="44323" y="122264"/>
                  </a:lnTo>
                  <a:lnTo>
                    <a:pt x="44365" y="120768"/>
                  </a:lnTo>
                  <a:lnTo>
                    <a:pt x="44407" y="119259"/>
                  </a:lnTo>
                  <a:lnTo>
                    <a:pt x="44458" y="117776"/>
                  </a:lnTo>
                  <a:lnTo>
                    <a:pt x="44508" y="116280"/>
                  </a:lnTo>
                  <a:lnTo>
                    <a:pt x="44559" y="114784"/>
                  </a:lnTo>
                  <a:lnTo>
                    <a:pt x="44618" y="113301"/>
                  </a:lnTo>
                  <a:lnTo>
                    <a:pt x="44677" y="111818"/>
                  </a:lnTo>
                  <a:lnTo>
                    <a:pt x="44736" y="110349"/>
                  </a:lnTo>
                  <a:lnTo>
                    <a:pt x="44803" y="108866"/>
                  </a:lnTo>
                  <a:lnTo>
                    <a:pt x="44871" y="107396"/>
                  </a:lnTo>
                  <a:lnTo>
                    <a:pt x="44943" y="105927"/>
                  </a:lnTo>
                  <a:lnTo>
                    <a:pt x="45018" y="104471"/>
                  </a:lnTo>
                  <a:lnTo>
                    <a:pt x="45094" y="103001"/>
                  </a:lnTo>
                  <a:lnTo>
                    <a:pt x="45179" y="101545"/>
                  </a:lnTo>
                  <a:lnTo>
                    <a:pt x="45263" y="100088"/>
                  </a:lnTo>
                  <a:lnTo>
                    <a:pt x="45351" y="98645"/>
                  </a:lnTo>
                  <a:lnTo>
                    <a:pt x="45444" y="97189"/>
                  </a:lnTo>
                  <a:lnTo>
                    <a:pt x="45537" y="95746"/>
                  </a:lnTo>
                  <a:lnTo>
                    <a:pt x="45638" y="94303"/>
                  </a:lnTo>
                  <a:lnTo>
                    <a:pt x="45739" y="92860"/>
                  </a:lnTo>
                  <a:lnTo>
                    <a:pt x="45849" y="91430"/>
                  </a:lnTo>
                  <a:lnTo>
                    <a:pt x="45958" y="90000"/>
                  </a:lnTo>
                  <a:lnTo>
                    <a:pt x="46072" y="88570"/>
                  </a:lnTo>
                  <a:lnTo>
                    <a:pt x="46190" y="87140"/>
                  </a:lnTo>
                  <a:lnTo>
                    <a:pt x="46317" y="85711"/>
                  </a:lnTo>
                  <a:lnTo>
                    <a:pt x="46443" y="84294"/>
                  </a:lnTo>
                  <a:lnTo>
                    <a:pt x="46574" y="82877"/>
                  </a:lnTo>
                  <a:lnTo>
                    <a:pt x="46709" y="81461"/>
                  </a:lnTo>
                  <a:lnTo>
                    <a:pt x="46848" y="80057"/>
                  </a:lnTo>
                  <a:lnTo>
                    <a:pt x="46991" y="78641"/>
                  </a:lnTo>
                  <a:lnTo>
                    <a:pt x="47143" y="77238"/>
                  </a:lnTo>
                  <a:lnTo>
                    <a:pt x="47295" y="75834"/>
                  </a:lnTo>
                  <a:lnTo>
                    <a:pt x="47451" y="74431"/>
                  </a:lnTo>
                  <a:lnTo>
                    <a:pt x="47615" y="73041"/>
                  </a:lnTo>
                  <a:lnTo>
                    <a:pt x="47780" y="71651"/>
                  </a:lnTo>
                  <a:lnTo>
                    <a:pt x="47952" y="70247"/>
                  </a:lnTo>
                  <a:lnTo>
                    <a:pt x="48130" y="68870"/>
                  </a:lnTo>
                  <a:lnTo>
                    <a:pt x="48311" y="67480"/>
                  </a:lnTo>
                  <a:lnTo>
                    <a:pt x="48496" y="66103"/>
                  </a:lnTo>
                  <a:lnTo>
                    <a:pt x="48686" y="64713"/>
                  </a:lnTo>
                  <a:lnTo>
                    <a:pt x="48884" y="63336"/>
                  </a:lnTo>
                  <a:lnTo>
                    <a:pt x="49086" y="61973"/>
                  </a:lnTo>
                  <a:lnTo>
                    <a:pt x="49293" y="60596"/>
                  </a:lnTo>
                  <a:lnTo>
                    <a:pt x="49504" y="59232"/>
                  </a:lnTo>
                  <a:lnTo>
                    <a:pt x="49723" y="57855"/>
                  </a:lnTo>
                  <a:lnTo>
                    <a:pt x="49942" y="56492"/>
                  </a:lnTo>
                  <a:lnTo>
                    <a:pt x="50170" y="55141"/>
                  </a:lnTo>
                  <a:lnTo>
                    <a:pt x="50406" y="53778"/>
                  </a:lnTo>
                  <a:lnTo>
                    <a:pt x="50642" y="52427"/>
                  </a:lnTo>
                  <a:lnTo>
                    <a:pt x="50887" y="51064"/>
                  </a:lnTo>
                  <a:lnTo>
                    <a:pt x="51139" y="49713"/>
                  </a:lnTo>
                  <a:lnTo>
                    <a:pt x="51173" y="49488"/>
                  </a:lnTo>
                  <a:lnTo>
                    <a:pt x="51203" y="49250"/>
                  </a:lnTo>
                  <a:lnTo>
                    <a:pt x="51224" y="49025"/>
                  </a:lnTo>
                  <a:lnTo>
                    <a:pt x="51241" y="48813"/>
                  </a:lnTo>
                  <a:lnTo>
                    <a:pt x="51249" y="48601"/>
                  </a:lnTo>
                  <a:lnTo>
                    <a:pt x="51253" y="48389"/>
                  </a:lnTo>
                  <a:lnTo>
                    <a:pt x="51253" y="48191"/>
                  </a:lnTo>
                  <a:lnTo>
                    <a:pt x="51249" y="48005"/>
                  </a:lnTo>
                  <a:lnTo>
                    <a:pt x="51515" y="47741"/>
                  </a:lnTo>
                  <a:lnTo>
                    <a:pt x="51780" y="47463"/>
                  </a:lnTo>
                  <a:lnTo>
                    <a:pt x="52042" y="47185"/>
                  </a:lnTo>
                  <a:lnTo>
                    <a:pt x="52303" y="46880"/>
                  </a:lnTo>
                  <a:lnTo>
                    <a:pt x="52560" y="46576"/>
                  </a:lnTo>
                  <a:lnTo>
                    <a:pt x="52817" y="46258"/>
                  </a:lnTo>
                  <a:lnTo>
                    <a:pt x="53066" y="45927"/>
                  </a:lnTo>
                  <a:lnTo>
                    <a:pt x="53315" y="45583"/>
                  </a:lnTo>
                  <a:lnTo>
                    <a:pt x="53559" y="45225"/>
                  </a:lnTo>
                  <a:lnTo>
                    <a:pt x="53804" y="44868"/>
                  </a:lnTo>
                  <a:lnTo>
                    <a:pt x="54040" y="44484"/>
                  </a:lnTo>
                  <a:lnTo>
                    <a:pt x="54276" y="44100"/>
                  </a:lnTo>
                  <a:lnTo>
                    <a:pt x="54508" y="43703"/>
                  </a:lnTo>
                  <a:lnTo>
                    <a:pt x="54735" y="43279"/>
                  </a:lnTo>
                  <a:lnTo>
                    <a:pt x="54963" y="42855"/>
                  </a:lnTo>
                  <a:lnTo>
                    <a:pt x="55182" y="42418"/>
                  </a:lnTo>
                  <a:lnTo>
                    <a:pt x="55397" y="41982"/>
                  </a:lnTo>
                  <a:lnTo>
                    <a:pt x="55612" y="41518"/>
                  </a:lnTo>
                  <a:lnTo>
                    <a:pt x="55819" y="41042"/>
                  </a:lnTo>
                  <a:lnTo>
                    <a:pt x="56021" y="40565"/>
                  </a:lnTo>
                  <a:lnTo>
                    <a:pt x="56223" y="40062"/>
                  </a:lnTo>
                  <a:lnTo>
                    <a:pt x="56417" y="39559"/>
                  </a:lnTo>
                  <a:lnTo>
                    <a:pt x="56607" y="39042"/>
                  </a:lnTo>
                  <a:lnTo>
                    <a:pt x="56793" y="38513"/>
                  </a:lnTo>
                  <a:lnTo>
                    <a:pt x="56978" y="37970"/>
                  </a:lnTo>
                  <a:lnTo>
                    <a:pt x="57151" y="37414"/>
                  </a:lnTo>
                  <a:lnTo>
                    <a:pt x="57324" y="36845"/>
                  </a:lnTo>
                  <a:lnTo>
                    <a:pt x="57492" y="36262"/>
                  </a:lnTo>
                  <a:lnTo>
                    <a:pt x="57653" y="35666"/>
                  </a:lnTo>
                  <a:lnTo>
                    <a:pt x="57809" y="35071"/>
                  </a:lnTo>
                  <a:lnTo>
                    <a:pt x="57960" y="34448"/>
                  </a:lnTo>
                  <a:lnTo>
                    <a:pt x="58104" y="33826"/>
                  </a:lnTo>
                  <a:lnTo>
                    <a:pt x="58243" y="33177"/>
                  </a:lnTo>
                  <a:lnTo>
                    <a:pt x="58378" y="32529"/>
                  </a:lnTo>
                  <a:lnTo>
                    <a:pt x="58508" y="31867"/>
                  </a:lnTo>
                  <a:lnTo>
                    <a:pt x="58631" y="31178"/>
                  </a:lnTo>
                  <a:lnTo>
                    <a:pt x="58749" y="30490"/>
                  </a:lnTo>
                  <a:lnTo>
                    <a:pt x="58858" y="29788"/>
                  </a:lnTo>
                  <a:lnTo>
                    <a:pt x="58964" y="29073"/>
                  </a:lnTo>
                  <a:lnTo>
                    <a:pt x="59061" y="28345"/>
                  </a:lnTo>
                  <a:lnTo>
                    <a:pt x="59153" y="27604"/>
                  </a:lnTo>
                  <a:lnTo>
                    <a:pt x="59238" y="26862"/>
                  </a:lnTo>
                  <a:lnTo>
                    <a:pt x="59318" y="26095"/>
                  </a:lnTo>
                  <a:lnTo>
                    <a:pt x="59389" y="25313"/>
                  </a:lnTo>
                  <a:lnTo>
                    <a:pt x="59457" y="24519"/>
                  </a:lnTo>
                  <a:lnTo>
                    <a:pt x="59516" y="23725"/>
                  </a:lnTo>
                  <a:lnTo>
                    <a:pt x="59566" y="22904"/>
                  </a:lnTo>
                  <a:lnTo>
                    <a:pt x="59613" y="22083"/>
                  </a:lnTo>
                  <a:lnTo>
                    <a:pt x="59651" y="21236"/>
                  </a:lnTo>
                  <a:lnTo>
                    <a:pt x="59680" y="20388"/>
                  </a:lnTo>
                  <a:lnTo>
                    <a:pt x="59706" y="19515"/>
                  </a:lnTo>
                  <a:lnTo>
                    <a:pt x="59722" y="18641"/>
                  </a:lnTo>
                  <a:lnTo>
                    <a:pt x="59731" y="17754"/>
                  </a:lnTo>
                  <a:lnTo>
                    <a:pt x="59731" y="16840"/>
                  </a:lnTo>
                  <a:lnTo>
                    <a:pt x="59722" y="15927"/>
                  </a:lnTo>
                  <a:lnTo>
                    <a:pt x="59710" y="15000"/>
                  </a:lnTo>
                  <a:lnTo>
                    <a:pt x="59689" y="14060"/>
                  </a:lnTo>
                  <a:lnTo>
                    <a:pt x="59655" y="13094"/>
                  </a:lnTo>
                  <a:lnTo>
                    <a:pt x="59617" y="12127"/>
                  </a:lnTo>
                  <a:lnTo>
                    <a:pt x="59571" y="11147"/>
                  </a:lnTo>
                  <a:lnTo>
                    <a:pt x="59516" y="10155"/>
                  </a:lnTo>
                  <a:lnTo>
                    <a:pt x="59453" y="9148"/>
                  </a:lnTo>
                  <a:lnTo>
                    <a:pt x="59381" y="8129"/>
                  </a:lnTo>
                  <a:lnTo>
                    <a:pt x="59301" y="7096"/>
                  </a:lnTo>
                  <a:lnTo>
                    <a:pt x="59271" y="6779"/>
                  </a:lnTo>
                  <a:lnTo>
                    <a:pt x="59238" y="6501"/>
                  </a:lnTo>
                  <a:lnTo>
                    <a:pt x="59195" y="6236"/>
                  </a:lnTo>
                  <a:lnTo>
                    <a:pt x="59153" y="5997"/>
                  </a:lnTo>
                  <a:lnTo>
                    <a:pt x="59103" y="5786"/>
                  </a:lnTo>
                  <a:lnTo>
                    <a:pt x="59044" y="5587"/>
                  </a:lnTo>
                  <a:lnTo>
                    <a:pt x="58985" y="5415"/>
                  </a:lnTo>
                  <a:lnTo>
                    <a:pt x="58921" y="5269"/>
                  </a:lnTo>
                  <a:lnTo>
                    <a:pt x="58858" y="5137"/>
                  </a:lnTo>
                  <a:lnTo>
                    <a:pt x="58787" y="5018"/>
                  </a:lnTo>
                  <a:lnTo>
                    <a:pt x="58715" y="4925"/>
                  </a:lnTo>
                  <a:lnTo>
                    <a:pt x="58639" y="4859"/>
                  </a:lnTo>
                  <a:lnTo>
                    <a:pt x="58563" y="4793"/>
                  </a:lnTo>
                  <a:lnTo>
                    <a:pt x="58487" y="4753"/>
                  </a:lnTo>
                  <a:lnTo>
                    <a:pt x="58407" y="4740"/>
                  </a:lnTo>
                  <a:lnTo>
                    <a:pt x="58327" y="4726"/>
                  </a:lnTo>
                  <a:lnTo>
                    <a:pt x="58344" y="4541"/>
                  </a:lnTo>
                  <a:lnTo>
                    <a:pt x="58361" y="4356"/>
                  </a:lnTo>
                  <a:lnTo>
                    <a:pt x="58369" y="4157"/>
                  </a:lnTo>
                  <a:lnTo>
                    <a:pt x="58378" y="3972"/>
                  </a:lnTo>
                  <a:lnTo>
                    <a:pt x="58382" y="3773"/>
                  </a:lnTo>
                  <a:lnTo>
                    <a:pt x="58382" y="3575"/>
                  </a:lnTo>
                  <a:lnTo>
                    <a:pt x="58378" y="3389"/>
                  </a:lnTo>
                  <a:lnTo>
                    <a:pt x="58373" y="3191"/>
                  </a:lnTo>
                  <a:lnTo>
                    <a:pt x="58365" y="3005"/>
                  </a:lnTo>
                  <a:lnTo>
                    <a:pt x="58357" y="2807"/>
                  </a:lnTo>
                  <a:lnTo>
                    <a:pt x="58340" y="2621"/>
                  </a:lnTo>
                  <a:lnTo>
                    <a:pt x="58323" y="2436"/>
                  </a:lnTo>
                  <a:lnTo>
                    <a:pt x="58302" y="2251"/>
                  </a:lnTo>
                  <a:lnTo>
                    <a:pt x="58281" y="2079"/>
                  </a:lnTo>
                  <a:lnTo>
                    <a:pt x="58251" y="1907"/>
                  </a:lnTo>
                  <a:lnTo>
                    <a:pt x="58222" y="1734"/>
                  </a:lnTo>
                  <a:lnTo>
                    <a:pt x="58188" y="1576"/>
                  </a:lnTo>
                  <a:lnTo>
                    <a:pt x="58154" y="1417"/>
                  </a:lnTo>
                  <a:lnTo>
                    <a:pt x="58116" y="1271"/>
                  </a:lnTo>
                  <a:lnTo>
                    <a:pt x="58070" y="1125"/>
                  </a:lnTo>
                  <a:lnTo>
                    <a:pt x="58028" y="993"/>
                  </a:lnTo>
                  <a:lnTo>
                    <a:pt x="57977" y="861"/>
                  </a:lnTo>
                  <a:lnTo>
                    <a:pt x="57927" y="741"/>
                  </a:lnTo>
                  <a:lnTo>
                    <a:pt x="57872" y="636"/>
                  </a:lnTo>
                  <a:lnTo>
                    <a:pt x="57813" y="543"/>
                  </a:lnTo>
                  <a:lnTo>
                    <a:pt x="57750" y="450"/>
                  </a:lnTo>
                  <a:lnTo>
                    <a:pt x="57686" y="371"/>
                  </a:lnTo>
                  <a:lnTo>
                    <a:pt x="57619" y="305"/>
                  </a:lnTo>
                  <a:lnTo>
                    <a:pt x="57547" y="252"/>
                  </a:lnTo>
                  <a:lnTo>
                    <a:pt x="57471" y="212"/>
                  </a:lnTo>
                  <a:lnTo>
                    <a:pt x="57395" y="185"/>
                  </a:lnTo>
                  <a:lnTo>
                    <a:pt x="57315" y="172"/>
                  </a:lnTo>
                  <a:lnTo>
                    <a:pt x="56443" y="106"/>
                  </a:lnTo>
                  <a:lnTo>
                    <a:pt x="55570" y="66"/>
                  </a:lnTo>
                  <a:lnTo>
                    <a:pt x="54693" y="40"/>
                  </a:lnTo>
                  <a:lnTo>
                    <a:pt x="53821" y="13"/>
                  </a:lnTo>
                  <a:lnTo>
                    <a:pt x="529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5162100" y="-10370775"/>
              <a:ext cx="303000" cy="656025"/>
            </a:xfrm>
            <a:custGeom>
              <a:avLst/>
              <a:gdLst/>
              <a:ahLst/>
              <a:cxnLst/>
              <a:rect l="l" t="t" r="r" b="b"/>
              <a:pathLst>
                <a:path w="12120" h="26241" extrusionOk="0">
                  <a:moveTo>
                    <a:pt x="11652" y="0"/>
                  </a:moveTo>
                  <a:lnTo>
                    <a:pt x="11635" y="27"/>
                  </a:lnTo>
                  <a:lnTo>
                    <a:pt x="11614" y="79"/>
                  </a:lnTo>
                  <a:lnTo>
                    <a:pt x="10164" y="1019"/>
                  </a:lnTo>
                  <a:lnTo>
                    <a:pt x="8714" y="1933"/>
                  </a:lnTo>
                  <a:lnTo>
                    <a:pt x="7264" y="2846"/>
                  </a:lnTo>
                  <a:lnTo>
                    <a:pt x="5809" y="3747"/>
                  </a:lnTo>
                  <a:lnTo>
                    <a:pt x="4359" y="4621"/>
                  </a:lnTo>
                  <a:lnTo>
                    <a:pt x="2905" y="5481"/>
                  </a:lnTo>
                  <a:lnTo>
                    <a:pt x="1450" y="6315"/>
                  </a:lnTo>
                  <a:lnTo>
                    <a:pt x="0" y="7136"/>
                  </a:lnTo>
                  <a:lnTo>
                    <a:pt x="72" y="8328"/>
                  </a:lnTo>
                  <a:lnTo>
                    <a:pt x="143" y="9506"/>
                  </a:lnTo>
                  <a:lnTo>
                    <a:pt x="211" y="10697"/>
                  </a:lnTo>
                  <a:lnTo>
                    <a:pt x="274" y="11889"/>
                  </a:lnTo>
                  <a:lnTo>
                    <a:pt x="337" y="13080"/>
                  </a:lnTo>
                  <a:lnTo>
                    <a:pt x="401" y="14272"/>
                  </a:lnTo>
                  <a:lnTo>
                    <a:pt x="455" y="15463"/>
                  </a:lnTo>
                  <a:lnTo>
                    <a:pt x="510" y="16655"/>
                  </a:lnTo>
                  <a:lnTo>
                    <a:pt x="561" y="17846"/>
                  </a:lnTo>
                  <a:lnTo>
                    <a:pt x="611" y="19051"/>
                  </a:lnTo>
                  <a:lnTo>
                    <a:pt x="658" y="20243"/>
                  </a:lnTo>
                  <a:lnTo>
                    <a:pt x="700" y="21434"/>
                  </a:lnTo>
                  <a:lnTo>
                    <a:pt x="742" y="22639"/>
                  </a:lnTo>
                  <a:lnTo>
                    <a:pt x="780" y="23831"/>
                  </a:lnTo>
                  <a:lnTo>
                    <a:pt x="814" y="25035"/>
                  </a:lnTo>
                  <a:lnTo>
                    <a:pt x="847" y="26240"/>
                  </a:lnTo>
                  <a:lnTo>
                    <a:pt x="3663" y="25446"/>
                  </a:lnTo>
                  <a:lnTo>
                    <a:pt x="6479" y="24651"/>
                  </a:lnTo>
                  <a:lnTo>
                    <a:pt x="7887" y="24268"/>
                  </a:lnTo>
                  <a:lnTo>
                    <a:pt x="9295" y="23884"/>
                  </a:lnTo>
                  <a:lnTo>
                    <a:pt x="10708" y="23500"/>
                  </a:lnTo>
                  <a:lnTo>
                    <a:pt x="12120" y="23142"/>
                  </a:lnTo>
                  <a:lnTo>
                    <a:pt x="12116" y="21699"/>
                  </a:lnTo>
                  <a:lnTo>
                    <a:pt x="12111" y="20256"/>
                  </a:lnTo>
                  <a:lnTo>
                    <a:pt x="12099" y="18813"/>
                  </a:lnTo>
                  <a:lnTo>
                    <a:pt x="12086" y="17370"/>
                  </a:lnTo>
                  <a:lnTo>
                    <a:pt x="12074" y="15927"/>
                  </a:lnTo>
                  <a:lnTo>
                    <a:pt x="12052" y="14470"/>
                  </a:lnTo>
                  <a:lnTo>
                    <a:pt x="12031" y="13027"/>
                  </a:lnTo>
                  <a:lnTo>
                    <a:pt x="12006" y="11584"/>
                  </a:lnTo>
                  <a:lnTo>
                    <a:pt x="11977" y="10141"/>
                  </a:lnTo>
                  <a:lnTo>
                    <a:pt x="11947" y="8698"/>
                  </a:lnTo>
                  <a:lnTo>
                    <a:pt x="11909" y="7242"/>
                  </a:lnTo>
                  <a:lnTo>
                    <a:pt x="11871" y="5799"/>
                  </a:lnTo>
                  <a:lnTo>
                    <a:pt x="11825" y="4343"/>
                  </a:lnTo>
                  <a:lnTo>
                    <a:pt x="11778" y="2899"/>
                  </a:lnTo>
                  <a:lnTo>
                    <a:pt x="11724" y="1443"/>
                  </a:lnTo>
                  <a:lnTo>
                    <a:pt x="116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5178850" y="-9671750"/>
              <a:ext cx="285950" cy="761275"/>
            </a:xfrm>
            <a:custGeom>
              <a:avLst/>
              <a:gdLst/>
              <a:ahLst/>
              <a:cxnLst/>
              <a:rect l="l" t="t" r="r" b="b"/>
              <a:pathLst>
                <a:path w="11438" h="30451" extrusionOk="0">
                  <a:moveTo>
                    <a:pt x="11437" y="0"/>
                  </a:moveTo>
                  <a:lnTo>
                    <a:pt x="10038" y="212"/>
                  </a:lnTo>
                  <a:lnTo>
                    <a:pt x="8642" y="424"/>
                  </a:lnTo>
                  <a:lnTo>
                    <a:pt x="5847" y="821"/>
                  </a:lnTo>
                  <a:lnTo>
                    <a:pt x="262" y="1589"/>
                  </a:lnTo>
                  <a:lnTo>
                    <a:pt x="291" y="3376"/>
                  </a:lnTo>
                  <a:lnTo>
                    <a:pt x="317" y="5177"/>
                  </a:lnTo>
                  <a:lnTo>
                    <a:pt x="338" y="6964"/>
                  </a:lnTo>
                  <a:lnTo>
                    <a:pt x="350" y="8765"/>
                  </a:lnTo>
                  <a:lnTo>
                    <a:pt x="354" y="10565"/>
                  </a:lnTo>
                  <a:lnTo>
                    <a:pt x="354" y="12366"/>
                  </a:lnTo>
                  <a:lnTo>
                    <a:pt x="350" y="14166"/>
                  </a:lnTo>
                  <a:lnTo>
                    <a:pt x="333" y="15967"/>
                  </a:lnTo>
                  <a:lnTo>
                    <a:pt x="317" y="17780"/>
                  </a:lnTo>
                  <a:lnTo>
                    <a:pt x="291" y="19581"/>
                  </a:lnTo>
                  <a:lnTo>
                    <a:pt x="257" y="21395"/>
                  </a:lnTo>
                  <a:lnTo>
                    <a:pt x="220" y="23195"/>
                  </a:lnTo>
                  <a:lnTo>
                    <a:pt x="173" y="25009"/>
                  </a:lnTo>
                  <a:lnTo>
                    <a:pt x="123" y="26823"/>
                  </a:lnTo>
                  <a:lnTo>
                    <a:pt x="64" y="28637"/>
                  </a:lnTo>
                  <a:lnTo>
                    <a:pt x="0" y="30450"/>
                  </a:lnTo>
                  <a:lnTo>
                    <a:pt x="650" y="30331"/>
                  </a:lnTo>
                  <a:lnTo>
                    <a:pt x="1299" y="30225"/>
                  </a:lnTo>
                  <a:lnTo>
                    <a:pt x="1952" y="30133"/>
                  </a:lnTo>
                  <a:lnTo>
                    <a:pt x="2601" y="30040"/>
                  </a:lnTo>
                  <a:lnTo>
                    <a:pt x="3255" y="29961"/>
                  </a:lnTo>
                  <a:lnTo>
                    <a:pt x="3908" y="29881"/>
                  </a:lnTo>
                  <a:lnTo>
                    <a:pt x="5215" y="29749"/>
                  </a:lnTo>
                  <a:lnTo>
                    <a:pt x="6518" y="29656"/>
                  </a:lnTo>
                  <a:lnTo>
                    <a:pt x="7825" y="29577"/>
                  </a:lnTo>
                  <a:lnTo>
                    <a:pt x="9131" y="29537"/>
                  </a:lnTo>
                  <a:lnTo>
                    <a:pt x="10438" y="29510"/>
                  </a:lnTo>
                  <a:lnTo>
                    <a:pt x="10544" y="27683"/>
                  </a:lnTo>
                  <a:lnTo>
                    <a:pt x="10641" y="25870"/>
                  </a:lnTo>
                  <a:lnTo>
                    <a:pt x="10733" y="24043"/>
                  </a:lnTo>
                  <a:lnTo>
                    <a:pt x="10822" y="22202"/>
                  </a:lnTo>
                  <a:lnTo>
                    <a:pt x="10906" y="20375"/>
                  </a:lnTo>
                  <a:lnTo>
                    <a:pt x="10982" y="18535"/>
                  </a:lnTo>
                  <a:lnTo>
                    <a:pt x="11054" y="16695"/>
                  </a:lnTo>
                  <a:lnTo>
                    <a:pt x="11121" y="14841"/>
                  </a:lnTo>
                  <a:lnTo>
                    <a:pt x="11180" y="13001"/>
                  </a:lnTo>
                  <a:lnTo>
                    <a:pt x="11235" y="11148"/>
                  </a:lnTo>
                  <a:lnTo>
                    <a:pt x="11286" y="9294"/>
                  </a:lnTo>
                  <a:lnTo>
                    <a:pt x="11328" y="7441"/>
                  </a:lnTo>
                  <a:lnTo>
                    <a:pt x="11361" y="5574"/>
                  </a:lnTo>
                  <a:lnTo>
                    <a:pt x="11395" y="3720"/>
                  </a:lnTo>
                  <a:lnTo>
                    <a:pt x="11416" y="1854"/>
                  </a:lnTo>
                  <a:lnTo>
                    <a:pt x="1143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5126775" y="-11121450"/>
              <a:ext cx="322200" cy="851625"/>
            </a:xfrm>
            <a:custGeom>
              <a:avLst/>
              <a:gdLst/>
              <a:ahLst/>
              <a:cxnLst/>
              <a:rect l="l" t="t" r="r" b="b"/>
              <a:pathLst>
                <a:path w="12888" h="34065" extrusionOk="0">
                  <a:moveTo>
                    <a:pt x="11122" y="1"/>
                  </a:moveTo>
                  <a:lnTo>
                    <a:pt x="10848" y="782"/>
                  </a:lnTo>
                  <a:lnTo>
                    <a:pt x="10565" y="1550"/>
                  </a:lnTo>
                  <a:lnTo>
                    <a:pt x="10278" y="2291"/>
                  </a:lnTo>
                  <a:lnTo>
                    <a:pt x="9983" y="3019"/>
                  </a:lnTo>
                  <a:lnTo>
                    <a:pt x="9680" y="3721"/>
                  </a:lnTo>
                  <a:lnTo>
                    <a:pt x="9372" y="4396"/>
                  </a:lnTo>
                  <a:lnTo>
                    <a:pt x="9060" y="5058"/>
                  </a:lnTo>
                  <a:lnTo>
                    <a:pt x="8744" y="5707"/>
                  </a:lnTo>
                  <a:lnTo>
                    <a:pt x="8419" y="6316"/>
                  </a:lnTo>
                  <a:lnTo>
                    <a:pt x="8091" y="6911"/>
                  </a:lnTo>
                  <a:lnTo>
                    <a:pt x="7758" y="7494"/>
                  </a:lnTo>
                  <a:lnTo>
                    <a:pt x="7420" y="8037"/>
                  </a:lnTo>
                  <a:lnTo>
                    <a:pt x="7079" y="8566"/>
                  </a:lnTo>
                  <a:lnTo>
                    <a:pt x="6737" y="9069"/>
                  </a:lnTo>
                  <a:lnTo>
                    <a:pt x="6387" y="9559"/>
                  </a:lnTo>
                  <a:lnTo>
                    <a:pt x="6038" y="10023"/>
                  </a:lnTo>
                  <a:lnTo>
                    <a:pt x="5683" y="10460"/>
                  </a:lnTo>
                  <a:lnTo>
                    <a:pt x="5325" y="10870"/>
                  </a:lnTo>
                  <a:lnTo>
                    <a:pt x="4967" y="11254"/>
                  </a:lnTo>
                  <a:lnTo>
                    <a:pt x="4604" y="11625"/>
                  </a:lnTo>
                  <a:lnTo>
                    <a:pt x="4242" y="11969"/>
                  </a:lnTo>
                  <a:lnTo>
                    <a:pt x="3879" y="12287"/>
                  </a:lnTo>
                  <a:lnTo>
                    <a:pt x="3512" y="12578"/>
                  </a:lnTo>
                  <a:lnTo>
                    <a:pt x="3146" y="12843"/>
                  </a:lnTo>
                  <a:lnTo>
                    <a:pt x="2779" y="13081"/>
                  </a:lnTo>
                  <a:lnTo>
                    <a:pt x="2412" y="13306"/>
                  </a:lnTo>
                  <a:lnTo>
                    <a:pt x="2045" y="13491"/>
                  </a:lnTo>
                  <a:lnTo>
                    <a:pt x="1679" y="13663"/>
                  </a:lnTo>
                  <a:lnTo>
                    <a:pt x="1312" y="13796"/>
                  </a:lnTo>
                  <a:lnTo>
                    <a:pt x="945" y="13915"/>
                  </a:lnTo>
                  <a:lnTo>
                    <a:pt x="583" y="14008"/>
                  </a:lnTo>
                  <a:lnTo>
                    <a:pt x="220" y="14061"/>
                  </a:lnTo>
                  <a:lnTo>
                    <a:pt x="279" y="14206"/>
                  </a:lnTo>
                  <a:lnTo>
                    <a:pt x="338" y="14352"/>
                  </a:lnTo>
                  <a:lnTo>
                    <a:pt x="393" y="14484"/>
                  </a:lnTo>
                  <a:lnTo>
                    <a:pt x="452" y="14630"/>
                  </a:lnTo>
                  <a:lnTo>
                    <a:pt x="507" y="14776"/>
                  </a:lnTo>
                  <a:lnTo>
                    <a:pt x="557" y="14934"/>
                  </a:lnTo>
                  <a:lnTo>
                    <a:pt x="604" y="15106"/>
                  </a:lnTo>
                  <a:lnTo>
                    <a:pt x="642" y="15279"/>
                  </a:lnTo>
                  <a:lnTo>
                    <a:pt x="671" y="15451"/>
                  </a:lnTo>
                  <a:lnTo>
                    <a:pt x="701" y="15623"/>
                  </a:lnTo>
                  <a:lnTo>
                    <a:pt x="722" y="15808"/>
                  </a:lnTo>
                  <a:lnTo>
                    <a:pt x="739" y="15994"/>
                  </a:lnTo>
                  <a:lnTo>
                    <a:pt x="751" y="16179"/>
                  </a:lnTo>
                  <a:lnTo>
                    <a:pt x="755" y="16364"/>
                  </a:lnTo>
                  <a:lnTo>
                    <a:pt x="760" y="16550"/>
                  </a:lnTo>
                  <a:lnTo>
                    <a:pt x="755" y="16748"/>
                  </a:lnTo>
                  <a:lnTo>
                    <a:pt x="751" y="16933"/>
                  </a:lnTo>
                  <a:lnTo>
                    <a:pt x="739" y="17119"/>
                  </a:lnTo>
                  <a:lnTo>
                    <a:pt x="722" y="17304"/>
                  </a:lnTo>
                  <a:lnTo>
                    <a:pt x="705" y="17490"/>
                  </a:lnTo>
                  <a:lnTo>
                    <a:pt x="684" y="17675"/>
                  </a:lnTo>
                  <a:lnTo>
                    <a:pt x="654" y="17847"/>
                  </a:lnTo>
                  <a:lnTo>
                    <a:pt x="625" y="18019"/>
                  </a:lnTo>
                  <a:lnTo>
                    <a:pt x="591" y="18191"/>
                  </a:lnTo>
                  <a:lnTo>
                    <a:pt x="557" y="18350"/>
                  </a:lnTo>
                  <a:lnTo>
                    <a:pt x="519" y="18509"/>
                  </a:lnTo>
                  <a:lnTo>
                    <a:pt x="477" y="18668"/>
                  </a:lnTo>
                  <a:lnTo>
                    <a:pt x="431" y="18800"/>
                  </a:lnTo>
                  <a:lnTo>
                    <a:pt x="384" y="18946"/>
                  </a:lnTo>
                  <a:lnTo>
                    <a:pt x="334" y="19065"/>
                  </a:lnTo>
                  <a:lnTo>
                    <a:pt x="283" y="19184"/>
                  </a:lnTo>
                  <a:lnTo>
                    <a:pt x="233" y="19290"/>
                  </a:lnTo>
                  <a:lnTo>
                    <a:pt x="174" y="19396"/>
                  </a:lnTo>
                  <a:lnTo>
                    <a:pt x="119" y="19475"/>
                  </a:lnTo>
                  <a:lnTo>
                    <a:pt x="60" y="19555"/>
                  </a:lnTo>
                  <a:lnTo>
                    <a:pt x="1" y="19621"/>
                  </a:lnTo>
                  <a:lnTo>
                    <a:pt x="174" y="21408"/>
                  </a:lnTo>
                  <a:lnTo>
                    <a:pt x="334" y="23209"/>
                  </a:lnTo>
                  <a:lnTo>
                    <a:pt x="494" y="25023"/>
                  </a:lnTo>
                  <a:lnTo>
                    <a:pt x="642" y="26823"/>
                  </a:lnTo>
                  <a:lnTo>
                    <a:pt x="789" y="28637"/>
                  </a:lnTo>
                  <a:lnTo>
                    <a:pt x="928" y="30451"/>
                  </a:lnTo>
                  <a:lnTo>
                    <a:pt x="1063" y="32264"/>
                  </a:lnTo>
                  <a:lnTo>
                    <a:pt x="1194" y="34065"/>
                  </a:lnTo>
                  <a:lnTo>
                    <a:pt x="2615" y="32926"/>
                  </a:lnTo>
                  <a:lnTo>
                    <a:pt x="4039" y="31801"/>
                  </a:lnTo>
                  <a:lnTo>
                    <a:pt x="5468" y="30702"/>
                  </a:lnTo>
                  <a:lnTo>
                    <a:pt x="6893" y="29617"/>
                  </a:lnTo>
                  <a:lnTo>
                    <a:pt x="8322" y="28558"/>
                  </a:lnTo>
                  <a:lnTo>
                    <a:pt x="9752" y="27498"/>
                  </a:lnTo>
                  <a:lnTo>
                    <a:pt x="11185" y="26452"/>
                  </a:lnTo>
                  <a:lnTo>
                    <a:pt x="12614" y="25420"/>
                  </a:lnTo>
                  <a:lnTo>
                    <a:pt x="12686" y="25393"/>
                  </a:lnTo>
                  <a:lnTo>
                    <a:pt x="12825" y="25393"/>
                  </a:lnTo>
                  <a:lnTo>
                    <a:pt x="12888" y="25420"/>
                  </a:lnTo>
                  <a:lnTo>
                    <a:pt x="12812" y="23844"/>
                  </a:lnTo>
                  <a:lnTo>
                    <a:pt x="12732" y="22256"/>
                  </a:lnTo>
                  <a:lnTo>
                    <a:pt x="12648" y="20680"/>
                  </a:lnTo>
                  <a:lnTo>
                    <a:pt x="12555" y="19091"/>
                  </a:lnTo>
                  <a:lnTo>
                    <a:pt x="12462" y="17503"/>
                  </a:lnTo>
                  <a:lnTo>
                    <a:pt x="12361" y="15927"/>
                  </a:lnTo>
                  <a:lnTo>
                    <a:pt x="12260" y="14339"/>
                  </a:lnTo>
                  <a:lnTo>
                    <a:pt x="12150" y="12750"/>
                  </a:lnTo>
                  <a:lnTo>
                    <a:pt x="12036" y="11161"/>
                  </a:lnTo>
                  <a:lnTo>
                    <a:pt x="11918" y="9572"/>
                  </a:lnTo>
                  <a:lnTo>
                    <a:pt x="11796" y="7984"/>
                  </a:lnTo>
                  <a:lnTo>
                    <a:pt x="11674" y="6395"/>
                  </a:lnTo>
                  <a:lnTo>
                    <a:pt x="11543" y="4806"/>
                  </a:lnTo>
                  <a:lnTo>
                    <a:pt x="11408" y="3218"/>
                  </a:lnTo>
                  <a:lnTo>
                    <a:pt x="11265" y="1629"/>
                  </a:lnTo>
                  <a:lnTo>
                    <a:pt x="11122" y="40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897350" y="-12064400"/>
              <a:ext cx="537925" cy="1139575"/>
            </a:xfrm>
            <a:custGeom>
              <a:avLst/>
              <a:gdLst/>
              <a:ahLst/>
              <a:cxnLst/>
              <a:rect l="l" t="t" r="r" b="b"/>
              <a:pathLst>
                <a:path w="21517" h="45583" extrusionOk="0">
                  <a:moveTo>
                    <a:pt x="20901" y="0"/>
                  </a:moveTo>
                  <a:lnTo>
                    <a:pt x="20193" y="794"/>
                  </a:lnTo>
                  <a:lnTo>
                    <a:pt x="19481" y="1576"/>
                  </a:lnTo>
                  <a:lnTo>
                    <a:pt x="18764" y="2343"/>
                  </a:lnTo>
                  <a:lnTo>
                    <a:pt x="18052" y="3098"/>
                  </a:lnTo>
                  <a:lnTo>
                    <a:pt x="17331" y="3826"/>
                  </a:lnTo>
                  <a:lnTo>
                    <a:pt x="16614" y="4541"/>
                  </a:lnTo>
                  <a:lnTo>
                    <a:pt x="15898" y="5243"/>
                  </a:lnTo>
                  <a:lnTo>
                    <a:pt x="15177" y="5931"/>
                  </a:lnTo>
                  <a:lnTo>
                    <a:pt x="15215" y="6461"/>
                  </a:lnTo>
                  <a:lnTo>
                    <a:pt x="15253" y="6990"/>
                  </a:lnTo>
                  <a:lnTo>
                    <a:pt x="15282" y="7507"/>
                  </a:lnTo>
                  <a:lnTo>
                    <a:pt x="15307" y="8023"/>
                  </a:lnTo>
                  <a:lnTo>
                    <a:pt x="15333" y="8526"/>
                  </a:lnTo>
                  <a:lnTo>
                    <a:pt x="15349" y="9042"/>
                  </a:lnTo>
                  <a:lnTo>
                    <a:pt x="15362" y="9532"/>
                  </a:lnTo>
                  <a:lnTo>
                    <a:pt x="15371" y="10035"/>
                  </a:lnTo>
                  <a:lnTo>
                    <a:pt x="15379" y="10525"/>
                  </a:lnTo>
                  <a:lnTo>
                    <a:pt x="15379" y="11002"/>
                  </a:lnTo>
                  <a:lnTo>
                    <a:pt x="15379" y="11478"/>
                  </a:lnTo>
                  <a:lnTo>
                    <a:pt x="15371" y="11955"/>
                  </a:lnTo>
                  <a:lnTo>
                    <a:pt x="15362" y="12432"/>
                  </a:lnTo>
                  <a:lnTo>
                    <a:pt x="15349" y="12895"/>
                  </a:lnTo>
                  <a:lnTo>
                    <a:pt x="15333" y="13345"/>
                  </a:lnTo>
                  <a:lnTo>
                    <a:pt x="15312" y="13795"/>
                  </a:lnTo>
                  <a:lnTo>
                    <a:pt x="15286" y="14245"/>
                  </a:lnTo>
                  <a:lnTo>
                    <a:pt x="15261" y="14682"/>
                  </a:lnTo>
                  <a:lnTo>
                    <a:pt x="15227" y="15119"/>
                  </a:lnTo>
                  <a:lnTo>
                    <a:pt x="15194" y="15543"/>
                  </a:lnTo>
                  <a:lnTo>
                    <a:pt x="15156" y="15967"/>
                  </a:lnTo>
                  <a:lnTo>
                    <a:pt x="15113" y="16390"/>
                  </a:lnTo>
                  <a:lnTo>
                    <a:pt x="15071" y="16801"/>
                  </a:lnTo>
                  <a:lnTo>
                    <a:pt x="15021" y="17211"/>
                  </a:lnTo>
                  <a:lnTo>
                    <a:pt x="14970" y="17608"/>
                  </a:lnTo>
                  <a:lnTo>
                    <a:pt x="14919" y="18005"/>
                  </a:lnTo>
                  <a:lnTo>
                    <a:pt x="14860" y="18389"/>
                  </a:lnTo>
                  <a:lnTo>
                    <a:pt x="14801" y="18773"/>
                  </a:lnTo>
                  <a:lnTo>
                    <a:pt x="14738" y="19144"/>
                  </a:lnTo>
                  <a:lnTo>
                    <a:pt x="14675" y="19515"/>
                  </a:lnTo>
                  <a:lnTo>
                    <a:pt x="14608" y="19872"/>
                  </a:lnTo>
                  <a:lnTo>
                    <a:pt x="14536" y="20230"/>
                  </a:lnTo>
                  <a:lnTo>
                    <a:pt x="14460" y="20587"/>
                  </a:lnTo>
                  <a:lnTo>
                    <a:pt x="14384" y="20931"/>
                  </a:lnTo>
                  <a:lnTo>
                    <a:pt x="14308" y="21262"/>
                  </a:lnTo>
                  <a:lnTo>
                    <a:pt x="14228" y="21593"/>
                  </a:lnTo>
                  <a:lnTo>
                    <a:pt x="14144" y="21911"/>
                  </a:lnTo>
                  <a:lnTo>
                    <a:pt x="14055" y="22229"/>
                  </a:lnTo>
                  <a:lnTo>
                    <a:pt x="13971" y="22546"/>
                  </a:lnTo>
                  <a:lnTo>
                    <a:pt x="13878" y="22851"/>
                  </a:lnTo>
                  <a:lnTo>
                    <a:pt x="13785" y="23142"/>
                  </a:lnTo>
                  <a:lnTo>
                    <a:pt x="13693" y="23433"/>
                  </a:lnTo>
                  <a:lnTo>
                    <a:pt x="13596" y="23725"/>
                  </a:lnTo>
                  <a:lnTo>
                    <a:pt x="13495" y="24003"/>
                  </a:lnTo>
                  <a:lnTo>
                    <a:pt x="13398" y="24268"/>
                  </a:lnTo>
                  <a:lnTo>
                    <a:pt x="13292" y="24532"/>
                  </a:lnTo>
                  <a:lnTo>
                    <a:pt x="13191" y="24784"/>
                  </a:lnTo>
                  <a:lnTo>
                    <a:pt x="13081" y="25035"/>
                  </a:lnTo>
                  <a:lnTo>
                    <a:pt x="12976" y="25274"/>
                  </a:lnTo>
                  <a:lnTo>
                    <a:pt x="12866" y="25512"/>
                  </a:lnTo>
                  <a:lnTo>
                    <a:pt x="12757" y="25737"/>
                  </a:lnTo>
                  <a:lnTo>
                    <a:pt x="12643" y="25949"/>
                  </a:lnTo>
                  <a:lnTo>
                    <a:pt x="12529" y="26161"/>
                  </a:lnTo>
                  <a:lnTo>
                    <a:pt x="12411" y="26373"/>
                  </a:lnTo>
                  <a:lnTo>
                    <a:pt x="12297" y="26571"/>
                  </a:lnTo>
                  <a:lnTo>
                    <a:pt x="12179" y="26757"/>
                  </a:lnTo>
                  <a:lnTo>
                    <a:pt x="12057" y="26942"/>
                  </a:lnTo>
                  <a:lnTo>
                    <a:pt x="11939" y="27114"/>
                  </a:lnTo>
                  <a:lnTo>
                    <a:pt x="11817" y="27286"/>
                  </a:lnTo>
                  <a:lnTo>
                    <a:pt x="11695" y="27445"/>
                  </a:lnTo>
                  <a:lnTo>
                    <a:pt x="11568" y="27591"/>
                  </a:lnTo>
                  <a:lnTo>
                    <a:pt x="11446" y="27736"/>
                  </a:lnTo>
                  <a:lnTo>
                    <a:pt x="11319" y="27869"/>
                  </a:lnTo>
                  <a:lnTo>
                    <a:pt x="11193" y="28001"/>
                  </a:lnTo>
                  <a:lnTo>
                    <a:pt x="11062" y="28120"/>
                  </a:lnTo>
                  <a:lnTo>
                    <a:pt x="10936" y="28239"/>
                  </a:lnTo>
                  <a:lnTo>
                    <a:pt x="10805" y="28345"/>
                  </a:lnTo>
                  <a:lnTo>
                    <a:pt x="10679" y="28438"/>
                  </a:lnTo>
                  <a:lnTo>
                    <a:pt x="10548" y="28531"/>
                  </a:lnTo>
                  <a:lnTo>
                    <a:pt x="10417" y="28610"/>
                  </a:lnTo>
                  <a:lnTo>
                    <a:pt x="10287" y="28676"/>
                  </a:lnTo>
                  <a:lnTo>
                    <a:pt x="10152" y="28742"/>
                  </a:lnTo>
                  <a:lnTo>
                    <a:pt x="10021" y="28795"/>
                  </a:lnTo>
                  <a:lnTo>
                    <a:pt x="9890" y="28835"/>
                  </a:lnTo>
                  <a:lnTo>
                    <a:pt x="9755" y="28875"/>
                  </a:lnTo>
                  <a:lnTo>
                    <a:pt x="9625" y="28914"/>
                  </a:lnTo>
                  <a:lnTo>
                    <a:pt x="9490" y="28928"/>
                  </a:lnTo>
                  <a:lnTo>
                    <a:pt x="9359" y="28941"/>
                  </a:lnTo>
                  <a:lnTo>
                    <a:pt x="9094" y="28941"/>
                  </a:lnTo>
                  <a:lnTo>
                    <a:pt x="8963" y="28928"/>
                  </a:lnTo>
                  <a:lnTo>
                    <a:pt x="8828" y="28901"/>
                  </a:lnTo>
                  <a:lnTo>
                    <a:pt x="8697" y="28875"/>
                  </a:lnTo>
                  <a:lnTo>
                    <a:pt x="8567" y="28835"/>
                  </a:lnTo>
                  <a:lnTo>
                    <a:pt x="8432" y="28782"/>
                  </a:lnTo>
                  <a:lnTo>
                    <a:pt x="8301" y="28729"/>
                  </a:lnTo>
                  <a:lnTo>
                    <a:pt x="8170" y="28663"/>
                  </a:lnTo>
                  <a:lnTo>
                    <a:pt x="8040" y="28584"/>
                  </a:lnTo>
                  <a:lnTo>
                    <a:pt x="7913" y="28504"/>
                  </a:lnTo>
                  <a:lnTo>
                    <a:pt x="7782" y="28411"/>
                  </a:lnTo>
                  <a:lnTo>
                    <a:pt x="7656" y="28305"/>
                  </a:lnTo>
                  <a:lnTo>
                    <a:pt x="7525" y="28200"/>
                  </a:lnTo>
                  <a:lnTo>
                    <a:pt x="7399" y="28067"/>
                  </a:lnTo>
                  <a:lnTo>
                    <a:pt x="7277" y="27948"/>
                  </a:lnTo>
                  <a:lnTo>
                    <a:pt x="7150" y="27802"/>
                  </a:lnTo>
                  <a:lnTo>
                    <a:pt x="7024" y="27657"/>
                  </a:lnTo>
                  <a:lnTo>
                    <a:pt x="6901" y="27498"/>
                  </a:lnTo>
                  <a:lnTo>
                    <a:pt x="6779" y="27326"/>
                  </a:lnTo>
                  <a:lnTo>
                    <a:pt x="6661" y="27140"/>
                  </a:lnTo>
                  <a:lnTo>
                    <a:pt x="6539" y="26955"/>
                  </a:lnTo>
                  <a:lnTo>
                    <a:pt x="6421" y="26757"/>
                  </a:lnTo>
                  <a:lnTo>
                    <a:pt x="6307" y="26558"/>
                  </a:lnTo>
                  <a:lnTo>
                    <a:pt x="6189" y="26333"/>
                  </a:lnTo>
                  <a:lnTo>
                    <a:pt x="6075" y="26108"/>
                  </a:lnTo>
                  <a:lnTo>
                    <a:pt x="5966" y="25869"/>
                  </a:lnTo>
                  <a:lnTo>
                    <a:pt x="5852" y="25631"/>
                  </a:lnTo>
                  <a:lnTo>
                    <a:pt x="5742" y="25366"/>
                  </a:lnTo>
                  <a:lnTo>
                    <a:pt x="5637" y="25102"/>
                  </a:lnTo>
                  <a:lnTo>
                    <a:pt x="5531" y="24824"/>
                  </a:lnTo>
                  <a:lnTo>
                    <a:pt x="5426" y="24532"/>
                  </a:lnTo>
                  <a:lnTo>
                    <a:pt x="5325" y="24241"/>
                  </a:lnTo>
                  <a:lnTo>
                    <a:pt x="5224" y="23937"/>
                  </a:lnTo>
                  <a:lnTo>
                    <a:pt x="5122" y="23619"/>
                  </a:lnTo>
                  <a:lnTo>
                    <a:pt x="5025" y="23288"/>
                  </a:lnTo>
                  <a:lnTo>
                    <a:pt x="4933" y="22957"/>
                  </a:lnTo>
                  <a:lnTo>
                    <a:pt x="4840" y="22599"/>
                  </a:lnTo>
                  <a:lnTo>
                    <a:pt x="4751" y="22242"/>
                  </a:lnTo>
                  <a:lnTo>
                    <a:pt x="4663" y="21871"/>
                  </a:lnTo>
                  <a:lnTo>
                    <a:pt x="4574" y="21487"/>
                  </a:lnTo>
                  <a:lnTo>
                    <a:pt x="4494" y="21103"/>
                  </a:lnTo>
                  <a:lnTo>
                    <a:pt x="4414" y="20706"/>
                  </a:lnTo>
                  <a:lnTo>
                    <a:pt x="4334" y="20283"/>
                  </a:lnTo>
                  <a:lnTo>
                    <a:pt x="4258" y="19859"/>
                  </a:lnTo>
                  <a:lnTo>
                    <a:pt x="4187" y="19435"/>
                  </a:lnTo>
                  <a:lnTo>
                    <a:pt x="4115" y="18985"/>
                  </a:lnTo>
                  <a:lnTo>
                    <a:pt x="4047" y="18535"/>
                  </a:lnTo>
                  <a:lnTo>
                    <a:pt x="3980" y="18072"/>
                  </a:lnTo>
                  <a:lnTo>
                    <a:pt x="3917" y="17582"/>
                  </a:lnTo>
                  <a:lnTo>
                    <a:pt x="3445" y="18495"/>
                  </a:lnTo>
                  <a:lnTo>
                    <a:pt x="2968" y="19396"/>
                  </a:lnTo>
                  <a:lnTo>
                    <a:pt x="2488" y="20269"/>
                  </a:lnTo>
                  <a:lnTo>
                    <a:pt x="2243" y="20706"/>
                  </a:lnTo>
                  <a:lnTo>
                    <a:pt x="2003" y="21130"/>
                  </a:lnTo>
                  <a:lnTo>
                    <a:pt x="1754" y="21553"/>
                  </a:lnTo>
                  <a:lnTo>
                    <a:pt x="1510" y="21951"/>
                  </a:lnTo>
                  <a:lnTo>
                    <a:pt x="1261" y="22348"/>
                  </a:lnTo>
                  <a:lnTo>
                    <a:pt x="1012" y="22732"/>
                  </a:lnTo>
                  <a:lnTo>
                    <a:pt x="763" y="23102"/>
                  </a:lnTo>
                  <a:lnTo>
                    <a:pt x="511" y="23460"/>
                  </a:lnTo>
                  <a:lnTo>
                    <a:pt x="258" y="23804"/>
                  </a:lnTo>
                  <a:lnTo>
                    <a:pt x="0" y="24122"/>
                  </a:lnTo>
                  <a:lnTo>
                    <a:pt x="51" y="24162"/>
                  </a:lnTo>
                  <a:lnTo>
                    <a:pt x="97" y="24215"/>
                  </a:lnTo>
                  <a:lnTo>
                    <a:pt x="144" y="24268"/>
                  </a:lnTo>
                  <a:lnTo>
                    <a:pt x="186" y="24334"/>
                  </a:lnTo>
                  <a:lnTo>
                    <a:pt x="228" y="24400"/>
                  </a:lnTo>
                  <a:lnTo>
                    <a:pt x="270" y="24479"/>
                  </a:lnTo>
                  <a:lnTo>
                    <a:pt x="308" y="24572"/>
                  </a:lnTo>
                  <a:lnTo>
                    <a:pt x="346" y="24665"/>
                  </a:lnTo>
                  <a:lnTo>
                    <a:pt x="380" y="24771"/>
                  </a:lnTo>
                  <a:lnTo>
                    <a:pt x="414" y="24890"/>
                  </a:lnTo>
                  <a:lnTo>
                    <a:pt x="443" y="25022"/>
                  </a:lnTo>
                  <a:lnTo>
                    <a:pt x="473" y="25155"/>
                  </a:lnTo>
                  <a:lnTo>
                    <a:pt x="494" y="25287"/>
                  </a:lnTo>
                  <a:lnTo>
                    <a:pt x="515" y="25433"/>
                  </a:lnTo>
                  <a:lnTo>
                    <a:pt x="536" y="25591"/>
                  </a:lnTo>
                  <a:lnTo>
                    <a:pt x="549" y="25764"/>
                  </a:lnTo>
                  <a:lnTo>
                    <a:pt x="620" y="26664"/>
                  </a:lnTo>
                  <a:lnTo>
                    <a:pt x="696" y="27538"/>
                  </a:lnTo>
                  <a:lnTo>
                    <a:pt x="780" y="28398"/>
                  </a:lnTo>
                  <a:lnTo>
                    <a:pt x="873" y="29232"/>
                  </a:lnTo>
                  <a:lnTo>
                    <a:pt x="970" y="30053"/>
                  </a:lnTo>
                  <a:lnTo>
                    <a:pt x="1075" y="30834"/>
                  </a:lnTo>
                  <a:lnTo>
                    <a:pt x="1185" y="31602"/>
                  </a:lnTo>
                  <a:lnTo>
                    <a:pt x="1303" y="32343"/>
                  </a:lnTo>
                  <a:lnTo>
                    <a:pt x="1425" y="33072"/>
                  </a:lnTo>
                  <a:lnTo>
                    <a:pt x="1552" y="33773"/>
                  </a:lnTo>
                  <a:lnTo>
                    <a:pt x="1687" y="34448"/>
                  </a:lnTo>
                  <a:lnTo>
                    <a:pt x="1826" y="35110"/>
                  </a:lnTo>
                  <a:lnTo>
                    <a:pt x="1969" y="35746"/>
                  </a:lnTo>
                  <a:lnTo>
                    <a:pt x="2121" y="36368"/>
                  </a:lnTo>
                  <a:lnTo>
                    <a:pt x="2277" y="36964"/>
                  </a:lnTo>
                  <a:lnTo>
                    <a:pt x="2437" y="37533"/>
                  </a:lnTo>
                  <a:lnTo>
                    <a:pt x="2601" y="38089"/>
                  </a:lnTo>
                  <a:lnTo>
                    <a:pt x="2770" y="38619"/>
                  </a:lnTo>
                  <a:lnTo>
                    <a:pt x="2947" y="39122"/>
                  </a:lnTo>
                  <a:lnTo>
                    <a:pt x="3124" y="39612"/>
                  </a:lnTo>
                  <a:lnTo>
                    <a:pt x="3310" y="40088"/>
                  </a:lnTo>
                  <a:lnTo>
                    <a:pt x="3495" y="40539"/>
                  </a:lnTo>
                  <a:lnTo>
                    <a:pt x="3689" y="40962"/>
                  </a:lnTo>
                  <a:lnTo>
                    <a:pt x="3883" y="41373"/>
                  </a:lnTo>
                  <a:lnTo>
                    <a:pt x="4085" y="41770"/>
                  </a:lnTo>
                  <a:lnTo>
                    <a:pt x="4288" y="42140"/>
                  </a:lnTo>
                  <a:lnTo>
                    <a:pt x="4494" y="42485"/>
                  </a:lnTo>
                  <a:lnTo>
                    <a:pt x="4705" y="42816"/>
                  </a:lnTo>
                  <a:lnTo>
                    <a:pt x="4920" y="43133"/>
                  </a:lnTo>
                  <a:lnTo>
                    <a:pt x="5135" y="43425"/>
                  </a:lnTo>
                  <a:lnTo>
                    <a:pt x="5359" y="43689"/>
                  </a:lnTo>
                  <a:lnTo>
                    <a:pt x="5582" y="43941"/>
                  </a:lnTo>
                  <a:lnTo>
                    <a:pt x="5805" y="44179"/>
                  </a:lnTo>
                  <a:lnTo>
                    <a:pt x="6033" y="44404"/>
                  </a:lnTo>
                  <a:lnTo>
                    <a:pt x="6265" y="44590"/>
                  </a:lnTo>
                  <a:lnTo>
                    <a:pt x="6501" y="44775"/>
                  </a:lnTo>
                  <a:lnTo>
                    <a:pt x="6737" y="44934"/>
                  </a:lnTo>
                  <a:lnTo>
                    <a:pt x="6973" y="45080"/>
                  </a:lnTo>
                  <a:lnTo>
                    <a:pt x="7213" y="45199"/>
                  </a:lnTo>
                  <a:lnTo>
                    <a:pt x="7458" y="45318"/>
                  </a:lnTo>
                  <a:lnTo>
                    <a:pt x="7702" y="45397"/>
                  </a:lnTo>
                  <a:lnTo>
                    <a:pt x="7947" y="45477"/>
                  </a:lnTo>
                  <a:lnTo>
                    <a:pt x="8196" y="45530"/>
                  </a:lnTo>
                  <a:lnTo>
                    <a:pt x="8444" y="45569"/>
                  </a:lnTo>
                  <a:lnTo>
                    <a:pt x="8693" y="45583"/>
                  </a:lnTo>
                  <a:lnTo>
                    <a:pt x="8942" y="45583"/>
                  </a:lnTo>
                  <a:lnTo>
                    <a:pt x="9195" y="45569"/>
                  </a:lnTo>
                  <a:lnTo>
                    <a:pt x="9448" y="45543"/>
                  </a:lnTo>
                  <a:lnTo>
                    <a:pt x="9701" y="45490"/>
                  </a:lnTo>
                  <a:lnTo>
                    <a:pt x="9958" y="45424"/>
                  </a:lnTo>
                  <a:lnTo>
                    <a:pt x="10211" y="45344"/>
                  </a:lnTo>
                  <a:lnTo>
                    <a:pt x="10464" y="45252"/>
                  </a:lnTo>
                  <a:lnTo>
                    <a:pt x="10721" y="45133"/>
                  </a:lnTo>
                  <a:lnTo>
                    <a:pt x="10978" y="45000"/>
                  </a:lnTo>
                  <a:lnTo>
                    <a:pt x="11231" y="44854"/>
                  </a:lnTo>
                  <a:lnTo>
                    <a:pt x="11488" y="44696"/>
                  </a:lnTo>
                  <a:lnTo>
                    <a:pt x="11741" y="44524"/>
                  </a:lnTo>
                  <a:lnTo>
                    <a:pt x="11994" y="44325"/>
                  </a:lnTo>
                  <a:lnTo>
                    <a:pt x="12247" y="44113"/>
                  </a:lnTo>
                  <a:lnTo>
                    <a:pt x="12504" y="43888"/>
                  </a:lnTo>
                  <a:lnTo>
                    <a:pt x="12753" y="43650"/>
                  </a:lnTo>
                  <a:lnTo>
                    <a:pt x="13006" y="43398"/>
                  </a:lnTo>
                  <a:lnTo>
                    <a:pt x="13254" y="43133"/>
                  </a:lnTo>
                  <a:lnTo>
                    <a:pt x="13503" y="42842"/>
                  </a:lnTo>
                  <a:lnTo>
                    <a:pt x="13752" y="42551"/>
                  </a:lnTo>
                  <a:lnTo>
                    <a:pt x="13996" y="42233"/>
                  </a:lnTo>
                  <a:lnTo>
                    <a:pt x="14241" y="41915"/>
                  </a:lnTo>
                  <a:lnTo>
                    <a:pt x="14485" y="41571"/>
                  </a:lnTo>
                  <a:lnTo>
                    <a:pt x="14726" y="41214"/>
                  </a:lnTo>
                  <a:lnTo>
                    <a:pt x="14966" y="40843"/>
                  </a:lnTo>
                  <a:lnTo>
                    <a:pt x="15202" y="40459"/>
                  </a:lnTo>
                  <a:lnTo>
                    <a:pt x="15434" y="40062"/>
                  </a:lnTo>
                  <a:lnTo>
                    <a:pt x="15666" y="39651"/>
                  </a:lnTo>
                  <a:lnTo>
                    <a:pt x="15898" y="39228"/>
                  </a:lnTo>
                  <a:lnTo>
                    <a:pt x="16125" y="38791"/>
                  </a:lnTo>
                  <a:lnTo>
                    <a:pt x="16349" y="38341"/>
                  </a:lnTo>
                  <a:lnTo>
                    <a:pt x="16568" y="37877"/>
                  </a:lnTo>
                  <a:lnTo>
                    <a:pt x="16787" y="37401"/>
                  </a:lnTo>
                  <a:lnTo>
                    <a:pt x="17002" y="36911"/>
                  </a:lnTo>
                  <a:lnTo>
                    <a:pt x="17213" y="36408"/>
                  </a:lnTo>
                  <a:lnTo>
                    <a:pt x="17419" y="35892"/>
                  </a:lnTo>
                  <a:lnTo>
                    <a:pt x="17626" y="35375"/>
                  </a:lnTo>
                  <a:lnTo>
                    <a:pt x="17828" y="34832"/>
                  </a:lnTo>
                  <a:lnTo>
                    <a:pt x="18022" y="34276"/>
                  </a:lnTo>
                  <a:lnTo>
                    <a:pt x="18216" y="33720"/>
                  </a:lnTo>
                  <a:lnTo>
                    <a:pt x="18406" y="33138"/>
                  </a:lnTo>
                  <a:lnTo>
                    <a:pt x="18591" y="32555"/>
                  </a:lnTo>
                  <a:lnTo>
                    <a:pt x="18768" y="31960"/>
                  </a:lnTo>
                  <a:lnTo>
                    <a:pt x="18945" y="31351"/>
                  </a:lnTo>
                  <a:lnTo>
                    <a:pt x="19118" y="30728"/>
                  </a:lnTo>
                  <a:lnTo>
                    <a:pt x="19283" y="30093"/>
                  </a:lnTo>
                  <a:lnTo>
                    <a:pt x="19443" y="29444"/>
                  </a:lnTo>
                  <a:lnTo>
                    <a:pt x="19603" y="28795"/>
                  </a:lnTo>
                  <a:lnTo>
                    <a:pt x="19751" y="28133"/>
                  </a:lnTo>
                  <a:lnTo>
                    <a:pt x="19898" y="27458"/>
                  </a:lnTo>
                  <a:lnTo>
                    <a:pt x="20037" y="26770"/>
                  </a:lnTo>
                  <a:lnTo>
                    <a:pt x="20172" y="26068"/>
                  </a:lnTo>
                  <a:lnTo>
                    <a:pt x="20303" y="25366"/>
                  </a:lnTo>
                  <a:lnTo>
                    <a:pt x="20429" y="24638"/>
                  </a:lnTo>
                  <a:lnTo>
                    <a:pt x="20543" y="23910"/>
                  </a:lnTo>
                  <a:lnTo>
                    <a:pt x="20657" y="23182"/>
                  </a:lnTo>
                  <a:lnTo>
                    <a:pt x="20762" y="22427"/>
                  </a:lnTo>
                  <a:lnTo>
                    <a:pt x="20859" y="21673"/>
                  </a:lnTo>
                  <a:lnTo>
                    <a:pt x="20952" y="20905"/>
                  </a:lnTo>
                  <a:lnTo>
                    <a:pt x="21041" y="20137"/>
                  </a:lnTo>
                  <a:lnTo>
                    <a:pt x="21121" y="19343"/>
                  </a:lnTo>
                  <a:lnTo>
                    <a:pt x="21192" y="18548"/>
                  </a:lnTo>
                  <a:lnTo>
                    <a:pt x="21256" y="17754"/>
                  </a:lnTo>
                  <a:lnTo>
                    <a:pt x="21315" y="16933"/>
                  </a:lnTo>
                  <a:lnTo>
                    <a:pt x="21365" y="16112"/>
                  </a:lnTo>
                  <a:lnTo>
                    <a:pt x="21412" y="15291"/>
                  </a:lnTo>
                  <a:lnTo>
                    <a:pt x="21445" y="14444"/>
                  </a:lnTo>
                  <a:lnTo>
                    <a:pt x="21475" y="13597"/>
                  </a:lnTo>
                  <a:lnTo>
                    <a:pt x="21496" y="12749"/>
                  </a:lnTo>
                  <a:lnTo>
                    <a:pt x="21508" y="11889"/>
                  </a:lnTo>
                  <a:lnTo>
                    <a:pt x="21517" y="11015"/>
                  </a:lnTo>
                  <a:lnTo>
                    <a:pt x="21513" y="10141"/>
                  </a:lnTo>
                  <a:lnTo>
                    <a:pt x="21500" y="9254"/>
                  </a:lnTo>
                  <a:lnTo>
                    <a:pt x="21479" y="8354"/>
                  </a:lnTo>
                  <a:lnTo>
                    <a:pt x="21454" y="7454"/>
                  </a:lnTo>
                  <a:lnTo>
                    <a:pt x="21416" y="6540"/>
                  </a:lnTo>
                  <a:lnTo>
                    <a:pt x="21369" y="5627"/>
                  </a:lnTo>
                  <a:lnTo>
                    <a:pt x="21315" y="4713"/>
                  </a:lnTo>
                  <a:lnTo>
                    <a:pt x="21251" y="3773"/>
                  </a:lnTo>
                  <a:lnTo>
                    <a:pt x="21180" y="2847"/>
                  </a:lnTo>
                  <a:lnTo>
                    <a:pt x="21095" y="1907"/>
                  </a:lnTo>
                  <a:lnTo>
                    <a:pt x="21003" y="953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5131525" y="-8838350"/>
              <a:ext cx="300700" cy="711975"/>
            </a:xfrm>
            <a:custGeom>
              <a:avLst/>
              <a:gdLst/>
              <a:ahLst/>
              <a:cxnLst/>
              <a:rect l="l" t="t" r="r" b="b"/>
              <a:pathLst>
                <a:path w="12028" h="28479" extrusionOk="0">
                  <a:moveTo>
                    <a:pt x="1771" y="1"/>
                  </a:moveTo>
                  <a:lnTo>
                    <a:pt x="1687" y="2317"/>
                  </a:lnTo>
                  <a:lnTo>
                    <a:pt x="1543" y="5243"/>
                  </a:lnTo>
                  <a:lnTo>
                    <a:pt x="1463" y="6739"/>
                  </a:lnTo>
                  <a:lnTo>
                    <a:pt x="1383" y="8262"/>
                  </a:lnTo>
                  <a:lnTo>
                    <a:pt x="1295" y="9798"/>
                  </a:lnTo>
                  <a:lnTo>
                    <a:pt x="1206" y="11347"/>
                  </a:lnTo>
                  <a:lnTo>
                    <a:pt x="1109" y="12922"/>
                  </a:lnTo>
                  <a:lnTo>
                    <a:pt x="1008" y="14511"/>
                  </a:lnTo>
                  <a:lnTo>
                    <a:pt x="903" y="16099"/>
                  </a:lnTo>
                  <a:lnTo>
                    <a:pt x="793" y="17715"/>
                  </a:lnTo>
                  <a:lnTo>
                    <a:pt x="675" y="19330"/>
                  </a:lnTo>
                  <a:lnTo>
                    <a:pt x="553" y="20945"/>
                  </a:lnTo>
                  <a:lnTo>
                    <a:pt x="426" y="22573"/>
                  </a:lnTo>
                  <a:lnTo>
                    <a:pt x="291" y="24189"/>
                  </a:lnTo>
                  <a:lnTo>
                    <a:pt x="152" y="25817"/>
                  </a:lnTo>
                  <a:lnTo>
                    <a:pt x="1" y="27445"/>
                  </a:lnTo>
                  <a:lnTo>
                    <a:pt x="359" y="27737"/>
                  </a:lnTo>
                  <a:lnTo>
                    <a:pt x="380" y="27604"/>
                  </a:lnTo>
                  <a:lnTo>
                    <a:pt x="401" y="27459"/>
                  </a:lnTo>
                  <a:lnTo>
                    <a:pt x="422" y="27326"/>
                  </a:lnTo>
                  <a:lnTo>
                    <a:pt x="452" y="27194"/>
                  </a:lnTo>
                  <a:lnTo>
                    <a:pt x="481" y="27075"/>
                  </a:lnTo>
                  <a:lnTo>
                    <a:pt x="515" y="26956"/>
                  </a:lnTo>
                  <a:lnTo>
                    <a:pt x="549" y="26836"/>
                  </a:lnTo>
                  <a:lnTo>
                    <a:pt x="587" y="26744"/>
                  </a:lnTo>
                  <a:lnTo>
                    <a:pt x="624" y="26651"/>
                  </a:lnTo>
                  <a:lnTo>
                    <a:pt x="667" y="26572"/>
                  </a:lnTo>
                  <a:lnTo>
                    <a:pt x="713" y="26492"/>
                  </a:lnTo>
                  <a:lnTo>
                    <a:pt x="759" y="26439"/>
                  </a:lnTo>
                  <a:lnTo>
                    <a:pt x="810" y="26386"/>
                  </a:lnTo>
                  <a:lnTo>
                    <a:pt x="861" y="26347"/>
                  </a:lnTo>
                  <a:lnTo>
                    <a:pt x="915" y="26333"/>
                  </a:lnTo>
                  <a:lnTo>
                    <a:pt x="974" y="26320"/>
                  </a:lnTo>
                  <a:lnTo>
                    <a:pt x="2011" y="26426"/>
                  </a:lnTo>
                  <a:lnTo>
                    <a:pt x="3069" y="26532"/>
                  </a:lnTo>
                  <a:lnTo>
                    <a:pt x="3605" y="26598"/>
                  </a:lnTo>
                  <a:lnTo>
                    <a:pt x="4144" y="26678"/>
                  </a:lnTo>
                  <a:lnTo>
                    <a:pt x="4684" y="26757"/>
                  </a:lnTo>
                  <a:lnTo>
                    <a:pt x="5228" y="26863"/>
                  </a:lnTo>
                  <a:lnTo>
                    <a:pt x="5767" y="26982"/>
                  </a:lnTo>
                  <a:lnTo>
                    <a:pt x="6307" y="27128"/>
                  </a:lnTo>
                  <a:lnTo>
                    <a:pt x="6847" y="27287"/>
                  </a:lnTo>
                  <a:lnTo>
                    <a:pt x="7378" y="27459"/>
                  </a:lnTo>
                  <a:lnTo>
                    <a:pt x="7909" y="27670"/>
                  </a:lnTo>
                  <a:lnTo>
                    <a:pt x="8436" y="27909"/>
                  </a:lnTo>
                  <a:lnTo>
                    <a:pt x="8697" y="28041"/>
                  </a:lnTo>
                  <a:lnTo>
                    <a:pt x="8954" y="28174"/>
                  </a:lnTo>
                  <a:lnTo>
                    <a:pt x="9212" y="28319"/>
                  </a:lnTo>
                  <a:lnTo>
                    <a:pt x="9469" y="28478"/>
                  </a:lnTo>
                  <a:lnTo>
                    <a:pt x="9667" y="26783"/>
                  </a:lnTo>
                  <a:lnTo>
                    <a:pt x="9857" y="25076"/>
                  </a:lnTo>
                  <a:lnTo>
                    <a:pt x="10046" y="23381"/>
                  </a:lnTo>
                  <a:lnTo>
                    <a:pt x="10232" y="21673"/>
                  </a:lnTo>
                  <a:lnTo>
                    <a:pt x="10409" y="19965"/>
                  </a:lnTo>
                  <a:lnTo>
                    <a:pt x="10586" y="18257"/>
                  </a:lnTo>
                  <a:lnTo>
                    <a:pt x="10755" y="16536"/>
                  </a:lnTo>
                  <a:lnTo>
                    <a:pt x="10919" y="14815"/>
                  </a:lnTo>
                  <a:lnTo>
                    <a:pt x="11075" y="13094"/>
                  </a:lnTo>
                  <a:lnTo>
                    <a:pt x="11227" y="11360"/>
                  </a:lnTo>
                  <a:lnTo>
                    <a:pt x="11374" y="9625"/>
                  </a:lnTo>
                  <a:lnTo>
                    <a:pt x="11518" y="7891"/>
                  </a:lnTo>
                  <a:lnTo>
                    <a:pt x="11652" y="6157"/>
                  </a:lnTo>
                  <a:lnTo>
                    <a:pt x="11783" y="4409"/>
                  </a:lnTo>
                  <a:lnTo>
                    <a:pt x="11910" y="2662"/>
                  </a:lnTo>
                  <a:lnTo>
                    <a:pt x="12028" y="901"/>
                  </a:lnTo>
                  <a:lnTo>
                    <a:pt x="10746" y="888"/>
                  </a:lnTo>
                  <a:lnTo>
                    <a:pt x="9465" y="848"/>
                  </a:lnTo>
                  <a:lnTo>
                    <a:pt x="8183" y="782"/>
                  </a:lnTo>
                  <a:lnTo>
                    <a:pt x="6897" y="689"/>
                  </a:lnTo>
                  <a:lnTo>
                    <a:pt x="5616" y="570"/>
                  </a:lnTo>
                  <a:lnTo>
                    <a:pt x="4975" y="490"/>
                  </a:lnTo>
                  <a:lnTo>
                    <a:pt x="4330" y="411"/>
                  </a:lnTo>
                  <a:lnTo>
                    <a:pt x="3689" y="318"/>
                  </a:lnTo>
                  <a:lnTo>
                    <a:pt x="3048" y="226"/>
                  </a:lnTo>
                  <a:lnTo>
                    <a:pt x="2408" y="12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5047325" y="-8152225"/>
              <a:ext cx="306500" cy="821525"/>
            </a:xfrm>
            <a:custGeom>
              <a:avLst/>
              <a:gdLst/>
              <a:ahLst/>
              <a:cxnLst/>
              <a:rect l="l" t="t" r="r" b="b"/>
              <a:pathLst>
                <a:path w="12260" h="32861" extrusionOk="0">
                  <a:moveTo>
                    <a:pt x="3369" y="0"/>
                  </a:moveTo>
                  <a:lnTo>
                    <a:pt x="3221" y="1563"/>
                  </a:lnTo>
                  <a:lnTo>
                    <a:pt x="3065" y="3112"/>
                  </a:lnTo>
                  <a:lnTo>
                    <a:pt x="2901" y="4661"/>
                  </a:lnTo>
                  <a:lnTo>
                    <a:pt x="2728" y="6196"/>
                  </a:lnTo>
                  <a:lnTo>
                    <a:pt x="2551" y="7732"/>
                  </a:lnTo>
                  <a:lnTo>
                    <a:pt x="2361" y="9241"/>
                  </a:lnTo>
                  <a:lnTo>
                    <a:pt x="2167" y="10737"/>
                  </a:lnTo>
                  <a:lnTo>
                    <a:pt x="2066" y="11479"/>
                  </a:lnTo>
                  <a:lnTo>
                    <a:pt x="1965" y="12220"/>
                  </a:lnTo>
                  <a:lnTo>
                    <a:pt x="1859" y="12962"/>
                  </a:lnTo>
                  <a:lnTo>
                    <a:pt x="1750" y="13690"/>
                  </a:lnTo>
                  <a:lnTo>
                    <a:pt x="1640" y="14405"/>
                  </a:lnTo>
                  <a:lnTo>
                    <a:pt x="1531" y="15120"/>
                  </a:lnTo>
                  <a:lnTo>
                    <a:pt x="1417" y="15834"/>
                  </a:lnTo>
                  <a:lnTo>
                    <a:pt x="1299" y="16549"/>
                  </a:lnTo>
                  <a:lnTo>
                    <a:pt x="1181" y="17238"/>
                  </a:lnTo>
                  <a:lnTo>
                    <a:pt x="1058" y="17939"/>
                  </a:lnTo>
                  <a:lnTo>
                    <a:pt x="936" y="18628"/>
                  </a:lnTo>
                  <a:lnTo>
                    <a:pt x="810" y="19303"/>
                  </a:lnTo>
                  <a:lnTo>
                    <a:pt x="683" y="19978"/>
                  </a:lnTo>
                  <a:lnTo>
                    <a:pt x="553" y="20640"/>
                  </a:lnTo>
                  <a:lnTo>
                    <a:pt x="418" y="21302"/>
                  </a:lnTo>
                  <a:lnTo>
                    <a:pt x="283" y="21951"/>
                  </a:lnTo>
                  <a:lnTo>
                    <a:pt x="144" y="22586"/>
                  </a:lnTo>
                  <a:lnTo>
                    <a:pt x="0" y="23222"/>
                  </a:lnTo>
                  <a:lnTo>
                    <a:pt x="645" y="24215"/>
                  </a:lnTo>
                  <a:lnTo>
                    <a:pt x="683" y="24109"/>
                  </a:lnTo>
                  <a:lnTo>
                    <a:pt x="725" y="24003"/>
                  </a:lnTo>
                  <a:lnTo>
                    <a:pt x="768" y="23924"/>
                  </a:lnTo>
                  <a:lnTo>
                    <a:pt x="814" y="23857"/>
                  </a:lnTo>
                  <a:lnTo>
                    <a:pt x="864" y="23804"/>
                  </a:lnTo>
                  <a:lnTo>
                    <a:pt x="911" y="23765"/>
                  </a:lnTo>
                  <a:lnTo>
                    <a:pt x="961" y="23765"/>
                  </a:lnTo>
                  <a:lnTo>
                    <a:pt x="1016" y="23778"/>
                  </a:lnTo>
                  <a:lnTo>
                    <a:pt x="1257" y="23937"/>
                  </a:lnTo>
                  <a:lnTo>
                    <a:pt x="1497" y="24109"/>
                  </a:lnTo>
                  <a:lnTo>
                    <a:pt x="1733" y="24321"/>
                  </a:lnTo>
                  <a:lnTo>
                    <a:pt x="1969" y="24546"/>
                  </a:lnTo>
                  <a:lnTo>
                    <a:pt x="2205" y="24797"/>
                  </a:lnTo>
                  <a:lnTo>
                    <a:pt x="2441" y="25062"/>
                  </a:lnTo>
                  <a:lnTo>
                    <a:pt x="2677" y="25340"/>
                  </a:lnTo>
                  <a:lnTo>
                    <a:pt x="2909" y="25631"/>
                  </a:lnTo>
                  <a:lnTo>
                    <a:pt x="3141" y="25936"/>
                  </a:lnTo>
                  <a:lnTo>
                    <a:pt x="3373" y="26254"/>
                  </a:lnTo>
                  <a:lnTo>
                    <a:pt x="3832" y="26902"/>
                  </a:lnTo>
                  <a:lnTo>
                    <a:pt x="4288" y="27538"/>
                  </a:lnTo>
                  <a:lnTo>
                    <a:pt x="4739" y="28173"/>
                  </a:lnTo>
                  <a:lnTo>
                    <a:pt x="5582" y="29312"/>
                  </a:lnTo>
                  <a:lnTo>
                    <a:pt x="6425" y="30464"/>
                  </a:lnTo>
                  <a:lnTo>
                    <a:pt x="7268" y="31642"/>
                  </a:lnTo>
                  <a:lnTo>
                    <a:pt x="8111" y="32860"/>
                  </a:lnTo>
                  <a:lnTo>
                    <a:pt x="8406" y="31218"/>
                  </a:lnTo>
                  <a:lnTo>
                    <a:pt x="8697" y="29577"/>
                  </a:lnTo>
                  <a:lnTo>
                    <a:pt x="8984" y="27922"/>
                  </a:lnTo>
                  <a:lnTo>
                    <a:pt x="9262" y="26267"/>
                  </a:lnTo>
                  <a:lnTo>
                    <a:pt x="9540" y="24599"/>
                  </a:lnTo>
                  <a:lnTo>
                    <a:pt x="9810" y="22931"/>
                  </a:lnTo>
                  <a:lnTo>
                    <a:pt x="10076" y="21249"/>
                  </a:lnTo>
                  <a:lnTo>
                    <a:pt x="10337" y="19568"/>
                  </a:lnTo>
                  <a:lnTo>
                    <a:pt x="10594" y="17887"/>
                  </a:lnTo>
                  <a:lnTo>
                    <a:pt x="10847" y="16192"/>
                  </a:lnTo>
                  <a:lnTo>
                    <a:pt x="11096" y="14497"/>
                  </a:lnTo>
                  <a:lnTo>
                    <a:pt x="11336" y="12789"/>
                  </a:lnTo>
                  <a:lnTo>
                    <a:pt x="11576" y="11082"/>
                  </a:lnTo>
                  <a:lnTo>
                    <a:pt x="11808" y="9374"/>
                  </a:lnTo>
                  <a:lnTo>
                    <a:pt x="12036" y="7653"/>
                  </a:lnTo>
                  <a:lnTo>
                    <a:pt x="12259" y="5932"/>
                  </a:lnTo>
                  <a:lnTo>
                    <a:pt x="11758" y="5892"/>
                  </a:lnTo>
                  <a:lnTo>
                    <a:pt x="11252" y="5826"/>
                  </a:lnTo>
                  <a:lnTo>
                    <a:pt x="10742" y="5720"/>
                  </a:lnTo>
                  <a:lnTo>
                    <a:pt x="10232" y="5601"/>
                  </a:lnTo>
                  <a:lnTo>
                    <a:pt x="9717" y="5455"/>
                  </a:lnTo>
                  <a:lnTo>
                    <a:pt x="9203" y="5283"/>
                  </a:lnTo>
                  <a:lnTo>
                    <a:pt x="8689" y="5111"/>
                  </a:lnTo>
                  <a:lnTo>
                    <a:pt x="8174" y="4899"/>
                  </a:lnTo>
                  <a:lnTo>
                    <a:pt x="7664" y="4687"/>
                  </a:lnTo>
                  <a:lnTo>
                    <a:pt x="7154" y="4462"/>
                  </a:lnTo>
                  <a:lnTo>
                    <a:pt x="6644" y="4224"/>
                  </a:lnTo>
                  <a:lnTo>
                    <a:pt x="6142" y="3985"/>
                  </a:lnTo>
                  <a:lnTo>
                    <a:pt x="5143" y="3496"/>
                  </a:lnTo>
                  <a:lnTo>
                    <a:pt x="4165" y="3006"/>
                  </a:lnTo>
                  <a:lnTo>
                    <a:pt x="4089" y="2953"/>
                  </a:lnTo>
                  <a:lnTo>
                    <a:pt x="4018" y="2873"/>
                  </a:lnTo>
                  <a:lnTo>
                    <a:pt x="3959" y="2767"/>
                  </a:lnTo>
                  <a:lnTo>
                    <a:pt x="3904" y="2648"/>
                  </a:lnTo>
                  <a:lnTo>
                    <a:pt x="3853" y="2503"/>
                  </a:lnTo>
                  <a:lnTo>
                    <a:pt x="3811" y="2344"/>
                  </a:lnTo>
                  <a:lnTo>
                    <a:pt x="3773" y="2172"/>
                  </a:lnTo>
                  <a:lnTo>
                    <a:pt x="3744" y="1986"/>
                  </a:lnTo>
                  <a:lnTo>
                    <a:pt x="3723" y="1788"/>
                  </a:lnTo>
                  <a:lnTo>
                    <a:pt x="3706" y="1589"/>
                  </a:lnTo>
                  <a:lnTo>
                    <a:pt x="3693" y="1377"/>
                  </a:lnTo>
                  <a:lnTo>
                    <a:pt x="3689" y="1165"/>
                  </a:lnTo>
                  <a:lnTo>
                    <a:pt x="3689" y="940"/>
                  </a:lnTo>
                  <a:lnTo>
                    <a:pt x="3697" y="729"/>
                  </a:lnTo>
                  <a:lnTo>
                    <a:pt x="3710" y="503"/>
                  </a:lnTo>
                  <a:lnTo>
                    <a:pt x="3727" y="29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5016450" y="-2780100"/>
              <a:ext cx="232925" cy="645450"/>
            </a:xfrm>
            <a:custGeom>
              <a:avLst/>
              <a:gdLst/>
              <a:ahLst/>
              <a:cxnLst/>
              <a:rect l="l" t="t" r="r" b="b"/>
              <a:pathLst>
                <a:path w="9317" h="25818" extrusionOk="0">
                  <a:moveTo>
                    <a:pt x="5084" y="1"/>
                  </a:moveTo>
                  <a:lnTo>
                    <a:pt x="4979" y="14"/>
                  </a:lnTo>
                  <a:lnTo>
                    <a:pt x="4873" y="27"/>
                  </a:lnTo>
                  <a:lnTo>
                    <a:pt x="4764" y="54"/>
                  </a:lnTo>
                  <a:lnTo>
                    <a:pt x="4658" y="93"/>
                  </a:lnTo>
                  <a:lnTo>
                    <a:pt x="4549" y="133"/>
                  </a:lnTo>
                  <a:lnTo>
                    <a:pt x="4439" y="186"/>
                  </a:lnTo>
                  <a:lnTo>
                    <a:pt x="4228" y="305"/>
                  </a:lnTo>
                  <a:lnTo>
                    <a:pt x="4013" y="464"/>
                  </a:lnTo>
                  <a:lnTo>
                    <a:pt x="3807" y="649"/>
                  </a:lnTo>
                  <a:lnTo>
                    <a:pt x="3600" y="875"/>
                  </a:lnTo>
                  <a:lnTo>
                    <a:pt x="3394" y="1113"/>
                  </a:lnTo>
                  <a:lnTo>
                    <a:pt x="3196" y="1378"/>
                  </a:lnTo>
                  <a:lnTo>
                    <a:pt x="2997" y="1669"/>
                  </a:lnTo>
                  <a:lnTo>
                    <a:pt x="2808" y="1987"/>
                  </a:lnTo>
                  <a:lnTo>
                    <a:pt x="2618" y="2331"/>
                  </a:lnTo>
                  <a:lnTo>
                    <a:pt x="2433" y="2702"/>
                  </a:lnTo>
                  <a:lnTo>
                    <a:pt x="2251" y="3086"/>
                  </a:lnTo>
                  <a:lnTo>
                    <a:pt x="2078" y="3496"/>
                  </a:lnTo>
                  <a:lnTo>
                    <a:pt x="1906" y="3933"/>
                  </a:lnTo>
                  <a:lnTo>
                    <a:pt x="1741" y="4383"/>
                  </a:lnTo>
                  <a:lnTo>
                    <a:pt x="1581" y="4860"/>
                  </a:lnTo>
                  <a:lnTo>
                    <a:pt x="1429" y="5349"/>
                  </a:lnTo>
                  <a:lnTo>
                    <a:pt x="1328" y="5707"/>
                  </a:lnTo>
                  <a:lnTo>
                    <a:pt x="1214" y="6157"/>
                  </a:lnTo>
                  <a:lnTo>
                    <a:pt x="1084" y="6713"/>
                  </a:lnTo>
                  <a:lnTo>
                    <a:pt x="949" y="7362"/>
                  </a:lnTo>
                  <a:lnTo>
                    <a:pt x="809" y="8063"/>
                  </a:lnTo>
                  <a:lnTo>
                    <a:pt x="666" y="8831"/>
                  </a:lnTo>
                  <a:lnTo>
                    <a:pt x="599" y="9228"/>
                  </a:lnTo>
                  <a:lnTo>
                    <a:pt x="531" y="9639"/>
                  </a:lnTo>
                  <a:lnTo>
                    <a:pt x="464" y="10049"/>
                  </a:lnTo>
                  <a:lnTo>
                    <a:pt x="401" y="10473"/>
                  </a:lnTo>
                  <a:lnTo>
                    <a:pt x="342" y="10897"/>
                  </a:lnTo>
                  <a:lnTo>
                    <a:pt x="283" y="11334"/>
                  </a:lnTo>
                  <a:lnTo>
                    <a:pt x="228" y="11770"/>
                  </a:lnTo>
                  <a:lnTo>
                    <a:pt x="181" y="12194"/>
                  </a:lnTo>
                  <a:lnTo>
                    <a:pt x="135" y="12631"/>
                  </a:lnTo>
                  <a:lnTo>
                    <a:pt x="97" y="13055"/>
                  </a:lnTo>
                  <a:lnTo>
                    <a:pt x="63" y="13478"/>
                  </a:lnTo>
                  <a:lnTo>
                    <a:pt x="38" y="13902"/>
                  </a:lnTo>
                  <a:lnTo>
                    <a:pt x="17" y="14312"/>
                  </a:lnTo>
                  <a:lnTo>
                    <a:pt x="4" y="14710"/>
                  </a:lnTo>
                  <a:lnTo>
                    <a:pt x="0" y="15093"/>
                  </a:lnTo>
                  <a:lnTo>
                    <a:pt x="4" y="15477"/>
                  </a:lnTo>
                  <a:lnTo>
                    <a:pt x="17" y="15835"/>
                  </a:lnTo>
                  <a:lnTo>
                    <a:pt x="25" y="16020"/>
                  </a:lnTo>
                  <a:lnTo>
                    <a:pt x="38" y="16192"/>
                  </a:lnTo>
                  <a:lnTo>
                    <a:pt x="55" y="16351"/>
                  </a:lnTo>
                  <a:lnTo>
                    <a:pt x="72" y="16523"/>
                  </a:lnTo>
                  <a:lnTo>
                    <a:pt x="89" y="16682"/>
                  </a:lnTo>
                  <a:lnTo>
                    <a:pt x="114" y="16828"/>
                  </a:lnTo>
                  <a:lnTo>
                    <a:pt x="152" y="16695"/>
                  </a:lnTo>
                  <a:lnTo>
                    <a:pt x="194" y="16576"/>
                  </a:lnTo>
                  <a:lnTo>
                    <a:pt x="236" y="16470"/>
                  </a:lnTo>
                  <a:lnTo>
                    <a:pt x="283" y="16364"/>
                  </a:lnTo>
                  <a:lnTo>
                    <a:pt x="333" y="16272"/>
                  </a:lnTo>
                  <a:lnTo>
                    <a:pt x="384" y="16192"/>
                  </a:lnTo>
                  <a:lnTo>
                    <a:pt x="434" y="16113"/>
                  </a:lnTo>
                  <a:lnTo>
                    <a:pt x="489" y="16047"/>
                  </a:lnTo>
                  <a:lnTo>
                    <a:pt x="544" y="15994"/>
                  </a:lnTo>
                  <a:lnTo>
                    <a:pt x="599" y="15941"/>
                  </a:lnTo>
                  <a:lnTo>
                    <a:pt x="658" y="15914"/>
                  </a:lnTo>
                  <a:lnTo>
                    <a:pt x="713" y="15888"/>
                  </a:lnTo>
                  <a:lnTo>
                    <a:pt x="772" y="15875"/>
                  </a:lnTo>
                  <a:lnTo>
                    <a:pt x="831" y="15861"/>
                  </a:lnTo>
                  <a:lnTo>
                    <a:pt x="890" y="15875"/>
                  </a:lnTo>
                  <a:lnTo>
                    <a:pt x="949" y="15888"/>
                  </a:lnTo>
                  <a:lnTo>
                    <a:pt x="1003" y="15914"/>
                  </a:lnTo>
                  <a:lnTo>
                    <a:pt x="1062" y="15954"/>
                  </a:lnTo>
                  <a:lnTo>
                    <a:pt x="1117" y="16007"/>
                  </a:lnTo>
                  <a:lnTo>
                    <a:pt x="1172" y="16073"/>
                  </a:lnTo>
                  <a:lnTo>
                    <a:pt x="1227" y="16153"/>
                  </a:lnTo>
                  <a:lnTo>
                    <a:pt x="1282" y="16232"/>
                  </a:lnTo>
                  <a:lnTo>
                    <a:pt x="1332" y="16338"/>
                  </a:lnTo>
                  <a:lnTo>
                    <a:pt x="1383" y="16444"/>
                  </a:lnTo>
                  <a:lnTo>
                    <a:pt x="1429" y="16576"/>
                  </a:lnTo>
                  <a:lnTo>
                    <a:pt x="1476" y="16709"/>
                  </a:lnTo>
                  <a:lnTo>
                    <a:pt x="1518" y="16868"/>
                  </a:lnTo>
                  <a:lnTo>
                    <a:pt x="1560" y="17026"/>
                  </a:lnTo>
                  <a:lnTo>
                    <a:pt x="1594" y="17198"/>
                  </a:lnTo>
                  <a:lnTo>
                    <a:pt x="1632" y="17397"/>
                  </a:lnTo>
                  <a:lnTo>
                    <a:pt x="1661" y="17596"/>
                  </a:lnTo>
                  <a:lnTo>
                    <a:pt x="1686" y="17821"/>
                  </a:lnTo>
                  <a:lnTo>
                    <a:pt x="1728" y="18138"/>
                  </a:lnTo>
                  <a:lnTo>
                    <a:pt x="1766" y="18456"/>
                  </a:lnTo>
                  <a:lnTo>
                    <a:pt x="1813" y="18761"/>
                  </a:lnTo>
                  <a:lnTo>
                    <a:pt x="1855" y="19065"/>
                  </a:lnTo>
                  <a:lnTo>
                    <a:pt x="1901" y="19370"/>
                  </a:lnTo>
                  <a:lnTo>
                    <a:pt x="1952" y="19648"/>
                  </a:lnTo>
                  <a:lnTo>
                    <a:pt x="2003" y="19926"/>
                  </a:lnTo>
                  <a:lnTo>
                    <a:pt x="2053" y="20204"/>
                  </a:lnTo>
                  <a:lnTo>
                    <a:pt x="2108" y="20469"/>
                  </a:lnTo>
                  <a:lnTo>
                    <a:pt x="2163" y="20733"/>
                  </a:lnTo>
                  <a:lnTo>
                    <a:pt x="2218" y="20985"/>
                  </a:lnTo>
                  <a:lnTo>
                    <a:pt x="2277" y="21236"/>
                  </a:lnTo>
                  <a:lnTo>
                    <a:pt x="2399" y="21700"/>
                  </a:lnTo>
                  <a:lnTo>
                    <a:pt x="2525" y="22150"/>
                  </a:lnTo>
                  <a:lnTo>
                    <a:pt x="2656" y="22574"/>
                  </a:lnTo>
                  <a:lnTo>
                    <a:pt x="2795" y="22958"/>
                  </a:lnTo>
                  <a:lnTo>
                    <a:pt x="2938" y="23328"/>
                  </a:lnTo>
                  <a:lnTo>
                    <a:pt x="3082" y="23672"/>
                  </a:lnTo>
                  <a:lnTo>
                    <a:pt x="3233" y="23977"/>
                  </a:lnTo>
                  <a:lnTo>
                    <a:pt x="3389" y="24268"/>
                  </a:lnTo>
                  <a:lnTo>
                    <a:pt x="3545" y="24533"/>
                  </a:lnTo>
                  <a:lnTo>
                    <a:pt x="3710" y="24771"/>
                  </a:lnTo>
                  <a:lnTo>
                    <a:pt x="3874" y="24983"/>
                  </a:lnTo>
                  <a:lnTo>
                    <a:pt x="4039" y="25168"/>
                  </a:lnTo>
                  <a:lnTo>
                    <a:pt x="4207" y="25327"/>
                  </a:lnTo>
                  <a:lnTo>
                    <a:pt x="4380" y="25473"/>
                  </a:lnTo>
                  <a:lnTo>
                    <a:pt x="4553" y="25592"/>
                  </a:lnTo>
                  <a:lnTo>
                    <a:pt x="4726" y="25685"/>
                  </a:lnTo>
                  <a:lnTo>
                    <a:pt x="4903" y="25751"/>
                  </a:lnTo>
                  <a:lnTo>
                    <a:pt x="5080" y="25791"/>
                  </a:lnTo>
                  <a:lnTo>
                    <a:pt x="5257" y="25817"/>
                  </a:lnTo>
                  <a:lnTo>
                    <a:pt x="5434" y="25804"/>
                  </a:lnTo>
                  <a:lnTo>
                    <a:pt x="5611" y="25777"/>
                  </a:lnTo>
                  <a:lnTo>
                    <a:pt x="5784" y="25738"/>
                  </a:lnTo>
                  <a:lnTo>
                    <a:pt x="5961" y="25672"/>
                  </a:lnTo>
                  <a:lnTo>
                    <a:pt x="6134" y="25579"/>
                  </a:lnTo>
                  <a:lnTo>
                    <a:pt x="6307" y="25460"/>
                  </a:lnTo>
                  <a:lnTo>
                    <a:pt x="6479" y="25327"/>
                  </a:lnTo>
                  <a:lnTo>
                    <a:pt x="6648" y="25168"/>
                  </a:lnTo>
                  <a:lnTo>
                    <a:pt x="6813" y="24996"/>
                  </a:lnTo>
                  <a:lnTo>
                    <a:pt x="6977" y="24785"/>
                  </a:lnTo>
                  <a:lnTo>
                    <a:pt x="7141" y="24573"/>
                  </a:lnTo>
                  <a:lnTo>
                    <a:pt x="7297" y="24334"/>
                  </a:lnTo>
                  <a:lnTo>
                    <a:pt x="7453" y="24070"/>
                  </a:lnTo>
                  <a:lnTo>
                    <a:pt x="7601" y="23792"/>
                  </a:lnTo>
                  <a:lnTo>
                    <a:pt x="7748" y="23487"/>
                  </a:lnTo>
                  <a:lnTo>
                    <a:pt x="7892" y="23169"/>
                  </a:lnTo>
                  <a:lnTo>
                    <a:pt x="8027" y="22825"/>
                  </a:lnTo>
                  <a:lnTo>
                    <a:pt x="8157" y="22468"/>
                  </a:lnTo>
                  <a:lnTo>
                    <a:pt x="8284" y="22097"/>
                  </a:lnTo>
                  <a:lnTo>
                    <a:pt x="8406" y="21700"/>
                  </a:lnTo>
                  <a:lnTo>
                    <a:pt x="8520" y="21276"/>
                  </a:lnTo>
                  <a:lnTo>
                    <a:pt x="8629" y="20853"/>
                  </a:lnTo>
                  <a:lnTo>
                    <a:pt x="8731" y="20389"/>
                  </a:lnTo>
                  <a:lnTo>
                    <a:pt x="8823" y="19926"/>
                  </a:lnTo>
                  <a:lnTo>
                    <a:pt x="8912" y="19436"/>
                  </a:lnTo>
                  <a:lnTo>
                    <a:pt x="8992" y="18933"/>
                  </a:lnTo>
                  <a:lnTo>
                    <a:pt x="9064" y="18416"/>
                  </a:lnTo>
                  <a:lnTo>
                    <a:pt x="9127" y="17874"/>
                  </a:lnTo>
                  <a:lnTo>
                    <a:pt x="9182" y="17318"/>
                  </a:lnTo>
                  <a:lnTo>
                    <a:pt x="9228" y="16748"/>
                  </a:lnTo>
                  <a:lnTo>
                    <a:pt x="9249" y="16457"/>
                  </a:lnTo>
                  <a:lnTo>
                    <a:pt x="9266" y="16166"/>
                  </a:lnTo>
                  <a:lnTo>
                    <a:pt x="9279" y="15861"/>
                  </a:lnTo>
                  <a:lnTo>
                    <a:pt x="9291" y="15557"/>
                  </a:lnTo>
                  <a:lnTo>
                    <a:pt x="9304" y="15252"/>
                  </a:lnTo>
                  <a:lnTo>
                    <a:pt x="9308" y="14935"/>
                  </a:lnTo>
                  <a:lnTo>
                    <a:pt x="9317" y="14617"/>
                  </a:lnTo>
                  <a:lnTo>
                    <a:pt x="9317" y="14299"/>
                  </a:lnTo>
                  <a:lnTo>
                    <a:pt x="9317" y="13981"/>
                  </a:lnTo>
                  <a:lnTo>
                    <a:pt x="9317" y="13650"/>
                  </a:lnTo>
                  <a:lnTo>
                    <a:pt x="9308" y="13319"/>
                  </a:lnTo>
                  <a:lnTo>
                    <a:pt x="9300" y="12975"/>
                  </a:lnTo>
                  <a:lnTo>
                    <a:pt x="9291" y="12644"/>
                  </a:lnTo>
                  <a:lnTo>
                    <a:pt x="9279" y="12300"/>
                  </a:lnTo>
                  <a:lnTo>
                    <a:pt x="9262" y="11956"/>
                  </a:lnTo>
                  <a:lnTo>
                    <a:pt x="9241" y="11598"/>
                  </a:lnTo>
                  <a:lnTo>
                    <a:pt x="9220" y="11254"/>
                  </a:lnTo>
                  <a:lnTo>
                    <a:pt x="9194" y="10897"/>
                  </a:lnTo>
                  <a:lnTo>
                    <a:pt x="9140" y="10248"/>
                  </a:lnTo>
                  <a:lnTo>
                    <a:pt x="9081" y="9612"/>
                  </a:lnTo>
                  <a:lnTo>
                    <a:pt x="9013" y="8990"/>
                  </a:lnTo>
                  <a:lnTo>
                    <a:pt x="8937" y="8381"/>
                  </a:lnTo>
                  <a:lnTo>
                    <a:pt x="8853" y="7785"/>
                  </a:lnTo>
                  <a:lnTo>
                    <a:pt x="8760" y="7216"/>
                  </a:lnTo>
                  <a:lnTo>
                    <a:pt x="8663" y="6660"/>
                  </a:lnTo>
                  <a:lnTo>
                    <a:pt x="8558" y="6117"/>
                  </a:lnTo>
                  <a:lnTo>
                    <a:pt x="8448" y="5588"/>
                  </a:lnTo>
                  <a:lnTo>
                    <a:pt x="8330" y="5085"/>
                  </a:lnTo>
                  <a:lnTo>
                    <a:pt x="8204" y="4595"/>
                  </a:lnTo>
                  <a:lnTo>
                    <a:pt x="8077" y="4131"/>
                  </a:lnTo>
                  <a:lnTo>
                    <a:pt x="7938" y="3681"/>
                  </a:lnTo>
                  <a:lnTo>
                    <a:pt x="7795" y="3258"/>
                  </a:lnTo>
                  <a:lnTo>
                    <a:pt x="7647" y="2847"/>
                  </a:lnTo>
                  <a:lnTo>
                    <a:pt x="7495" y="2477"/>
                  </a:lnTo>
                  <a:lnTo>
                    <a:pt x="7335" y="2119"/>
                  </a:lnTo>
                  <a:lnTo>
                    <a:pt x="7175" y="1788"/>
                  </a:lnTo>
                  <a:lnTo>
                    <a:pt x="7006" y="1484"/>
                  </a:lnTo>
                  <a:lnTo>
                    <a:pt x="6829" y="1206"/>
                  </a:lnTo>
                  <a:lnTo>
                    <a:pt x="6652" y="954"/>
                  </a:lnTo>
                  <a:lnTo>
                    <a:pt x="6471" y="729"/>
                  </a:lnTo>
                  <a:lnTo>
                    <a:pt x="6286" y="530"/>
                  </a:lnTo>
                  <a:lnTo>
                    <a:pt x="6189" y="451"/>
                  </a:lnTo>
                  <a:lnTo>
                    <a:pt x="6092" y="371"/>
                  </a:lnTo>
                  <a:lnTo>
                    <a:pt x="5995" y="292"/>
                  </a:lnTo>
                  <a:lnTo>
                    <a:pt x="5898" y="226"/>
                  </a:lnTo>
                  <a:lnTo>
                    <a:pt x="5801" y="173"/>
                  </a:lnTo>
                  <a:lnTo>
                    <a:pt x="5700" y="133"/>
                  </a:lnTo>
                  <a:lnTo>
                    <a:pt x="5598" y="80"/>
                  </a:lnTo>
                  <a:lnTo>
                    <a:pt x="5497" y="54"/>
                  </a:lnTo>
                  <a:lnTo>
                    <a:pt x="5396" y="27"/>
                  </a:lnTo>
                  <a:lnTo>
                    <a:pt x="5291" y="14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985675" y="-7571700"/>
              <a:ext cx="245250" cy="893675"/>
            </a:xfrm>
            <a:custGeom>
              <a:avLst/>
              <a:gdLst/>
              <a:ahLst/>
              <a:cxnLst/>
              <a:rect l="l" t="t" r="r" b="b"/>
              <a:pathLst>
                <a:path w="9810" h="35747" extrusionOk="0">
                  <a:moveTo>
                    <a:pt x="2466" y="1"/>
                  </a:moveTo>
                  <a:lnTo>
                    <a:pt x="2331" y="597"/>
                  </a:lnTo>
                  <a:lnTo>
                    <a:pt x="2196" y="1179"/>
                  </a:lnTo>
                  <a:lnTo>
                    <a:pt x="2053" y="1762"/>
                  </a:lnTo>
                  <a:lnTo>
                    <a:pt x="1914" y="2318"/>
                  </a:lnTo>
                  <a:lnTo>
                    <a:pt x="1766" y="2887"/>
                  </a:lnTo>
                  <a:lnTo>
                    <a:pt x="1619" y="3430"/>
                  </a:lnTo>
                  <a:lnTo>
                    <a:pt x="1471" y="3973"/>
                  </a:lnTo>
                  <a:lnTo>
                    <a:pt x="1315" y="4502"/>
                  </a:lnTo>
                  <a:lnTo>
                    <a:pt x="1159" y="5032"/>
                  </a:lnTo>
                  <a:lnTo>
                    <a:pt x="1003" y="5548"/>
                  </a:lnTo>
                  <a:lnTo>
                    <a:pt x="843" y="6051"/>
                  </a:lnTo>
                  <a:lnTo>
                    <a:pt x="679" y="6541"/>
                  </a:lnTo>
                  <a:lnTo>
                    <a:pt x="514" y="7031"/>
                  </a:lnTo>
                  <a:lnTo>
                    <a:pt x="346" y="7508"/>
                  </a:lnTo>
                  <a:lnTo>
                    <a:pt x="177" y="7971"/>
                  </a:lnTo>
                  <a:lnTo>
                    <a:pt x="0" y="8434"/>
                  </a:lnTo>
                  <a:lnTo>
                    <a:pt x="666" y="11797"/>
                  </a:lnTo>
                  <a:lnTo>
                    <a:pt x="995" y="13478"/>
                  </a:lnTo>
                  <a:lnTo>
                    <a:pt x="1320" y="15173"/>
                  </a:lnTo>
                  <a:lnTo>
                    <a:pt x="1644" y="16854"/>
                  </a:lnTo>
                  <a:lnTo>
                    <a:pt x="1965" y="18562"/>
                  </a:lnTo>
                  <a:lnTo>
                    <a:pt x="2285" y="20257"/>
                  </a:lnTo>
                  <a:lnTo>
                    <a:pt x="2601" y="21965"/>
                  </a:lnTo>
                  <a:lnTo>
                    <a:pt x="2913" y="23673"/>
                  </a:lnTo>
                  <a:lnTo>
                    <a:pt x="3225" y="25380"/>
                  </a:lnTo>
                  <a:lnTo>
                    <a:pt x="3533" y="27102"/>
                  </a:lnTo>
                  <a:lnTo>
                    <a:pt x="3836" y="28823"/>
                  </a:lnTo>
                  <a:lnTo>
                    <a:pt x="4136" y="30544"/>
                  </a:lnTo>
                  <a:lnTo>
                    <a:pt x="4431" y="32278"/>
                  </a:lnTo>
                  <a:lnTo>
                    <a:pt x="4726" y="34012"/>
                  </a:lnTo>
                  <a:lnTo>
                    <a:pt x="5017" y="35747"/>
                  </a:lnTo>
                  <a:lnTo>
                    <a:pt x="5341" y="34410"/>
                  </a:lnTo>
                  <a:lnTo>
                    <a:pt x="5666" y="33059"/>
                  </a:lnTo>
                  <a:lnTo>
                    <a:pt x="5982" y="31709"/>
                  </a:lnTo>
                  <a:lnTo>
                    <a:pt x="6298" y="30358"/>
                  </a:lnTo>
                  <a:lnTo>
                    <a:pt x="6610" y="28995"/>
                  </a:lnTo>
                  <a:lnTo>
                    <a:pt x="6918" y="27631"/>
                  </a:lnTo>
                  <a:lnTo>
                    <a:pt x="7226" y="26254"/>
                  </a:lnTo>
                  <a:lnTo>
                    <a:pt x="7525" y="24877"/>
                  </a:lnTo>
                  <a:lnTo>
                    <a:pt x="7820" y="23501"/>
                  </a:lnTo>
                  <a:lnTo>
                    <a:pt x="8115" y="22124"/>
                  </a:lnTo>
                  <a:lnTo>
                    <a:pt x="8406" y="20734"/>
                  </a:lnTo>
                  <a:lnTo>
                    <a:pt x="8693" y="19330"/>
                  </a:lnTo>
                  <a:lnTo>
                    <a:pt x="8979" y="17940"/>
                  </a:lnTo>
                  <a:lnTo>
                    <a:pt x="9258" y="16537"/>
                  </a:lnTo>
                  <a:lnTo>
                    <a:pt x="9536" y="15133"/>
                  </a:lnTo>
                  <a:lnTo>
                    <a:pt x="9810" y="13730"/>
                  </a:lnTo>
                  <a:lnTo>
                    <a:pt x="8950" y="12552"/>
                  </a:lnTo>
                  <a:lnTo>
                    <a:pt x="8073" y="11320"/>
                  </a:lnTo>
                  <a:lnTo>
                    <a:pt x="7630" y="10698"/>
                  </a:lnTo>
                  <a:lnTo>
                    <a:pt x="7188" y="10049"/>
                  </a:lnTo>
                  <a:lnTo>
                    <a:pt x="6745" y="9388"/>
                  </a:lnTo>
                  <a:lnTo>
                    <a:pt x="6311" y="8712"/>
                  </a:lnTo>
                  <a:lnTo>
                    <a:pt x="5877" y="8011"/>
                  </a:lnTo>
                  <a:lnTo>
                    <a:pt x="5662" y="7653"/>
                  </a:lnTo>
                  <a:lnTo>
                    <a:pt x="5451" y="7296"/>
                  </a:lnTo>
                  <a:lnTo>
                    <a:pt x="5240" y="6925"/>
                  </a:lnTo>
                  <a:lnTo>
                    <a:pt x="5034" y="6541"/>
                  </a:lnTo>
                  <a:lnTo>
                    <a:pt x="4831" y="6157"/>
                  </a:lnTo>
                  <a:lnTo>
                    <a:pt x="4629" y="5773"/>
                  </a:lnTo>
                  <a:lnTo>
                    <a:pt x="4427" y="5376"/>
                  </a:lnTo>
                  <a:lnTo>
                    <a:pt x="4233" y="4979"/>
                  </a:lnTo>
                  <a:lnTo>
                    <a:pt x="4039" y="4568"/>
                  </a:lnTo>
                  <a:lnTo>
                    <a:pt x="3853" y="4158"/>
                  </a:lnTo>
                  <a:lnTo>
                    <a:pt x="3668" y="3734"/>
                  </a:lnTo>
                  <a:lnTo>
                    <a:pt x="3486" y="3297"/>
                  </a:lnTo>
                  <a:lnTo>
                    <a:pt x="3309" y="2861"/>
                  </a:lnTo>
                  <a:lnTo>
                    <a:pt x="3137" y="2410"/>
                  </a:lnTo>
                  <a:lnTo>
                    <a:pt x="3115" y="2344"/>
                  </a:lnTo>
                  <a:lnTo>
                    <a:pt x="3094" y="2278"/>
                  </a:lnTo>
                  <a:lnTo>
                    <a:pt x="3073" y="2212"/>
                  </a:lnTo>
                  <a:lnTo>
                    <a:pt x="3061" y="2132"/>
                  </a:lnTo>
                  <a:lnTo>
                    <a:pt x="3048" y="2066"/>
                  </a:lnTo>
                  <a:lnTo>
                    <a:pt x="3040" y="2000"/>
                  </a:lnTo>
                  <a:lnTo>
                    <a:pt x="3027" y="1841"/>
                  </a:lnTo>
                  <a:lnTo>
                    <a:pt x="3023" y="1696"/>
                  </a:lnTo>
                  <a:lnTo>
                    <a:pt x="3027" y="1550"/>
                  </a:lnTo>
                  <a:lnTo>
                    <a:pt x="3040" y="1391"/>
                  </a:lnTo>
                  <a:lnTo>
                    <a:pt x="3056" y="1245"/>
                  </a:lnTo>
                  <a:lnTo>
                    <a:pt x="3078" y="1126"/>
                  </a:lnTo>
                  <a:lnTo>
                    <a:pt x="3094" y="1060"/>
                  </a:lnTo>
                  <a:lnTo>
                    <a:pt x="3111" y="994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2574025" y="-11877075"/>
              <a:ext cx="2547525" cy="6355175"/>
            </a:xfrm>
            <a:custGeom>
              <a:avLst/>
              <a:gdLst/>
              <a:ahLst/>
              <a:cxnLst/>
              <a:rect l="l" t="t" r="r" b="b"/>
              <a:pathLst>
                <a:path w="101901" h="254207" extrusionOk="0">
                  <a:moveTo>
                    <a:pt x="74035" y="173129"/>
                  </a:moveTo>
                  <a:lnTo>
                    <a:pt x="74608" y="173156"/>
                  </a:lnTo>
                  <a:lnTo>
                    <a:pt x="75173" y="173209"/>
                  </a:lnTo>
                  <a:lnTo>
                    <a:pt x="75456" y="173249"/>
                  </a:lnTo>
                  <a:lnTo>
                    <a:pt x="75734" y="173288"/>
                  </a:lnTo>
                  <a:lnTo>
                    <a:pt x="76012" y="173341"/>
                  </a:lnTo>
                  <a:lnTo>
                    <a:pt x="76286" y="173407"/>
                  </a:lnTo>
                  <a:lnTo>
                    <a:pt x="76556" y="173474"/>
                  </a:lnTo>
                  <a:lnTo>
                    <a:pt x="76826" y="173553"/>
                  </a:lnTo>
                  <a:lnTo>
                    <a:pt x="77091" y="173646"/>
                  </a:lnTo>
                  <a:lnTo>
                    <a:pt x="77357" y="173738"/>
                  </a:lnTo>
                  <a:lnTo>
                    <a:pt x="77618" y="173844"/>
                  </a:lnTo>
                  <a:lnTo>
                    <a:pt x="77875" y="173964"/>
                  </a:lnTo>
                  <a:lnTo>
                    <a:pt x="78132" y="174083"/>
                  </a:lnTo>
                  <a:lnTo>
                    <a:pt x="78385" y="174228"/>
                  </a:lnTo>
                  <a:lnTo>
                    <a:pt x="78634" y="174374"/>
                  </a:lnTo>
                  <a:lnTo>
                    <a:pt x="78879" y="174533"/>
                  </a:lnTo>
                  <a:lnTo>
                    <a:pt x="79123" y="174705"/>
                  </a:lnTo>
                  <a:lnTo>
                    <a:pt x="79359" y="174890"/>
                  </a:lnTo>
                  <a:lnTo>
                    <a:pt x="79578" y="175062"/>
                  </a:lnTo>
                  <a:lnTo>
                    <a:pt x="79789" y="175261"/>
                  </a:lnTo>
                  <a:lnTo>
                    <a:pt x="79987" y="175473"/>
                  </a:lnTo>
                  <a:lnTo>
                    <a:pt x="80177" y="175698"/>
                  </a:lnTo>
                  <a:lnTo>
                    <a:pt x="80358" y="175936"/>
                  </a:lnTo>
                  <a:lnTo>
                    <a:pt x="80531" y="176188"/>
                  </a:lnTo>
                  <a:lnTo>
                    <a:pt x="80696" y="176439"/>
                  </a:lnTo>
                  <a:lnTo>
                    <a:pt x="80847" y="176717"/>
                  </a:lnTo>
                  <a:lnTo>
                    <a:pt x="80995" y="176995"/>
                  </a:lnTo>
                  <a:lnTo>
                    <a:pt x="81130" y="177300"/>
                  </a:lnTo>
                  <a:lnTo>
                    <a:pt x="81260" y="177604"/>
                  </a:lnTo>
                  <a:lnTo>
                    <a:pt x="81383" y="177922"/>
                  </a:lnTo>
                  <a:lnTo>
                    <a:pt x="81492" y="178253"/>
                  </a:lnTo>
                  <a:lnTo>
                    <a:pt x="81598" y="178584"/>
                  </a:lnTo>
                  <a:lnTo>
                    <a:pt x="81699" y="178941"/>
                  </a:lnTo>
                  <a:lnTo>
                    <a:pt x="81787" y="179299"/>
                  </a:lnTo>
                  <a:lnTo>
                    <a:pt x="81872" y="179670"/>
                  </a:lnTo>
                  <a:lnTo>
                    <a:pt x="81948" y="180054"/>
                  </a:lnTo>
                  <a:lnTo>
                    <a:pt x="82019" y="180437"/>
                  </a:lnTo>
                  <a:lnTo>
                    <a:pt x="82083" y="180835"/>
                  </a:lnTo>
                  <a:lnTo>
                    <a:pt x="82142" y="181245"/>
                  </a:lnTo>
                  <a:lnTo>
                    <a:pt x="82192" y="181669"/>
                  </a:lnTo>
                  <a:lnTo>
                    <a:pt x="82238" y="182092"/>
                  </a:lnTo>
                  <a:lnTo>
                    <a:pt x="82276" y="182529"/>
                  </a:lnTo>
                  <a:lnTo>
                    <a:pt x="82310" y="182979"/>
                  </a:lnTo>
                  <a:lnTo>
                    <a:pt x="82340" y="183430"/>
                  </a:lnTo>
                  <a:lnTo>
                    <a:pt x="82361" y="183893"/>
                  </a:lnTo>
                  <a:lnTo>
                    <a:pt x="82382" y="184370"/>
                  </a:lnTo>
                  <a:lnTo>
                    <a:pt x="82394" y="184846"/>
                  </a:lnTo>
                  <a:lnTo>
                    <a:pt x="82403" y="185323"/>
                  </a:lnTo>
                  <a:lnTo>
                    <a:pt x="82407" y="185826"/>
                  </a:lnTo>
                  <a:lnTo>
                    <a:pt x="82407" y="186316"/>
                  </a:lnTo>
                  <a:lnTo>
                    <a:pt x="82403" y="186832"/>
                  </a:lnTo>
                  <a:lnTo>
                    <a:pt x="82394" y="187335"/>
                  </a:lnTo>
                  <a:lnTo>
                    <a:pt x="82386" y="187865"/>
                  </a:lnTo>
                  <a:lnTo>
                    <a:pt x="82369" y="188394"/>
                  </a:lnTo>
                  <a:lnTo>
                    <a:pt x="82352" y="188924"/>
                  </a:lnTo>
                  <a:lnTo>
                    <a:pt x="82331" y="189467"/>
                  </a:lnTo>
                  <a:lnTo>
                    <a:pt x="82306" y="190009"/>
                  </a:lnTo>
                  <a:lnTo>
                    <a:pt x="82276" y="190552"/>
                  </a:lnTo>
                  <a:lnTo>
                    <a:pt x="82213" y="191678"/>
                  </a:lnTo>
                  <a:lnTo>
                    <a:pt x="82146" y="192816"/>
                  </a:lnTo>
                  <a:lnTo>
                    <a:pt x="82066" y="193968"/>
                  </a:lnTo>
                  <a:lnTo>
                    <a:pt x="81981" y="195146"/>
                  </a:lnTo>
                  <a:lnTo>
                    <a:pt x="81800" y="197529"/>
                  </a:lnTo>
                  <a:lnTo>
                    <a:pt x="81610" y="199979"/>
                  </a:lnTo>
                  <a:lnTo>
                    <a:pt x="81518" y="201210"/>
                  </a:lnTo>
                  <a:lnTo>
                    <a:pt x="81429" y="202454"/>
                  </a:lnTo>
                  <a:lnTo>
                    <a:pt x="81345" y="203699"/>
                  </a:lnTo>
                  <a:lnTo>
                    <a:pt x="81265" y="204956"/>
                  </a:lnTo>
                  <a:lnTo>
                    <a:pt x="81252" y="205142"/>
                  </a:lnTo>
                  <a:lnTo>
                    <a:pt x="81235" y="205314"/>
                  </a:lnTo>
                  <a:lnTo>
                    <a:pt x="81218" y="205486"/>
                  </a:lnTo>
                  <a:lnTo>
                    <a:pt x="81197" y="205658"/>
                  </a:lnTo>
                  <a:lnTo>
                    <a:pt x="81176" y="205804"/>
                  </a:lnTo>
                  <a:lnTo>
                    <a:pt x="81151" y="205949"/>
                  </a:lnTo>
                  <a:lnTo>
                    <a:pt x="81126" y="206082"/>
                  </a:lnTo>
                  <a:lnTo>
                    <a:pt x="81096" y="206214"/>
                  </a:lnTo>
                  <a:lnTo>
                    <a:pt x="81067" y="206333"/>
                  </a:lnTo>
                  <a:lnTo>
                    <a:pt x="81037" y="206439"/>
                  </a:lnTo>
                  <a:lnTo>
                    <a:pt x="81003" y="206545"/>
                  </a:lnTo>
                  <a:lnTo>
                    <a:pt x="80970" y="206638"/>
                  </a:lnTo>
                  <a:lnTo>
                    <a:pt x="80932" y="206717"/>
                  </a:lnTo>
                  <a:lnTo>
                    <a:pt x="80894" y="206797"/>
                  </a:lnTo>
                  <a:lnTo>
                    <a:pt x="80856" y="206863"/>
                  </a:lnTo>
                  <a:lnTo>
                    <a:pt x="80818" y="206929"/>
                  </a:lnTo>
                  <a:lnTo>
                    <a:pt x="80776" y="206982"/>
                  </a:lnTo>
                  <a:lnTo>
                    <a:pt x="80734" y="207022"/>
                  </a:lnTo>
                  <a:lnTo>
                    <a:pt x="80645" y="207088"/>
                  </a:lnTo>
                  <a:lnTo>
                    <a:pt x="80556" y="207141"/>
                  </a:lnTo>
                  <a:lnTo>
                    <a:pt x="80468" y="207141"/>
                  </a:lnTo>
                  <a:lnTo>
                    <a:pt x="80375" y="207128"/>
                  </a:lnTo>
                  <a:lnTo>
                    <a:pt x="80282" y="207088"/>
                  </a:lnTo>
                  <a:lnTo>
                    <a:pt x="80190" y="207022"/>
                  </a:lnTo>
                  <a:lnTo>
                    <a:pt x="80101" y="206929"/>
                  </a:lnTo>
                  <a:lnTo>
                    <a:pt x="80076" y="207101"/>
                  </a:lnTo>
                  <a:lnTo>
                    <a:pt x="80051" y="207273"/>
                  </a:lnTo>
                  <a:lnTo>
                    <a:pt x="80021" y="207445"/>
                  </a:lnTo>
                  <a:lnTo>
                    <a:pt x="79987" y="207604"/>
                  </a:lnTo>
                  <a:lnTo>
                    <a:pt x="79949" y="207763"/>
                  </a:lnTo>
                  <a:lnTo>
                    <a:pt x="79907" y="207909"/>
                  </a:lnTo>
                  <a:lnTo>
                    <a:pt x="79865" y="208041"/>
                  </a:lnTo>
                  <a:lnTo>
                    <a:pt x="79815" y="208174"/>
                  </a:lnTo>
                  <a:lnTo>
                    <a:pt x="79760" y="208293"/>
                  </a:lnTo>
                  <a:lnTo>
                    <a:pt x="79705" y="208412"/>
                  </a:lnTo>
                  <a:lnTo>
                    <a:pt x="79646" y="208505"/>
                  </a:lnTo>
                  <a:lnTo>
                    <a:pt x="79583" y="208584"/>
                  </a:lnTo>
                  <a:lnTo>
                    <a:pt x="79515" y="208663"/>
                  </a:lnTo>
                  <a:lnTo>
                    <a:pt x="79444" y="208716"/>
                  </a:lnTo>
                  <a:lnTo>
                    <a:pt x="79372" y="208756"/>
                  </a:lnTo>
                  <a:lnTo>
                    <a:pt x="79292" y="208783"/>
                  </a:lnTo>
                  <a:lnTo>
                    <a:pt x="77045" y="209219"/>
                  </a:lnTo>
                  <a:lnTo>
                    <a:pt x="75915" y="209418"/>
                  </a:lnTo>
                  <a:lnTo>
                    <a:pt x="74790" y="209630"/>
                  </a:lnTo>
                  <a:lnTo>
                    <a:pt x="73660" y="209815"/>
                  </a:lnTo>
                  <a:lnTo>
                    <a:pt x="72526" y="210001"/>
                  </a:lnTo>
                  <a:lnTo>
                    <a:pt x="71396" y="210173"/>
                  </a:lnTo>
                  <a:lnTo>
                    <a:pt x="70262" y="210345"/>
                  </a:lnTo>
                  <a:lnTo>
                    <a:pt x="69124" y="210504"/>
                  </a:lnTo>
                  <a:lnTo>
                    <a:pt x="67990" y="210649"/>
                  </a:lnTo>
                  <a:lnTo>
                    <a:pt x="66852" y="210795"/>
                  </a:lnTo>
                  <a:lnTo>
                    <a:pt x="65713" y="210914"/>
                  </a:lnTo>
                  <a:lnTo>
                    <a:pt x="64579" y="211047"/>
                  </a:lnTo>
                  <a:lnTo>
                    <a:pt x="63437" y="211152"/>
                  </a:lnTo>
                  <a:lnTo>
                    <a:pt x="62299" y="211258"/>
                  </a:lnTo>
                  <a:lnTo>
                    <a:pt x="61160" y="211338"/>
                  </a:lnTo>
                  <a:lnTo>
                    <a:pt x="60022" y="211430"/>
                  </a:lnTo>
                  <a:lnTo>
                    <a:pt x="58884" y="211497"/>
                  </a:lnTo>
                  <a:lnTo>
                    <a:pt x="57746" y="211550"/>
                  </a:lnTo>
                  <a:lnTo>
                    <a:pt x="56608" y="211603"/>
                  </a:lnTo>
                  <a:lnTo>
                    <a:pt x="55469" y="211642"/>
                  </a:lnTo>
                  <a:lnTo>
                    <a:pt x="54331" y="211669"/>
                  </a:lnTo>
                  <a:lnTo>
                    <a:pt x="53193" y="211682"/>
                  </a:lnTo>
                  <a:lnTo>
                    <a:pt x="52059" y="211682"/>
                  </a:lnTo>
                  <a:lnTo>
                    <a:pt x="50921" y="211669"/>
                  </a:lnTo>
                  <a:lnTo>
                    <a:pt x="49787" y="211642"/>
                  </a:lnTo>
                  <a:lnTo>
                    <a:pt x="48653" y="211603"/>
                  </a:lnTo>
                  <a:lnTo>
                    <a:pt x="47523" y="211563"/>
                  </a:lnTo>
                  <a:lnTo>
                    <a:pt x="46393" y="211497"/>
                  </a:lnTo>
                  <a:lnTo>
                    <a:pt x="45263" y="211417"/>
                  </a:lnTo>
                  <a:lnTo>
                    <a:pt x="44134" y="211338"/>
                  </a:lnTo>
                  <a:lnTo>
                    <a:pt x="43008" y="211232"/>
                  </a:lnTo>
                  <a:lnTo>
                    <a:pt x="42953" y="211219"/>
                  </a:lnTo>
                  <a:lnTo>
                    <a:pt x="42899" y="211205"/>
                  </a:lnTo>
                  <a:lnTo>
                    <a:pt x="42844" y="211179"/>
                  </a:lnTo>
                  <a:lnTo>
                    <a:pt x="42793" y="211139"/>
                  </a:lnTo>
                  <a:lnTo>
                    <a:pt x="42747" y="211086"/>
                  </a:lnTo>
                  <a:lnTo>
                    <a:pt x="42700" y="211020"/>
                  </a:lnTo>
                  <a:lnTo>
                    <a:pt x="42658" y="210954"/>
                  </a:lnTo>
                  <a:lnTo>
                    <a:pt x="42620" y="210874"/>
                  </a:lnTo>
                  <a:lnTo>
                    <a:pt x="42582" y="210782"/>
                  </a:lnTo>
                  <a:lnTo>
                    <a:pt x="42549" y="210689"/>
                  </a:lnTo>
                  <a:lnTo>
                    <a:pt x="42515" y="210596"/>
                  </a:lnTo>
                  <a:lnTo>
                    <a:pt x="42485" y="210490"/>
                  </a:lnTo>
                  <a:lnTo>
                    <a:pt x="42460" y="210371"/>
                  </a:lnTo>
                  <a:lnTo>
                    <a:pt x="42435" y="210265"/>
                  </a:lnTo>
                  <a:lnTo>
                    <a:pt x="42414" y="210146"/>
                  </a:lnTo>
                  <a:lnTo>
                    <a:pt x="42393" y="210027"/>
                  </a:lnTo>
                  <a:lnTo>
                    <a:pt x="42346" y="209802"/>
                  </a:lnTo>
                  <a:lnTo>
                    <a:pt x="42304" y="209564"/>
                  </a:lnTo>
                  <a:lnTo>
                    <a:pt x="42283" y="209431"/>
                  </a:lnTo>
                  <a:lnTo>
                    <a:pt x="42270" y="209299"/>
                  </a:lnTo>
                  <a:lnTo>
                    <a:pt x="42254" y="209153"/>
                  </a:lnTo>
                  <a:lnTo>
                    <a:pt x="42241" y="208994"/>
                  </a:lnTo>
                  <a:lnTo>
                    <a:pt x="42194" y="208028"/>
                  </a:lnTo>
                  <a:lnTo>
                    <a:pt x="42152" y="207048"/>
                  </a:lnTo>
                  <a:lnTo>
                    <a:pt x="42110" y="206042"/>
                  </a:lnTo>
                  <a:lnTo>
                    <a:pt x="42068" y="205023"/>
                  </a:lnTo>
                  <a:lnTo>
                    <a:pt x="42034" y="203990"/>
                  </a:lnTo>
                  <a:lnTo>
                    <a:pt x="42001" y="202944"/>
                  </a:lnTo>
                  <a:lnTo>
                    <a:pt x="41975" y="201885"/>
                  </a:lnTo>
                  <a:lnTo>
                    <a:pt x="41950" y="200813"/>
                  </a:lnTo>
                  <a:lnTo>
                    <a:pt x="41929" y="199740"/>
                  </a:lnTo>
                  <a:lnTo>
                    <a:pt x="41908" y="198655"/>
                  </a:lnTo>
                  <a:lnTo>
                    <a:pt x="41895" y="197556"/>
                  </a:lnTo>
                  <a:lnTo>
                    <a:pt x="41887" y="196457"/>
                  </a:lnTo>
                  <a:lnTo>
                    <a:pt x="41883" y="195358"/>
                  </a:lnTo>
                  <a:lnTo>
                    <a:pt x="41883" y="194259"/>
                  </a:lnTo>
                  <a:lnTo>
                    <a:pt x="41887" y="193147"/>
                  </a:lnTo>
                  <a:lnTo>
                    <a:pt x="41899" y="192035"/>
                  </a:lnTo>
                  <a:lnTo>
                    <a:pt x="41912" y="190936"/>
                  </a:lnTo>
                  <a:lnTo>
                    <a:pt x="41933" y="189837"/>
                  </a:lnTo>
                  <a:lnTo>
                    <a:pt x="41958" y="188738"/>
                  </a:lnTo>
                  <a:lnTo>
                    <a:pt x="41992" y="187640"/>
                  </a:lnTo>
                  <a:lnTo>
                    <a:pt x="42030" y="186554"/>
                  </a:lnTo>
                  <a:lnTo>
                    <a:pt x="42072" y="185482"/>
                  </a:lnTo>
                  <a:lnTo>
                    <a:pt x="42119" y="184409"/>
                  </a:lnTo>
                  <a:lnTo>
                    <a:pt x="42173" y="183350"/>
                  </a:lnTo>
                  <a:lnTo>
                    <a:pt x="42237" y="182304"/>
                  </a:lnTo>
                  <a:lnTo>
                    <a:pt x="42304" y="181272"/>
                  </a:lnTo>
                  <a:lnTo>
                    <a:pt x="42380" y="180252"/>
                  </a:lnTo>
                  <a:lnTo>
                    <a:pt x="42460" y="179259"/>
                  </a:lnTo>
                  <a:lnTo>
                    <a:pt x="42549" y="178279"/>
                  </a:lnTo>
                  <a:lnTo>
                    <a:pt x="42646" y="177313"/>
                  </a:lnTo>
                  <a:lnTo>
                    <a:pt x="42747" y="176360"/>
                  </a:lnTo>
                  <a:lnTo>
                    <a:pt x="42861" y="175446"/>
                  </a:lnTo>
                  <a:lnTo>
                    <a:pt x="42882" y="175287"/>
                  </a:lnTo>
                  <a:lnTo>
                    <a:pt x="42907" y="175142"/>
                  </a:lnTo>
                  <a:lnTo>
                    <a:pt x="42932" y="175009"/>
                  </a:lnTo>
                  <a:lnTo>
                    <a:pt x="42962" y="174890"/>
                  </a:lnTo>
                  <a:lnTo>
                    <a:pt x="42995" y="174784"/>
                  </a:lnTo>
                  <a:lnTo>
                    <a:pt x="43029" y="174692"/>
                  </a:lnTo>
                  <a:lnTo>
                    <a:pt x="43063" y="174599"/>
                  </a:lnTo>
                  <a:lnTo>
                    <a:pt x="43101" y="174520"/>
                  </a:lnTo>
                  <a:lnTo>
                    <a:pt x="43139" y="174467"/>
                  </a:lnTo>
                  <a:lnTo>
                    <a:pt x="43177" y="174414"/>
                  </a:lnTo>
                  <a:lnTo>
                    <a:pt x="43219" y="174361"/>
                  </a:lnTo>
                  <a:lnTo>
                    <a:pt x="43257" y="174334"/>
                  </a:lnTo>
                  <a:lnTo>
                    <a:pt x="43299" y="174321"/>
                  </a:lnTo>
                  <a:lnTo>
                    <a:pt x="43341" y="174308"/>
                  </a:lnTo>
                  <a:lnTo>
                    <a:pt x="43379" y="174308"/>
                  </a:lnTo>
                  <a:lnTo>
                    <a:pt x="43421" y="174321"/>
                  </a:lnTo>
                  <a:lnTo>
                    <a:pt x="43459" y="174347"/>
                  </a:lnTo>
                  <a:lnTo>
                    <a:pt x="43501" y="174374"/>
                  </a:lnTo>
                  <a:lnTo>
                    <a:pt x="43539" y="174414"/>
                  </a:lnTo>
                  <a:lnTo>
                    <a:pt x="43577" y="174467"/>
                  </a:lnTo>
                  <a:lnTo>
                    <a:pt x="43611" y="174533"/>
                  </a:lnTo>
                  <a:lnTo>
                    <a:pt x="43649" y="174612"/>
                  </a:lnTo>
                  <a:lnTo>
                    <a:pt x="43678" y="174692"/>
                  </a:lnTo>
                  <a:lnTo>
                    <a:pt x="43712" y="174784"/>
                  </a:lnTo>
                  <a:lnTo>
                    <a:pt x="43737" y="174890"/>
                  </a:lnTo>
                  <a:lnTo>
                    <a:pt x="43767" y="174996"/>
                  </a:lnTo>
                  <a:lnTo>
                    <a:pt x="43788" y="175115"/>
                  </a:lnTo>
                  <a:lnTo>
                    <a:pt x="43809" y="175248"/>
                  </a:lnTo>
                  <a:lnTo>
                    <a:pt x="43826" y="175393"/>
                  </a:lnTo>
                  <a:lnTo>
                    <a:pt x="43843" y="175539"/>
                  </a:lnTo>
                  <a:lnTo>
                    <a:pt x="43851" y="175698"/>
                  </a:lnTo>
                  <a:lnTo>
                    <a:pt x="43860" y="175870"/>
                  </a:lnTo>
                  <a:lnTo>
                    <a:pt x="43860" y="176069"/>
                  </a:lnTo>
                  <a:lnTo>
                    <a:pt x="43864" y="176161"/>
                  </a:lnTo>
                  <a:lnTo>
                    <a:pt x="43872" y="176254"/>
                  </a:lnTo>
                  <a:lnTo>
                    <a:pt x="46077" y="176029"/>
                  </a:lnTo>
                  <a:lnTo>
                    <a:pt x="48282" y="175830"/>
                  </a:lnTo>
                  <a:lnTo>
                    <a:pt x="50487" y="175658"/>
                  </a:lnTo>
                  <a:lnTo>
                    <a:pt x="52696" y="175499"/>
                  </a:lnTo>
                  <a:lnTo>
                    <a:pt x="54905" y="175367"/>
                  </a:lnTo>
                  <a:lnTo>
                    <a:pt x="57109" y="175261"/>
                  </a:lnTo>
                  <a:lnTo>
                    <a:pt x="59318" y="175168"/>
                  </a:lnTo>
                  <a:lnTo>
                    <a:pt x="61527" y="175102"/>
                  </a:lnTo>
                  <a:lnTo>
                    <a:pt x="62020" y="175076"/>
                  </a:lnTo>
                  <a:lnTo>
                    <a:pt x="62531" y="175036"/>
                  </a:lnTo>
                  <a:lnTo>
                    <a:pt x="63049" y="174970"/>
                  </a:lnTo>
                  <a:lnTo>
                    <a:pt x="63580" y="174890"/>
                  </a:lnTo>
                  <a:lnTo>
                    <a:pt x="64124" y="174798"/>
                  </a:lnTo>
                  <a:lnTo>
                    <a:pt x="64672" y="174692"/>
                  </a:lnTo>
                  <a:lnTo>
                    <a:pt x="65798" y="174453"/>
                  </a:lnTo>
                  <a:lnTo>
                    <a:pt x="68125" y="173924"/>
                  </a:lnTo>
                  <a:lnTo>
                    <a:pt x="69309" y="173672"/>
                  </a:lnTo>
                  <a:lnTo>
                    <a:pt x="69904" y="173553"/>
                  </a:lnTo>
                  <a:lnTo>
                    <a:pt x="70502" y="173447"/>
                  </a:lnTo>
                  <a:lnTo>
                    <a:pt x="71097" y="173355"/>
                  </a:lnTo>
                  <a:lnTo>
                    <a:pt x="71691" y="173262"/>
                  </a:lnTo>
                  <a:lnTo>
                    <a:pt x="72281" y="173209"/>
                  </a:lnTo>
                  <a:lnTo>
                    <a:pt x="72871" y="173156"/>
                  </a:lnTo>
                  <a:lnTo>
                    <a:pt x="73453" y="173129"/>
                  </a:lnTo>
                  <a:close/>
                  <a:moveTo>
                    <a:pt x="26167" y="171832"/>
                  </a:moveTo>
                  <a:lnTo>
                    <a:pt x="26403" y="171872"/>
                  </a:lnTo>
                  <a:lnTo>
                    <a:pt x="26639" y="171911"/>
                  </a:lnTo>
                  <a:lnTo>
                    <a:pt x="26871" y="171978"/>
                  </a:lnTo>
                  <a:lnTo>
                    <a:pt x="27103" y="172070"/>
                  </a:lnTo>
                  <a:lnTo>
                    <a:pt x="27334" y="172176"/>
                  </a:lnTo>
                  <a:lnTo>
                    <a:pt x="27566" y="172309"/>
                  </a:lnTo>
                  <a:lnTo>
                    <a:pt x="27794" y="172441"/>
                  </a:lnTo>
                  <a:lnTo>
                    <a:pt x="28022" y="172613"/>
                  </a:lnTo>
                  <a:lnTo>
                    <a:pt x="28249" y="172785"/>
                  </a:lnTo>
                  <a:lnTo>
                    <a:pt x="28473" y="172984"/>
                  </a:lnTo>
                  <a:lnTo>
                    <a:pt x="28696" y="173209"/>
                  </a:lnTo>
                  <a:lnTo>
                    <a:pt x="28915" y="173434"/>
                  </a:lnTo>
                  <a:lnTo>
                    <a:pt x="29135" y="173685"/>
                  </a:lnTo>
                  <a:lnTo>
                    <a:pt x="29354" y="173950"/>
                  </a:lnTo>
                  <a:lnTo>
                    <a:pt x="29569" y="174242"/>
                  </a:lnTo>
                  <a:lnTo>
                    <a:pt x="29780" y="174533"/>
                  </a:lnTo>
                  <a:lnTo>
                    <a:pt x="29995" y="174851"/>
                  </a:lnTo>
                  <a:lnTo>
                    <a:pt x="30201" y="175182"/>
                  </a:lnTo>
                  <a:lnTo>
                    <a:pt x="30408" y="175526"/>
                  </a:lnTo>
                  <a:lnTo>
                    <a:pt x="30610" y="175883"/>
                  </a:lnTo>
                  <a:lnTo>
                    <a:pt x="30812" y="176254"/>
                  </a:lnTo>
                  <a:lnTo>
                    <a:pt x="31011" y="176651"/>
                  </a:lnTo>
                  <a:lnTo>
                    <a:pt x="31204" y="177048"/>
                  </a:lnTo>
                  <a:lnTo>
                    <a:pt x="31398" y="177472"/>
                  </a:lnTo>
                  <a:lnTo>
                    <a:pt x="31588" y="177896"/>
                  </a:lnTo>
                  <a:lnTo>
                    <a:pt x="31778" y="178346"/>
                  </a:lnTo>
                  <a:lnTo>
                    <a:pt x="31959" y="178796"/>
                  </a:lnTo>
                  <a:lnTo>
                    <a:pt x="32140" y="179272"/>
                  </a:lnTo>
                  <a:lnTo>
                    <a:pt x="32317" y="179749"/>
                  </a:lnTo>
                  <a:lnTo>
                    <a:pt x="32494" y="180239"/>
                  </a:lnTo>
                  <a:lnTo>
                    <a:pt x="32663" y="180755"/>
                  </a:lnTo>
                  <a:lnTo>
                    <a:pt x="32832" y="181272"/>
                  </a:lnTo>
                  <a:lnTo>
                    <a:pt x="32996" y="181801"/>
                  </a:lnTo>
                  <a:lnTo>
                    <a:pt x="33156" y="182331"/>
                  </a:lnTo>
                  <a:lnTo>
                    <a:pt x="33312" y="182887"/>
                  </a:lnTo>
                  <a:lnTo>
                    <a:pt x="33464" y="183443"/>
                  </a:lnTo>
                  <a:lnTo>
                    <a:pt x="33612" y="184012"/>
                  </a:lnTo>
                  <a:lnTo>
                    <a:pt x="33755" y="184595"/>
                  </a:lnTo>
                  <a:lnTo>
                    <a:pt x="33894" y="185190"/>
                  </a:lnTo>
                  <a:lnTo>
                    <a:pt x="34033" y="185786"/>
                  </a:lnTo>
                  <a:lnTo>
                    <a:pt x="34164" y="186395"/>
                  </a:lnTo>
                  <a:lnTo>
                    <a:pt x="34290" y="187017"/>
                  </a:lnTo>
                  <a:lnTo>
                    <a:pt x="34412" y="187640"/>
                  </a:lnTo>
                  <a:lnTo>
                    <a:pt x="34531" y="188275"/>
                  </a:lnTo>
                  <a:lnTo>
                    <a:pt x="34644" y="188924"/>
                  </a:lnTo>
                  <a:lnTo>
                    <a:pt x="34754" y="189573"/>
                  </a:lnTo>
                  <a:lnTo>
                    <a:pt x="34859" y="190221"/>
                  </a:lnTo>
                  <a:lnTo>
                    <a:pt x="34956" y="190883"/>
                  </a:lnTo>
                  <a:lnTo>
                    <a:pt x="35049" y="191558"/>
                  </a:lnTo>
                  <a:lnTo>
                    <a:pt x="35138" y="192234"/>
                  </a:lnTo>
                  <a:lnTo>
                    <a:pt x="35222" y="192922"/>
                  </a:lnTo>
                  <a:lnTo>
                    <a:pt x="35302" y="193610"/>
                  </a:lnTo>
                  <a:lnTo>
                    <a:pt x="35374" y="194312"/>
                  </a:lnTo>
                  <a:lnTo>
                    <a:pt x="35441" y="195001"/>
                  </a:lnTo>
                  <a:lnTo>
                    <a:pt x="35504" y="195716"/>
                  </a:lnTo>
                  <a:lnTo>
                    <a:pt x="35559" y="196417"/>
                  </a:lnTo>
                  <a:lnTo>
                    <a:pt x="35610" y="197145"/>
                  </a:lnTo>
                  <a:lnTo>
                    <a:pt x="35656" y="197860"/>
                  </a:lnTo>
                  <a:lnTo>
                    <a:pt x="35694" y="198575"/>
                  </a:lnTo>
                  <a:lnTo>
                    <a:pt x="35728" y="199303"/>
                  </a:lnTo>
                  <a:lnTo>
                    <a:pt x="35757" y="200045"/>
                  </a:lnTo>
                  <a:lnTo>
                    <a:pt x="35778" y="200773"/>
                  </a:lnTo>
                  <a:lnTo>
                    <a:pt x="35791" y="201514"/>
                  </a:lnTo>
                  <a:lnTo>
                    <a:pt x="35799" y="202282"/>
                  </a:lnTo>
                  <a:lnTo>
                    <a:pt x="35799" y="203037"/>
                  </a:lnTo>
                  <a:lnTo>
                    <a:pt x="35795" y="203805"/>
                  </a:lnTo>
                  <a:lnTo>
                    <a:pt x="35787" y="204559"/>
                  </a:lnTo>
                  <a:lnTo>
                    <a:pt x="35766" y="205301"/>
                  </a:lnTo>
                  <a:lnTo>
                    <a:pt x="35745" y="206055"/>
                  </a:lnTo>
                  <a:lnTo>
                    <a:pt x="35711" y="206783"/>
                  </a:lnTo>
                  <a:lnTo>
                    <a:pt x="35677" y="207525"/>
                  </a:lnTo>
                  <a:lnTo>
                    <a:pt x="35635" y="208253"/>
                  </a:lnTo>
                  <a:lnTo>
                    <a:pt x="35584" y="208981"/>
                  </a:lnTo>
                  <a:lnTo>
                    <a:pt x="35530" y="209696"/>
                  </a:lnTo>
                  <a:lnTo>
                    <a:pt x="35471" y="210411"/>
                  </a:lnTo>
                  <a:lnTo>
                    <a:pt x="35403" y="211113"/>
                  </a:lnTo>
                  <a:lnTo>
                    <a:pt x="35331" y="211814"/>
                  </a:lnTo>
                  <a:lnTo>
                    <a:pt x="35256" y="212503"/>
                  </a:lnTo>
                  <a:lnTo>
                    <a:pt x="35176" y="213191"/>
                  </a:lnTo>
                  <a:lnTo>
                    <a:pt x="35087" y="213866"/>
                  </a:lnTo>
                  <a:lnTo>
                    <a:pt x="34994" y="214542"/>
                  </a:lnTo>
                  <a:lnTo>
                    <a:pt x="34897" y="215204"/>
                  </a:lnTo>
                  <a:lnTo>
                    <a:pt x="34792" y="215852"/>
                  </a:lnTo>
                  <a:lnTo>
                    <a:pt x="34687" y="216501"/>
                  </a:lnTo>
                  <a:lnTo>
                    <a:pt x="34573" y="217137"/>
                  </a:lnTo>
                  <a:lnTo>
                    <a:pt x="34455" y="217772"/>
                  </a:lnTo>
                  <a:lnTo>
                    <a:pt x="34332" y="218381"/>
                  </a:lnTo>
                  <a:lnTo>
                    <a:pt x="34206" y="218990"/>
                  </a:lnTo>
                  <a:lnTo>
                    <a:pt x="34075" y="219599"/>
                  </a:lnTo>
                  <a:lnTo>
                    <a:pt x="33936" y="220182"/>
                  </a:lnTo>
                  <a:lnTo>
                    <a:pt x="33797" y="220764"/>
                  </a:lnTo>
                  <a:lnTo>
                    <a:pt x="33654" y="221333"/>
                  </a:lnTo>
                  <a:lnTo>
                    <a:pt x="33506" y="221889"/>
                  </a:lnTo>
                  <a:lnTo>
                    <a:pt x="33350" y="222432"/>
                  </a:lnTo>
                  <a:lnTo>
                    <a:pt x="33194" y="222975"/>
                  </a:lnTo>
                  <a:lnTo>
                    <a:pt x="33034" y="223505"/>
                  </a:lnTo>
                  <a:lnTo>
                    <a:pt x="32870" y="224008"/>
                  </a:lnTo>
                  <a:lnTo>
                    <a:pt x="32701" y="224511"/>
                  </a:lnTo>
                  <a:lnTo>
                    <a:pt x="32528" y="225001"/>
                  </a:lnTo>
                  <a:lnTo>
                    <a:pt x="32355" y="225477"/>
                  </a:lnTo>
                  <a:lnTo>
                    <a:pt x="32174" y="225941"/>
                  </a:lnTo>
                  <a:lnTo>
                    <a:pt x="31993" y="226391"/>
                  </a:lnTo>
                  <a:lnTo>
                    <a:pt x="31807" y="226828"/>
                  </a:lnTo>
                  <a:lnTo>
                    <a:pt x="31618" y="227251"/>
                  </a:lnTo>
                  <a:lnTo>
                    <a:pt x="31428" y="227662"/>
                  </a:lnTo>
                  <a:lnTo>
                    <a:pt x="31234" y="228059"/>
                  </a:lnTo>
                  <a:lnTo>
                    <a:pt x="31036" y="228443"/>
                  </a:lnTo>
                  <a:lnTo>
                    <a:pt x="30833" y="228800"/>
                  </a:lnTo>
                  <a:lnTo>
                    <a:pt x="30631" y="229158"/>
                  </a:lnTo>
                  <a:lnTo>
                    <a:pt x="30425" y="229502"/>
                  </a:lnTo>
                  <a:lnTo>
                    <a:pt x="30214" y="229820"/>
                  </a:lnTo>
                  <a:lnTo>
                    <a:pt x="30003" y="230124"/>
                  </a:lnTo>
                  <a:lnTo>
                    <a:pt x="29792" y="230415"/>
                  </a:lnTo>
                  <a:lnTo>
                    <a:pt x="29577" y="230693"/>
                  </a:lnTo>
                  <a:lnTo>
                    <a:pt x="29358" y="230945"/>
                  </a:lnTo>
                  <a:lnTo>
                    <a:pt x="29139" y="231197"/>
                  </a:lnTo>
                  <a:lnTo>
                    <a:pt x="28915" y="231422"/>
                  </a:lnTo>
                  <a:lnTo>
                    <a:pt x="28692" y="231620"/>
                  </a:lnTo>
                  <a:lnTo>
                    <a:pt x="28464" y="231819"/>
                  </a:lnTo>
                  <a:lnTo>
                    <a:pt x="28237" y="231991"/>
                  </a:lnTo>
                  <a:lnTo>
                    <a:pt x="28009" y="232150"/>
                  </a:lnTo>
                  <a:lnTo>
                    <a:pt x="27777" y="232282"/>
                  </a:lnTo>
                  <a:lnTo>
                    <a:pt x="27545" y="232401"/>
                  </a:lnTo>
                  <a:lnTo>
                    <a:pt x="27309" y="232507"/>
                  </a:lnTo>
                  <a:lnTo>
                    <a:pt x="27077" y="232587"/>
                  </a:lnTo>
                  <a:lnTo>
                    <a:pt x="26837" y="232653"/>
                  </a:lnTo>
                  <a:lnTo>
                    <a:pt x="26601" y="232693"/>
                  </a:lnTo>
                  <a:lnTo>
                    <a:pt x="26542" y="232918"/>
                  </a:lnTo>
                  <a:lnTo>
                    <a:pt x="26508" y="233010"/>
                  </a:lnTo>
                  <a:lnTo>
                    <a:pt x="26475" y="233116"/>
                  </a:lnTo>
                  <a:lnTo>
                    <a:pt x="26437" y="233196"/>
                  </a:lnTo>
                  <a:lnTo>
                    <a:pt x="26394" y="233288"/>
                  </a:lnTo>
                  <a:lnTo>
                    <a:pt x="26352" y="233368"/>
                  </a:lnTo>
                  <a:lnTo>
                    <a:pt x="26310" y="233434"/>
                  </a:lnTo>
                  <a:lnTo>
                    <a:pt x="26264" y="233500"/>
                  </a:lnTo>
                  <a:lnTo>
                    <a:pt x="26217" y="233553"/>
                  </a:lnTo>
                  <a:lnTo>
                    <a:pt x="26167" y="233593"/>
                  </a:lnTo>
                  <a:lnTo>
                    <a:pt x="26112" y="233633"/>
                  </a:lnTo>
                  <a:lnTo>
                    <a:pt x="26057" y="233659"/>
                  </a:lnTo>
                  <a:lnTo>
                    <a:pt x="25998" y="233686"/>
                  </a:lnTo>
                  <a:lnTo>
                    <a:pt x="25876" y="233686"/>
                  </a:lnTo>
                  <a:lnTo>
                    <a:pt x="25631" y="233659"/>
                  </a:lnTo>
                  <a:lnTo>
                    <a:pt x="25391" y="233619"/>
                  </a:lnTo>
                  <a:lnTo>
                    <a:pt x="25147" y="233566"/>
                  </a:lnTo>
                  <a:lnTo>
                    <a:pt x="24906" y="233487"/>
                  </a:lnTo>
                  <a:lnTo>
                    <a:pt x="24666" y="233394"/>
                  </a:lnTo>
                  <a:lnTo>
                    <a:pt x="24430" y="233275"/>
                  </a:lnTo>
                  <a:lnTo>
                    <a:pt x="24190" y="233143"/>
                  </a:lnTo>
                  <a:lnTo>
                    <a:pt x="23954" y="232984"/>
                  </a:lnTo>
                  <a:lnTo>
                    <a:pt x="23722" y="232825"/>
                  </a:lnTo>
                  <a:lnTo>
                    <a:pt x="23490" y="232626"/>
                  </a:lnTo>
                  <a:lnTo>
                    <a:pt x="23258" y="232428"/>
                  </a:lnTo>
                  <a:lnTo>
                    <a:pt x="23030" y="232203"/>
                  </a:lnTo>
                  <a:lnTo>
                    <a:pt x="22803" y="231964"/>
                  </a:lnTo>
                  <a:lnTo>
                    <a:pt x="22575" y="231713"/>
                  </a:lnTo>
                  <a:lnTo>
                    <a:pt x="22352" y="231435"/>
                  </a:lnTo>
                  <a:lnTo>
                    <a:pt x="22132" y="231144"/>
                  </a:lnTo>
                  <a:lnTo>
                    <a:pt x="21913" y="230839"/>
                  </a:lnTo>
                  <a:lnTo>
                    <a:pt x="21698" y="230521"/>
                  </a:lnTo>
                  <a:lnTo>
                    <a:pt x="21483" y="230190"/>
                  </a:lnTo>
                  <a:lnTo>
                    <a:pt x="21272" y="229833"/>
                  </a:lnTo>
                  <a:lnTo>
                    <a:pt x="21066" y="229462"/>
                  </a:lnTo>
                  <a:lnTo>
                    <a:pt x="20859" y="229092"/>
                  </a:lnTo>
                  <a:lnTo>
                    <a:pt x="20657" y="228694"/>
                  </a:lnTo>
                  <a:lnTo>
                    <a:pt x="20455" y="228284"/>
                  </a:lnTo>
                  <a:lnTo>
                    <a:pt x="20261" y="227860"/>
                  </a:lnTo>
                  <a:lnTo>
                    <a:pt x="20067" y="227423"/>
                  </a:lnTo>
                  <a:lnTo>
                    <a:pt x="19873" y="226960"/>
                  </a:lnTo>
                  <a:lnTo>
                    <a:pt x="19687" y="226497"/>
                  </a:lnTo>
                  <a:lnTo>
                    <a:pt x="19502" y="226020"/>
                  </a:lnTo>
                  <a:lnTo>
                    <a:pt x="19325" y="225530"/>
                  </a:lnTo>
                  <a:lnTo>
                    <a:pt x="19148" y="225027"/>
                  </a:lnTo>
                  <a:lnTo>
                    <a:pt x="18975" y="224511"/>
                  </a:lnTo>
                  <a:lnTo>
                    <a:pt x="18806" y="223981"/>
                  </a:lnTo>
                  <a:lnTo>
                    <a:pt x="18642" y="223438"/>
                  </a:lnTo>
                  <a:lnTo>
                    <a:pt x="18478" y="222896"/>
                  </a:lnTo>
                  <a:lnTo>
                    <a:pt x="18322" y="222326"/>
                  </a:lnTo>
                  <a:lnTo>
                    <a:pt x="18170" y="221757"/>
                  </a:lnTo>
                  <a:lnTo>
                    <a:pt x="18022" y="221174"/>
                  </a:lnTo>
                  <a:lnTo>
                    <a:pt x="17875" y="220579"/>
                  </a:lnTo>
                  <a:lnTo>
                    <a:pt x="17736" y="219970"/>
                  </a:lnTo>
                  <a:lnTo>
                    <a:pt x="17601" y="219347"/>
                  </a:lnTo>
                  <a:lnTo>
                    <a:pt x="17470" y="218725"/>
                  </a:lnTo>
                  <a:lnTo>
                    <a:pt x="17348" y="218090"/>
                  </a:lnTo>
                  <a:lnTo>
                    <a:pt x="17225" y="217441"/>
                  </a:lnTo>
                  <a:lnTo>
                    <a:pt x="17112" y="216779"/>
                  </a:lnTo>
                  <a:lnTo>
                    <a:pt x="16998" y="216117"/>
                  </a:lnTo>
                  <a:lnTo>
                    <a:pt x="16892" y="215442"/>
                  </a:lnTo>
                  <a:lnTo>
                    <a:pt x="16795" y="214767"/>
                  </a:lnTo>
                  <a:lnTo>
                    <a:pt x="16699" y="214078"/>
                  </a:lnTo>
                  <a:lnTo>
                    <a:pt x="16610" y="213377"/>
                  </a:lnTo>
                  <a:lnTo>
                    <a:pt x="16526" y="212675"/>
                  </a:lnTo>
                  <a:lnTo>
                    <a:pt x="16450" y="211960"/>
                  </a:lnTo>
                  <a:lnTo>
                    <a:pt x="16374" y="211232"/>
                  </a:lnTo>
                  <a:lnTo>
                    <a:pt x="16311" y="210504"/>
                  </a:lnTo>
                  <a:lnTo>
                    <a:pt x="16247" y="209776"/>
                  </a:lnTo>
                  <a:lnTo>
                    <a:pt x="16193" y="209034"/>
                  </a:lnTo>
                  <a:lnTo>
                    <a:pt x="16146" y="208280"/>
                  </a:lnTo>
                  <a:lnTo>
                    <a:pt x="16104" y="207525"/>
                  </a:lnTo>
                  <a:lnTo>
                    <a:pt x="16066" y="206770"/>
                  </a:lnTo>
                  <a:lnTo>
                    <a:pt x="16037" y="206002"/>
                  </a:lnTo>
                  <a:lnTo>
                    <a:pt x="16016" y="205234"/>
                  </a:lnTo>
                  <a:lnTo>
                    <a:pt x="15999" y="204453"/>
                  </a:lnTo>
                  <a:lnTo>
                    <a:pt x="15990" y="203672"/>
                  </a:lnTo>
                  <a:lnTo>
                    <a:pt x="15986" y="202891"/>
                  </a:lnTo>
                  <a:lnTo>
                    <a:pt x="15990" y="202123"/>
                  </a:lnTo>
                  <a:lnTo>
                    <a:pt x="16003" y="201355"/>
                  </a:lnTo>
                  <a:lnTo>
                    <a:pt x="16020" y="200601"/>
                  </a:lnTo>
                  <a:lnTo>
                    <a:pt x="16045" y="199833"/>
                  </a:lnTo>
                  <a:lnTo>
                    <a:pt x="16075" y="199078"/>
                  </a:lnTo>
                  <a:lnTo>
                    <a:pt x="16113" y="198337"/>
                  </a:lnTo>
                  <a:lnTo>
                    <a:pt x="16155" y="197582"/>
                  </a:lnTo>
                  <a:lnTo>
                    <a:pt x="16205" y="196841"/>
                  </a:lnTo>
                  <a:lnTo>
                    <a:pt x="16260" y="196113"/>
                  </a:lnTo>
                  <a:lnTo>
                    <a:pt x="16323" y="195385"/>
                  </a:lnTo>
                  <a:lnTo>
                    <a:pt x="16391" y="194656"/>
                  </a:lnTo>
                  <a:lnTo>
                    <a:pt x="16462" y="193928"/>
                  </a:lnTo>
                  <a:lnTo>
                    <a:pt x="16543" y="193227"/>
                  </a:lnTo>
                  <a:lnTo>
                    <a:pt x="16627" y="192512"/>
                  </a:lnTo>
                  <a:lnTo>
                    <a:pt x="16720" y="191810"/>
                  </a:lnTo>
                  <a:lnTo>
                    <a:pt x="16812" y="191122"/>
                  </a:lnTo>
                  <a:lnTo>
                    <a:pt x="16914" y="190433"/>
                  </a:lnTo>
                  <a:lnTo>
                    <a:pt x="17023" y="189758"/>
                  </a:lnTo>
                  <a:lnTo>
                    <a:pt x="17133" y="189083"/>
                  </a:lnTo>
                  <a:lnTo>
                    <a:pt x="17251" y="188421"/>
                  </a:lnTo>
                  <a:lnTo>
                    <a:pt x="17373" y="187772"/>
                  </a:lnTo>
                  <a:lnTo>
                    <a:pt x="17500" y="187123"/>
                  </a:lnTo>
                  <a:lnTo>
                    <a:pt x="17630" y="186488"/>
                  </a:lnTo>
                  <a:lnTo>
                    <a:pt x="17765" y="185852"/>
                  </a:lnTo>
                  <a:lnTo>
                    <a:pt x="17908" y="185243"/>
                  </a:lnTo>
                  <a:lnTo>
                    <a:pt x="18052" y="184634"/>
                  </a:lnTo>
                  <a:lnTo>
                    <a:pt x="18204" y="184039"/>
                  </a:lnTo>
                  <a:lnTo>
                    <a:pt x="18355" y="183443"/>
                  </a:lnTo>
                  <a:lnTo>
                    <a:pt x="18515" y="182873"/>
                  </a:lnTo>
                  <a:lnTo>
                    <a:pt x="18676" y="182304"/>
                  </a:lnTo>
                  <a:lnTo>
                    <a:pt x="18840" y="181748"/>
                  </a:lnTo>
                  <a:lnTo>
                    <a:pt x="19013" y="181219"/>
                  </a:lnTo>
                  <a:lnTo>
                    <a:pt x="19186" y="180689"/>
                  </a:lnTo>
                  <a:lnTo>
                    <a:pt x="19363" y="180159"/>
                  </a:lnTo>
                  <a:lnTo>
                    <a:pt x="19544" y="179656"/>
                  </a:lnTo>
                  <a:lnTo>
                    <a:pt x="19730" y="179167"/>
                  </a:lnTo>
                  <a:lnTo>
                    <a:pt x="19915" y="178690"/>
                  </a:lnTo>
                  <a:lnTo>
                    <a:pt x="20109" y="178227"/>
                  </a:lnTo>
                  <a:lnTo>
                    <a:pt x="20303" y="177776"/>
                  </a:lnTo>
                  <a:lnTo>
                    <a:pt x="20501" y="177340"/>
                  </a:lnTo>
                  <a:lnTo>
                    <a:pt x="20699" y="176916"/>
                  </a:lnTo>
                  <a:lnTo>
                    <a:pt x="20906" y="176505"/>
                  </a:lnTo>
                  <a:lnTo>
                    <a:pt x="21112" y="176108"/>
                  </a:lnTo>
                  <a:lnTo>
                    <a:pt x="21319" y="175738"/>
                  </a:lnTo>
                  <a:lnTo>
                    <a:pt x="21534" y="175367"/>
                  </a:lnTo>
                  <a:lnTo>
                    <a:pt x="21745" y="175023"/>
                  </a:lnTo>
                  <a:lnTo>
                    <a:pt x="21964" y="174692"/>
                  </a:lnTo>
                  <a:lnTo>
                    <a:pt x="22183" y="174374"/>
                  </a:lnTo>
                  <a:lnTo>
                    <a:pt x="22402" y="174083"/>
                  </a:lnTo>
                  <a:lnTo>
                    <a:pt x="22626" y="173805"/>
                  </a:lnTo>
                  <a:lnTo>
                    <a:pt x="22853" y="173540"/>
                  </a:lnTo>
                  <a:lnTo>
                    <a:pt x="23081" y="173288"/>
                  </a:lnTo>
                  <a:lnTo>
                    <a:pt x="23309" y="173063"/>
                  </a:lnTo>
                  <a:lnTo>
                    <a:pt x="23540" y="172851"/>
                  </a:lnTo>
                  <a:lnTo>
                    <a:pt x="23777" y="172666"/>
                  </a:lnTo>
                  <a:lnTo>
                    <a:pt x="24008" y="172494"/>
                  </a:lnTo>
                  <a:lnTo>
                    <a:pt x="24244" y="172335"/>
                  </a:lnTo>
                  <a:lnTo>
                    <a:pt x="24481" y="172203"/>
                  </a:lnTo>
                  <a:lnTo>
                    <a:pt x="24721" y="172097"/>
                  </a:lnTo>
                  <a:lnTo>
                    <a:pt x="24961" y="172004"/>
                  </a:lnTo>
                  <a:lnTo>
                    <a:pt x="25201" y="171925"/>
                  </a:lnTo>
                  <a:lnTo>
                    <a:pt x="25442" y="171872"/>
                  </a:lnTo>
                  <a:lnTo>
                    <a:pt x="25686" y="171845"/>
                  </a:lnTo>
                  <a:lnTo>
                    <a:pt x="25931" y="171832"/>
                  </a:lnTo>
                  <a:close/>
                  <a:moveTo>
                    <a:pt x="48674" y="0"/>
                  </a:moveTo>
                  <a:lnTo>
                    <a:pt x="48472" y="14"/>
                  </a:lnTo>
                  <a:lnTo>
                    <a:pt x="48273" y="40"/>
                  </a:lnTo>
                  <a:lnTo>
                    <a:pt x="48075" y="67"/>
                  </a:lnTo>
                  <a:lnTo>
                    <a:pt x="47877" y="120"/>
                  </a:lnTo>
                  <a:lnTo>
                    <a:pt x="47679" y="186"/>
                  </a:lnTo>
                  <a:lnTo>
                    <a:pt x="47485" y="252"/>
                  </a:lnTo>
                  <a:lnTo>
                    <a:pt x="47291" y="331"/>
                  </a:lnTo>
                  <a:lnTo>
                    <a:pt x="47097" y="437"/>
                  </a:lnTo>
                  <a:lnTo>
                    <a:pt x="46903" y="543"/>
                  </a:lnTo>
                  <a:lnTo>
                    <a:pt x="46714" y="649"/>
                  </a:lnTo>
                  <a:lnTo>
                    <a:pt x="46528" y="782"/>
                  </a:lnTo>
                  <a:lnTo>
                    <a:pt x="46338" y="927"/>
                  </a:lnTo>
                  <a:lnTo>
                    <a:pt x="46153" y="1073"/>
                  </a:lnTo>
                  <a:lnTo>
                    <a:pt x="45967" y="1232"/>
                  </a:lnTo>
                  <a:lnTo>
                    <a:pt x="45786" y="1404"/>
                  </a:lnTo>
                  <a:lnTo>
                    <a:pt x="45605" y="1576"/>
                  </a:lnTo>
                  <a:lnTo>
                    <a:pt x="45424" y="1775"/>
                  </a:lnTo>
                  <a:lnTo>
                    <a:pt x="45242" y="1973"/>
                  </a:lnTo>
                  <a:lnTo>
                    <a:pt x="45065" y="2185"/>
                  </a:lnTo>
                  <a:lnTo>
                    <a:pt x="44888" y="2410"/>
                  </a:lnTo>
                  <a:lnTo>
                    <a:pt x="44711" y="2635"/>
                  </a:lnTo>
                  <a:lnTo>
                    <a:pt x="44538" y="2873"/>
                  </a:lnTo>
                  <a:lnTo>
                    <a:pt x="44366" y="3125"/>
                  </a:lnTo>
                  <a:lnTo>
                    <a:pt x="44193" y="3376"/>
                  </a:lnTo>
                  <a:lnTo>
                    <a:pt x="44020" y="3641"/>
                  </a:lnTo>
                  <a:lnTo>
                    <a:pt x="43851" y="3919"/>
                  </a:lnTo>
                  <a:lnTo>
                    <a:pt x="43683" y="4211"/>
                  </a:lnTo>
                  <a:lnTo>
                    <a:pt x="43518" y="4502"/>
                  </a:lnTo>
                  <a:lnTo>
                    <a:pt x="43350" y="4806"/>
                  </a:lnTo>
                  <a:lnTo>
                    <a:pt x="43185" y="5111"/>
                  </a:lnTo>
                  <a:lnTo>
                    <a:pt x="43021" y="5429"/>
                  </a:lnTo>
                  <a:lnTo>
                    <a:pt x="42861" y="5760"/>
                  </a:lnTo>
                  <a:lnTo>
                    <a:pt x="42696" y="6091"/>
                  </a:lnTo>
                  <a:lnTo>
                    <a:pt x="42536" y="6435"/>
                  </a:lnTo>
                  <a:lnTo>
                    <a:pt x="42380" y="6779"/>
                  </a:lnTo>
                  <a:lnTo>
                    <a:pt x="42220" y="7136"/>
                  </a:lnTo>
                  <a:lnTo>
                    <a:pt x="42064" y="7494"/>
                  </a:lnTo>
                  <a:lnTo>
                    <a:pt x="41752" y="8248"/>
                  </a:lnTo>
                  <a:lnTo>
                    <a:pt x="41448" y="9016"/>
                  </a:lnTo>
                  <a:lnTo>
                    <a:pt x="41145" y="9824"/>
                  </a:lnTo>
                  <a:lnTo>
                    <a:pt x="40846" y="10645"/>
                  </a:lnTo>
                  <a:lnTo>
                    <a:pt x="40555" y="11505"/>
                  </a:lnTo>
                  <a:lnTo>
                    <a:pt x="40264" y="12379"/>
                  </a:lnTo>
                  <a:lnTo>
                    <a:pt x="39977" y="13266"/>
                  </a:lnTo>
                  <a:lnTo>
                    <a:pt x="39699" y="14193"/>
                  </a:lnTo>
                  <a:lnTo>
                    <a:pt x="39421" y="15120"/>
                  </a:lnTo>
                  <a:lnTo>
                    <a:pt x="39147" y="16073"/>
                  </a:lnTo>
                  <a:lnTo>
                    <a:pt x="38877" y="17053"/>
                  </a:lnTo>
                  <a:lnTo>
                    <a:pt x="38611" y="18032"/>
                  </a:lnTo>
                  <a:lnTo>
                    <a:pt x="38346" y="19038"/>
                  </a:lnTo>
                  <a:lnTo>
                    <a:pt x="38089" y="20058"/>
                  </a:lnTo>
                  <a:lnTo>
                    <a:pt x="37831" y="21077"/>
                  </a:lnTo>
                  <a:lnTo>
                    <a:pt x="37583" y="22123"/>
                  </a:lnTo>
                  <a:lnTo>
                    <a:pt x="37334" y="23169"/>
                  </a:lnTo>
                  <a:lnTo>
                    <a:pt x="37085" y="24228"/>
                  </a:lnTo>
                  <a:lnTo>
                    <a:pt x="36845" y="25301"/>
                  </a:lnTo>
                  <a:lnTo>
                    <a:pt x="36605" y="26373"/>
                  </a:lnTo>
                  <a:lnTo>
                    <a:pt x="36369" y="27445"/>
                  </a:lnTo>
                  <a:lnTo>
                    <a:pt x="36137" y="28531"/>
                  </a:lnTo>
                  <a:lnTo>
                    <a:pt x="35909" y="29630"/>
                  </a:lnTo>
                  <a:lnTo>
                    <a:pt x="35681" y="30715"/>
                  </a:lnTo>
                  <a:lnTo>
                    <a:pt x="35235" y="32900"/>
                  </a:lnTo>
                  <a:lnTo>
                    <a:pt x="34800" y="35084"/>
                  </a:lnTo>
                  <a:lnTo>
                    <a:pt x="34379" y="37242"/>
                  </a:lnTo>
                  <a:lnTo>
                    <a:pt x="33961" y="39387"/>
                  </a:lnTo>
                  <a:lnTo>
                    <a:pt x="33165" y="43571"/>
                  </a:lnTo>
                  <a:lnTo>
                    <a:pt x="32777" y="45596"/>
                  </a:lnTo>
                  <a:lnTo>
                    <a:pt x="32393" y="47556"/>
                  </a:lnTo>
                  <a:lnTo>
                    <a:pt x="30897" y="55248"/>
                  </a:lnTo>
                  <a:lnTo>
                    <a:pt x="29400" y="62940"/>
                  </a:lnTo>
                  <a:lnTo>
                    <a:pt x="26399" y="78324"/>
                  </a:lnTo>
                  <a:lnTo>
                    <a:pt x="23397" y="93708"/>
                  </a:lnTo>
                  <a:lnTo>
                    <a:pt x="21901" y="101413"/>
                  </a:lnTo>
                  <a:lnTo>
                    <a:pt x="20412" y="109118"/>
                  </a:lnTo>
                  <a:lnTo>
                    <a:pt x="18967" y="116611"/>
                  </a:lnTo>
                  <a:lnTo>
                    <a:pt x="18246" y="120358"/>
                  </a:lnTo>
                  <a:lnTo>
                    <a:pt x="17529" y="124118"/>
                  </a:lnTo>
                  <a:lnTo>
                    <a:pt x="16812" y="127878"/>
                  </a:lnTo>
                  <a:lnTo>
                    <a:pt x="16100" y="131638"/>
                  </a:lnTo>
                  <a:lnTo>
                    <a:pt x="15392" y="135411"/>
                  </a:lnTo>
                  <a:lnTo>
                    <a:pt x="14688" y="139197"/>
                  </a:lnTo>
                  <a:lnTo>
                    <a:pt x="13988" y="142984"/>
                  </a:lnTo>
                  <a:lnTo>
                    <a:pt x="13288" y="146770"/>
                  </a:lnTo>
                  <a:lnTo>
                    <a:pt x="12597" y="150570"/>
                  </a:lnTo>
                  <a:lnTo>
                    <a:pt x="11910" y="154383"/>
                  </a:lnTo>
                  <a:lnTo>
                    <a:pt x="11231" y="158209"/>
                  </a:lnTo>
                  <a:lnTo>
                    <a:pt x="10552" y="162035"/>
                  </a:lnTo>
                  <a:lnTo>
                    <a:pt x="9882" y="165874"/>
                  </a:lnTo>
                  <a:lnTo>
                    <a:pt x="9220" y="169727"/>
                  </a:lnTo>
                  <a:lnTo>
                    <a:pt x="8912" y="171488"/>
                  </a:lnTo>
                  <a:lnTo>
                    <a:pt x="8571" y="173381"/>
                  </a:lnTo>
                  <a:lnTo>
                    <a:pt x="8204" y="175407"/>
                  </a:lnTo>
                  <a:lnTo>
                    <a:pt x="7808" y="177551"/>
                  </a:lnTo>
                  <a:lnTo>
                    <a:pt x="6952" y="182159"/>
                  </a:lnTo>
                  <a:lnTo>
                    <a:pt x="6497" y="184608"/>
                  </a:lnTo>
                  <a:lnTo>
                    <a:pt x="6033" y="187137"/>
                  </a:lnTo>
                  <a:lnTo>
                    <a:pt x="5565" y="189745"/>
                  </a:lnTo>
                  <a:lnTo>
                    <a:pt x="5089" y="192419"/>
                  </a:lnTo>
                  <a:lnTo>
                    <a:pt x="4612" y="195146"/>
                  </a:lnTo>
                  <a:lnTo>
                    <a:pt x="4376" y="196523"/>
                  </a:lnTo>
                  <a:lnTo>
                    <a:pt x="4140" y="197926"/>
                  </a:lnTo>
                  <a:lnTo>
                    <a:pt x="3908" y="199330"/>
                  </a:lnTo>
                  <a:lnTo>
                    <a:pt x="3677" y="200746"/>
                  </a:lnTo>
                  <a:lnTo>
                    <a:pt x="3449" y="202163"/>
                  </a:lnTo>
                  <a:lnTo>
                    <a:pt x="3225" y="203593"/>
                  </a:lnTo>
                  <a:lnTo>
                    <a:pt x="3002" y="205036"/>
                  </a:lnTo>
                  <a:lnTo>
                    <a:pt x="2787" y="206466"/>
                  </a:lnTo>
                  <a:lnTo>
                    <a:pt x="2576" y="207909"/>
                  </a:lnTo>
                  <a:lnTo>
                    <a:pt x="2365" y="209365"/>
                  </a:lnTo>
                  <a:lnTo>
                    <a:pt x="2163" y="210808"/>
                  </a:lnTo>
                  <a:lnTo>
                    <a:pt x="1969" y="212251"/>
                  </a:lnTo>
                  <a:lnTo>
                    <a:pt x="1780" y="213708"/>
                  </a:lnTo>
                  <a:lnTo>
                    <a:pt x="1598" y="215151"/>
                  </a:lnTo>
                  <a:lnTo>
                    <a:pt x="1421" y="216594"/>
                  </a:lnTo>
                  <a:lnTo>
                    <a:pt x="1257" y="218024"/>
                  </a:lnTo>
                  <a:lnTo>
                    <a:pt x="1097" y="219453"/>
                  </a:lnTo>
                  <a:lnTo>
                    <a:pt x="945" y="220883"/>
                  </a:lnTo>
                  <a:lnTo>
                    <a:pt x="806" y="222300"/>
                  </a:lnTo>
                  <a:lnTo>
                    <a:pt x="675" y="223716"/>
                  </a:lnTo>
                  <a:lnTo>
                    <a:pt x="553" y="225120"/>
                  </a:lnTo>
                  <a:lnTo>
                    <a:pt x="443" y="226510"/>
                  </a:lnTo>
                  <a:lnTo>
                    <a:pt x="393" y="227198"/>
                  </a:lnTo>
                  <a:lnTo>
                    <a:pt x="346" y="227887"/>
                  </a:lnTo>
                  <a:lnTo>
                    <a:pt x="300" y="228575"/>
                  </a:lnTo>
                  <a:lnTo>
                    <a:pt x="258" y="229250"/>
                  </a:lnTo>
                  <a:lnTo>
                    <a:pt x="220" y="229926"/>
                  </a:lnTo>
                  <a:lnTo>
                    <a:pt x="182" y="230601"/>
                  </a:lnTo>
                  <a:lnTo>
                    <a:pt x="148" y="231276"/>
                  </a:lnTo>
                  <a:lnTo>
                    <a:pt x="119" y="231938"/>
                  </a:lnTo>
                  <a:lnTo>
                    <a:pt x="93" y="232600"/>
                  </a:lnTo>
                  <a:lnTo>
                    <a:pt x="68" y="233262"/>
                  </a:lnTo>
                  <a:lnTo>
                    <a:pt x="51" y="233911"/>
                  </a:lnTo>
                  <a:lnTo>
                    <a:pt x="34" y="234573"/>
                  </a:lnTo>
                  <a:lnTo>
                    <a:pt x="22" y="235208"/>
                  </a:lnTo>
                  <a:lnTo>
                    <a:pt x="9" y="235857"/>
                  </a:lnTo>
                  <a:lnTo>
                    <a:pt x="5" y="236492"/>
                  </a:lnTo>
                  <a:lnTo>
                    <a:pt x="1" y="237114"/>
                  </a:lnTo>
                  <a:lnTo>
                    <a:pt x="5" y="237750"/>
                  </a:lnTo>
                  <a:lnTo>
                    <a:pt x="9" y="238359"/>
                  </a:lnTo>
                  <a:lnTo>
                    <a:pt x="17" y="238981"/>
                  </a:lnTo>
                  <a:lnTo>
                    <a:pt x="30" y="239590"/>
                  </a:lnTo>
                  <a:lnTo>
                    <a:pt x="47" y="240199"/>
                  </a:lnTo>
                  <a:lnTo>
                    <a:pt x="68" y="240795"/>
                  </a:lnTo>
                  <a:lnTo>
                    <a:pt x="93" y="241391"/>
                  </a:lnTo>
                  <a:lnTo>
                    <a:pt x="123" y="241973"/>
                  </a:lnTo>
                  <a:lnTo>
                    <a:pt x="157" y="242556"/>
                  </a:lnTo>
                  <a:lnTo>
                    <a:pt x="194" y="243125"/>
                  </a:lnTo>
                  <a:lnTo>
                    <a:pt x="237" y="243694"/>
                  </a:lnTo>
                  <a:lnTo>
                    <a:pt x="283" y="244250"/>
                  </a:lnTo>
                  <a:lnTo>
                    <a:pt x="334" y="244806"/>
                  </a:lnTo>
                  <a:lnTo>
                    <a:pt x="388" y="245349"/>
                  </a:lnTo>
                  <a:lnTo>
                    <a:pt x="447" y="245892"/>
                  </a:lnTo>
                  <a:lnTo>
                    <a:pt x="511" y="246422"/>
                  </a:lnTo>
                  <a:lnTo>
                    <a:pt x="578" y="246951"/>
                  </a:lnTo>
                  <a:lnTo>
                    <a:pt x="654" y="247468"/>
                  </a:lnTo>
                  <a:lnTo>
                    <a:pt x="730" y="247984"/>
                  </a:lnTo>
                  <a:lnTo>
                    <a:pt x="814" y="248487"/>
                  </a:lnTo>
                  <a:lnTo>
                    <a:pt x="903" y="248977"/>
                  </a:lnTo>
                  <a:lnTo>
                    <a:pt x="995" y="249467"/>
                  </a:lnTo>
                  <a:lnTo>
                    <a:pt x="1092" y="249943"/>
                  </a:lnTo>
                  <a:lnTo>
                    <a:pt x="1194" y="250420"/>
                  </a:lnTo>
                  <a:lnTo>
                    <a:pt x="1194" y="250460"/>
                  </a:lnTo>
                  <a:lnTo>
                    <a:pt x="1518" y="250340"/>
                  </a:lnTo>
                  <a:lnTo>
                    <a:pt x="1843" y="250221"/>
                  </a:lnTo>
                  <a:lnTo>
                    <a:pt x="2492" y="250009"/>
                  </a:lnTo>
                  <a:lnTo>
                    <a:pt x="3145" y="249824"/>
                  </a:lnTo>
                  <a:lnTo>
                    <a:pt x="3799" y="249665"/>
                  </a:lnTo>
                  <a:lnTo>
                    <a:pt x="4456" y="249546"/>
                  </a:lnTo>
                  <a:lnTo>
                    <a:pt x="5114" y="249440"/>
                  </a:lnTo>
                  <a:lnTo>
                    <a:pt x="5776" y="249361"/>
                  </a:lnTo>
                  <a:lnTo>
                    <a:pt x="6434" y="249295"/>
                  </a:lnTo>
                  <a:lnTo>
                    <a:pt x="7095" y="249268"/>
                  </a:lnTo>
                  <a:lnTo>
                    <a:pt x="7761" y="249242"/>
                  </a:lnTo>
                  <a:lnTo>
                    <a:pt x="8423" y="249255"/>
                  </a:lnTo>
                  <a:lnTo>
                    <a:pt x="9089" y="249268"/>
                  </a:lnTo>
                  <a:lnTo>
                    <a:pt x="9755" y="249295"/>
                  </a:lnTo>
                  <a:lnTo>
                    <a:pt x="10422" y="249347"/>
                  </a:lnTo>
                  <a:lnTo>
                    <a:pt x="11088" y="249400"/>
                  </a:lnTo>
                  <a:lnTo>
                    <a:pt x="11754" y="249480"/>
                  </a:lnTo>
                  <a:lnTo>
                    <a:pt x="12420" y="249559"/>
                  </a:lnTo>
                  <a:lnTo>
                    <a:pt x="13086" y="249639"/>
                  </a:lnTo>
                  <a:lnTo>
                    <a:pt x="14414" y="249837"/>
                  </a:lnTo>
                  <a:lnTo>
                    <a:pt x="15742" y="250049"/>
                  </a:lnTo>
                  <a:lnTo>
                    <a:pt x="17065" y="250274"/>
                  </a:lnTo>
                  <a:lnTo>
                    <a:pt x="18385" y="250486"/>
                  </a:lnTo>
                  <a:lnTo>
                    <a:pt x="19700" y="250685"/>
                  </a:lnTo>
                  <a:lnTo>
                    <a:pt x="20353" y="250764"/>
                  </a:lnTo>
                  <a:lnTo>
                    <a:pt x="21003" y="250844"/>
                  </a:lnTo>
                  <a:lnTo>
                    <a:pt x="21652" y="250923"/>
                  </a:lnTo>
                  <a:lnTo>
                    <a:pt x="22301" y="250976"/>
                  </a:lnTo>
                  <a:lnTo>
                    <a:pt x="25530" y="251227"/>
                  </a:lnTo>
                  <a:lnTo>
                    <a:pt x="28764" y="251466"/>
                  </a:lnTo>
                  <a:lnTo>
                    <a:pt x="31993" y="251704"/>
                  </a:lnTo>
                  <a:lnTo>
                    <a:pt x="35222" y="251916"/>
                  </a:lnTo>
                  <a:lnTo>
                    <a:pt x="38455" y="252128"/>
                  </a:lnTo>
                  <a:lnTo>
                    <a:pt x="41684" y="252326"/>
                  </a:lnTo>
                  <a:lnTo>
                    <a:pt x="44914" y="252512"/>
                  </a:lnTo>
                  <a:lnTo>
                    <a:pt x="48147" y="252697"/>
                  </a:lnTo>
                  <a:lnTo>
                    <a:pt x="51376" y="252882"/>
                  </a:lnTo>
                  <a:lnTo>
                    <a:pt x="54609" y="253041"/>
                  </a:lnTo>
                  <a:lnTo>
                    <a:pt x="57839" y="253200"/>
                  </a:lnTo>
                  <a:lnTo>
                    <a:pt x="61068" y="253346"/>
                  </a:lnTo>
                  <a:lnTo>
                    <a:pt x="64301" y="253478"/>
                  </a:lnTo>
                  <a:lnTo>
                    <a:pt x="67530" y="253597"/>
                  </a:lnTo>
                  <a:lnTo>
                    <a:pt x="70759" y="253703"/>
                  </a:lnTo>
                  <a:lnTo>
                    <a:pt x="73993" y="253809"/>
                  </a:lnTo>
                  <a:lnTo>
                    <a:pt x="77222" y="253889"/>
                  </a:lnTo>
                  <a:lnTo>
                    <a:pt x="80451" y="253968"/>
                  </a:lnTo>
                  <a:lnTo>
                    <a:pt x="83684" y="254034"/>
                  </a:lnTo>
                  <a:lnTo>
                    <a:pt x="86914" y="254087"/>
                  </a:lnTo>
                  <a:lnTo>
                    <a:pt x="90147" y="254127"/>
                  </a:lnTo>
                  <a:lnTo>
                    <a:pt x="93376" y="254167"/>
                  </a:lnTo>
                  <a:lnTo>
                    <a:pt x="96605" y="254193"/>
                  </a:lnTo>
                  <a:lnTo>
                    <a:pt x="99839" y="254206"/>
                  </a:lnTo>
                  <a:lnTo>
                    <a:pt x="99864" y="254206"/>
                  </a:lnTo>
                  <a:lnTo>
                    <a:pt x="99881" y="254100"/>
                  </a:lnTo>
                  <a:lnTo>
                    <a:pt x="99893" y="253981"/>
                  </a:lnTo>
                  <a:lnTo>
                    <a:pt x="99910" y="253875"/>
                  </a:lnTo>
                  <a:lnTo>
                    <a:pt x="99919" y="253822"/>
                  </a:lnTo>
                  <a:lnTo>
                    <a:pt x="99931" y="253769"/>
                  </a:lnTo>
                  <a:lnTo>
                    <a:pt x="100066" y="253266"/>
                  </a:lnTo>
                  <a:lnTo>
                    <a:pt x="100197" y="252750"/>
                  </a:lnTo>
                  <a:lnTo>
                    <a:pt x="100323" y="252234"/>
                  </a:lnTo>
                  <a:lnTo>
                    <a:pt x="100441" y="251717"/>
                  </a:lnTo>
                  <a:lnTo>
                    <a:pt x="100555" y="251201"/>
                  </a:lnTo>
                  <a:lnTo>
                    <a:pt x="100665" y="250671"/>
                  </a:lnTo>
                  <a:lnTo>
                    <a:pt x="100766" y="250142"/>
                  </a:lnTo>
                  <a:lnTo>
                    <a:pt x="100867" y="249612"/>
                  </a:lnTo>
                  <a:lnTo>
                    <a:pt x="100960" y="249069"/>
                  </a:lnTo>
                  <a:lnTo>
                    <a:pt x="101049" y="248527"/>
                  </a:lnTo>
                  <a:lnTo>
                    <a:pt x="101133" y="247984"/>
                  </a:lnTo>
                  <a:lnTo>
                    <a:pt x="101213" y="247441"/>
                  </a:lnTo>
                  <a:lnTo>
                    <a:pt x="101289" y="246885"/>
                  </a:lnTo>
                  <a:lnTo>
                    <a:pt x="101356" y="246342"/>
                  </a:lnTo>
                  <a:lnTo>
                    <a:pt x="101424" y="245786"/>
                  </a:lnTo>
                  <a:lnTo>
                    <a:pt x="101483" y="245217"/>
                  </a:lnTo>
                  <a:lnTo>
                    <a:pt x="101542" y="244661"/>
                  </a:lnTo>
                  <a:lnTo>
                    <a:pt x="101592" y="244092"/>
                  </a:lnTo>
                  <a:lnTo>
                    <a:pt x="101643" y="243522"/>
                  </a:lnTo>
                  <a:lnTo>
                    <a:pt x="101685" y="242953"/>
                  </a:lnTo>
                  <a:lnTo>
                    <a:pt x="101723" y="242384"/>
                  </a:lnTo>
                  <a:lnTo>
                    <a:pt x="101761" y="241814"/>
                  </a:lnTo>
                  <a:lnTo>
                    <a:pt x="101790" y="241232"/>
                  </a:lnTo>
                  <a:lnTo>
                    <a:pt x="101816" y="240649"/>
                  </a:lnTo>
                  <a:lnTo>
                    <a:pt x="101841" y="240067"/>
                  </a:lnTo>
                  <a:lnTo>
                    <a:pt x="101862" y="239484"/>
                  </a:lnTo>
                  <a:lnTo>
                    <a:pt x="101875" y="238902"/>
                  </a:lnTo>
                  <a:lnTo>
                    <a:pt x="101887" y="238306"/>
                  </a:lnTo>
                  <a:lnTo>
                    <a:pt x="101896" y="237710"/>
                  </a:lnTo>
                  <a:lnTo>
                    <a:pt x="101900" y="237128"/>
                  </a:lnTo>
                  <a:lnTo>
                    <a:pt x="101900" y="236532"/>
                  </a:lnTo>
                  <a:lnTo>
                    <a:pt x="101896" y="235936"/>
                  </a:lnTo>
                  <a:lnTo>
                    <a:pt x="101887" y="235340"/>
                  </a:lnTo>
                  <a:lnTo>
                    <a:pt x="101879" y="234731"/>
                  </a:lnTo>
                  <a:lnTo>
                    <a:pt x="101866" y="234136"/>
                  </a:lnTo>
                  <a:lnTo>
                    <a:pt x="101845" y="233527"/>
                  </a:lnTo>
                  <a:lnTo>
                    <a:pt x="101828" y="232931"/>
                  </a:lnTo>
                  <a:lnTo>
                    <a:pt x="101803" y="232322"/>
                  </a:lnTo>
                  <a:lnTo>
                    <a:pt x="101778" y="231713"/>
                  </a:lnTo>
                  <a:lnTo>
                    <a:pt x="101744" y="231104"/>
                  </a:lnTo>
                  <a:lnTo>
                    <a:pt x="101710" y="230495"/>
                  </a:lnTo>
                  <a:lnTo>
                    <a:pt x="101677" y="229886"/>
                  </a:lnTo>
                  <a:lnTo>
                    <a:pt x="101639" y="229277"/>
                  </a:lnTo>
                  <a:lnTo>
                    <a:pt x="101597" y="228668"/>
                  </a:lnTo>
                  <a:lnTo>
                    <a:pt x="101550" y="228046"/>
                  </a:lnTo>
                  <a:lnTo>
                    <a:pt x="101500" y="227437"/>
                  </a:lnTo>
                  <a:lnTo>
                    <a:pt x="101449" y="226828"/>
                  </a:lnTo>
                  <a:lnTo>
                    <a:pt x="101398" y="226205"/>
                  </a:lnTo>
                  <a:lnTo>
                    <a:pt x="101285" y="224974"/>
                  </a:lnTo>
                  <a:lnTo>
                    <a:pt x="101158" y="223743"/>
                  </a:lnTo>
                  <a:lnTo>
                    <a:pt x="101023" y="222512"/>
                  </a:lnTo>
                  <a:lnTo>
                    <a:pt x="100880" y="221280"/>
                  </a:lnTo>
                  <a:lnTo>
                    <a:pt x="100728" y="220049"/>
                  </a:lnTo>
                  <a:lnTo>
                    <a:pt x="100568" y="218818"/>
                  </a:lnTo>
                  <a:lnTo>
                    <a:pt x="100399" y="217587"/>
                  </a:lnTo>
                  <a:lnTo>
                    <a:pt x="100222" y="216355"/>
                  </a:lnTo>
                  <a:lnTo>
                    <a:pt x="100041" y="215124"/>
                  </a:lnTo>
                  <a:lnTo>
                    <a:pt x="99851" y="213906"/>
                  </a:lnTo>
                  <a:lnTo>
                    <a:pt x="99653" y="212688"/>
                  </a:lnTo>
                  <a:lnTo>
                    <a:pt x="99455" y="211470"/>
                  </a:lnTo>
                  <a:lnTo>
                    <a:pt x="99248" y="210265"/>
                  </a:lnTo>
                  <a:lnTo>
                    <a:pt x="99033" y="209061"/>
                  </a:lnTo>
                  <a:lnTo>
                    <a:pt x="98818" y="207869"/>
                  </a:lnTo>
                  <a:lnTo>
                    <a:pt x="98599" y="206678"/>
                  </a:lnTo>
                  <a:lnTo>
                    <a:pt x="98380" y="205486"/>
                  </a:lnTo>
                  <a:lnTo>
                    <a:pt x="98152" y="204308"/>
                  </a:lnTo>
                  <a:lnTo>
                    <a:pt x="97925" y="203143"/>
                  </a:lnTo>
                  <a:lnTo>
                    <a:pt x="97697" y="201991"/>
                  </a:lnTo>
                  <a:lnTo>
                    <a:pt x="97465" y="200839"/>
                  </a:lnTo>
                  <a:lnTo>
                    <a:pt x="97229" y="199701"/>
                  </a:lnTo>
                  <a:lnTo>
                    <a:pt x="96765" y="197463"/>
                  </a:lnTo>
                  <a:lnTo>
                    <a:pt x="96298" y="195265"/>
                  </a:lnTo>
                  <a:lnTo>
                    <a:pt x="95838" y="193134"/>
                  </a:lnTo>
                  <a:lnTo>
                    <a:pt x="94944" y="189030"/>
                  </a:lnTo>
                  <a:lnTo>
                    <a:pt x="94519" y="187084"/>
                  </a:lnTo>
                  <a:lnTo>
                    <a:pt x="94114" y="185204"/>
                  </a:lnTo>
                  <a:lnTo>
                    <a:pt x="93730" y="183403"/>
                  </a:lnTo>
                  <a:lnTo>
                    <a:pt x="93372" y="181682"/>
                  </a:lnTo>
                  <a:lnTo>
                    <a:pt x="90126" y="165715"/>
                  </a:lnTo>
                  <a:lnTo>
                    <a:pt x="86871" y="149762"/>
                  </a:lnTo>
                  <a:lnTo>
                    <a:pt x="80363" y="117843"/>
                  </a:lnTo>
                  <a:lnTo>
                    <a:pt x="76644" y="99652"/>
                  </a:lnTo>
                  <a:lnTo>
                    <a:pt x="74790" y="90557"/>
                  </a:lnTo>
                  <a:lnTo>
                    <a:pt x="72939" y="81461"/>
                  </a:lnTo>
                  <a:lnTo>
                    <a:pt x="72867" y="81329"/>
                  </a:lnTo>
                  <a:lnTo>
                    <a:pt x="72800" y="81183"/>
                  </a:lnTo>
                  <a:lnTo>
                    <a:pt x="72732" y="81038"/>
                  </a:lnTo>
                  <a:lnTo>
                    <a:pt x="72673" y="80865"/>
                  </a:lnTo>
                  <a:lnTo>
                    <a:pt x="72614" y="80693"/>
                  </a:lnTo>
                  <a:lnTo>
                    <a:pt x="72559" y="80495"/>
                  </a:lnTo>
                  <a:lnTo>
                    <a:pt x="72509" y="80309"/>
                  </a:lnTo>
                  <a:lnTo>
                    <a:pt x="72463" y="80098"/>
                  </a:lnTo>
                  <a:lnTo>
                    <a:pt x="72420" y="79886"/>
                  </a:lnTo>
                  <a:lnTo>
                    <a:pt x="72382" y="79661"/>
                  </a:lnTo>
                  <a:lnTo>
                    <a:pt x="72349" y="79422"/>
                  </a:lnTo>
                  <a:lnTo>
                    <a:pt x="72323" y="79184"/>
                  </a:lnTo>
                  <a:lnTo>
                    <a:pt x="72298" y="78946"/>
                  </a:lnTo>
                  <a:lnTo>
                    <a:pt x="72281" y="78694"/>
                  </a:lnTo>
                  <a:lnTo>
                    <a:pt x="72273" y="78443"/>
                  </a:lnTo>
                  <a:lnTo>
                    <a:pt x="72264" y="78191"/>
                  </a:lnTo>
                  <a:lnTo>
                    <a:pt x="71033" y="72154"/>
                  </a:lnTo>
                  <a:lnTo>
                    <a:pt x="69807" y="66117"/>
                  </a:lnTo>
                  <a:lnTo>
                    <a:pt x="68580" y="60093"/>
                  </a:lnTo>
                  <a:lnTo>
                    <a:pt x="67349" y="54056"/>
                  </a:lnTo>
                  <a:lnTo>
                    <a:pt x="66982" y="52256"/>
                  </a:lnTo>
                  <a:lnTo>
                    <a:pt x="66615" y="50389"/>
                  </a:lnTo>
                  <a:lnTo>
                    <a:pt x="65857" y="46536"/>
                  </a:lnTo>
                  <a:lnTo>
                    <a:pt x="65073" y="42538"/>
                  </a:lnTo>
                  <a:lnTo>
                    <a:pt x="64668" y="40499"/>
                  </a:lnTo>
                  <a:lnTo>
                    <a:pt x="64255" y="38434"/>
                  </a:lnTo>
                  <a:lnTo>
                    <a:pt x="63837" y="36369"/>
                  </a:lnTo>
                  <a:lnTo>
                    <a:pt x="63407" y="34303"/>
                  </a:lnTo>
                  <a:lnTo>
                    <a:pt x="62973" y="32238"/>
                  </a:lnTo>
                  <a:lnTo>
                    <a:pt x="62750" y="31205"/>
                  </a:lnTo>
                  <a:lnTo>
                    <a:pt x="62526" y="30173"/>
                  </a:lnTo>
                  <a:lnTo>
                    <a:pt x="62299" y="29153"/>
                  </a:lnTo>
                  <a:lnTo>
                    <a:pt x="62067" y="28134"/>
                  </a:lnTo>
                  <a:lnTo>
                    <a:pt x="61835" y="27114"/>
                  </a:lnTo>
                  <a:lnTo>
                    <a:pt x="61603" y="26108"/>
                  </a:lnTo>
                  <a:lnTo>
                    <a:pt x="61363" y="25115"/>
                  </a:lnTo>
                  <a:lnTo>
                    <a:pt x="61123" y="24122"/>
                  </a:lnTo>
                  <a:lnTo>
                    <a:pt x="60882" y="23129"/>
                  </a:lnTo>
                  <a:lnTo>
                    <a:pt x="60638" y="22163"/>
                  </a:lnTo>
                  <a:lnTo>
                    <a:pt x="60389" y="21196"/>
                  </a:lnTo>
                  <a:lnTo>
                    <a:pt x="60136" y="20243"/>
                  </a:lnTo>
                  <a:lnTo>
                    <a:pt x="59883" y="19303"/>
                  </a:lnTo>
                  <a:lnTo>
                    <a:pt x="59626" y="18376"/>
                  </a:lnTo>
                  <a:lnTo>
                    <a:pt x="59365" y="17450"/>
                  </a:lnTo>
                  <a:lnTo>
                    <a:pt x="59099" y="16549"/>
                  </a:lnTo>
                  <a:lnTo>
                    <a:pt x="58833" y="15662"/>
                  </a:lnTo>
                  <a:lnTo>
                    <a:pt x="58564" y="14802"/>
                  </a:lnTo>
                  <a:lnTo>
                    <a:pt x="58290" y="13941"/>
                  </a:lnTo>
                  <a:lnTo>
                    <a:pt x="58016" y="13107"/>
                  </a:lnTo>
                  <a:lnTo>
                    <a:pt x="57733" y="12286"/>
                  </a:lnTo>
                  <a:lnTo>
                    <a:pt x="57451" y="11492"/>
                  </a:lnTo>
                  <a:lnTo>
                    <a:pt x="57164" y="10711"/>
                  </a:lnTo>
                  <a:lnTo>
                    <a:pt x="56873" y="9943"/>
                  </a:lnTo>
                  <a:lnTo>
                    <a:pt x="56582" y="9215"/>
                  </a:lnTo>
                  <a:lnTo>
                    <a:pt x="56283" y="8500"/>
                  </a:lnTo>
                  <a:lnTo>
                    <a:pt x="55984" y="7798"/>
                  </a:lnTo>
                  <a:lnTo>
                    <a:pt x="55676" y="7136"/>
                  </a:lnTo>
                  <a:lnTo>
                    <a:pt x="55368" y="6488"/>
                  </a:lnTo>
                  <a:lnTo>
                    <a:pt x="55056" y="5865"/>
                  </a:lnTo>
                  <a:lnTo>
                    <a:pt x="54740" y="5283"/>
                  </a:lnTo>
                  <a:lnTo>
                    <a:pt x="54420" y="4714"/>
                  </a:lnTo>
                  <a:lnTo>
                    <a:pt x="54095" y="4171"/>
                  </a:lnTo>
                  <a:lnTo>
                    <a:pt x="53771" y="3668"/>
                  </a:lnTo>
                  <a:lnTo>
                    <a:pt x="53602" y="3416"/>
                  </a:lnTo>
                  <a:lnTo>
                    <a:pt x="53438" y="3191"/>
                  </a:lnTo>
                  <a:lnTo>
                    <a:pt x="53269" y="2953"/>
                  </a:lnTo>
                  <a:lnTo>
                    <a:pt x="53100" y="2741"/>
                  </a:lnTo>
                  <a:lnTo>
                    <a:pt x="52932" y="2529"/>
                  </a:lnTo>
                  <a:lnTo>
                    <a:pt x="52759" y="2317"/>
                  </a:lnTo>
                  <a:lnTo>
                    <a:pt x="52590" y="2119"/>
                  </a:lnTo>
                  <a:lnTo>
                    <a:pt x="52417" y="1933"/>
                  </a:lnTo>
                  <a:lnTo>
                    <a:pt x="52240" y="1748"/>
                  </a:lnTo>
                  <a:lnTo>
                    <a:pt x="52067" y="1576"/>
                  </a:lnTo>
                  <a:lnTo>
                    <a:pt x="51890" y="1417"/>
                  </a:lnTo>
                  <a:lnTo>
                    <a:pt x="51713" y="1258"/>
                  </a:lnTo>
                  <a:lnTo>
                    <a:pt x="51536" y="1113"/>
                  </a:lnTo>
                  <a:lnTo>
                    <a:pt x="51355" y="967"/>
                  </a:lnTo>
                  <a:lnTo>
                    <a:pt x="51178" y="835"/>
                  </a:lnTo>
                  <a:lnTo>
                    <a:pt x="50997" y="715"/>
                  </a:lnTo>
                  <a:lnTo>
                    <a:pt x="50777" y="583"/>
                  </a:lnTo>
                  <a:lnTo>
                    <a:pt x="50558" y="464"/>
                  </a:lnTo>
                  <a:lnTo>
                    <a:pt x="50343" y="358"/>
                  </a:lnTo>
                  <a:lnTo>
                    <a:pt x="50132" y="265"/>
                  </a:lnTo>
                  <a:lnTo>
                    <a:pt x="49917" y="199"/>
                  </a:lnTo>
                  <a:lnTo>
                    <a:pt x="49707" y="133"/>
                  </a:lnTo>
                  <a:lnTo>
                    <a:pt x="49500" y="80"/>
                  </a:lnTo>
                  <a:lnTo>
                    <a:pt x="49289" y="40"/>
                  </a:lnTo>
                  <a:lnTo>
                    <a:pt x="49083" y="14"/>
                  </a:lnTo>
                  <a:lnTo>
                    <a:pt x="488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393700" y="-12759125"/>
              <a:ext cx="303550" cy="903250"/>
            </a:xfrm>
            <a:custGeom>
              <a:avLst/>
              <a:gdLst/>
              <a:ahLst/>
              <a:cxnLst/>
              <a:rect l="l" t="t" r="r" b="b"/>
              <a:pathLst>
                <a:path w="12142" h="36130" extrusionOk="0">
                  <a:moveTo>
                    <a:pt x="1973" y="0"/>
                  </a:moveTo>
                  <a:lnTo>
                    <a:pt x="1918" y="1854"/>
                  </a:lnTo>
                  <a:lnTo>
                    <a:pt x="1851" y="3707"/>
                  </a:lnTo>
                  <a:lnTo>
                    <a:pt x="1779" y="5547"/>
                  </a:lnTo>
                  <a:lnTo>
                    <a:pt x="1699" y="7401"/>
                  </a:lnTo>
                  <a:lnTo>
                    <a:pt x="1606" y="9241"/>
                  </a:lnTo>
                  <a:lnTo>
                    <a:pt x="1509" y="11068"/>
                  </a:lnTo>
                  <a:lnTo>
                    <a:pt x="1400" y="12895"/>
                  </a:lnTo>
                  <a:lnTo>
                    <a:pt x="1282" y="14722"/>
                  </a:lnTo>
                  <a:lnTo>
                    <a:pt x="1155" y="16536"/>
                  </a:lnTo>
                  <a:lnTo>
                    <a:pt x="1020" y="18350"/>
                  </a:lnTo>
                  <a:lnTo>
                    <a:pt x="877" y="20150"/>
                  </a:lnTo>
                  <a:lnTo>
                    <a:pt x="797" y="21050"/>
                  </a:lnTo>
                  <a:lnTo>
                    <a:pt x="721" y="21951"/>
                  </a:lnTo>
                  <a:lnTo>
                    <a:pt x="637" y="22838"/>
                  </a:lnTo>
                  <a:lnTo>
                    <a:pt x="557" y="23738"/>
                  </a:lnTo>
                  <a:lnTo>
                    <a:pt x="468" y="24625"/>
                  </a:lnTo>
                  <a:lnTo>
                    <a:pt x="380" y="25512"/>
                  </a:lnTo>
                  <a:lnTo>
                    <a:pt x="287" y="26399"/>
                  </a:lnTo>
                  <a:lnTo>
                    <a:pt x="194" y="27273"/>
                  </a:lnTo>
                  <a:lnTo>
                    <a:pt x="97" y="28160"/>
                  </a:lnTo>
                  <a:lnTo>
                    <a:pt x="0" y="29034"/>
                  </a:lnTo>
                  <a:lnTo>
                    <a:pt x="354" y="29100"/>
                  </a:lnTo>
                  <a:lnTo>
                    <a:pt x="713" y="29166"/>
                  </a:lnTo>
                  <a:lnTo>
                    <a:pt x="1067" y="29245"/>
                  </a:lnTo>
                  <a:lnTo>
                    <a:pt x="1425" y="29338"/>
                  </a:lnTo>
                  <a:lnTo>
                    <a:pt x="1783" y="29444"/>
                  </a:lnTo>
                  <a:lnTo>
                    <a:pt x="2137" y="29550"/>
                  </a:lnTo>
                  <a:lnTo>
                    <a:pt x="2496" y="29682"/>
                  </a:lnTo>
                  <a:lnTo>
                    <a:pt x="2854" y="29815"/>
                  </a:lnTo>
                  <a:lnTo>
                    <a:pt x="3208" y="29960"/>
                  </a:lnTo>
                  <a:lnTo>
                    <a:pt x="3567" y="30119"/>
                  </a:lnTo>
                  <a:lnTo>
                    <a:pt x="3921" y="30278"/>
                  </a:lnTo>
                  <a:lnTo>
                    <a:pt x="4279" y="30450"/>
                  </a:lnTo>
                  <a:lnTo>
                    <a:pt x="4633" y="30636"/>
                  </a:lnTo>
                  <a:lnTo>
                    <a:pt x="4991" y="30834"/>
                  </a:lnTo>
                  <a:lnTo>
                    <a:pt x="5345" y="31046"/>
                  </a:lnTo>
                  <a:lnTo>
                    <a:pt x="5700" y="31258"/>
                  </a:lnTo>
                  <a:lnTo>
                    <a:pt x="6054" y="31483"/>
                  </a:lnTo>
                  <a:lnTo>
                    <a:pt x="6408" y="31721"/>
                  </a:lnTo>
                  <a:lnTo>
                    <a:pt x="6758" y="31973"/>
                  </a:lnTo>
                  <a:lnTo>
                    <a:pt x="7108" y="32224"/>
                  </a:lnTo>
                  <a:lnTo>
                    <a:pt x="7462" y="32489"/>
                  </a:lnTo>
                  <a:lnTo>
                    <a:pt x="7812" y="32780"/>
                  </a:lnTo>
                  <a:lnTo>
                    <a:pt x="8157" y="33058"/>
                  </a:lnTo>
                  <a:lnTo>
                    <a:pt x="8507" y="33363"/>
                  </a:lnTo>
                  <a:lnTo>
                    <a:pt x="8853" y="33667"/>
                  </a:lnTo>
                  <a:lnTo>
                    <a:pt x="9199" y="33998"/>
                  </a:lnTo>
                  <a:lnTo>
                    <a:pt x="9544" y="34316"/>
                  </a:lnTo>
                  <a:lnTo>
                    <a:pt x="9886" y="34660"/>
                  </a:lnTo>
                  <a:lnTo>
                    <a:pt x="10227" y="35018"/>
                  </a:lnTo>
                  <a:lnTo>
                    <a:pt x="10569" y="35375"/>
                  </a:lnTo>
                  <a:lnTo>
                    <a:pt x="10906" y="35746"/>
                  </a:lnTo>
                  <a:lnTo>
                    <a:pt x="11243" y="36130"/>
                  </a:lnTo>
                  <a:lnTo>
                    <a:pt x="11349" y="34144"/>
                  </a:lnTo>
                  <a:lnTo>
                    <a:pt x="11445" y="32145"/>
                  </a:lnTo>
                  <a:lnTo>
                    <a:pt x="11538" y="30159"/>
                  </a:lnTo>
                  <a:lnTo>
                    <a:pt x="11623" y="28160"/>
                  </a:lnTo>
                  <a:lnTo>
                    <a:pt x="11698" y="26147"/>
                  </a:lnTo>
                  <a:lnTo>
                    <a:pt x="11770" y="24148"/>
                  </a:lnTo>
                  <a:lnTo>
                    <a:pt x="11838" y="22136"/>
                  </a:lnTo>
                  <a:lnTo>
                    <a:pt x="11897" y="20124"/>
                  </a:lnTo>
                  <a:lnTo>
                    <a:pt x="11947" y="18111"/>
                  </a:lnTo>
                  <a:lnTo>
                    <a:pt x="11994" y="16099"/>
                  </a:lnTo>
                  <a:lnTo>
                    <a:pt x="12031" y="14087"/>
                  </a:lnTo>
                  <a:lnTo>
                    <a:pt x="12065" y="12061"/>
                  </a:lnTo>
                  <a:lnTo>
                    <a:pt x="12090" y="10049"/>
                  </a:lnTo>
                  <a:lnTo>
                    <a:pt x="12112" y="8036"/>
                  </a:lnTo>
                  <a:lnTo>
                    <a:pt x="12128" y="6011"/>
                  </a:lnTo>
                  <a:lnTo>
                    <a:pt x="12133" y="3998"/>
                  </a:lnTo>
                  <a:lnTo>
                    <a:pt x="12141" y="3773"/>
                  </a:lnTo>
                  <a:lnTo>
                    <a:pt x="12141" y="3561"/>
                  </a:lnTo>
                  <a:lnTo>
                    <a:pt x="12137" y="3350"/>
                  </a:lnTo>
                  <a:lnTo>
                    <a:pt x="12133" y="3138"/>
                  </a:lnTo>
                  <a:lnTo>
                    <a:pt x="12103" y="3138"/>
                  </a:lnTo>
                  <a:lnTo>
                    <a:pt x="12069" y="3164"/>
                  </a:lnTo>
                  <a:lnTo>
                    <a:pt x="12036" y="3177"/>
                  </a:lnTo>
                  <a:lnTo>
                    <a:pt x="11998" y="3177"/>
                  </a:lnTo>
                  <a:lnTo>
                    <a:pt x="11370" y="2952"/>
                  </a:lnTo>
                  <a:lnTo>
                    <a:pt x="10746" y="2741"/>
                  </a:lnTo>
                  <a:lnTo>
                    <a:pt x="10118" y="2529"/>
                  </a:lnTo>
                  <a:lnTo>
                    <a:pt x="9489" y="2330"/>
                  </a:lnTo>
                  <a:lnTo>
                    <a:pt x="8237" y="1959"/>
                  </a:lnTo>
                  <a:lnTo>
                    <a:pt x="6985" y="1589"/>
                  </a:lnTo>
                  <a:lnTo>
                    <a:pt x="5733" y="1218"/>
                  </a:lnTo>
                  <a:lnTo>
                    <a:pt x="4477" y="847"/>
                  </a:lnTo>
                  <a:lnTo>
                    <a:pt x="3853" y="649"/>
                  </a:lnTo>
                  <a:lnTo>
                    <a:pt x="3225" y="437"/>
                  </a:lnTo>
                  <a:lnTo>
                    <a:pt x="2597" y="225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4430250" y="-13700125"/>
              <a:ext cx="266150" cy="885075"/>
            </a:xfrm>
            <a:custGeom>
              <a:avLst/>
              <a:gdLst/>
              <a:ahLst/>
              <a:cxnLst/>
              <a:rect l="l" t="t" r="r" b="b"/>
              <a:pathLst>
                <a:path w="10646" h="35403" extrusionOk="0">
                  <a:moveTo>
                    <a:pt x="1" y="1"/>
                  </a:moveTo>
                  <a:lnTo>
                    <a:pt x="106" y="1974"/>
                  </a:lnTo>
                  <a:lnTo>
                    <a:pt x="199" y="3960"/>
                  </a:lnTo>
                  <a:lnTo>
                    <a:pt x="283" y="5945"/>
                  </a:lnTo>
                  <a:lnTo>
                    <a:pt x="363" y="7918"/>
                  </a:lnTo>
                  <a:lnTo>
                    <a:pt x="435" y="9917"/>
                  </a:lnTo>
                  <a:lnTo>
                    <a:pt x="498" y="11903"/>
                  </a:lnTo>
                  <a:lnTo>
                    <a:pt x="553" y="13889"/>
                  </a:lnTo>
                  <a:lnTo>
                    <a:pt x="600" y="15888"/>
                  </a:lnTo>
                  <a:lnTo>
                    <a:pt x="637" y="17874"/>
                  </a:lnTo>
                  <a:lnTo>
                    <a:pt x="667" y="19873"/>
                  </a:lnTo>
                  <a:lnTo>
                    <a:pt x="688" y="21859"/>
                  </a:lnTo>
                  <a:lnTo>
                    <a:pt x="701" y="23858"/>
                  </a:lnTo>
                  <a:lnTo>
                    <a:pt x="705" y="25844"/>
                  </a:lnTo>
                  <a:lnTo>
                    <a:pt x="697" y="27843"/>
                  </a:lnTo>
                  <a:lnTo>
                    <a:pt x="684" y="29842"/>
                  </a:lnTo>
                  <a:lnTo>
                    <a:pt x="659" y="31828"/>
                  </a:lnTo>
                  <a:lnTo>
                    <a:pt x="646" y="32437"/>
                  </a:lnTo>
                  <a:lnTo>
                    <a:pt x="633" y="33033"/>
                  </a:lnTo>
                  <a:lnTo>
                    <a:pt x="616" y="33615"/>
                  </a:lnTo>
                  <a:lnTo>
                    <a:pt x="604" y="34198"/>
                  </a:lnTo>
                  <a:lnTo>
                    <a:pt x="1223" y="34238"/>
                  </a:lnTo>
                  <a:lnTo>
                    <a:pt x="1843" y="34290"/>
                  </a:lnTo>
                  <a:lnTo>
                    <a:pt x="2463" y="34343"/>
                  </a:lnTo>
                  <a:lnTo>
                    <a:pt x="3083" y="34423"/>
                  </a:lnTo>
                  <a:lnTo>
                    <a:pt x="4326" y="34582"/>
                  </a:lnTo>
                  <a:lnTo>
                    <a:pt x="5566" y="34754"/>
                  </a:lnTo>
                  <a:lnTo>
                    <a:pt x="6809" y="34926"/>
                  </a:lnTo>
                  <a:lnTo>
                    <a:pt x="8049" y="35085"/>
                  </a:lnTo>
                  <a:lnTo>
                    <a:pt x="8672" y="35164"/>
                  </a:lnTo>
                  <a:lnTo>
                    <a:pt x="9292" y="35217"/>
                  </a:lnTo>
                  <a:lnTo>
                    <a:pt x="9916" y="35270"/>
                  </a:lnTo>
                  <a:lnTo>
                    <a:pt x="10536" y="35310"/>
                  </a:lnTo>
                  <a:lnTo>
                    <a:pt x="10565" y="35323"/>
                  </a:lnTo>
                  <a:lnTo>
                    <a:pt x="10591" y="35336"/>
                  </a:lnTo>
                  <a:lnTo>
                    <a:pt x="10645" y="35403"/>
                  </a:lnTo>
                  <a:lnTo>
                    <a:pt x="10628" y="33456"/>
                  </a:lnTo>
                  <a:lnTo>
                    <a:pt x="10603" y="31510"/>
                  </a:lnTo>
                  <a:lnTo>
                    <a:pt x="10574" y="29564"/>
                  </a:lnTo>
                  <a:lnTo>
                    <a:pt x="10540" y="27631"/>
                  </a:lnTo>
                  <a:lnTo>
                    <a:pt x="10498" y="25698"/>
                  </a:lnTo>
                  <a:lnTo>
                    <a:pt x="10456" y="23779"/>
                  </a:lnTo>
                  <a:lnTo>
                    <a:pt x="10405" y="21846"/>
                  </a:lnTo>
                  <a:lnTo>
                    <a:pt x="10350" y="19926"/>
                  </a:lnTo>
                  <a:lnTo>
                    <a:pt x="10291" y="18020"/>
                  </a:lnTo>
                  <a:lnTo>
                    <a:pt x="10228" y="16100"/>
                  </a:lnTo>
                  <a:lnTo>
                    <a:pt x="10161" y="14193"/>
                  </a:lnTo>
                  <a:lnTo>
                    <a:pt x="10089" y="12287"/>
                  </a:lnTo>
                  <a:lnTo>
                    <a:pt x="10017" y="10381"/>
                  </a:lnTo>
                  <a:lnTo>
                    <a:pt x="9937" y="8487"/>
                  </a:lnTo>
                  <a:lnTo>
                    <a:pt x="9853" y="6581"/>
                  </a:lnTo>
                  <a:lnTo>
                    <a:pt x="9768" y="4688"/>
                  </a:lnTo>
                  <a:lnTo>
                    <a:pt x="8554" y="4304"/>
                  </a:lnTo>
                  <a:lnTo>
                    <a:pt x="7943" y="4105"/>
                  </a:lnTo>
                  <a:lnTo>
                    <a:pt x="7332" y="3880"/>
                  </a:lnTo>
                  <a:lnTo>
                    <a:pt x="6721" y="3655"/>
                  </a:lnTo>
                  <a:lnTo>
                    <a:pt x="6109" y="3430"/>
                  </a:lnTo>
                  <a:lnTo>
                    <a:pt x="5498" y="3178"/>
                  </a:lnTo>
                  <a:lnTo>
                    <a:pt x="4887" y="2914"/>
                  </a:lnTo>
                  <a:lnTo>
                    <a:pt x="4276" y="2636"/>
                  </a:lnTo>
                  <a:lnTo>
                    <a:pt x="3669" y="2344"/>
                  </a:lnTo>
                  <a:lnTo>
                    <a:pt x="3066" y="2027"/>
                  </a:lnTo>
                  <a:lnTo>
                    <a:pt x="2463" y="1696"/>
                  </a:lnTo>
                  <a:lnTo>
                    <a:pt x="1860" y="1351"/>
                  </a:lnTo>
                  <a:lnTo>
                    <a:pt x="1266" y="981"/>
                  </a:lnTo>
                  <a:lnTo>
                    <a:pt x="671" y="584"/>
                  </a:lnTo>
                  <a:lnTo>
                    <a:pt x="85" y="173"/>
                  </a:lnTo>
                  <a:lnTo>
                    <a:pt x="60" y="133"/>
                  </a:lnTo>
                  <a:lnTo>
                    <a:pt x="39" y="80"/>
                  </a:lnTo>
                  <a:lnTo>
                    <a:pt x="22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4059500" y="-15937875"/>
              <a:ext cx="629725" cy="789750"/>
            </a:xfrm>
            <a:custGeom>
              <a:avLst/>
              <a:gdLst/>
              <a:ahLst/>
              <a:cxnLst/>
              <a:rect l="l" t="t" r="r" b="b"/>
              <a:pathLst>
                <a:path w="25189" h="31590" extrusionOk="0">
                  <a:moveTo>
                    <a:pt x="25189" y="1"/>
                  </a:moveTo>
                  <a:lnTo>
                    <a:pt x="24409" y="252"/>
                  </a:lnTo>
                  <a:lnTo>
                    <a:pt x="23629" y="491"/>
                  </a:lnTo>
                  <a:lnTo>
                    <a:pt x="22849" y="702"/>
                  </a:lnTo>
                  <a:lnTo>
                    <a:pt x="22065" y="914"/>
                  </a:lnTo>
                  <a:lnTo>
                    <a:pt x="21281" y="1113"/>
                  </a:lnTo>
                  <a:lnTo>
                    <a:pt x="20497" y="1298"/>
                  </a:lnTo>
                  <a:lnTo>
                    <a:pt x="19708" y="1470"/>
                  </a:lnTo>
                  <a:lnTo>
                    <a:pt x="18920" y="1616"/>
                  </a:lnTo>
                  <a:lnTo>
                    <a:pt x="18132" y="1762"/>
                  </a:lnTo>
                  <a:lnTo>
                    <a:pt x="17343" y="1894"/>
                  </a:lnTo>
                  <a:lnTo>
                    <a:pt x="16551" y="2000"/>
                  </a:lnTo>
                  <a:lnTo>
                    <a:pt x="15763" y="2106"/>
                  </a:lnTo>
                  <a:lnTo>
                    <a:pt x="14970" y="2198"/>
                  </a:lnTo>
                  <a:lnTo>
                    <a:pt x="14178" y="2278"/>
                  </a:lnTo>
                  <a:lnTo>
                    <a:pt x="13389" y="2331"/>
                  </a:lnTo>
                  <a:lnTo>
                    <a:pt x="12597" y="2384"/>
                  </a:lnTo>
                  <a:lnTo>
                    <a:pt x="11804" y="2424"/>
                  </a:lnTo>
                  <a:lnTo>
                    <a:pt x="11012" y="2437"/>
                  </a:lnTo>
                  <a:lnTo>
                    <a:pt x="10219" y="2450"/>
                  </a:lnTo>
                  <a:lnTo>
                    <a:pt x="9431" y="2450"/>
                  </a:lnTo>
                  <a:lnTo>
                    <a:pt x="8638" y="2437"/>
                  </a:lnTo>
                  <a:lnTo>
                    <a:pt x="7850" y="2397"/>
                  </a:lnTo>
                  <a:lnTo>
                    <a:pt x="7062" y="2357"/>
                  </a:lnTo>
                  <a:lnTo>
                    <a:pt x="6273" y="2304"/>
                  </a:lnTo>
                  <a:lnTo>
                    <a:pt x="5485" y="2238"/>
                  </a:lnTo>
                  <a:lnTo>
                    <a:pt x="4697" y="2159"/>
                  </a:lnTo>
                  <a:lnTo>
                    <a:pt x="3913" y="2066"/>
                  </a:lnTo>
                  <a:lnTo>
                    <a:pt x="3128" y="1960"/>
                  </a:lnTo>
                  <a:lnTo>
                    <a:pt x="2349" y="1841"/>
                  </a:lnTo>
                  <a:lnTo>
                    <a:pt x="1569" y="1709"/>
                  </a:lnTo>
                  <a:lnTo>
                    <a:pt x="789" y="1576"/>
                  </a:lnTo>
                  <a:lnTo>
                    <a:pt x="13" y="1417"/>
                  </a:lnTo>
                  <a:lnTo>
                    <a:pt x="0" y="1417"/>
                  </a:lnTo>
                  <a:lnTo>
                    <a:pt x="34" y="2265"/>
                  </a:lnTo>
                  <a:lnTo>
                    <a:pt x="72" y="3099"/>
                  </a:lnTo>
                  <a:lnTo>
                    <a:pt x="123" y="3920"/>
                  </a:lnTo>
                  <a:lnTo>
                    <a:pt x="173" y="4727"/>
                  </a:lnTo>
                  <a:lnTo>
                    <a:pt x="232" y="5522"/>
                  </a:lnTo>
                  <a:lnTo>
                    <a:pt x="300" y="6303"/>
                  </a:lnTo>
                  <a:lnTo>
                    <a:pt x="371" y="7084"/>
                  </a:lnTo>
                  <a:lnTo>
                    <a:pt x="447" y="7852"/>
                  </a:lnTo>
                  <a:lnTo>
                    <a:pt x="527" y="8593"/>
                  </a:lnTo>
                  <a:lnTo>
                    <a:pt x="616" y="9334"/>
                  </a:lnTo>
                  <a:lnTo>
                    <a:pt x="713" y="10063"/>
                  </a:lnTo>
                  <a:lnTo>
                    <a:pt x="810" y="10777"/>
                  </a:lnTo>
                  <a:lnTo>
                    <a:pt x="915" y="11479"/>
                  </a:lnTo>
                  <a:lnTo>
                    <a:pt x="1025" y="12168"/>
                  </a:lnTo>
                  <a:lnTo>
                    <a:pt x="1143" y="12856"/>
                  </a:lnTo>
                  <a:lnTo>
                    <a:pt x="1261" y="13518"/>
                  </a:lnTo>
                  <a:lnTo>
                    <a:pt x="1387" y="14180"/>
                  </a:lnTo>
                  <a:lnTo>
                    <a:pt x="1518" y="14815"/>
                  </a:lnTo>
                  <a:lnTo>
                    <a:pt x="1653" y="15451"/>
                  </a:lnTo>
                  <a:lnTo>
                    <a:pt x="1792" y="16073"/>
                  </a:lnTo>
                  <a:lnTo>
                    <a:pt x="1940" y="16682"/>
                  </a:lnTo>
                  <a:lnTo>
                    <a:pt x="2087" y="17278"/>
                  </a:lnTo>
                  <a:lnTo>
                    <a:pt x="2243" y="17860"/>
                  </a:lnTo>
                  <a:lnTo>
                    <a:pt x="2399" y="18430"/>
                  </a:lnTo>
                  <a:lnTo>
                    <a:pt x="2564" y="18999"/>
                  </a:lnTo>
                  <a:lnTo>
                    <a:pt x="2728" y="19542"/>
                  </a:lnTo>
                  <a:lnTo>
                    <a:pt x="2901" y="20085"/>
                  </a:lnTo>
                  <a:lnTo>
                    <a:pt x="3074" y="20601"/>
                  </a:lnTo>
                  <a:lnTo>
                    <a:pt x="3251" y="21117"/>
                  </a:lnTo>
                  <a:lnTo>
                    <a:pt x="3432" y="21620"/>
                  </a:lnTo>
                  <a:lnTo>
                    <a:pt x="3622" y="22097"/>
                  </a:lnTo>
                  <a:lnTo>
                    <a:pt x="3807" y="22574"/>
                  </a:lnTo>
                  <a:lnTo>
                    <a:pt x="4001" y="23037"/>
                  </a:lnTo>
                  <a:lnTo>
                    <a:pt x="4199" y="23487"/>
                  </a:lnTo>
                  <a:lnTo>
                    <a:pt x="4397" y="23937"/>
                  </a:lnTo>
                  <a:lnTo>
                    <a:pt x="4600" y="24361"/>
                  </a:lnTo>
                  <a:lnTo>
                    <a:pt x="4806" y="24771"/>
                  </a:lnTo>
                  <a:lnTo>
                    <a:pt x="5017" y="25182"/>
                  </a:lnTo>
                  <a:lnTo>
                    <a:pt x="5228" y="25566"/>
                  </a:lnTo>
                  <a:lnTo>
                    <a:pt x="5443" y="25950"/>
                  </a:lnTo>
                  <a:lnTo>
                    <a:pt x="5662" y="26320"/>
                  </a:lnTo>
                  <a:lnTo>
                    <a:pt x="5881" y="26665"/>
                  </a:lnTo>
                  <a:lnTo>
                    <a:pt x="6105" y="27009"/>
                  </a:lnTo>
                  <a:lnTo>
                    <a:pt x="6328" y="27340"/>
                  </a:lnTo>
                  <a:lnTo>
                    <a:pt x="6556" y="27657"/>
                  </a:lnTo>
                  <a:lnTo>
                    <a:pt x="6788" y="27962"/>
                  </a:lnTo>
                  <a:lnTo>
                    <a:pt x="7019" y="28253"/>
                  </a:lnTo>
                  <a:lnTo>
                    <a:pt x="7251" y="28544"/>
                  </a:lnTo>
                  <a:lnTo>
                    <a:pt x="7487" y="28809"/>
                  </a:lnTo>
                  <a:lnTo>
                    <a:pt x="7728" y="29061"/>
                  </a:lnTo>
                  <a:lnTo>
                    <a:pt x="7968" y="29312"/>
                  </a:lnTo>
                  <a:lnTo>
                    <a:pt x="8208" y="29537"/>
                  </a:lnTo>
                  <a:lnTo>
                    <a:pt x="8449" y="29763"/>
                  </a:lnTo>
                  <a:lnTo>
                    <a:pt x="8697" y="29961"/>
                  </a:lnTo>
                  <a:lnTo>
                    <a:pt x="8942" y="30160"/>
                  </a:lnTo>
                  <a:lnTo>
                    <a:pt x="9190" y="30345"/>
                  </a:lnTo>
                  <a:lnTo>
                    <a:pt x="9439" y="30517"/>
                  </a:lnTo>
                  <a:lnTo>
                    <a:pt x="9688" y="30663"/>
                  </a:lnTo>
                  <a:lnTo>
                    <a:pt x="9937" y="30808"/>
                  </a:lnTo>
                  <a:lnTo>
                    <a:pt x="10190" y="30941"/>
                  </a:lnTo>
                  <a:lnTo>
                    <a:pt x="10442" y="31073"/>
                  </a:lnTo>
                  <a:lnTo>
                    <a:pt x="10695" y="31179"/>
                  </a:lnTo>
                  <a:lnTo>
                    <a:pt x="10948" y="31272"/>
                  </a:lnTo>
                  <a:lnTo>
                    <a:pt x="11206" y="31351"/>
                  </a:lnTo>
                  <a:lnTo>
                    <a:pt x="11458" y="31417"/>
                  </a:lnTo>
                  <a:lnTo>
                    <a:pt x="11716" y="31484"/>
                  </a:lnTo>
                  <a:lnTo>
                    <a:pt x="11973" y="31523"/>
                  </a:lnTo>
                  <a:lnTo>
                    <a:pt x="12226" y="31563"/>
                  </a:lnTo>
                  <a:lnTo>
                    <a:pt x="12483" y="31576"/>
                  </a:lnTo>
                  <a:lnTo>
                    <a:pt x="12740" y="31590"/>
                  </a:lnTo>
                  <a:lnTo>
                    <a:pt x="12997" y="31590"/>
                  </a:lnTo>
                  <a:lnTo>
                    <a:pt x="13250" y="31563"/>
                  </a:lnTo>
                  <a:lnTo>
                    <a:pt x="13507" y="31537"/>
                  </a:lnTo>
                  <a:lnTo>
                    <a:pt x="13764" y="31497"/>
                  </a:lnTo>
                  <a:lnTo>
                    <a:pt x="14017" y="31444"/>
                  </a:lnTo>
                  <a:lnTo>
                    <a:pt x="14270" y="31364"/>
                  </a:lnTo>
                  <a:lnTo>
                    <a:pt x="14527" y="31285"/>
                  </a:lnTo>
                  <a:lnTo>
                    <a:pt x="14780" y="31192"/>
                  </a:lnTo>
                  <a:lnTo>
                    <a:pt x="15029" y="31086"/>
                  </a:lnTo>
                  <a:lnTo>
                    <a:pt x="15282" y="30981"/>
                  </a:lnTo>
                  <a:lnTo>
                    <a:pt x="15531" y="30848"/>
                  </a:lnTo>
                  <a:lnTo>
                    <a:pt x="15779" y="30702"/>
                  </a:lnTo>
                  <a:lnTo>
                    <a:pt x="16028" y="30544"/>
                  </a:lnTo>
                  <a:lnTo>
                    <a:pt x="16277" y="30372"/>
                  </a:lnTo>
                  <a:lnTo>
                    <a:pt x="16521" y="30199"/>
                  </a:lnTo>
                  <a:lnTo>
                    <a:pt x="16766" y="30001"/>
                  </a:lnTo>
                  <a:lnTo>
                    <a:pt x="17006" y="29789"/>
                  </a:lnTo>
                  <a:lnTo>
                    <a:pt x="17246" y="29577"/>
                  </a:lnTo>
                  <a:lnTo>
                    <a:pt x="17487" y="29339"/>
                  </a:lnTo>
                  <a:lnTo>
                    <a:pt x="17723" y="29087"/>
                  </a:lnTo>
                  <a:lnTo>
                    <a:pt x="17955" y="28836"/>
                  </a:lnTo>
                  <a:lnTo>
                    <a:pt x="18191" y="28571"/>
                  </a:lnTo>
                  <a:lnTo>
                    <a:pt x="18418" y="28280"/>
                  </a:lnTo>
                  <a:lnTo>
                    <a:pt x="18646" y="27988"/>
                  </a:lnTo>
                  <a:lnTo>
                    <a:pt x="18874" y="27671"/>
                  </a:lnTo>
                  <a:lnTo>
                    <a:pt x="19097" y="27353"/>
                  </a:lnTo>
                  <a:lnTo>
                    <a:pt x="19316" y="27022"/>
                  </a:lnTo>
                  <a:lnTo>
                    <a:pt x="19536" y="26665"/>
                  </a:lnTo>
                  <a:lnTo>
                    <a:pt x="19751" y="26307"/>
                  </a:lnTo>
                  <a:lnTo>
                    <a:pt x="19966" y="25936"/>
                  </a:lnTo>
                  <a:lnTo>
                    <a:pt x="20172" y="25552"/>
                  </a:lnTo>
                  <a:lnTo>
                    <a:pt x="20379" y="25155"/>
                  </a:lnTo>
                  <a:lnTo>
                    <a:pt x="20585" y="24732"/>
                  </a:lnTo>
                  <a:lnTo>
                    <a:pt x="20783" y="24308"/>
                  </a:lnTo>
                  <a:lnTo>
                    <a:pt x="20981" y="23871"/>
                  </a:lnTo>
                  <a:lnTo>
                    <a:pt x="21175" y="23421"/>
                  </a:lnTo>
                  <a:lnTo>
                    <a:pt x="21365" y="22958"/>
                  </a:lnTo>
                  <a:lnTo>
                    <a:pt x="21555" y="22481"/>
                  </a:lnTo>
                  <a:lnTo>
                    <a:pt x="21736" y="21991"/>
                  </a:lnTo>
                  <a:lnTo>
                    <a:pt x="21917" y="21488"/>
                  </a:lnTo>
                  <a:lnTo>
                    <a:pt x="22090" y="20972"/>
                  </a:lnTo>
                  <a:lnTo>
                    <a:pt x="22263" y="20442"/>
                  </a:lnTo>
                  <a:lnTo>
                    <a:pt x="22432" y="19899"/>
                  </a:lnTo>
                  <a:lnTo>
                    <a:pt x="22592" y="19343"/>
                  </a:lnTo>
                  <a:lnTo>
                    <a:pt x="22752" y="18774"/>
                  </a:lnTo>
                  <a:lnTo>
                    <a:pt x="22908" y="18191"/>
                  </a:lnTo>
                  <a:lnTo>
                    <a:pt x="23056" y="17596"/>
                  </a:lnTo>
                  <a:lnTo>
                    <a:pt x="23203" y="16987"/>
                  </a:lnTo>
                  <a:lnTo>
                    <a:pt x="23346" y="16364"/>
                  </a:lnTo>
                  <a:lnTo>
                    <a:pt x="23481" y="15742"/>
                  </a:lnTo>
                  <a:lnTo>
                    <a:pt x="23612" y="15093"/>
                  </a:lnTo>
                  <a:lnTo>
                    <a:pt x="23738" y="14432"/>
                  </a:lnTo>
                  <a:lnTo>
                    <a:pt x="23861" y="13756"/>
                  </a:lnTo>
                  <a:lnTo>
                    <a:pt x="23979" y="13068"/>
                  </a:lnTo>
                  <a:lnTo>
                    <a:pt x="24088" y="12366"/>
                  </a:lnTo>
                  <a:lnTo>
                    <a:pt x="24198" y="11651"/>
                  </a:lnTo>
                  <a:lnTo>
                    <a:pt x="24299" y="10923"/>
                  </a:lnTo>
                  <a:lnTo>
                    <a:pt x="24392" y="10195"/>
                  </a:lnTo>
                  <a:lnTo>
                    <a:pt x="24337" y="10129"/>
                  </a:lnTo>
                  <a:lnTo>
                    <a:pt x="24278" y="10063"/>
                  </a:lnTo>
                  <a:lnTo>
                    <a:pt x="24223" y="9983"/>
                  </a:lnTo>
                  <a:lnTo>
                    <a:pt x="24168" y="9904"/>
                  </a:lnTo>
                  <a:lnTo>
                    <a:pt x="24118" y="9811"/>
                  </a:lnTo>
                  <a:lnTo>
                    <a:pt x="24067" y="9705"/>
                  </a:lnTo>
                  <a:lnTo>
                    <a:pt x="24017" y="9612"/>
                  </a:lnTo>
                  <a:lnTo>
                    <a:pt x="23970" y="9493"/>
                  </a:lnTo>
                  <a:lnTo>
                    <a:pt x="23928" y="9374"/>
                  </a:lnTo>
                  <a:lnTo>
                    <a:pt x="23882" y="9255"/>
                  </a:lnTo>
                  <a:lnTo>
                    <a:pt x="23844" y="9123"/>
                  </a:lnTo>
                  <a:lnTo>
                    <a:pt x="23806" y="8990"/>
                  </a:lnTo>
                  <a:lnTo>
                    <a:pt x="23768" y="8858"/>
                  </a:lnTo>
                  <a:lnTo>
                    <a:pt x="23738" y="8712"/>
                  </a:lnTo>
                  <a:lnTo>
                    <a:pt x="23709" y="8567"/>
                  </a:lnTo>
                  <a:lnTo>
                    <a:pt x="23679" y="8408"/>
                  </a:lnTo>
                  <a:lnTo>
                    <a:pt x="23658" y="8249"/>
                  </a:lnTo>
                  <a:lnTo>
                    <a:pt x="23637" y="8090"/>
                  </a:lnTo>
                  <a:lnTo>
                    <a:pt x="23620" y="7931"/>
                  </a:lnTo>
                  <a:lnTo>
                    <a:pt x="23608" y="7759"/>
                  </a:lnTo>
                  <a:lnTo>
                    <a:pt x="23599" y="7600"/>
                  </a:lnTo>
                  <a:lnTo>
                    <a:pt x="23595" y="7428"/>
                  </a:lnTo>
                  <a:lnTo>
                    <a:pt x="23591" y="7256"/>
                  </a:lnTo>
                  <a:lnTo>
                    <a:pt x="23595" y="7071"/>
                  </a:lnTo>
                  <a:lnTo>
                    <a:pt x="23604" y="6898"/>
                  </a:lnTo>
                  <a:lnTo>
                    <a:pt x="23616" y="6713"/>
                  </a:lnTo>
                  <a:lnTo>
                    <a:pt x="23633" y="6541"/>
                  </a:lnTo>
                  <a:lnTo>
                    <a:pt x="23654" y="6356"/>
                  </a:lnTo>
                  <a:lnTo>
                    <a:pt x="23679" y="6170"/>
                  </a:lnTo>
                  <a:lnTo>
                    <a:pt x="23713" y="5998"/>
                  </a:lnTo>
                  <a:lnTo>
                    <a:pt x="23747" y="5813"/>
                  </a:lnTo>
                  <a:lnTo>
                    <a:pt x="23789" y="5627"/>
                  </a:lnTo>
                  <a:lnTo>
                    <a:pt x="24139" y="4198"/>
                  </a:lnTo>
                  <a:lnTo>
                    <a:pt x="24485" y="2781"/>
                  </a:lnTo>
                  <a:lnTo>
                    <a:pt x="24835" y="1378"/>
                  </a:lnTo>
                  <a:lnTo>
                    <a:pt x="251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4372075" y="-14436875"/>
              <a:ext cx="295550" cy="718575"/>
            </a:xfrm>
            <a:custGeom>
              <a:avLst/>
              <a:gdLst/>
              <a:ahLst/>
              <a:cxnLst/>
              <a:rect l="l" t="t" r="r" b="b"/>
              <a:pathLst>
                <a:path w="11822" h="28743" extrusionOk="0">
                  <a:moveTo>
                    <a:pt x="1" y="1"/>
                  </a:moveTo>
                  <a:lnTo>
                    <a:pt x="174" y="1682"/>
                  </a:lnTo>
                  <a:lnTo>
                    <a:pt x="342" y="3377"/>
                  </a:lnTo>
                  <a:lnTo>
                    <a:pt x="507" y="5058"/>
                  </a:lnTo>
                  <a:lnTo>
                    <a:pt x="667" y="6766"/>
                  </a:lnTo>
                  <a:lnTo>
                    <a:pt x="819" y="8460"/>
                  </a:lnTo>
                  <a:lnTo>
                    <a:pt x="971" y="10168"/>
                  </a:lnTo>
                  <a:lnTo>
                    <a:pt x="1118" y="11876"/>
                  </a:lnTo>
                  <a:lnTo>
                    <a:pt x="1257" y="13597"/>
                  </a:lnTo>
                  <a:lnTo>
                    <a:pt x="1396" y="15318"/>
                  </a:lnTo>
                  <a:lnTo>
                    <a:pt x="1527" y="17039"/>
                  </a:lnTo>
                  <a:lnTo>
                    <a:pt x="1653" y="18774"/>
                  </a:lnTo>
                  <a:lnTo>
                    <a:pt x="1771" y="20495"/>
                  </a:lnTo>
                  <a:lnTo>
                    <a:pt x="1890" y="22229"/>
                  </a:lnTo>
                  <a:lnTo>
                    <a:pt x="1999" y="23963"/>
                  </a:lnTo>
                  <a:lnTo>
                    <a:pt x="2105" y="25711"/>
                  </a:lnTo>
                  <a:lnTo>
                    <a:pt x="2206" y="27445"/>
                  </a:lnTo>
                  <a:lnTo>
                    <a:pt x="2239" y="27339"/>
                  </a:lnTo>
                  <a:lnTo>
                    <a:pt x="2273" y="27234"/>
                  </a:lnTo>
                  <a:lnTo>
                    <a:pt x="2307" y="27141"/>
                  </a:lnTo>
                  <a:lnTo>
                    <a:pt x="2345" y="27048"/>
                  </a:lnTo>
                  <a:lnTo>
                    <a:pt x="2387" y="26982"/>
                  </a:lnTo>
                  <a:lnTo>
                    <a:pt x="2433" y="26929"/>
                  </a:lnTo>
                  <a:lnTo>
                    <a:pt x="2480" y="26903"/>
                  </a:lnTo>
                  <a:lnTo>
                    <a:pt x="2534" y="26889"/>
                  </a:lnTo>
                  <a:lnTo>
                    <a:pt x="3108" y="26863"/>
                  </a:lnTo>
                  <a:lnTo>
                    <a:pt x="3685" y="26876"/>
                  </a:lnTo>
                  <a:lnTo>
                    <a:pt x="4263" y="26903"/>
                  </a:lnTo>
                  <a:lnTo>
                    <a:pt x="4845" y="26942"/>
                  </a:lnTo>
                  <a:lnTo>
                    <a:pt x="5426" y="27022"/>
                  </a:lnTo>
                  <a:lnTo>
                    <a:pt x="6008" y="27101"/>
                  </a:lnTo>
                  <a:lnTo>
                    <a:pt x="6590" y="27207"/>
                  </a:lnTo>
                  <a:lnTo>
                    <a:pt x="7172" y="27326"/>
                  </a:lnTo>
                  <a:lnTo>
                    <a:pt x="7758" y="27472"/>
                  </a:lnTo>
                  <a:lnTo>
                    <a:pt x="8339" y="27618"/>
                  </a:lnTo>
                  <a:lnTo>
                    <a:pt x="8925" y="27776"/>
                  </a:lnTo>
                  <a:lnTo>
                    <a:pt x="9507" y="27948"/>
                  </a:lnTo>
                  <a:lnTo>
                    <a:pt x="10089" y="28134"/>
                  </a:lnTo>
                  <a:lnTo>
                    <a:pt x="10666" y="28332"/>
                  </a:lnTo>
                  <a:lnTo>
                    <a:pt x="11821" y="28743"/>
                  </a:lnTo>
                  <a:lnTo>
                    <a:pt x="11644" y="25301"/>
                  </a:lnTo>
                  <a:lnTo>
                    <a:pt x="11459" y="21885"/>
                  </a:lnTo>
                  <a:lnTo>
                    <a:pt x="11269" y="18456"/>
                  </a:lnTo>
                  <a:lnTo>
                    <a:pt x="11075" y="15040"/>
                  </a:lnTo>
                  <a:lnTo>
                    <a:pt x="10675" y="8196"/>
                  </a:lnTo>
                  <a:lnTo>
                    <a:pt x="10274" y="1338"/>
                  </a:lnTo>
                  <a:lnTo>
                    <a:pt x="9638" y="1444"/>
                  </a:lnTo>
                  <a:lnTo>
                    <a:pt x="8997" y="1523"/>
                  </a:lnTo>
                  <a:lnTo>
                    <a:pt x="8356" y="1576"/>
                  </a:lnTo>
                  <a:lnTo>
                    <a:pt x="7711" y="1616"/>
                  </a:lnTo>
                  <a:lnTo>
                    <a:pt x="7066" y="1629"/>
                  </a:lnTo>
                  <a:lnTo>
                    <a:pt x="6421" y="1629"/>
                  </a:lnTo>
                  <a:lnTo>
                    <a:pt x="5776" y="1589"/>
                  </a:lnTo>
                  <a:lnTo>
                    <a:pt x="5131" y="1523"/>
                  </a:lnTo>
                  <a:lnTo>
                    <a:pt x="4486" y="1444"/>
                  </a:lnTo>
                  <a:lnTo>
                    <a:pt x="3841" y="1324"/>
                  </a:lnTo>
                  <a:lnTo>
                    <a:pt x="3201" y="1179"/>
                  </a:lnTo>
                  <a:lnTo>
                    <a:pt x="2556" y="1007"/>
                  </a:lnTo>
                  <a:lnTo>
                    <a:pt x="1915" y="808"/>
                  </a:lnTo>
                  <a:lnTo>
                    <a:pt x="1594" y="689"/>
                  </a:lnTo>
                  <a:lnTo>
                    <a:pt x="1274" y="570"/>
                  </a:lnTo>
                  <a:lnTo>
                    <a:pt x="954" y="437"/>
                  </a:lnTo>
                  <a:lnTo>
                    <a:pt x="637" y="305"/>
                  </a:lnTo>
                  <a:lnTo>
                    <a:pt x="317" y="1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3621075" y="-7548850"/>
              <a:ext cx="1013150" cy="963825"/>
            </a:xfrm>
            <a:custGeom>
              <a:avLst/>
              <a:gdLst/>
              <a:ahLst/>
              <a:cxnLst/>
              <a:rect l="l" t="t" r="r" b="b"/>
              <a:pathLst>
                <a:path w="40526" h="38553" extrusionOk="0">
                  <a:moveTo>
                    <a:pt x="31116" y="7375"/>
                  </a:moveTo>
                  <a:lnTo>
                    <a:pt x="31424" y="7388"/>
                  </a:lnTo>
                  <a:lnTo>
                    <a:pt x="31736" y="7401"/>
                  </a:lnTo>
                  <a:lnTo>
                    <a:pt x="32039" y="7428"/>
                  </a:lnTo>
                  <a:lnTo>
                    <a:pt x="31993" y="12750"/>
                  </a:lnTo>
                  <a:lnTo>
                    <a:pt x="31972" y="15411"/>
                  </a:lnTo>
                  <a:lnTo>
                    <a:pt x="31951" y="18085"/>
                  </a:lnTo>
                  <a:lnTo>
                    <a:pt x="31938" y="20746"/>
                  </a:lnTo>
                  <a:lnTo>
                    <a:pt x="31934" y="23407"/>
                  </a:lnTo>
                  <a:lnTo>
                    <a:pt x="31934" y="26068"/>
                  </a:lnTo>
                  <a:lnTo>
                    <a:pt x="31946" y="28729"/>
                  </a:lnTo>
                  <a:lnTo>
                    <a:pt x="31946" y="28928"/>
                  </a:lnTo>
                  <a:lnTo>
                    <a:pt x="31959" y="29127"/>
                  </a:lnTo>
                  <a:lnTo>
                    <a:pt x="31972" y="29299"/>
                  </a:lnTo>
                  <a:lnTo>
                    <a:pt x="31993" y="29471"/>
                  </a:lnTo>
                  <a:lnTo>
                    <a:pt x="32014" y="29617"/>
                  </a:lnTo>
                  <a:lnTo>
                    <a:pt x="32043" y="29762"/>
                  </a:lnTo>
                  <a:lnTo>
                    <a:pt x="32077" y="29895"/>
                  </a:lnTo>
                  <a:lnTo>
                    <a:pt x="32111" y="30014"/>
                  </a:lnTo>
                  <a:lnTo>
                    <a:pt x="31495" y="30027"/>
                  </a:lnTo>
                  <a:lnTo>
                    <a:pt x="27824" y="30027"/>
                  </a:lnTo>
                  <a:lnTo>
                    <a:pt x="27208" y="30053"/>
                  </a:lnTo>
                  <a:lnTo>
                    <a:pt x="27204" y="27273"/>
                  </a:lnTo>
                  <a:lnTo>
                    <a:pt x="27191" y="24480"/>
                  </a:lnTo>
                  <a:lnTo>
                    <a:pt x="27170" y="21699"/>
                  </a:lnTo>
                  <a:lnTo>
                    <a:pt x="27145" y="18919"/>
                  </a:lnTo>
                  <a:lnTo>
                    <a:pt x="27115" y="16139"/>
                  </a:lnTo>
                  <a:lnTo>
                    <a:pt x="27086" y="13372"/>
                  </a:lnTo>
                  <a:lnTo>
                    <a:pt x="27014" y="7825"/>
                  </a:lnTo>
                  <a:lnTo>
                    <a:pt x="27642" y="7706"/>
                  </a:lnTo>
                  <a:lnTo>
                    <a:pt x="28275" y="7613"/>
                  </a:lnTo>
                  <a:lnTo>
                    <a:pt x="28911" y="7520"/>
                  </a:lnTo>
                  <a:lnTo>
                    <a:pt x="29543" y="7454"/>
                  </a:lnTo>
                  <a:lnTo>
                    <a:pt x="30176" y="7401"/>
                  </a:lnTo>
                  <a:lnTo>
                    <a:pt x="30804" y="7375"/>
                  </a:lnTo>
                  <a:close/>
                  <a:moveTo>
                    <a:pt x="33207" y="7600"/>
                  </a:moveTo>
                  <a:lnTo>
                    <a:pt x="33426" y="7653"/>
                  </a:lnTo>
                  <a:lnTo>
                    <a:pt x="33645" y="7719"/>
                  </a:lnTo>
                  <a:lnTo>
                    <a:pt x="33860" y="7785"/>
                  </a:lnTo>
                  <a:lnTo>
                    <a:pt x="34079" y="7878"/>
                  </a:lnTo>
                  <a:lnTo>
                    <a:pt x="34294" y="7970"/>
                  </a:lnTo>
                  <a:lnTo>
                    <a:pt x="34509" y="8076"/>
                  </a:lnTo>
                  <a:lnTo>
                    <a:pt x="34720" y="8196"/>
                  </a:lnTo>
                  <a:lnTo>
                    <a:pt x="34931" y="8341"/>
                  </a:lnTo>
                  <a:lnTo>
                    <a:pt x="35150" y="8460"/>
                  </a:lnTo>
                  <a:lnTo>
                    <a:pt x="35357" y="8579"/>
                  </a:lnTo>
                  <a:lnTo>
                    <a:pt x="35559" y="8672"/>
                  </a:lnTo>
                  <a:lnTo>
                    <a:pt x="35749" y="8752"/>
                  </a:lnTo>
                  <a:lnTo>
                    <a:pt x="36103" y="8897"/>
                  </a:lnTo>
                  <a:lnTo>
                    <a:pt x="36419" y="9016"/>
                  </a:lnTo>
                  <a:lnTo>
                    <a:pt x="36567" y="9083"/>
                  </a:lnTo>
                  <a:lnTo>
                    <a:pt x="36706" y="9149"/>
                  </a:lnTo>
                  <a:lnTo>
                    <a:pt x="36836" y="9215"/>
                  </a:lnTo>
                  <a:lnTo>
                    <a:pt x="36959" y="9308"/>
                  </a:lnTo>
                  <a:lnTo>
                    <a:pt x="37073" y="9400"/>
                  </a:lnTo>
                  <a:lnTo>
                    <a:pt x="37182" y="9519"/>
                  </a:lnTo>
                  <a:lnTo>
                    <a:pt x="37283" y="9652"/>
                  </a:lnTo>
                  <a:lnTo>
                    <a:pt x="37376" y="9797"/>
                  </a:lnTo>
                  <a:lnTo>
                    <a:pt x="37422" y="9890"/>
                  </a:lnTo>
                  <a:lnTo>
                    <a:pt x="37465" y="9983"/>
                  </a:lnTo>
                  <a:lnTo>
                    <a:pt x="37503" y="10089"/>
                  </a:lnTo>
                  <a:lnTo>
                    <a:pt x="37545" y="10195"/>
                  </a:lnTo>
                  <a:lnTo>
                    <a:pt x="37583" y="10314"/>
                  </a:lnTo>
                  <a:lnTo>
                    <a:pt x="37616" y="10433"/>
                  </a:lnTo>
                  <a:lnTo>
                    <a:pt x="37654" y="10565"/>
                  </a:lnTo>
                  <a:lnTo>
                    <a:pt x="37688" y="10711"/>
                  </a:lnTo>
                  <a:lnTo>
                    <a:pt x="37718" y="10857"/>
                  </a:lnTo>
                  <a:lnTo>
                    <a:pt x="37747" y="11029"/>
                  </a:lnTo>
                  <a:lnTo>
                    <a:pt x="37777" y="11201"/>
                  </a:lnTo>
                  <a:lnTo>
                    <a:pt x="37806" y="11373"/>
                  </a:lnTo>
                  <a:lnTo>
                    <a:pt x="37831" y="11572"/>
                  </a:lnTo>
                  <a:lnTo>
                    <a:pt x="37857" y="11770"/>
                  </a:lnTo>
                  <a:lnTo>
                    <a:pt x="37903" y="12207"/>
                  </a:lnTo>
                  <a:lnTo>
                    <a:pt x="37941" y="12710"/>
                  </a:lnTo>
                  <a:lnTo>
                    <a:pt x="37979" y="13253"/>
                  </a:lnTo>
                  <a:lnTo>
                    <a:pt x="38008" y="13849"/>
                  </a:lnTo>
                  <a:lnTo>
                    <a:pt x="38034" y="14497"/>
                  </a:lnTo>
                  <a:lnTo>
                    <a:pt x="38055" y="15212"/>
                  </a:lnTo>
                  <a:lnTo>
                    <a:pt x="38072" y="15993"/>
                  </a:lnTo>
                  <a:lnTo>
                    <a:pt x="38084" y="16841"/>
                  </a:lnTo>
                  <a:lnTo>
                    <a:pt x="38097" y="17754"/>
                  </a:lnTo>
                  <a:lnTo>
                    <a:pt x="38097" y="18125"/>
                  </a:lnTo>
                  <a:lnTo>
                    <a:pt x="38097" y="18496"/>
                  </a:lnTo>
                  <a:lnTo>
                    <a:pt x="38084" y="19237"/>
                  </a:lnTo>
                  <a:lnTo>
                    <a:pt x="38067" y="19992"/>
                  </a:lnTo>
                  <a:lnTo>
                    <a:pt x="38038" y="20773"/>
                  </a:lnTo>
                  <a:lnTo>
                    <a:pt x="38008" y="21541"/>
                  </a:lnTo>
                  <a:lnTo>
                    <a:pt x="37966" y="22335"/>
                  </a:lnTo>
                  <a:lnTo>
                    <a:pt x="37924" y="23116"/>
                  </a:lnTo>
                  <a:lnTo>
                    <a:pt x="37878" y="23910"/>
                  </a:lnTo>
                  <a:lnTo>
                    <a:pt x="37777" y="25486"/>
                  </a:lnTo>
                  <a:lnTo>
                    <a:pt x="37675" y="27048"/>
                  </a:lnTo>
                  <a:lnTo>
                    <a:pt x="37629" y="27816"/>
                  </a:lnTo>
                  <a:lnTo>
                    <a:pt x="37583" y="28571"/>
                  </a:lnTo>
                  <a:lnTo>
                    <a:pt x="37540" y="29325"/>
                  </a:lnTo>
                  <a:lnTo>
                    <a:pt x="37507" y="30053"/>
                  </a:lnTo>
                  <a:lnTo>
                    <a:pt x="37486" y="30053"/>
                  </a:lnTo>
                  <a:lnTo>
                    <a:pt x="37465" y="30040"/>
                  </a:lnTo>
                  <a:lnTo>
                    <a:pt x="37439" y="30027"/>
                  </a:lnTo>
                  <a:lnTo>
                    <a:pt x="37410" y="30014"/>
                  </a:lnTo>
                  <a:lnTo>
                    <a:pt x="36347" y="30000"/>
                  </a:lnTo>
                  <a:lnTo>
                    <a:pt x="35277" y="30000"/>
                  </a:lnTo>
                  <a:lnTo>
                    <a:pt x="34206" y="30014"/>
                  </a:lnTo>
                  <a:lnTo>
                    <a:pt x="33135" y="30014"/>
                  </a:lnTo>
                  <a:lnTo>
                    <a:pt x="33173" y="29895"/>
                  </a:lnTo>
                  <a:lnTo>
                    <a:pt x="33203" y="29762"/>
                  </a:lnTo>
                  <a:lnTo>
                    <a:pt x="33232" y="29617"/>
                  </a:lnTo>
                  <a:lnTo>
                    <a:pt x="33253" y="29471"/>
                  </a:lnTo>
                  <a:lnTo>
                    <a:pt x="33274" y="29299"/>
                  </a:lnTo>
                  <a:lnTo>
                    <a:pt x="33291" y="29127"/>
                  </a:lnTo>
                  <a:lnTo>
                    <a:pt x="33300" y="28928"/>
                  </a:lnTo>
                  <a:lnTo>
                    <a:pt x="33300" y="28729"/>
                  </a:lnTo>
                  <a:lnTo>
                    <a:pt x="33312" y="26082"/>
                  </a:lnTo>
                  <a:lnTo>
                    <a:pt x="33312" y="23434"/>
                  </a:lnTo>
                  <a:lnTo>
                    <a:pt x="33308" y="20786"/>
                  </a:lnTo>
                  <a:lnTo>
                    <a:pt x="33295" y="18151"/>
                  </a:lnTo>
                  <a:lnTo>
                    <a:pt x="33278" y="15504"/>
                  </a:lnTo>
                  <a:lnTo>
                    <a:pt x="33253" y="12869"/>
                  </a:lnTo>
                  <a:lnTo>
                    <a:pt x="33207" y="7600"/>
                  </a:lnTo>
                  <a:close/>
                  <a:moveTo>
                    <a:pt x="17386" y="7904"/>
                  </a:moveTo>
                  <a:lnTo>
                    <a:pt x="18908" y="7984"/>
                  </a:lnTo>
                  <a:lnTo>
                    <a:pt x="20425" y="8076"/>
                  </a:lnTo>
                  <a:lnTo>
                    <a:pt x="21947" y="8156"/>
                  </a:lnTo>
                  <a:lnTo>
                    <a:pt x="22706" y="8182"/>
                  </a:lnTo>
                  <a:lnTo>
                    <a:pt x="23469" y="8209"/>
                  </a:lnTo>
                  <a:lnTo>
                    <a:pt x="24051" y="8196"/>
                  </a:lnTo>
                  <a:lnTo>
                    <a:pt x="24653" y="8143"/>
                  </a:lnTo>
                  <a:lnTo>
                    <a:pt x="25273" y="8076"/>
                  </a:lnTo>
                  <a:lnTo>
                    <a:pt x="25905" y="7997"/>
                  </a:lnTo>
                  <a:lnTo>
                    <a:pt x="25834" y="13518"/>
                  </a:lnTo>
                  <a:lnTo>
                    <a:pt x="25804" y="16285"/>
                  </a:lnTo>
                  <a:lnTo>
                    <a:pt x="25775" y="19052"/>
                  </a:lnTo>
                  <a:lnTo>
                    <a:pt x="25749" y="21819"/>
                  </a:lnTo>
                  <a:lnTo>
                    <a:pt x="25728" y="24599"/>
                  </a:lnTo>
                  <a:lnTo>
                    <a:pt x="25716" y="27366"/>
                  </a:lnTo>
                  <a:lnTo>
                    <a:pt x="25711" y="30146"/>
                  </a:lnTo>
                  <a:lnTo>
                    <a:pt x="23852" y="30239"/>
                  </a:lnTo>
                  <a:lnTo>
                    <a:pt x="21993" y="30358"/>
                  </a:lnTo>
                  <a:lnTo>
                    <a:pt x="21066" y="30424"/>
                  </a:lnTo>
                  <a:lnTo>
                    <a:pt x="20134" y="30490"/>
                  </a:lnTo>
                  <a:lnTo>
                    <a:pt x="19207" y="30570"/>
                  </a:lnTo>
                  <a:lnTo>
                    <a:pt x="18275" y="30662"/>
                  </a:lnTo>
                  <a:lnTo>
                    <a:pt x="18182" y="29246"/>
                  </a:lnTo>
                  <a:lnTo>
                    <a:pt x="18094" y="27842"/>
                  </a:lnTo>
                  <a:lnTo>
                    <a:pt x="18010" y="26426"/>
                  </a:lnTo>
                  <a:lnTo>
                    <a:pt x="17925" y="25023"/>
                  </a:lnTo>
                  <a:lnTo>
                    <a:pt x="17849" y="23606"/>
                  </a:lnTo>
                  <a:lnTo>
                    <a:pt x="17778" y="22189"/>
                  </a:lnTo>
                  <a:lnTo>
                    <a:pt x="17710" y="20786"/>
                  </a:lnTo>
                  <a:lnTo>
                    <a:pt x="17651" y="19369"/>
                  </a:lnTo>
                  <a:lnTo>
                    <a:pt x="17596" y="17940"/>
                  </a:lnTo>
                  <a:lnTo>
                    <a:pt x="17546" y="16523"/>
                  </a:lnTo>
                  <a:lnTo>
                    <a:pt x="17504" y="15093"/>
                  </a:lnTo>
                  <a:lnTo>
                    <a:pt x="17466" y="13663"/>
                  </a:lnTo>
                  <a:lnTo>
                    <a:pt x="17436" y="12233"/>
                  </a:lnTo>
                  <a:lnTo>
                    <a:pt x="17411" y="10804"/>
                  </a:lnTo>
                  <a:lnTo>
                    <a:pt x="17394" y="9361"/>
                  </a:lnTo>
                  <a:lnTo>
                    <a:pt x="17386" y="7904"/>
                  </a:lnTo>
                  <a:close/>
                  <a:moveTo>
                    <a:pt x="8647" y="7520"/>
                  </a:moveTo>
                  <a:lnTo>
                    <a:pt x="9612" y="7573"/>
                  </a:lnTo>
                  <a:lnTo>
                    <a:pt x="10577" y="7626"/>
                  </a:lnTo>
                  <a:lnTo>
                    <a:pt x="12500" y="7706"/>
                  </a:lnTo>
                  <a:lnTo>
                    <a:pt x="14422" y="7785"/>
                  </a:lnTo>
                  <a:lnTo>
                    <a:pt x="16344" y="7865"/>
                  </a:lnTo>
                  <a:lnTo>
                    <a:pt x="16311" y="9294"/>
                  </a:lnTo>
                  <a:lnTo>
                    <a:pt x="16281" y="10737"/>
                  </a:lnTo>
                  <a:lnTo>
                    <a:pt x="16264" y="12181"/>
                  </a:lnTo>
                  <a:lnTo>
                    <a:pt x="16252" y="13624"/>
                  </a:lnTo>
                  <a:lnTo>
                    <a:pt x="16247" y="15067"/>
                  </a:lnTo>
                  <a:lnTo>
                    <a:pt x="16252" y="16510"/>
                  </a:lnTo>
                  <a:lnTo>
                    <a:pt x="16264" y="17953"/>
                  </a:lnTo>
                  <a:lnTo>
                    <a:pt x="16285" y="19396"/>
                  </a:lnTo>
                  <a:lnTo>
                    <a:pt x="16315" y="20826"/>
                  </a:lnTo>
                  <a:lnTo>
                    <a:pt x="16353" y="22269"/>
                  </a:lnTo>
                  <a:lnTo>
                    <a:pt x="16399" y="23699"/>
                  </a:lnTo>
                  <a:lnTo>
                    <a:pt x="16454" y="25128"/>
                  </a:lnTo>
                  <a:lnTo>
                    <a:pt x="16517" y="26545"/>
                  </a:lnTo>
                  <a:lnTo>
                    <a:pt x="16593" y="27975"/>
                  </a:lnTo>
                  <a:lnTo>
                    <a:pt x="16677" y="29378"/>
                  </a:lnTo>
                  <a:lnTo>
                    <a:pt x="16770" y="30795"/>
                  </a:lnTo>
                  <a:lnTo>
                    <a:pt x="14861" y="31033"/>
                  </a:lnTo>
                  <a:lnTo>
                    <a:pt x="12955" y="31298"/>
                  </a:lnTo>
                  <a:lnTo>
                    <a:pt x="11054" y="31589"/>
                  </a:lnTo>
                  <a:lnTo>
                    <a:pt x="9153" y="31907"/>
                  </a:lnTo>
                  <a:lnTo>
                    <a:pt x="9182" y="31801"/>
                  </a:lnTo>
                  <a:lnTo>
                    <a:pt x="9207" y="31682"/>
                  </a:lnTo>
                  <a:lnTo>
                    <a:pt x="9224" y="31549"/>
                  </a:lnTo>
                  <a:lnTo>
                    <a:pt x="9237" y="31391"/>
                  </a:lnTo>
                  <a:lnTo>
                    <a:pt x="9296" y="30662"/>
                  </a:lnTo>
                  <a:lnTo>
                    <a:pt x="9347" y="29934"/>
                  </a:lnTo>
                  <a:lnTo>
                    <a:pt x="9393" y="29206"/>
                  </a:lnTo>
                  <a:lnTo>
                    <a:pt x="9431" y="28465"/>
                  </a:lnTo>
                  <a:lnTo>
                    <a:pt x="9465" y="27710"/>
                  </a:lnTo>
                  <a:lnTo>
                    <a:pt x="9494" y="26969"/>
                  </a:lnTo>
                  <a:lnTo>
                    <a:pt x="9515" y="26214"/>
                  </a:lnTo>
                  <a:lnTo>
                    <a:pt x="9532" y="25459"/>
                  </a:lnTo>
                  <a:lnTo>
                    <a:pt x="9545" y="24705"/>
                  </a:lnTo>
                  <a:lnTo>
                    <a:pt x="9553" y="23937"/>
                  </a:lnTo>
                  <a:lnTo>
                    <a:pt x="9553" y="23182"/>
                  </a:lnTo>
                  <a:lnTo>
                    <a:pt x="9549" y="22414"/>
                  </a:lnTo>
                  <a:lnTo>
                    <a:pt x="9540" y="21647"/>
                  </a:lnTo>
                  <a:lnTo>
                    <a:pt x="9528" y="20892"/>
                  </a:lnTo>
                  <a:lnTo>
                    <a:pt x="9507" y="20124"/>
                  </a:lnTo>
                  <a:lnTo>
                    <a:pt x="9486" y="19356"/>
                  </a:lnTo>
                  <a:lnTo>
                    <a:pt x="9460" y="18588"/>
                  </a:lnTo>
                  <a:lnTo>
                    <a:pt x="9431" y="17834"/>
                  </a:lnTo>
                  <a:lnTo>
                    <a:pt x="9393" y="17066"/>
                  </a:lnTo>
                  <a:lnTo>
                    <a:pt x="9355" y="16311"/>
                  </a:lnTo>
                  <a:lnTo>
                    <a:pt x="9313" y="15556"/>
                  </a:lnTo>
                  <a:lnTo>
                    <a:pt x="9266" y="14802"/>
                  </a:lnTo>
                  <a:lnTo>
                    <a:pt x="9220" y="14047"/>
                  </a:lnTo>
                  <a:lnTo>
                    <a:pt x="9165" y="13306"/>
                  </a:lnTo>
                  <a:lnTo>
                    <a:pt x="9110" y="12564"/>
                  </a:lnTo>
                  <a:lnTo>
                    <a:pt x="9051" y="11823"/>
                  </a:lnTo>
                  <a:lnTo>
                    <a:pt x="8992" y="11095"/>
                  </a:lnTo>
                  <a:lnTo>
                    <a:pt x="8929" y="10367"/>
                  </a:lnTo>
                  <a:lnTo>
                    <a:pt x="8862" y="9639"/>
                  </a:lnTo>
                  <a:lnTo>
                    <a:pt x="8790" y="8924"/>
                  </a:lnTo>
                  <a:lnTo>
                    <a:pt x="8723" y="8222"/>
                  </a:lnTo>
                  <a:lnTo>
                    <a:pt x="8647" y="7520"/>
                  </a:lnTo>
                  <a:close/>
                  <a:moveTo>
                    <a:pt x="2045" y="7004"/>
                  </a:moveTo>
                  <a:lnTo>
                    <a:pt x="3432" y="7123"/>
                  </a:lnTo>
                  <a:lnTo>
                    <a:pt x="4819" y="7216"/>
                  </a:lnTo>
                  <a:lnTo>
                    <a:pt x="6202" y="7322"/>
                  </a:lnTo>
                  <a:lnTo>
                    <a:pt x="7580" y="7428"/>
                  </a:lnTo>
                  <a:lnTo>
                    <a:pt x="7584" y="7454"/>
                  </a:lnTo>
                  <a:lnTo>
                    <a:pt x="7584" y="7481"/>
                  </a:lnTo>
                  <a:lnTo>
                    <a:pt x="7580" y="7494"/>
                  </a:lnTo>
                  <a:lnTo>
                    <a:pt x="7580" y="7520"/>
                  </a:lnTo>
                  <a:lnTo>
                    <a:pt x="7627" y="8262"/>
                  </a:lnTo>
                  <a:lnTo>
                    <a:pt x="7669" y="9003"/>
                  </a:lnTo>
                  <a:lnTo>
                    <a:pt x="7707" y="9744"/>
                  </a:lnTo>
                  <a:lnTo>
                    <a:pt x="7745" y="10473"/>
                  </a:lnTo>
                  <a:lnTo>
                    <a:pt x="7774" y="11214"/>
                  </a:lnTo>
                  <a:lnTo>
                    <a:pt x="7804" y="11942"/>
                  </a:lnTo>
                  <a:lnTo>
                    <a:pt x="7833" y="12670"/>
                  </a:lnTo>
                  <a:lnTo>
                    <a:pt x="7854" y="13399"/>
                  </a:lnTo>
                  <a:lnTo>
                    <a:pt x="7875" y="14127"/>
                  </a:lnTo>
                  <a:lnTo>
                    <a:pt x="7892" y="14855"/>
                  </a:lnTo>
                  <a:lnTo>
                    <a:pt x="7922" y="16298"/>
                  </a:lnTo>
                  <a:lnTo>
                    <a:pt x="7943" y="17741"/>
                  </a:lnTo>
                  <a:lnTo>
                    <a:pt x="7955" y="19171"/>
                  </a:lnTo>
                  <a:lnTo>
                    <a:pt x="7960" y="20614"/>
                  </a:lnTo>
                  <a:lnTo>
                    <a:pt x="7964" y="22057"/>
                  </a:lnTo>
                  <a:lnTo>
                    <a:pt x="7964" y="23500"/>
                  </a:lnTo>
                  <a:lnTo>
                    <a:pt x="7960" y="24956"/>
                  </a:lnTo>
                  <a:lnTo>
                    <a:pt x="7951" y="27869"/>
                  </a:lnTo>
                  <a:lnTo>
                    <a:pt x="7947" y="29352"/>
                  </a:lnTo>
                  <a:lnTo>
                    <a:pt x="7947" y="30835"/>
                  </a:lnTo>
                  <a:lnTo>
                    <a:pt x="7951" y="31033"/>
                  </a:lnTo>
                  <a:lnTo>
                    <a:pt x="7960" y="31232"/>
                  </a:lnTo>
                  <a:lnTo>
                    <a:pt x="7972" y="31404"/>
                  </a:lnTo>
                  <a:lnTo>
                    <a:pt x="7989" y="31576"/>
                  </a:lnTo>
                  <a:lnTo>
                    <a:pt x="8010" y="31735"/>
                  </a:lnTo>
                  <a:lnTo>
                    <a:pt x="8035" y="31867"/>
                  </a:lnTo>
                  <a:lnTo>
                    <a:pt x="8065" y="32000"/>
                  </a:lnTo>
                  <a:lnTo>
                    <a:pt x="8099" y="32119"/>
                  </a:lnTo>
                  <a:lnTo>
                    <a:pt x="6577" y="32436"/>
                  </a:lnTo>
                  <a:lnTo>
                    <a:pt x="5051" y="32741"/>
                  </a:lnTo>
                  <a:lnTo>
                    <a:pt x="4288" y="32887"/>
                  </a:lnTo>
                  <a:lnTo>
                    <a:pt x="3529" y="33059"/>
                  </a:lnTo>
                  <a:lnTo>
                    <a:pt x="2766" y="33231"/>
                  </a:lnTo>
                  <a:lnTo>
                    <a:pt x="2003" y="33416"/>
                  </a:lnTo>
                  <a:lnTo>
                    <a:pt x="1995" y="31602"/>
                  </a:lnTo>
                  <a:lnTo>
                    <a:pt x="1978" y="29802"/>
                  </a:lnTo>
                  <a:lnTo>
                    <a:pt x="1940" y="26188"/>
                  </a:lnTo>
                  <a:lnTo>
                    <a:pt x="1919" y="24374"/>
                  </a:lnTo>
                  <a:lnTo>
                    <a:pt x="1906" y="22560"/>
                  </a:lnTo>
                  <a:lnTo>
                    <a:pt x="1893" y="20733"/>
                  </a:lnTo>
                  <a:lnTo>
                    <a:pt x="1893" y="19833"/>
                  </a:lnTo>
                  <a:lnTo>
                    <a:pt x="1893" y="18919"/>
                  </a:lnTo>
                  <a:lnTo>
                    <a:pt x="1898" y="18178"/>
                  </a:lnTo>
                  <a:lnTo>
                    <a:pt x="1906" y="17436"/>
                  </a:lnTo>
                  <a:lnTo>
                    <a:pt x="1923" y="15940"/>
                  </a:lnTo>
                  <a:lnTo>
                    <a:pt x="1948" y="14458"/>
                  </a:lnTo>
                  <a:lnTo>
                    <a:pt x="1973" y="12962"/>
                  </a:lnTo>
                  <a:lnTo>
                    <a:pt x="2003" y="11466"/>
                  </a:lnTo>
                  <a:lnTo>
                    <a:pt x="2024" y="9983"/>
                  </a:lnTo>
                  <a:lnTo>
                    <a:pt x="2041" y="8487"/>
                  </a:lnTo>
                  <a:lnTo>
                    <a:pt x="2045" y="7745"/>
                  </a:lnTo>
                  <a:lnTo>
                    <a:pt x="2045" y="7004"/>
                  </a:lnTo>
                  <a:close/>
                  <a:moveTo>
                    <a:pt x="31571" y="0"/>
                  </a:moveTo>
                  <a:lnTo>
                    <a:pt x="30989" y="27"/>
                  </a:lnTo>
                  <a:lnTo>
                    <a:pt x="30399" y="80"/>
                  </a:lnTo>
                  <a:lnTo>
                    <a:pt x="29809" y="133"/>
                  </a:lnTo>
                  <a:lnTo>
                    <a:pt x="29215" y="226"/>
                  </a:lnTo>
                  <a:lnTo>
                    <a:pt x="28620" y="318"/>
                  </a:lnTo>
                  <a:lnTo>
                    <a:pt x="28022" y="424"/>
                  </a:lnTo>
                  <a:lnTo>
                    <a:pt x="27427" y="543"/>
                  </a:lnTo>
                  <a:lnTo>
                    <a:pt x="26243" y="795"/>
                  </a:lnTo>
                  <a:lnTo>
                    <a:pt x="23916" y="1324"/>
                  </a:lnTo>
                  <a:lnTo>
                    <a:pt x="22790" y="1563"/>
                  </a:lnTo>
                  <a:lnTo>
                    <a:pt x="22242" y="1669"/>
                  </a:lnTo>
                  <a:lnTo>
                    <a:pt x="21698" y="1761"/>
                  </a:lnTo>
                  <a:lnTo>
                    <a:pt x="21167" y="1841"/>
                  </a:lnTo>
                  <a:lnTo>
                    <a:pt x="20649" y="1907"/>
                  </a:lnTo>
                  <a:lnTo>
                    <a:pt x="20138" y="1947"/>
                  </a:lnTo>
                  <a:lnTo>
                    <a:pt x="19645" y="1973"/>
                  </a:lnTo>
                  <a:lnTo>
                    <a:pt x="17436" y="2039"/>
                  </a:lnTo>
                  <a:lnTo>
                    <a:pt x="15227" y="2132"/>
                  </a:lnTo>
                  <a:lnTo>
                    <a:pt x="13023" y="2238"/>
                  </a:lnTo>
                  <a:lnTo>
                    <a:pt x="10814" y="2370"/>
                  </a:lnTo>
                  <a:lnTo>
                    <a:pt x="8605" y="2529"/>
                  </a:lnTo>
                  <a:lnTo>
                    <a:pt x="6400" y="2701"/>
                  </a:lnTo>
                  <a:lnTo>
                    <a:pt x="4195" y="2900"/>
                  </a:lnTo>
                  <a:lnTo>
                    <a:pt x="1990" y="3125"/>
                  </a:lnTo>
                  <a:lnTo>
                    <a:pt x="1982" y="3032"/>
                  </a:lnTo>
                  <a:lnTo>
                    <a:pt x="1978" y="2940"/>
                  </a:lnTo>
                  <a:lnTo>
                    <a:pt x="1978" y="2741"/>
                  </a:lnTo>
                  <a:lnTo>
                    <a:pt x="1969" y="2569"/>
                  </a:lnTo>
                  <a:lnTo>
                    <a:pt x="1961" y="2410"/>
                  </a:lnTo>
                  <a:lnTo>
                    <a:pt x="1944" y="2264"/>
                  </a:lnTo>
                  <a:lnTo>
                    <a:pt x="1927" y="2119"/>
                  </a:lnTo>
                  <a:lnTo>
                    <a:pt x="1906" y="1986"/>
                  </a:lnTo>
                  <a:lnTo>
                    <a:pt x="1885" y="1867"/>
                  </a:lnTo>
                  <a:lnTo>
                    <a:pt x="1855" y="1761"/>
                  </a:lnTo>
                  <a:lnTo>
                    <a:pt x="1830" y="1655"/>
                  </a:lnTo>
                  <a:lnTo>
                    <a:pt x="1796" y="1563"/>
                  </a:lnTo>
                  <a:lnTo>
                    <a:pt x="1767" y="1483"/>
                  </a:lnTo>
                  <a:lnTo>
                    <a:pt x="1729" y="1404"/>
                  </a:lnTo>
                  <a:lnTo>
                    <a:pt x="1695" y="1338"/>
                  </a:lnTo>
                  <a:lnTo>
                    <a:pt x="1657" y="1285"/>
                  </a:lnTo>
                  <a:lnTo>
                    <a:pt x="1619" y="1245"/>
                  </a:lnTo>
                  <a:lnTo>
                    <a:pt x="1577" y="1218"/>
                  </a:lnTo>
                  <a:lnTo>
                    <a:pt x="1539" y="1192"/>
                  </a:lnTo>
                  <a:lnTo>
                    <a:pt x="1497" y="1179"/>
                  </a:lnTo>
                  <a:lnTo>
                    <a:pt x="1459" y="1179"/>
                  </a:lnTo>
                  <a:lnTo>
                    <a:pt x="1417" y="1192"/>
                  </a:lnTo>
                  <a:lnTo>
                    <a:pt x="1375" y="1205"/>
                  </a:lnTo>
                  <a:lnTo>
                    <a:pt x="1337" y="1232"/>
                  </a:lnTo>
                  <a:lnTo>
                    <a:pt x="1295" y="1285"/>
                  </a:lnTo>
                  <a:lnTo>
                    <a:pt x="1257" y="1338"/>
                  </a:lnTo>
                  <a:lnTo>
                    <a:pt x="1219" y="1391"/>
                  </a:lnTo>
                  <a:lnTo>
                    <a:pt x="1181" y="1470"/>
                  </a:lnTo>
                  <a:lnTo>
                    <a:pt x="1147" y="1563"/>
                  </a:lnTo>
                  <a:lnTo>
                    <a:pt x="1113" y="1655"/>
                  </a:lnTo>
                  <a:lnTo>
                    <a:pt x="1080" y="1761"/>
                  </a:lnTo>
                  <a:lnTo>
                    <a:pt x="1050" y="1880"/>
                  </a:lnTo>
                  <a:lnTo>
                    <a:pt x="1025" y="2013"/>
                  </a:lnTo>
                  <a:lnTo>
                    <a:pt x="1000" y="2158"/>
                  </a:lnTo>
                  <a:lnTo>
                    <a:pt x="979" y="2317"/>
                  </a:lnTo>
                  <a:lnTo>
                    <a:pt x="865" y="3231"/>
                  </a:lnTo>
                  <a:lnTo>
                    <a:pt x="764" y="4184"/>
                  </a:lnTo>
                  <a:lnTo>
                    <a:pt x="667" y="5150"/>
                  </a:lnTo>
                  <a:lnTo>
                    <a:pt x="578" y="6130"/>
                  </a:lnTo>
                  <a:lnTo>
                    <a:pt x="498" y="7123"/>
                  </a:lnTo>
                  <a:lnTo>
                    <a:pt x="422" y="8143"/>
                  </a:lnTo>
                  <a:lnTo>
                    <a:pt x="355" y="9175"/>
                  </a:lnTo>
                  <a:lnTo>
                    <a:pt x="291" y="10221"/>
                  </a:lnTo>
                  <a:lnTo>
                    <a:pt x="237" y="11280"/>
                  </a:lnTo>
                  <a:lnTo>
                    <a:pt x="190" y="12353"/>
                  </a:lnTo>
                  <a:lnTo>
                    <a:pt x="148" y="13425"/>
                  </a:lnTo>
                  <a:lnTo>
                    <a:pt x="110" y="14511"/>
                  </a:lnTo>
                  <a:lnTo>
                    <a:pt x="76" y="15609"/>
                  </a:lnTo>
                  <a:lnTo>
                    <a:pt x="51" y="16708"/>
                  </a:lnTo>
                  <a:lnTo>
                    <a:pt x="30" y="17807"/>
                  </a:lnTo>
                  <a:lnTo>
                    <a:pt x="17" y="18906"/>
                  </a:lnTo>
                  <a:lnTo>
                    <a:pt x="5" y="20018"/>
                  </a:lnTo>
                  <a:lnTo>
                    <a:pt x="1" y="21130"/>
                  </a:lnTo>
                  <a:lnTo>
                    <a:pt x="1" y="22229"/>
                  </a:lnTo>
                  <a:lnTo>
                    <a:pt x="5" y="23328"/>
                  </a:lnTo>
                  <a:lnTo>
                    <a:pt x="13" y="24427"/>
                  </a:lnTo>
                  <a:lnTo>
                    <a:pt x="26" y="25526"/>
                  </a:lnTo>
                  <a:lnTo>
                    <a:pt x="47" y="26611"/>
                  </a:lnTo>
                  <a:lnTo>
                    <a:pt x="68" y="27684"/>
                  </a:lnTo>
                  <a:lnTo>
                    <a:pt x="93" y="28756"/>
                  </a:lnTo>
                  <a:lnTo>
                    <a:pt x="119" y="29815"/>
                  </a:lnTo>
                  <a:lnTo>
                    <a:pt x="152" y="30861"/>
                  </a:lnTo>
                  <a:lnTo>
                    <a:pt x="186" y="31894"/>
                  </a:lnTo>
                  <a:lnTo>
                    <a:pt x="228" y="32913"/>
                  </a:lnTo>
                  <a:lnTo>
                    <a:pt x="270" y="33919"/>
                  </a:lnTo>
                  <a:lnTo>
                    <a:pt x="312" y="34899"/>
                  </a:lnTo>
                  <a:lnTo>
                    <a:pt x="359" y="35865"/>
                  </a:lnTo>
                  <a:lnTo>
                    <a:pt x="372" y="36024"/>
                  </a:lnTo>
                  <a:lnTo>
                    <a:pt x="388" y="36170"/>
                  </a:lnTo>
                  <a:lnTo>
                    <a:pt x="401" y="36302"/>
                  </a:lnTo>
                  <a:lnTo>
                    <a:pt x="422" y="36435"/>
                  </a:lnTo>
                  <a:lnTo>
                    <a:pt x="464" y="36673"/>
                  </a:lnTo>
                  <a:lnTo>
                    <a:pt x="511" y="36898"/>
                  </a:lnTo>
                  <a:lnTo>
                    <a:pt x="532" y="37017"/>
                  </a:lnTo>
                  <a:lnTo>
                    <a:pt x="553" y="37136"/>
                  </a:lnTo>
                  <a:lnTo>
                    <a:pt x="578" y="37242"/>
                  </a:lnTo>
                  <a:lnTo>
                    <a:pt x="603" y="37361"/>
                  </a:lnTo>
                  <a:lnTo>
                    <a:pt x="633" y="37467"/>
                  </a:lnTo>
                  <a:lnTo>
                    <a:pt x="667" y="37560"/>
                  </a:lnTo>
                  <a:lnTo>
                    <a:pt x="700" y="37653"/>
                  </a:lnTo>
                  <a:lnTo>
                    <a:pt x="738" y="37745"/>
                  </a:lnTo>
                  <a:lnTo>
                    <a:pt x="776" y="37825"/>
                  </a:lnTo>
                  <a:lnTo>
                    <a:pt x="818" y="37891"/>
                  </a:lnTo>
                  <a:lnTo>
                    <a:pt x="865" y="37957"/>
                  </a:lnTo>
                  <a:lnTo>
                    <a:pt x="911" y="38010"/>
                  </a:lnTo>
                  <a:lnTo>
                    <a:pt x="962" y="38050"/>
                  </a:lnTo>
                  <a:lnTo>
                    <a:pt x="1017" y="38076"/>
                  </a:lnTo>
                  <a:lnTo>
                    <a:pt x="1071" y="38090"/>
                  </a:lnTo>
                  <a:lnTo>
                    <a:pt x="1126" y="38103"/>
                  </a:lnTo>
                  <a:lnTo>
                    <a:pt x="2252" y="38209"/>
                  </a:lnTo>
                  <a:lnTo>
                    <a:pt x="3381" y="38288"/>
                  </a:lnTo>
                  <a:lnTo>
                    <a:pt x="4511" y="38368"/>
                  </a:lnTo>
                  <a:lnTo>
                    <a:pt x="5641" y="38434"/>
                  </a:lnTo>
                  <a:lnTo>
                    <a:pt x="6771" y="38474"/>
                  </a:lnTo>
                  <a:lnTo>
                    <a:pt x="7905" y="38513"/>
                  </a:lnTo>
                  <a:lnTo>
                    <a:pt x="9039" y="38540"/>
                  </a:lnTo>
                  <a:lnTo>
                    <a:pt x="10177" y="38553"/>
                  </a:lnTo>
                  <a:lnTo>
                    <a:pt x="11311" y="38553"/>
                  </a:lnTo>
                  <a:lnTo>
                    <a:pt x="12449" y="38540"/>
                  </a:lnTo>
                  <a:lnTo>
                    <a:pt x="13587" y="38513"/>
                  </a:lnTo>
                  <a:lnTo>
                    <a:pt x="14726" y="38474"/>
                  </a:lnTo>
                  <a:lnTo>
                    <a:pt x="15864" y="38421"/>
                  </a:lnTo>
                  <a:lnTo>
                    <a:pt x="17002" y="38368"/>
                  </a:lnTo>
                  <a:lnTo>
                    <a:pt x="18140" y="38301"/>
                  </a:lnTo>
                  <a:lnTo>
                    <a:pt x="19278" y="38209"/>
                  </a:lnTo>
                  <a:lnTo>
                    <a:pt x="20417" y="38129"/>
                  </a:lnTo>
                  <a:lnTo>
                    <a:pt x="21555" y="38023"/>
                  </a:lnTo>
                  <a:lnTo>
                    <a:pt x="22697" y="37918"/>
                  </a:lnTo>
                  <a:lnTo>
                    <a:pt x="23831" y="37785"/>
                  </a:lnTo>
                  <a:lnTo>
                    <a:pt x="24970" y="37666"/>
                  </a:lnTo>
                  <a:lnTo>
                    <a:pt x="26108" y="37520"/>
                  </a:lnTo>
                  <a:lnTo>
                    <a:pt x="27242" y="37375"/>
                  </a:lnTo>
                  <a:lnTo>
                    <a:pt x="28380" y="37216"/>
                  </a:lnTo>
                  <a:lnTo>
                    <a:pt x="29514" y="37044"/>
                  </a:lnTo>
                  <a:lnTo>
                    <a:pt x="30644" y="36872"/>
                  </a:lnTo>
                  <a:lnTo>
                    <a:pt x="31778" y="36686"/>
                  </a:lnTo>
                  <a:lnTo>
                    <a:pt x="32908" y="36501"/>
                  </a:lnTo>
                  <a:lnTo>
                    <a:pt x="34033" y="36289"/>
                  </a:lnTo>
                  <a:lnTo>
                    <a:pt x="35163" y="36090"/>
                  </a:lnTo>
                  <a:lnTo>
                    <a:pt x="37410" y="35654"/>
                  </a:lnTo>
                  <a:lnTo>
                    <a:pt x="37490" y="35627"/>
                  </a:lnTo>
                  <a:lnTo>
                    <a:pt x="37562" y="35587"/>
                  </a:lnTo>
                  <a:lnTo>
                    <a:pt x="37633" y="35534"/>
                  </a:lnTo>
                  <a:lnTo>
                    <a:pt x="37701" y="35455"/>
                  </a:lnTo>
                  <a:lnTo>
                    <a:pt x="37764" y="35376"/>
                  </a:lnTo>
                  <a:lnTo>
                    <a:pt x="37823" y="35283"/>
                  </a:lnTo>
                  <a:lnTo>
                    <a:pt x="37878" y="35164"/>
                  </a:lnTo>
                  <a:lnTo>
                    <a:pt x="37933" y="35045"/>
                  </a:lnTo>
                  <a:lnTo>
                    <a:pt x="37983" y="34912"/>
                  </a:lnTo>
                  <a:lnTo>
                    <a:pt x="38025" y="34780"/>
                  </a:lnTo>
                  <a:lnTo>
                    <a:pt x="38067" y="34634"/>
                  </a:lnTo>
                  <a:lnTo>
                    <a:pt x="38105" y="34475"/>
                  </a:lnTo>
                  <a:lnTo>
                    <a:pt x="38139" y="34316"/>
                  </a:lnTo>
                  <a:lnTo>
                    <a:pt x="38169" y="34144"/>
                  </a:lnTo>
                  <a:lnTo>
                    <a:pt x="38194" y="33972"/>
                  </a:lnTo>
                  <a:lnTo>
                    <a:pt x="38219" y="33800"/>
                  </a:lnTo>
                  <a:lnTo>
                    <a:pt x="38308" y="33893"/>
                  </a:lnTo>
                  <a:lnTo>
                    <a:pt x="38400" y="33959"/>
                  </a:lnTo>
                  <a:lnTo>
                    <a:pt x="38493" y="33999"/>
                  </a:lnTo>
                  <a:lnTo>
                    <a:pt x="38586" y="34012"/>
                  </a:lnTo>
                  <a:lnTo>
                    <a:pt x="38674" y="34012"/>
                  </a:lnTo>
                  <a:lnTo>
                    <a:pt x="38763" y="33959"/>
                  </a:lnTo>
                  <a:lnTo>
                    <a:pt x="38852" y="33893"/>
                  </a:lnTo>
                  <a:lnTo>
                    <a:pt x="38894" y="33853"/>
                  </a:lnTo>
                  <a:lnTo>
                    <a:pt x="38936" y="33800"/>
                  </a:lnTo>
                  <a:lnTo>
                    <a:pt x="38974" y="33734"/>
                  </a:lnTo>
                  <a:lnTo>
                    <a:pt x="39012" y="33668"/>
                  </a:lnTo>
                  <a:lnTo>
                    <a:pt x="39050" y="33588"/>
                  </a:lnTo>
                  <a:lnTo>
                    <a:pt x="39088" y="33509"/>
                  </a:lnTo>
                  <a:lnTo>
                    <a:pt x="39121" y="33416"/>
                  </a:lnTo>
                  <a:lnTo>
                    <a:pt x="39155" y="33310"/>
                  </a:lnTo>
                  <a:lnTo>
                    <a:pt x="39185" y="33204"/>
                  </a:lnTo>
                  <a:lnTo>
                    <a:pt x="39214" y="33085"/>
                  </a:lnTo>
                  <a:lnTo>
                    <a:pt x="39244" y="32953"/>
                  </a:lnTo>
                  <a:lnTo>
                    <a:pt x="39269" y="32820"/>
                  </a:lnTo>
                  <a:lnTo>
                    <a:pt x="39294" y="32675"/>
                  </a:lnTo>
                  <a:lnTo>
                    <a:pt x="39315" y="32529"/>
                  </a:lnTo>
                  <a:lnTo>
                    <a:pt x="39336" y="32357"/>
                  </a:lnTo>
                  <a:lnTo>
                    <a:pt x="39353" y="32185"/>
                  </a:lnTo>
                  <a:lnTo>
                    <a:pt x="39370" y="32013"/>
                  </a:lnTo>
                  <a:lnTo>
                    <a:pt x="39383" y="31827"/>
                  </a:lnTo>
                  <a:lnTo>
                    <a:pt x="39463" y="30570"/>
                  </a:lnTo>
                  <a:lnTo>
                    <a:pt x="39547" y="29325"/>
                  </a:lnTo>
                  <a:lnTo>
                    <a:pt x="39636" y="28081"/>
                  </a:lnTo>
                  <a:lnTo>
                    <a:pt x="39728" y="26850"/>
                  </a:lnTo>
                  <a:lnTo>
                    <a:pt x="39918" y="24400"/>
                  </a:lnTo>
                  <a:lnTo>
                    <a:pt x="40099" y="22017"/>
                  </a:lnTo>
                  <a:lnTo>
                    <a:pt x="40184" y="20839"/>
                  </a:lnTo>
                  <a:lnTo>
                    <a:pt x="40264" y="19687"/>
                  </a:lnTo>
                  <a:lnTo>
                    <a:pt x="40331" y="18549"/>
                  </a:lnTo>
                  <a:lnTo>
                    <a:pt x="40394" y="17423"/>
                  </a:lnTo>
                  <a:lnTo>
                    <a:pt x="40424" y="16880"/>
                  </a:lnTo>
                  <a:lnTo>
                    <a:pt x="40449" y="16338"/>
                  </a:lnTo>
                  <a:lnTo>
                    <a:pt x="40470" y="15795"/>
                  </a:lnTo>
                  <a:lnTo>
                    <a:pt x="40487" y="15265"/>
                  </a:lnTo>
                  <a:lnTo>
                    <a:pt x="40504" y="14736"/>
                  </a:lnTo>
                  <a:lnTo>
                    <a:pt x="40512" y="14206"/>
                  </a:lnTo>
                  <a:lnTo>
                    <a:pt x="40521" y="13703"/>
                  </a:lnTo>
                  <a:lnTo>
                    <a:pt x="40525" y="13187"/>
                  </a:lnTo>
                  <a:lnTo>
                    <a:pt x="40525" y="12697"/>
                  </a:lnTo>
                  <a:lnTo>
                    <a:pt x="40521" y="12194"/>
                  </a:lnTo>
                  <a:lnTo>
                    <a:pt x="40512" y="11717"/>
                  </a:lnTo>
                  <a:lnTo>
                    <a:pt x="40500" y="11241"/>
                  </a:lnTo>
                  <a:lnTo>
                    <a:pt x="40479" y="10764"/>
                  </a:lnTo>
                  <a:lnTo>
                    <a:pt x="40458" y="10301"/>
                  </a:lnTo>
                  <a:lnTo>
                    <a:pt x="40428" y="9850"/>
                  </a:lnTo>
                  <a:lnTo>
                    <a:pt x="40394" y="9400"/>
                  </a:lnTo>
                  <a:lnTo>
                    <a:pt x="40356" y="8963"/>
                  </a:lnTo>
                  <a:lnTo>
                    <a:pt x="40310" y="8540"/>
                  </a:lnTo>
                  <a:lnTo>
                    <a:pt x="40260" y="8116"/>
                  </a:lnTo>
                  <a:lnTo>
                    <a:pt x="40201" y="7706"/>
                  </a:lnTo>
                  <a:lnTo>
                    <a:pt x="40137" y="7308"/>
                  </a:lnTo>
                  <a:lnTo>
                    <a:pt x="40066" y="6925"/>
                  </a:lnTo>
                  <a:lnTo>
                    <a:pt x="39990" y="6541"/>
                  </a:lnTo>
                  <a:lnTo>
                    <a:pt x="39905" y="6170"/>
                  </a:lnTo>
                  <a:lnTo>
                    <a:pt x="39817" y="5812"/>
                  </a:lnTo>
                  <a:lnTo>
                    <a:pt x="39716" y="5455"/>
                  </a:lnTo>
                  <a:lnTo>
                    <a:pt x="39610" y="5124"/>
                  </a:lnTo>
                  <a:lnTo>
                    <a:pt x="39501" y="4793"/>
                  </a:lnTo>
                  <a:lnTo>
                    <a:pt x="39378" y="4475"/>
                  </a:lnTo>
                  <a:lnTo>
                    <a:pt x="39248" y="4171"/>
                  </a:lnTo>
                  <a:lnTo>
                    <a:pt x="39113" y="3866"/>
                  </a:lnTo>
                  <a:lnTo>
                    <a:pt x="38965" y="3588"/>
                  </a:lnTo>
                  <a:lnTo>
                    <a:pt x="38814" y="3310"/>
                  </a:lnTo>
                  <a:lnTo>
                    <a:pt x="38649" y="3059"/>
                  </a:lnTo>
                  <a:lnTo>
                    <a:pt x="38476" y="2807"/>
                  </a:lnTo>
                  <a:lnTo>
                    <a:pt x="38295" y="2569"/>
                  </a:lnTo>
                  <a:lnTo>
                    <a:pt x="38105" y="2344"/>
                  </a:lnTo>
                  <a:lnTo>
                    <a:pt x="37907" y="2132"/>
                  </a:lnTo>
                  <a:lnTo>
                    <a:pt x="37696" y="1933"/>
                  </a:lnTo>
                  <a:lnTo>
                    <a:pt x="37477" y="1761"/>
                  </a:lnTo>
                  <a:lnTo>
                    <a:pt x="37241" y="1576"/>
                  </a:lnTo>
                  <a:lnTo>
                    <a:pt x="36997" y="1404"/>
                  </a:lnTo>
                  <a:lnTo>
                    <a:pt x="36752" y="1245"/>
                  </a:lnTo>
                  <a:lnTo>
                    <a:pt x="36503" y="1099"/>
                  </a:lnTo>
                  <a:lnTo>
                    <a:pt x="36250" y="954"/>
                  </a:lnTo>
                  <a:lnTo>
                    <a:pt x="35993" y="835"/>
                  </a:lnTo>
                  <a:lnTo>
                    <a:pt x="35736" y="715"/>
                  </a:lnTo>
                  <a:lnTo>
                    <a:pt x="35475" y="609"/>
                  </a:lnTo>
                  <a:lnTo>
                    <a:pt x="35209" y="517"/>
                  </a:lnTo>
                  <a:lnTo>
                    <a:pt x="34944" y="424"/>
                  </a:lnTo>
                  <a:lnTo>
                    <a:pt x="34674" y="345"/>
                  </a:lnTo>
                  <a:lnTo>
                    <a:pt x="34404" y="278"/>
                  </a:lnTo>
                  <a:lnTo>
                    <a:pt x="34130" y="212"/>
                  </a:lnTo>
                  <a:lnTo>
                    <a:pt x="33852" y="159"/>
                  </a:lnTo>
                  <a:lnTo>
                    <a:pt x="33574" y="120"/>
                  </a:lnTo>
                  <a:lnTo>
                    <a:pt x="33291" y="80"/>
                  </a:lnTo>
                  <a:lnTo>
                    <a:pt x="32726" y="27"/>
                  </a:lnTo>
                  <a:lnTo>
                    <a:pt x="3215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4306000" y="-15164700"/>
              <a:ext cx="315350" cy="640150"/>
            </a:xfrm>
            <a:custGeom>
              <a:avLst/>
              <a:gdLst/>
              <a:ahLst/>
              <a:cxnLst/>
              <a:rect l="l" t="t" r="r" b="b"/>
              <a:pathLst>
                <a:path w="12614" h="25606" extrusionOk="0">
                  <a:moveTo>
                    <a:pt x="11341" y="1"/>
                  </a:moveTo>
                  <a:lnTo>
                    <a:pt x="11029" y="557"/>
                  </a:lnTo>
                  <a:lnTo>
                    <a:pt x="10713" y="1086"/>
                  </a:lnTo>
                  <a:lnTo>
                    <a:pt x="10388" y="1602"/>
                  </a:lnTo>
                  <a:lnTo>
                    <a:pt x="10063" y="2092"/>
                  </a:lnTo>
                  <a:lnTo>
                    <a:pt x="9730" y="2569"/>
                  </a:lnTo>
                  <a:lnTo>
                    <a:pt x="9397" y="3019"/>
                  </a:lnTo>
                  <a:lnTo>
                    <a:pt x="9056" y="3443"/>
                  </a:lnTo>
                  <a:lnTo>
                    <a:pt x="8714" y="3840"/>
                  </a:lnTo>
                  <a:lnTo>
                    <a:pt x="8369" y="4224"/>
                  </a:lnTo>
                  <a:lnTo>
                    <a:pt x="8019" y="4595"/>
                  </a:lnTo>
                  <a:lnTo>
                    <a:pt x="7669" y="4926"/>
                  </a:lnTo>
                  <a:lnTo>
                    <a:pt x="7315" y="5243"/>
                  </a:lnTo>
                  <a:lnTo>
                    <a:pt x="6961" y="5535"/>
                  </a:lnTo>
                  <a:lnTo>
                    <a:pt x="6598" y="5813"/>
                  </a:lnTo>
                  <a:lnTo>
                    <a:pt x="6240" y="6064"/>
                  </a:lnTo>
                  <a:lnTo>
                    <a:pt x="5877" y="6302"/>
                  </a:lnTo>
                  <a:lnTo>
                    <a:pt x="5515" y="6501"/>
                  </a:lnTo>
                  <a:lnTo>
                    <a:pt x="5148" y="6700"/>
                  </a:lnTo>
                  <a:lnTo>
                    <a:pt x="4781" y="6858"/>
                  </a:lnTo>
                  <a:lnTo>
                    <a:pt x="4414" y="7004"/>
                  </a:lnTo>
                  <a:lnTo>
                    <a:pt x="4043" y="7123"/>
                  </a:lnTo>
                  <a:lnTo>
                    <a:pt x="3677" y="7229"/>
                  </a:lnTo>
                  <a:lnTo>
                    <a:pt x="3306" y="7309"/>
                  </a:lnTo>
                  <a:lnTo>
                    <a:pt x="2935" y="7362"/>
                  </a:lnTo>
                  <a:lnTo>
                    <a:pt x="2568" y="7401"/>
                  </a:lnTo>
                  <a:lnTo>
                    <a:pt x="2197" y="7415"/>
                  </a:lnTo>
                  <a:lnTo>
                    <a:pt x="1830" y="7401"/>
                  </a:lnTo>
                  <a:lnTo>
                    <a:pt x="1459" y="7375"/>
                  </a:lnTo>
                  <a:lnTo>
                    <a:pt x="1093" y="7335"/>
                  </a:lnTo>
                  <a:lnTo>
                    <a:pt x="730" y="7256"/>
                  </a:lnTo>
                  <a:lnTo>
                    <a:pt x="363" y="7163"/>
                  </a:lnTo>
                  <a:lnTo>
                    <a:pt x="1" y="7057"/>
                  </a:lnTo>
                  <a:lnTo>
                    <a:pt x="1" y="7057"/>
                  </a:lnTo>
                  <a:lnTo>
                    <a:pt x="300" y="9281"/>
                  </a:lnTo>
                  <a:lnTo>
                    <a:pt x="595" y="11532"/>
                  </a:lnTo>
                  <a:lnTo>
                    <a:pt x="886" y="13783"/>
                  </a:lnTo>
                  <a:lnTo>
                    <a:pt x="1168" y="16046"/>
                  </a:lnTo>
                  <a:lnTo>
                    <a:pt x="1447" y="18324"/>
                  </a:lnTo>
                  <a:lnTo>
                    <a:pt x="1716" y="20601"/>
                  </a:lnTo>
                  <a:lnTo>
                    <a:pt x="1978" y="22904"/>
                  </a:lnTo>
                  <a:lnTo>
                    <a:pt x="2235" y="25208"/>
                  </a:lnTo>
                  <a:lnTo>
                    <a:pt x="3538" y="25340"/>
                  </a:lnTo>
                  <a:lnTo>
                    <a:pt x="4836" y="25460"/>
                  </a:lnTo>
                  <a:lnTo>
                    <a:pt x="5481" y="25499"/>
                  </a:lnTo>
                  <a:lnTo>
                    <a:pt x="6130" y="25539"/>
                  </a:lnTo>
                  <a:lnTo>
                    <a:pt x="6779" y="25579"/>
                  </a:lnTo>
                  <a:lnTo>
                    <a:pt x="7424" y="25592"/>
                  </a:lnTo>
                  <a:lnTo>
                    <a:pt x="8074" y="25605"/>
                  </a:lnTo>
                  <a:lnTo>
                    <a:pt x="8719" y="25605"/>
                  </a:lnTo>
                  <a:lnTo>
                    <a:pt x="9368" y="25579"/>
                  </a:lnTo>
                  <a:lnTo>
                    <a:pt x="10017" y="25552"/>
                  </a:lnTo>
                  <a:lnTo>
                    <a:pt x="10662" y="25499"/>
                  </a:lnTo>
                  <a:lnTo>
                    <a:pt x="11315" y="25433"/>
                  </a:lnTo>
                  <a:lnTo>
                    <a:pt x="11965" y="25354"/>
                  </a:lnTo>
                  <a:lnTo>
                    <a:pt x="12614" y="25248"/>
                  </a:lnTo>
                  <a:lnTo>
                    <a:pt x="12437" y="22110"/>
                  </a:lnTo>
                  <a:lnTo>
                    <a:pt x="12264" y="18972"/>
                  </a:lnTo>
                  <a:lnTo>
                    <a:pt x="12091" y="15835"/>
                  </a:lnTo>
                  <a:lnTo>
                    <a:pt x="11927" y="12684"/>
                  </a:lnTo>
                  <a:lnTo>
                    <a:pt x="11771" y="9533"/>
                  </a:lnTo>
                  <a:lnTo>
                    <a:pt x="11619" y="6355"/>
                  </a:lnTo>
                  <a:lnTo>
                    <a:pt x="11476" y="3178"/>
                  </a:lnTo>
                  <a:lnTo>
                    <a:pt x="11408" y="1589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280700" y="-11953875"/>
              <a:ext cx="386600" cy="1183950"/>
            </a:xfrm>
            <a:custGeom>
              <a:avLst/>
              <a:gdLst/>
              <a:ahLst/>
              <a:cxnLst/>
              <a:rect l="l" t="t" r="r" b="b"/>
              <a:pathLst>
                <a:path w="15464" h="47358" extrusionOk="0">
                  <a:moveTo>
                    <a:pt x="4162" y="1"/>
                  </a:moveTo>
                  <a:lnTo>
                    <a:pt x="4149" y="107"/>
                  </a:lnTo>
                  <a:lnTo>
                    <a:pt x="4136" y="226"/>
                  </a:lnTo>
                  <a:lnTo>
                    <a:pt x="4052" y="848"/>
                  </a:lnTo>
                  <a:lnTo>
                    <a:pt x="3964" y="1471"/>
                  </a:lnTo>
                  <a:lnTo>
                    <a:pt x="3871" y="2106"/>
                  </a:lnTo>
                  <a:lnTo>
                    <a:pt x="3774" y="2741"/>
                  </a:lnTo>
                  <a:lnTo>
                    <a:pt x="3669" y="3364"/>
                  </a:lnTo>
                  <a:lnTo>
                    <a:pt x="3563" y="3999"/>
                  </a:lnTo>
                  <a:lnTo>
                    <a:pt x="3454" y="4635"/>
                  </a:lnTo>
                  <a:lnTo>
                    <a:pt x="3336" y="5283"/>
                  </a:lnTo>
                  <a:lnTo>
                    <a:pt x="3217" y="5919"/>
                  </a:lnTo>
                  <a:lnTo>
                    <a:pt x="3099" y="6568"/>
                  </a:lnTo>
                  <a:lnTo>
                    <a:pt x="2847" y="7852"/>
                  </a:lnTo>
                  <a:lnTo>
                    <a:pt x="2581" y="9149"/>
                  </a:lnTo>
                  <a:lnTo>
                    <a:pt x="2307" y="10447"/>
                  </a:lnTo>
                  <a:lnTo>
                    <a:pt x="2029" y="11744"/>
                  </a:lnTo>
                  <a:lnTo>
                    <a:pt x="1742" y="13055"/>
                  </a:lnTo>
                  <a:lnTo>
                    <a:pt x="1160" y="15676"/>
                  </a:lnTo>
                  <a:lnTo>
                    <a:pt x="574" y="18311"/>
                  </a:lnTo>
                  <a:lnTo>
                    <a:pt x="283" y="19635"/>
                  </a:lnTo>
                  <a:lnTo>
                    <a:pt x="1" y="20959"/>
                  </a:lnTo>
                  <a:lnTo>
                    <a:pt x="220" y="21382"/>
                  </a:lnTo>
                  <a:lnTo>
                    <a:pt x="250" y="21197"/>
                  </a:lnTo>
                  <a:lnTo>
                    <a:pt x="283" y="21025"/>
                  </a:lnTo>
                  <a:lnTo>
                    <a:pt x="326" y="20866"/>
                  </a:lnTo>
                  <a:lnTo>
                    <a:pt x="368" y="20720"/>
                  </a:lnTo>
                  <a:lnTo>
                    <a:pt x="414" y="20575"/>
                  </a:lnTo>
                  <a:lnTo>
                    <a:pt x="460" y="20456"/>
                  </a:lnTo>
                  <a:lnTo>
                    <a:pt x="515" y="20350"/>
                  </a:lnTo>
                  <a:lnTo>
                    <a:pt x="570" y="20270"/>
                  </a:lnTo>
                  <a:lnTo>
                    <a:pt x="625" y="20204"/>
                  </a:lnTo>
                  <a:lnTo>
                    <a:pt x="684" y="20164"/>
                  </a:lnTo>
                  <a:lnTo>
                    <a:pt x="743" y="20151"/>
                  </a:lnTo>
                  <a:lnTo>
                    <a:pt x="806" y="20151"/>
                  </a:lnTo>
                  <a:lnTo>
                    <a:pt x="869" y="20191"/>
                  </a:lnTo>
                  <a:lnTo>
                    <a:pt x="928" y="20257"/>
                  </a:lnTo>
                  <a:lnTo>
                    <a:pt x="992" y="20350"/>
                  </a:lnTo>
                  <a:lnTo>
                    <a:pt x="1055" y="20482"/>
                  </a:lnTo>
                  <a:lnTo>
                    <a:pt x="2370" y="23633"/>
                  </a:lnTo>
                  <a:lnTo>
                    <a:pt x="3032" y="25235"/>
                  </a:lnTo>
                  <a:lnTo>
                    <a:pt x="3698" y="26837"/>
                  </a:lnTo>
                  <a:lnTo>
                    <a:pt x="4360" y="28465"/>
                  </a:lnTo>
                  <a:lnTo>
                    <a:pt x="5026" y="30107"/>
                  </a:lnTo>
                  <a:lnTo>
                    <a:pt x="5684" y="31749"/>
                  </a:lnTo>
                  <a:lnTo>
                    <a:pt x="6341" y="33417"/>
                  </a:lnTo>
                  <a:lnTo>
                    <a:pt x="6995" y="35111"/>
                  </a:lnTo>
                  <a:lnTo>
                    <a:pt x="7644" y="36806"/>
                  </a:lnTo>
                  <a:lnTo>
                    <a:pt x="8285" y="38527"/>
                  </a:lnTo>
                  <a:lnTo>
                    <a:pt x="8917" y="40248"/>
                  </a:lnTo>
                  <a:lnTo>
                    <a:pt x="9233" y="41122"/>
                  </a:lnTo>
                  <a:lnTo>
                    <a:pt x="9545" y="42009"/>
                  </a:lnTo>
                  <a:lnTo>
                    <a:pt x="9853" y="42883"/>
                  </a:lnTo>
                  <a:lnTo>
                    <a:pt x="10156" y="43770"/>
                  </a:lnTo>
                  <a:lnTo>
                    <a:pt x="10460" y="44657"/>
                  </a:lnTo>
                  <a:lnTo>
                    <a:pt x="10763" y="45557"/>
                  </a:lnTo>
                  <a:lnTo>
                    <a:pt x="11059" y="46457"/>
                  </a:lnTo>
                  <a:lnTo>
                    <a:pt x="11354" y="47358"/>
                  </a:lnTo>
                  <a:lnTo>
                    <a:pt x="11531" y="46232"/>
                  </a:lnTo>
                  <a:lnTo>
                    <a:pt x="11708" y="45107"/>
                  </a:lnTo>
                  <a:lnTo>
                    <a:pt x="11876" y="43968"/>
                  </a:lnTo>
                  <a:lnTo>
                    <a:pt x="12045" y="42817"/>
                  </a:lnTo>
                  <a:lnTo>
                    <a:pt x="12209" y="41678"/>
                  </a:lnTo>
                  <a:lnTo>
                    <a:pt x="12374" y="40526"/>
                  </a:lnTo>
                  <a:lnTo>
                    <a:pt x="12530" y="39361"/>
                  </a:lnTo>
                  <a:lnTo>
                    <a:pt x="12686" y="38196"/>
                  </a:lnTo>
                  <a:lnTo>
                    <a:pt x="12837" y="37031"/>
                  </a:lnTo>
                  <a:lnTo>
                    <a:pt x="12985" y="35866"/>
                  </a:lnTo>
                  <a:lnTo>
                    <a:pt x="13133" y="34688"/>
                  </a:lnTo>
                  <a:lnTo>
                    <a:pt x="13272" y="33509"/>
                  </a:lnTo>
                  <a:lnTo>
                    <a:pt x="13411" y="32331"/>
                  </a:lnTo>
                  <a:lnTo>
                    <a:pt x="13546" y="31140"/>
                  </a:lnTo>
                  <a:lnTo>
                    <a:pt x="13681" y="29948"/>
                  </a:lnTo>
                  <a:lnTo>
                    <a:pt x="13807" y="28743"/>
                  </a:lnTo>
                  <a:lnTo>
                    <a:pt x="13934" y="27552"/>
                  </a:lnTo>
                  <a:lnTo>
                    <a:pt x="14060" y="26347"/>
                  </a:lnTo>
                  <a:lnTo>
                    <a:pt x="14178" y="25142"/>
                  </a:lnTo>
                  <a:lnTo>
                    <a:pt x="14296" y="23924"/>
                  </a:lnTo>
                  <a:lnTo>
                    <a:pt x="14410" y="22719"/>
                  </a:lnTo>
                  <a:lnTo>
                    <a:pt x="14520" y="21501"/>
                  </a:lnTo>
                  <a:lnTo>
                    <a:pt x="14629" y="20283"/>
                  </a:lnTo>
                  <a:lnTo>
                    <a:pt x="14730" y="19052"/>
                  </a:lnTo>
                  <a:lnTo>
                    <a:pt x="14836" y="17834"/>
                  </a:lnTo>
                  <a:lnTo>
                    <a:pt x="14933" y="16603"/>
                  </a:lnTo>
                  <a:lnTo>
                    <a:pt x="15030" y="15372"/>
                  </a:lnTo>
                  <a:lnTo>
                    <a:pt x="15122" y="14127"/>
                  </a:lnTo>
                  <a:lnTo>
                    <a:pt x="15211" y="12896"/>
                  </a:lnTo>
                  <a:lnTo>
                    <a:pt x="15299" y="11651"/>
                  </a:lnTo>
                  <a:lnTo>
                    <a:pt x="15384" y="10407"/>
                  </a:lnTo>
                  <a:lnTo>
                    <a:pt x="15464" y="9163"/>
                  </a:lnTo>
                  <a:lnTo>
                    <a:pt x="14768" y="8408"/>
                  </a:lnTo>
                  <a:lnTo>
                    <a:pt x="14073" y="7680"/>
                  </a:lnTo>
                  <a:lnTo>
                    <a:pt x="13377" y="6978"/>
                  </a:lnTo>
                  <a:lnTo>
                    <a:pt x="12686" y="6290"/>
                  </a:lnTo>
                  <a:lnTo>
                    <a:pt x="11990" y="5628"/>
                  </a:lnTo>
                  <a:lnTo>
                    <a:pt x="11295" y="4992"/>
                  </a:lnTo>
                  <a:lnTo>
                    <a:pt x="10595" y="4383"/>
                  </a:lnTo>
                  <a:lnTo>
                    <a:pt x="9895" y="3801"/>
                  </a:lnTo>
                  <a:lnTo>
                    <a:pt x="9191" y="3231"/>
                  </a:lnTo>
                  <a:lnTo>
                    <a:pt x="8487" y="2702"/>
                  </a:lnTo>
                  <a:lnTo>
                    <a:pt x="7779" y="2185"/>
                  </a:lnTo>
                  <a:lnTo>
                    <a:pt x="7066" y="1696"/>
                  </a:lnTo>
                  <a:lnTo>
                    <a:pt x="6350" y="1232"/>
                  </a:lnTo>
                  <a:lnTo>
                    <a:pt x="5625" y="795"/>
                  </a:lnTo>
                  <a:lnTo>
                    <a:pt x="4895" y="385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4449450" y="-7358875"/>
              <a:ext cx="124050" cy="561375"/>
            </a:xfrm>
            <a:custGeom>
              <a:avLst/>
              <a:gdLst/>
              <a:ahLst/>
              <a:cxnLst/>
              <a:rect l="l" t="t" r="r" b="b"/>
              <a:pathLst>
                <a:path w="4962" h="22455" extrusionOk="0">
                  <a:moveTo>
                    <a:pt x="72" y="1"/>
                  </a:moveTo>
                  <a:lnTo>
                    <a:pt x="118" y="5270"/>
                  </a:lnTo>
                  <a:lnTo>
                    <a:pt x="143" y="7905"/>
                  </a:lnTo>
                  <a:lnTo>
                    <a:pt x="160" y="10552"/>
                  </a:lnTo>
                  <a:lnTo>
                    <a:pt x="173" y="13187"/>
                  </a:lnTo>
                  <a:lnTo>
                    <a:pt x="177" y="15835"/>
                  </a:lnTo>
                  <a:lnTo>
                    <a:pt x="177" y="18483"/>
                  </a:lnTo>
                  <a:lnTo>
                    <a:pt x="165" y="21130"/>
                  </a:lnTo>
                  <a:lnTo>
                    <a:pt x="165" y="21329"/>
                  </a:lnTo>
                  <a:lnTo>
                    <a:pt x="156" y="21528"/>
                  </a:lnTo>
                  <a:lnTo>
                    <a:pt x="139" y="21700"/>
                  </a:lnTo>
                  <a:lnTo>
                    <a:pt x="118" y="21872"/>
                  </a:lnTo>
                  <a:lnTo>
                    <a:pt x="97" y="22018"/>
                  </a:lnTo>
                  <a:lnTo>
                    <a:pt x="68" y="22163"/>
                  </a:lnTo>
                  <a:lnTo>
                    <a:pt x="38" y="22296"/>
                  </a:lnTo>
                  <a:lnTo>
                    <a:pt x="0" y="22415"/>
                  </a:lnTo>
                  <a:lnTo>
                    <a:pt x="1071" y="22415"/>
                  </a:lnTo>
                  <a:lnTo>
                    <a:pt x="2142" y="22401"/>
                  </a:lnTo>
                  <a:lnTo>
                    <a:pt x="3212" y="22401"/>
                  </a:lnTo>
                  <a:lnTo>
                    <a:pt x="4275" y="22415"/>
                  </a:lnTo>
                  <a:lnTo>
                    <a:pt x="4304" y="22428"/>
                  </a:lnTo>
                  <a:lnTo>
                    <a:pt x="4330" y="22441"/>
                  </a:lnTo>
                  <a:lnTo>
                    <a:pt x="4351" y="22454"/>
                  </a:lnTo>
                  <a:lnTo>
                    <a:pt x="4372" y="22454"/>
                  </a:lnTo>
                  <a:lnTo>
                    <a:pt x="4405" y="21726"/>
                  </a:lnTo>
                  <a:lnTo>
                    <a:pt x="4448" y="20972"/>
                  </a:lnTo>
                  <a:lnTo>
                    <a:pt x="4494" y="20217"/>
                  </a:lnTo>
                  <a:lnTo>
                    <a:pt x="4540" y="19449"/>
                  </a:lnTo>
                  <a:lnTo>
                    <a:pt x="4642" y="17887"/>
                  </a:lnTo>
                  <a:lnTo>
                    <a:pt x="4743" y="16311"/>
                  </a:lnTo>
                  <a:lnTo>
                    <a:pt x="4789" y="15517"/>
                  </a:lnTo>
                  <a:lnTo>
                    <a:pt x="4831" y="14736"/>
                  </a:lnTo>
                  <a:lnTo>
                    <a:pt x="4873" y="13942"/>
                  </a:lnTo>
                  <a:lnTo>
                    <a:pt x="4903" y="13174"/>
                  </a:lnTo>
                  <a:lnTo>
                    <a:pt x="4932" y="12393"/>
                  </a:lnTo>
                  <a:lnTo>
                    <a:pt x="4949" y="11638"/>
                  </a:lnTo>
                  <a:lnTo>
                    <a:pt x="4962" y="10897"/>
                  </a:lnTo>
                  <a:lnTo>
                    <a:pt x="4962" y="10526"/>
                  </a:lnTo>
                  <a:lnTo>
                    <a:pt x="4962" y="10155"/>
                  </a:lnTo>
                  <a:lnTo>
                    <a:pt x="4949" y="9242"/>
                  </a:lnTo>
                  <a:lnTo>
                    <a:pt x="4937" y="8394"/>
                  </a:lnTo>
                  <a:lnTo>
                    <a:pt x="4920" y="7613"/>
                  </a:lnTo>
                  <a:lnTo>
                    <a:pt x="4899" y="6898"/>
                  </a:lnTo>
                  <a:lnTo>
                    <a:pt x="4873" y="6250"/>
                  </a:lnTo>
                  <a:lnTo>
                    <a:pt x="4844" y="5654"/>
                  </a:lnTo>
                  <a:lnTo>
                    <a:pt x="4806" y="5111"/>
                  </a:lnTo>
                  <a:lnTo>
                    <a:pt x="4768" y="4608"/>
                  </a:lnTo>
                  <a:lnTo>
                    <a:pt x="4722" y="4171"/>
                  </a:lnTo>
                  <a:lnTo>
                    <a:pt x="4696" y="3973"/>
                  </a:lnTo>
                  <a:lnTo>
                    <a:pt x="4671" y="3774"/>
                  </a:lnTo>
                  <a:lnTo>
                    <a:pt x="4642" y="3602"/>
                  </a:lnTo>
                  <a:lnTo>
                    <a:pt x="4612" y="3430"/>
                  </a:lnTo>
                  <a:lnTo>
                    <a:pt x="4583" y="3258"/>
                  </a:lnTo>
                  <a:lnTo>
                    <a:pt x="4553" y="3112"/>
                  </a:lnTo>
                  <a:lnTo>
                    <a:pt x="4519" y="2966"/>
                  </a:lnTo>
                  <a:lnTo>
                    <a:pt x="4481" y="2834"/>
                  </a:lnTo>
                  <a:lnTo>
                    <a:pt x="4448" y="2715"/>
                  </a:lnTo>
                  <a:lnTo>
                    <a:pt x="4410" y="2596"/>
                  </a:lnTo>
                  <a:lnTo>
                    <a:pt x="4368" y="2490"/>
                  </a:lnTo>
                  <a:lnTo>
                    <a:pt x="4330" y="2384"/>
                  </a:lnTo>
                  <a:lnTo>
                    <a:pt x="4287" y="2291"/>
                  </a:lnTo>
                  <a:lnTo>
                    <a:pt x="4241" y="2198"/>
                  </a:lnTo>
                  <a:lnTo>
                    <a:pt x="4148" y="2053"/>
                  </a:lnTo>
                  <a:lnTo>
                    <a:pt x="4047" y="1920"/>
                  </a:lnTo>
                  <a:lnTo>
                    <a:pt x="3938" y="1801"/>
                  </a:lnTo>
                  <a:lnTo>
                    <a:pt x="3824" y="1709"/>
                  </a:lnTo>
                  <a:lnTo>
                    <a:pt x="3701" y="1616"/>
                  </a:lnTo>
                  <a:lnTo>
                    <a:pt x="3571" y="1550"/>
                  </a:lnTo>
                  <a:lnTo>
                    <a:pt x="3432" y="1484"/>
                  </a:lnTo>
                  <a:lnTo>
                    <a:pt x="3284" y="1417"/>
                  </a:lnTo>
                  <a:lnTo>
                    <a:pt x="2968" y="1298"/>
                  </a:lnTo>
                  <a:lnTo>
                    <a:pt x="2614" y="1153"/>
                  </a:lnTo>
                  <a:lnTo>
                    <a:pt x="2424" y="1073"/>
                  </a:lnTo>
                  <a:lnTo>
                    <a:pt x="2222" y="980"/>
                  </a:lnTo>
                  <a:lnTo>
                    <a:pt x="2015" y="861"/>
                  </a:lnTo>
                  <a:lnTo>
                    <a:pt x="1796" y="742"/>
                  </a:lnTo>
                  <a:lnTo>
                    <a:pt x="1585" y="597"/>
                  </a:lnTo>
                  <a:lnTo>
                    <a:pt x="1374" y="477"/>
                  </a:lnTo>
                  <a:lnTo>
                    <a:pt x="1159" y="371"/>
                  </a:lnTo>
                  <a:lnTo>
                    <a:pt x="944" y="279"/>
                  </a:lnTo>
                  <a:lnTo>
                    <a:pt x="725" y="186"/>
                  </a:lnTo>
                  <a:lnTo>
                    <a:pt x="510" y="120"/>
                  </a:lnTo>
                  <a:lnTo>
                    <a:pt x="291" y="5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3040375" y="-3939175"/>
              <a:ext cx="1522175" cy="3987000"/>
            </a:xfrm>
            <a:custGeom>
              <a:avLst/>
              <a:gdLst/>
              <a:ahLst/>
              <a:cxnLst/>
              <a:rect l="l" t="t" r="r" b="b"/>
              <a:pathLst>
                <a:path w="60887" h="159480" extrusionOk="0">
                  <a:moveTo>
                    <a:pt x="31849" y="24466"/>
                  </a:moveTo>
                  <a:lnTo>
                    <a:pt x="33085" y="24493"/>
                  </a:lnTo>
                  <a:lnTo>
                    <a:pt x="34316" y="24546"/>
                  </a:lnTo>
                  <a:lnTo>
                    <a:pt x="35542" y="24638"/>
                  </a:lnTo>
                  <a:lnTo>
                    <a:pt x="36773" y="24757"/>
                  </a:lnTo>
                  <a:lnTo>
                    <a:pt x="38004" y="24903"/>
                  </a:lnTo>
                  <a:lnTo>
                    <a:pt x="39231" y="25088"/>
                  </a:lnTo>
                  <a:lnTo>
                    <a:pt x="40458" y="25287"/>
                  </a:lnTo>
                  <a:lnTo>
                    <a:pt x="41684" y="25525"/>
                  </a:lnTo>
                  <a:lnTo>
                    <a:pt x="42907" y="25790"/>
                  </a:lnTo>
                  <a:lnTo>
                    <a:pt x="44129" y="26095"/>
                  </a:lnTo>
                  <a:lnTo>
                    <a:pt x="45348" y="26412"/>
                  </a:lnTo>
                  <a:lnTo>
                    <a:pt x="46566" y="26770"/>
                  </a:lnTo>
                  <a:lnTo>
                    <a:pt x="47784" y="27154"/>
                  </a:lnTo>
                  <a:lnTo>
                    <a:pt x="48994" y="27577"/>
                  </a:lnTo>
                  <a:lnTo>
                    <a:pt x="49058" y="27604"/>
                  </a:lnTo>
                  <a:lnTo>
                    <a:pt x="49121" y="27644"/>
                  </a:lnTo>
                  <a:lnTo>
                    <a:pt x="49180" y="27697"/>
                  </a:lnTo>
                  <a:lnTo>
                    <a:pt x="49235" y="27749"/>
                  </a:lnTo>
                  <a:lnTo>
                    <a:pt x="49289" y="27816"/>
                  </a:lnTo>
                  <a:lnTo>
                    <a:pt x="49344" y="27882"/>
                  </a:lnTo>
                  <a:lnTo>
                    <a:pt x="49391" y="27961"/>
                  </a:lnTo>
                  <a:lnTo>
                    <a:pt x="49441" y="28041"/>
                  </a:lnTo>
                  <a:lnTo>
                    <a:pt x="49488" y="28147"/>
                  </a:lnTo>
                  <a:lnTo>
                    <a:pt x="49530" y="28239"/>
                  </a:lnTo>
                  <a:lnTo>
                    <a:pt x="49572" y="28345"/>
                  </a:lnTo>
                  <a:lnTo>
                    <a:pt x="49610" y="28451"/>
                  </a:lnTo>
                  <a:lnTo>
                    <a:pt x="49648" y="28570"/>
                  </a:lnTo>
                  <a:lnTo>
                    <a:pt x="49681" y="28689"/>
                  </a:lnTo>
                  <a:lnTo>
                    <a:pt x="49715" y="28822"/>
                  </a:lnTo>
                  <a:lnTo>
                    <a:pt x="49745" y="28954"/>
                  </a:lnTo>
                  <a:lnTo>
                    <a:pt x="49799" y="29232"/>
                  </a:lnTo>
                  <a:lnTo>
                    <a:pt x="49846" y="29510"/>
                  </a:lnTo>
                  <a:lnTo>
                    <a:pt x="49884" y="29815"/>
                  </a:lnTo>
                  <a:lnTo>
                    <a:pt x="49913" y="30119"/>
                  </a:lnTo>
                  <a:lnTo>
                    <a:pt x="49934" y="30424"/>
                  </a:lnTo>
                  <a:lnTo>
                    <a:pt x="49943" y="30742"/>
                  </a:lnTo>
                  <a:lnTo>
                    <a:pt x="49947" y="31059"/>
                  </a:lnTo>
                  <a:lnTo>
                    <a:pt x="49943" y="31364"/>
                  </a:lnTo>
                  <a:lnTo>
                    <a:pt x="50065" y="31456"/>
                  </a:lnTo>
                  <a:lnTo>
                    <a:pt x="50187" y="31576"/>
                  </a:lnTo>
                  <a:lnTo>
                    <a:pt x="50305" y="31695"/>
                  </a:lnTo>
                  <a:lnTo>
                    <a:pt x="50428" y="31827"/>
                  </a:lnTo>
                  <a:lnTo>
                    <a:pt x="50541" y="31986"/>
                  </a:lnTo>
                  <a:lnTo>
                    <a:pt x="50659" y="32145"/>
                  </a:lnTo>
                  <a:lnTo>
                    <a:pt x="50773" y="32317"/>
                  </a:lnTo>
                  <a:lnTo>
                    <a:pt x="50887" y="32489"/>
                  </a:lnTo>
                  <a:lnTo>
                    <a:pt x="50997" y="32688"/>
                  </a:lnTo>
                  <a:lnTo>
                    <a:pt x="51106" y="32900"/>
                  </a:lnTo>
                  <a:lnTo>
                    <a:pt x="51212" y="33111"/>
                  </a:lnTo>
                  <a:lnTo>
                    <a:pt x="51317" y="33336"/>
                  </a:lnTo>
                  <a:lnTo>
                    <a:pt x="51418" y="33575"/>
                  </a:lnTo>
                  <a:lnTo>
                    <a:pt x="51515" y="33826"/>
                  </a:lnTo>
                  <a:lnTo>
                    <a:pt x="51612" y="34078"/>
                  </a:lnTo>
                  <a:lnTo>
                    <a:pt x="51705" y="34356"/>
                  </a:lnTo>
                  <a:lnTo>
                    <a:pt x="51793" y="34634"/>
                  </a:lnTo>
                  <a:lnTo>
                    <a:pt x="51878" y="34925"/>
                  </a:lnTo>
                  <a:lnTo>
                    <a:pt x="51962" y="35216"/>
                  </a:lnTo>
                  <a:lnTo>
                    <a:pt x="52038" y="35521"/>
                  </a:lnTo>
                  <a:lnTo>
                    <a:pt x="52114" y="35839"/>
                  </a:lnTo>
                  <a:lnTo>
                    <a:pt x="52186" y="36170"/>
                  </a:lnTo>
                  <a:lnTo>
                    <a:pt x="52253" y="36514"/>
                  </a:lnTo>
                  <a:lnTo>
                    <a:pt x="52316" y="36858"/>
                  </a:lnTo>
                  <a:lnTo>
                    <a:pt x="52375" y="37202"/>
                  </a:lnTo>
                  <a:lnTo>
                    <a:pt x="52430" y="37573"/>
                  </a:lnTo>
                  <a:lnTo>
                    <a:pt x="52481" y="37944"/>
                  </a:lnTo>
                  <a:lnTo>
                    <a:pt x="52523" y="38328"/>
                  </a:lnTo>
                  <a:lnTo>
                    <a:pt x="52565" y="38712"/>
                  </a:lnTo>
                  <a:lnTo>
                    <a:pt x="52599" y="39109"/>
                  </a:lnTo>
                  <a:lnTo>
                    <a:pt x="52628" y="39506"/>
                  </a:lnTo>
                  <a:lnTo>
                    <a:pt x="52653" y="39916"/>
                  </a:lnTo>
                  <a:lnTo>
                    <a:pt x="52675" y="40406"/>
                  </a:lnTo>
                  <a:lnTo>
                    <a:pt x="52691" y="40870"/>
                  </a:lnTo>
                  <a:lnTo>
                    <a:pt x="52700" y="41346"/>
                  </a:lnTo>
                  <a:lnTo>
                    <a:pt x="52700" y="41809"/>
                  </a:lnTo>
                  <a:lnTo>
                    <a:pt x="52696" y="42273"/>
                  </a:lnTo>
                  <a:lnTo>
                    <a:pt x="52683" y="42723"/>
                  </a:lnTo>
                  <a:lnTo>
                    <a:pt x="52666" y="43173"/>
                  </a:lnTo>
                  <a:lnTo>
                    <a:pt x="52641" y="43623"/>
                  </a:lnTo>
                  <a:lnTo>
                    <a:pt x="52611" y="44060"/>
                  </a:lnTo>
                  <a:lnTo>
                    <a:pt x="52573" y="44497"/>
                  </a:lnTo>
                  <a:lnTo>
                    <a:pt x="52531" y="44921"/>
                  </a:lnTo>
                  <a:lnTo>
                    <a:pt x="52485" y="45344"/>
                  </a:lnTo>
                  <a:lnTo>
                    <a:pt x="52434" y="45755"/>
                  </a:lnTo>
                  <a:lnTo>
                    <a:pt x="52375" y="46152"/>
                  </a:lnTo>
                  <a:lnTo>
                    <a:pt x="52312" y="46549"/>
                  </a:lnTo>
                  <a:lnTo>
                    <a:pt x="52245" y="46946"/>
                  </a:lnTo>
                  <a:lnTo>
                    <a:pt x="52173" y="47330"/>
                  </a:lnTo>
                  <a:lnTo>
                    <a:pt x="52093" y="47701"/>
                  </a:lnTo>
                  <a:lnTo>
                    <a:pt x="52013" y="48058"/>
                  </a:lnTo>
                  <a:lnTo>
                    <a:pt x="51924" y="48416"/>
                  </a:lnTo>
                  <a:lnTo>
                    <a:pt x="51836" y="48760"/>
                  </a:lnTo>
                  <a:lnTo>
                    <a:pt x="51743" y="49091"/>
                  </a:lnTo>
                  <a:lnTo>
                    <a:pt x="51642" y="49422"/>
                  </a:lnTo>
                  <a:lnTo>
                    <a:pt x="51541" y="49727"/>
                  </a:lnTo>
                  <a:lnTo>
                    <a:pt x="51435" y="50031"/>
                  </a:lnTo>
                  <a:lnTo>
                    <a:pt x="51326" y="50336"/>
                  </a:lnTo>
                  <a:lnTo>
                    <a:pt x="51216" y="50614"/>
                  </a:lnTo>
                  <a:lnTo>
                    <a:pt x="51102" y="50878"/>
                  </a:lnTo>
                  <a:lnTo>
                    <a:pt x="50984" y="51143"/>
                  </a:lnTo>
                  <a:lnTo>
                    <a:pt x="50862" y="51381"/>
                  </a:lnTo>
                  <a:lnTo>
                    <a:pt x="50740" y="51620"/>
                  </a:lnTo>
                  <a:lnTo>
                    <a:pt x="50613" y="51832"/>
                  </a:lnTo>
                  <a:lnTo>
                    <a:pt x="50605" y="52110"/>
                  </a:lnTo>
                  <a:lnTo>
                    <a:pt x="50592" y="52388"/>
                  </a:lnTo>
                  <a:lnTo>
                    <a:pt x="50571" y="52652"/>
                  </a:lnTo>
                  <a:lnTo>
                    <a:pt x="50546" y="52917"/>
                  </a:lnTo>
                  <a:lnTo>
                    <a:pt x="50512" y="53182"/>
                  </a:lnTo>
                  <a:lnTo>
                    <a:pt x="50470" y="53434"/>
                  </a:lnTo>
                  <a:lnTo>
                    <a:pt x="50423" y="53672"/>
                  </a:lnTo>
                  <a:lnTo>
                    <a:pt x="50369" y="53897"/>
                  </a:lnTo>
                  <a:lnTo>
                    <a:pt x="50305" y="54095"/>
                  </a:lnTo>
                  <a:lnTo>
                    <a:pt x="50238" y="54294"/>
                  </a:lnTo>
                  <a:lnTo>
                    <a:pt x="50162" y="54466"/>
                  </a:lnTo>
                  <a:lnTo>
                    <a:pt x="50078" y="54625"/>
                  </a:lnTo>
                  <a:lnTo>
                    <a:pt x="49989" y="54744"/>
                  </a:lnTo>
                  <a:lnTo>
                    <a:pt x="49943" y="54797"/>
                  </a:lnTo>
                  <a:lnTo>
                    <a:pt x="49892" y="54850"/>
                  </a:lnTo>
                  <a:lnTo>
                    <a:pt x="49842" y="54890"/>
                  </a:lnTo>
                  <a:lnTo>
                    <a:pt x="49791" y="54930"/>
                  </a:lnTo>
                  <a:lnTo>
                    <a:pt x="49736" y="54956"/>
                  </a:lnTo>
                  <a:lnTo>
                    <a:pt x="49681" y="54982"/>
                  </a:lnTo>
                  <a:lnTo>
                    <a:pt x="48615" y="55287"/>
                  </a:lnTo>
                  <a:lnTo>
                    <a:pt x="47553" y="55578"/>
                  </a:lnTo>
                  <a:lnTo>
                    <a:pt x="46482" y="55856"/>
                  </a:lnTo>
                  <a:lnTo>
                    <a:pt x="45415" y="56108"/>
                  </a:lnTo>
                  <a:lnTo>
                    <a:pt x="44344" y="56359"/>
                  </a:lnTo>
                  <a:lnTo>
                    <a:pt x="43270" y="56584"/>
                  </a:lnTo>
                  <a:lnTo>
                    <a:pt x="42199" y="56796"/>
                  </a:lnTo>
                  <a:lnTo>
                    <a:pt x="41124" y="56995"/>
                  </a:lnTo>
                  <a:lnTo>
                    <a:pt x="40049" y="57180"/>
                  </a:lnTo>
                  <a:lnTo>
                    <a:pt x="38970" y="57339"/>
                  </a:lnTo>
                  <a:lnTo>
                    <a:pt x="37895" y="57498"/>
                  </a:lnTo>
                  <a:lnTo>
                    <a:pt x="36815" y="57630"/>
                  </a:lnTo>
                  <a:lnTo>
                    <a:pt x="35736" y="57749"/>
                  </a:lnTo>
                  <a:lnTo>
                    <a:pt x="34657" y="57855"/>
                  </a:lnTo>
                  <a:lnTo>
                    <a:pt x="33574" y="57948"/>
                  </a:lnTo>
                  <a:lnTo>
                    <a:pt x="32494" y="58028"/>
                  </a:lnTo>
                  <a:lnTo>
                    <a:pt x="31415" y="58080"/>
                  </a:lnTo>
                  <a:lnTo>
                    <a:pt x="30332" y="58133"/>
                  </a:lnTo>
                  <a:lnTo>
                    <a:pt x="29253" y="58160"/>
                  </a:lnTo>
                  <a:lnTo>
                    <a:pt x="28173" y="58173"/>
                  </a:lnTo>
                  <a:lnTo>
                    <a:pt x="27090" y="58173"/>
                  </a:lnTo>
                  <a:lnTo>
                    <a:pt x="26011" y="58160"/>
                  </a:lnTo>
                  <a:lnTo>
                    <a:pt x="24932" y="58120"/>
                  </a:lnTo>
                  <a:lnTo>
                    <a:pt x="23852" y="58080"/>
                  </a:lnTo>
                  <a:lnTo>
                    <a:pt x="22773" y="58014"/>
                  </a:lnTo>
                  <a:lnTo>
                    <a:pt x="21694" y="57948"/>
                  </a:lnTo>
                  <a:lnTo>
                    <a:pt x="20619" y="57855"/>
                  </a:lnTo>
                  <a:lnTo>
                    <a:pt x="19540" y="57749"/>
                  </a:lnTo>
                  <a:lnTo>
                    <a:pt x="18465" y="57617"/>
                  </a:lnTo>
                  <a:lnTo>
                    <a:pt x="17394" y="57485"/>
                  </a:lnTo>
                  <a:lnTo>
                    <a:pt x="16319" y="57339"/>
                  </a:lnTo>
                  <a:lnTo>
                    <a:pt x="15248" y="57167"/>
                  </a:lnTo>
                  <a:lnTo>
                    <a:pt x="15206" y="57299"/>
                  </a:lnTo>
                  <a:lnTo>
                    <a:pt x="15164" y="57419"/>
                  </a:lnTo>
                  <a:lnTo>
                    <a:pt x="15118" y="57511"/>
                  </a:lnTo>
                  <a:lnTo>
                    <a:pt x="15067" y="57604"/>
                  </a:lnTo>
                  <a:lnTo>
                    <a:pt x="15017" y="57670"/>
                  </a:lnTo>
                  <a:lnTo>
                    <a:pt x="14962" y="57710"/>
                  </a:lnTo>
                  <a:lnTo>
                    <a:pt x="14907" y="57736"/>
                  </a:lnTo>
                  <a:lnTo>
                    <a:pt x="14852" y="57749"/>
                  </a:lnTo>
                  <a:lnTo>
                    <a:pt x="14802" y="57736"/>
                  </a:lnTo>
                  <a:lnTo>
                    <a:pt x="14747" y="57710"/>
                  </a:lnTo>
                  <a:lnTo>
                    <a:pt x="14696" y="57657"/>
                  </a:lnTo>
                  <a:lnTo>
                    <a:pt x="14646" y="57577"/>
                  </a:lnTo>
                  <a:lnTo>
                    <a:pt x="14599" y="57485"/>
                  </a:lnTo>
                  <a:lnTo>
                    <a:pt x="14557" y="57366"/>
                  </a:lnTo>
                  <a:lnTo>
                    <a:pt x="14515" y="57220"/>
                  </a:lnTo>
                  <a:lnTo>
                    <a:pt x="14481" y="57048"/>
                  </a:lnTo>
                  <a:lnTo>
                    <a:pt x="11589" y="56531"/>
                  </a:lnTo>
                  <a:lnTo>
                    <a:pt x="11416" y="56611"/>
                  </a:lnTo>
                  <a:lnTo>
                    <a:pt x="11244" y="56664"/>
                  </a:lnTo>
                  <a:lnTo>
                    <a:pt x="11067" y="56704"/>
                  </a:lnTo>
                  <a:lnTo>
                    <a:pt x="10894" y="56704"/>
                  </a:lnTo>
                  <a:lnTo>
                    <a:pt x="10717" y="56690"/>
                  </a:lnTo>
                  <a:lnTo>
                    <a:pt x="10544" y="56651"/>
                  </a:lnTo>
                  <a:lnTo>
                    <a:pt x="10371" y="56584"/>
                  </a:lnTo>
                  <a:lnTo>
                    <a:pt x="10198" y="56492"/>
                  </a:lnTo>
                  <a:lnTo>
                    <a:pt x="10025" y="56386"/>
                  </a:lnTo>
                  <a:lnTo>
                    <a:pt x="9857" y="56253"/>
                  </a:lnTo>
                  <a:lnTo>
                    <a:pt x="9688" y="56095"/>
                  </a:lnTo>
                  <a:lnTo>
                    <a:pt x="9524" y="55909"/>
                  </a:lnTo>
                  <a:lnTo>
                    <a:pt x="9359" y="55711"/>
                  </a:lnTo>
                  <a:lnTo>
                    <a:pt x="9199" y="55499"/>
                  </a:lnTo>
                  <a:lnTo>
                    <a:pt x="9039" y="55261"/>
                  </a:lnTo>
                  <a:lnTo>
                    <a:pt x="8887" y="54996"/>
                  </a:lnTo>
                  <a:lnTo>
                    <a:pt x="8735" y="54718"/>
                  </a:lnTo>
                  <a:lnTo>
                    <a:pt x="8588" y="54413"/>
                  </a:lnTo>
                  <a:lnTo>
                    <a:pt x="8444" y="54095"/>
                  </a:lnTo>
                  <a:lnTo>
                    <a:pt x="8305" y="53751"/>
                  </a:lnTo>
                  <a:lnTo>
                    <a:pt x="8170" y="53394"/>
                  </a:lnTo>
                  <a:lnTo>
                    <a:pt x="8044" y="53023"/>
                  </a:lnTo>
                  <a:lnTo>
                    <a:pt x="7917" y="52639"/>
                  </a:lnTo>
                  <a:lnTo>
                    <a:pt x="7799" y="52229"/>
                  </a:lnTo>
                  <a:lnTo>
                    <a:pt x="7686" y="51805"/>
                  </a:lnTo>
                  <a:lnTo>
                    <a:pt x="7580" y="51355"/>
                  </a:lnTo>
                  <a:lnTo>
                    <a:pt x="7479" y="50905"/>
                  </a:lnTo>
                  <a:lnTo>
                    <a:pt x="7386" y="50428"/>
                  </a:lnTo>
                  <a:lnTo>
                    <a:pt x="7302" y="49938"/>
                  </a:lnTo>
                  <a:lnTo>
                    <a:pt x="7222" y="49435"/>
                  </a:lnTo>
                  <a:lnTo>
                    <a:pt x="7150" y="48919"/>
                  </a:lnTo>
                  <a:lnTo>
                    <a:pt x="7083" y="48389"/>
                  </a:lnTo>
                  <a:lnTo>
                    <a:pt x="7049" y="48072"/>
                  </a:lnTo>
                  <a:lnTo>
                    <a:pt x="7015" y="47754"/>
                  </a:lnTo>
                  <a:lnTo>
                    <a:pt x="6990" y="47436"/>
                  </a:lnTo>
                  <a:lnTo>
                    <a:pt x="6961" y="47118"/>
                  </a:lnTo>
                  <a:lnTo>
                    <a:pt x="6939" y="46787"/>
                  </a:lnTo>
                  <a:lnTo>
                    <a:pt x="6918" y="46470"/>
                  </a:lnTo>
                  <a:lnTo>
                    <a:pt x="6902" y="46152"/>
                  </a:lnTo>
                  <a:lnTo>
                    <a:pt x="6885" y="45834"/>
                  </a:lnTo>
                  <a:lnTo>
                    <a:pt x="6872" y="45516"/>
                  </a:lnTo>
                  <a:lnTo>
                    <a:pt x="6864" y="45199"/>
                  </a:lnTo>
                  <a:lnTo>
                    <a:pt x="6859" y="44881"/>
                  </a:lnTo>
                  <a:lnTo>
                    <a:pt x="6855" y="44563"/>
                  </a:lnTo>
                  <a:lnTo>
                    <a:pt x="6855" y="44259"/>
                  </a:lnTo>
                  <a:lnTo>
                    <a:pt x="6855" y="43941"/>
                  </a:lnTo>
                  <a:lnTo>
                    <a:pt x="6859" y="43623"/>
                  </a:lnTo>
                  <a:lnTo>
                    <a:pt x="6868" y="43319"/>
                  </a:lnTo>
                  <a:lnTo>
                    <a:pt x="6876" y="43014"/>
                  </a:lnTo>
                  <a:lnTo>
                    <a:pt x="6889" y="42710"/>
                  </a:lnTo>
                  <a:lnTo>
                    <a:pt x="6902" y="42405"/>
                  </a:lnTo>
                  <a:lnTo>
                    <a:pt x="6918" y="42101"/>
                  </a:lnTo>
                  <a:lnTo>
                    <a:pt x="6939" y="41809"/>
                  </a:lnTo>
                  <a:lnTo>
                    <a:pt x="6961" y="41505"/>
                  </a:lnTo>
                  <a:lnTo>
                    <a:pt x="6986" y="41214"/>
                  </a:lnTo>
                  <a:lnTo>
                    <a:pt x="7011" y="40922"/>
                  </a:lnTo>
                  <a:lnTo>
                    <a:pt x="7070" y="40353"/>
                  </a:lnTo>
                  <a:lnTo>
                    <a:pt x="7142" y="39784"/>
                  </a:lnTo>
                  <a:lnTo>
                    <a:pt x="7222" y="39241"/>
                  </a:lnTo>
                  <a:lnTo>
                    <a:pt x="7310" y="38698"/>
                  </a:lnTo>
                  <a:lnTo>
                    <a:pt x="7403" y="38182"/>
                  </a:lnTo>
                  <a:lnTo>
                    <a:pt x="7509" y="37679"/>
                  </a:lnTo>
                  <a:lnTo>
                    <a:pt x="7622" y="37189"/>
                  </a:lnTo>
                  <a:lnTo>
                    <a:pt x="7745" y="36726"/>
                  </a:lnTo>
                  <a:lnTo>
                    <a:pt x="7871" y="36276"/>
                  </a:lnTo>
                  <a:lnTo>
                    <a:pt x="8010" y="35852"/>
                  </a:lnTo>
                  <a:lnTo>
                    <a:pt x="8154" y="35441"/>
                  </a:lnTo>
                  <a:lnTo>
                    <a:pt x="8305" y="35057"/>
                  </a:lnTo>
                  <a:lnTo>
                    <a:pt x="8381" y="34872"/>
                  </a:lnTo>
                  <a:lnTo>
                    <a:pt x="8461" y="34700"/>
                  </a:lnTo>
                  <a:lnTo>
                    <a:pt x="8541" y="34528"/>
                  </a:lnTo>
                  <a:lnTo>
                    <a:pt x="8626" y="34356"/>
                  </a:lnTo>
                  <a:lnTo>
                    <a:pt x="8710" y="34197"/>
                  </a:lnTo>
                  <a:lnTo>
                    <a:pt x="8799" y="34051"/>
                  </a:lnTo>
                  <a:lnTo>
                    <a:pt x="8883" y="33906"/>
                  </a:lnTo>
                  <a:lnTo>
                    <a:pt x="8976" y="33760"/>
                  </a:lnTo>
                  <a:lnTo>
                    <a:pt x="9064" y="33628"/>
                  </a:lnTo>
                  <a:lnTo>
                    <a:pt x="9157" y="33509"/>
                  </a:lnTo>
                  <a:lnTo>
                    <a:pt x="9250" y="33389"/>
                  </a:lnTo>
                  <a:lnTo>
                    <a:pt x="9347" y="33283"/>
                  </a:lnTo>
                  <a:lnTo>
                    <a:pt x="9444" y="33178"/>
                  </a:lnTo>
                  <a:lnTo>
                    <a:pt x="9540" y="33085"/>
                  </a:lnTo>
                  <a:lnTo>
                    <a:pt x="9642" y="32992"/>
                  </a:lnTo>
                  <a:lnTo>
                    <a:pt x="9743" y="32913"/>
                  </a:lnTo>
                  <a:lnTo>
                    <a:pt x="9692" y="32847"/>
                  </a:lnTo>
                  <a:lnTo>
                    <a:pt x="9650" y="32767"/>
                  </a:lnTo>
                  <a:lnTo>
                    <a:pt x="9608" y="32674"/>
                  </a:lnTo>
                  <a:lnTo>
                    <a:pt x="9570" y="32569"/>
                  </a:lnTo>
                  <a:lnTo>
                    <a:pt x="9532" y="32463"/>
                  </a:lnTo>
                  <a:lnTo>
                    <a:pt x="9498" y="32330"/>
                  </a:lnTo>
                  <a:lnTo>
                    <a:pt x="9469" y="32211"/>
                  </a:lnTo>
                  <a:lnTo>
                    <a:pt x="9439" y="32065"/>
                  </a:lnTo>
                  <a:lnTo>
                    <a:pt x="9414" y="31920"/>
                  </a:lnTo>
                  <a:lnTo>
                    <a:pt x="9393" y="31774"/>
                  </a:lnTo>
                  <a:lnTo>
                    <a:pt x="9376" y="31629"/>
                  </a:lnTo>
                  <a:lnTo>
                    <a:pt x="9359" y="31470"/>
                  </a:lnTo>
                  <a:lnTo>
                    <a:pt x="9351" y="31311"/>
                  </a:lnTo>
                  <a:lnTo>
                    <a:pt x="9342" y="31152"/>
                  </a:lnTo>
                  <a:lnTo>
                    <a:pt x="9334" y="30980"/>
                  </a:lnTo>
                  <a:lnTo>
                    <a:pt x="9334" y="30821"/>
                  </a:lnTo>
                  <a:lnTo>
                    <a:pt x="9334" y="30662"/>
                  </a:lnTo>
                  <a:lnTo>
                    <a:pt x="9342" y="30503"/>
                  </a:lnTo>
                  <a:lnTo>
                    <a:pt x="9351" y="30344"/>
                  </a:lnTo>
                  <a:lnTo>
                    <a:pt x="9363" y="30199"/>
                  </a:lnTo>
                  <a:lnTo>
                    <a:pt x="9380" y="30053"/>
                  </a:lnTo>
                  <a:lnTo>
                    <a:pt x="9397" y="29907"/>
                  </a:lnTo>
                  <a:lnTo>
                    <a:pt x="9422" y="29775"/>
                  </a:lnTo>
                  <a:lnTo>
                    <a:pt x="9448" y="29643"/>
                  </a:lnTo>
                  <a:lnTo>
                    <a:pt x="9481" y="29524"/>
                  </a:lnTo>
                  <a:lnTo>
                    <a:pt x="9515" y="29418"/>
                  </a:lnTo>
                  <a:lnTo>
                    <a:pt x="9553" y="29312"/>
                  </a:lnTo>
                  <a:lnTo>
                    <a:pt x="9595" y="29219"/>
                  </a:lnTo>
                  <a:lnTo>
                    <a:pt x="9646" y="29153"/>
                  </a:lnTo>
                  <a:lnTo>
                    <a:pt x="9696" y="29087"/>
                  </a:lnTo>
                  <a:lnTo>
                    <a:pt x="9751" y="29034"/>
                  </a:lnTo>
                  <a:lnTo>
                    <a:pt x="9810" y="28994"/>
                  </a:lnTo>
                  <a:lnTo>
                    <a:pt x="11020" y="28491"/>
                  </a:lnTo>
                  <a:lnTo>
                    <a:pt x="12230" y="28027"/>
                  </a:lnTo>
                  <a:lnTo>
                    <a:pt x="13448" y="27577"/>
                  </a:lnTo>
                  <a:lnTo>
                    <a:pt x="14662" y="27167"/>
                  </a:lnTo>
                  <a:lnTo>
                    <a:pt x="15885" y="26783"/>
                  </a:lnTo>
                  <a:lnTo>
                    <a:pt x="17103" y="26426"/>
                  </a:lnTo>
                  <a:lnTo>
                    <a:pt x="18326" y="26095"/>
                  </a:lnTo>
                  <a:lnTo>
                    <a:pt x="19553" y="25803"/>
                  </a:lnTo>
                  <a:lnTo>
                    <a:pt x="20779" y="25539"/>
                  </a:lnTo>
                  <a:lnTo>
                    <a:pt x="22006" y="25300"/>
                  </a:lnTo>
                  <a:lnTo>
                    <a:pt x="23233" y="25088"/>
                  </a:lnTo>
                  <a:lnTo>
                    <a:pt x="24464" y="24916"/>
                  </a:lnTo>
                  <a:lnTo>
                    <a:pt x="25695" y="24771"/>
                  </a:lnTo>
                  <a:lnTo>
                    <a:pt x="26926" y="24651"/>
                  </a:lnTo>
                  <a:lnTo>
                    <a:pt x="28157" y="24559"/>
                  </a:lnTo>
                  <a:lnTo>
                    <a:pt x="29388" y="24493"/>
                  </a:lnTo>
                  <a:lnTo>
                    <a:pt x="30618" y="24466"/>
                  </a:lnTo>
                  <a:close/>
                  <a:moveTo>
                    <a:pt x="36369" y="90503"/>
                  </a:moveTo>
                  <a:lnTo>
                    <a:pt x="36520" y="90516"/>
                  </a:lnTo>
                  <a:lnTo>
                    <a:pt x="36672" y="90556"/>
                  </a:lnTo>
                  <a:lnTo>
                    <a:pt x="36820" y="90609"/>
                  </a:lnTo>
                  <a:lnTo>
                    <a:pt x="36971" y="90675"/>
                  </a:lnTo>
                  <a:lnTo>
                    <a:pt x="37115" y="90768"/>
                  </a:lnTo>
                  <a:lnTo>
                    <a:pt x="37258" y="90887"/>
                  </a:lnTo>
                  <a:lnTo>
                    <a:pt x="37401" y="91020"/>
                  </a:lnTo>
                  <a:lnTo>
                    <a:pt x="37541" y="91178"/>
                  </a:lnTo>
                  <a:lnTo>
                    <a:pt x="37680" y="91351"/>
                  </a:lnTo>
                  <a:lnTo>
                    <a:pt x="37810" y="91536"/>
                  </a:lnTo>
                  <a:lnTo>
                    <a:pt x="37941" y="91748"/>
                  </a:lnTo>
                  <a:lnTo>
                    <a:pt x="38067" y="91973"/>
                  </a:lnTo>
                  <a:lnTo>
                    <a:pt x="38190" y="92211"/>
                  </a:lnTo>
                  <a:lnTo>
                    <a:pt x="38308" y="92476"/>
                  </a:lnTo>
                  <a:lnTo>
                    <a:pt x="38426" y="92754"/>
                  </a:lnTo>
                  <a:lnTo>
                    <a:pt x="38535" y="93045"/>
                  </a:lnTo>
                  <a:lnTo>
                    <a:pt x="38641" y="93350"/>
                  </a:lnTo>
                  <a:lnTo>
                    <a:pt x="38738" y="93681"/>
                  </a:lnTo>
                  <a:lnTo>
                    <a:pt x="38835" y="94012"/>
                  </a:lnTo>
                  <a:lnTo>
                    <a:pt x="38923" y="94369"/>
                  </a:lnTo>
                  <a:lnTo>
                    <a:pt x="39008" y="94740"/>
                  </a:lnTo>
                  <a:lnTo>
                    <a:pt x="39083" y="95110"/>
                  </a:lnTo>
                  <a:lnTo>
                    <a:pt x="39155" y="95508"/>
                  </a:lnTo>
                  <a:lnTo>
                    <a:pt x="39218" y="95918"/>
                  </a:lnTo>
                  <a:lnTo>
                    <a:pt x="39277" y="96329"/>
                  </a:lnTo>
                  <a:lnTo>
                    <a:pt x="39328" y="96765"/>
                  </a:lnTo>
                  <a:lnTo>
                    <a:pt x="39374" y="97202"/>
                  </a:lnTo>
                  <a:lnTo>
                    <a:pt x="39412" y="97666"/>
                  </a:lnTo>
                  <a:lnTo>
                    <a:pt x="39438" y="98129"/>
                  </a:lnTo>
                  <a:lnTo>
                    <a:pt x="39459" y="98606"/>
                  </a:lnTo>
                  <a:lnTo>
                    <a:pt x="39471" y="99082"/>
                  </a:lnTo>
                  <a:lnTo>
                    <a:pt x="39475" y="99585"/>
                  </a:lnTo>
                  <a:lnTo>
                    <a:pt x="39475" y="100062"/>
                  </a:lnTo>
                  <a:lnTo>
                    <a:pt x="39463" y="100539"/>
                  </a:lnTo>
                  <a:lnTo>
                    <a:pt x="39446" y="101002"/>
                  </a:lnTo>
                  <a:lnTo>
                    <a:pt x="39421" y="101465"/>
                  </a:lnTo>
                  <a:lnTo>
                    <a:pt x="39391" y="101929"/>
                  </a:lnTo>
                  <a:lnTo>
                    <a:pt x="39357" y="102366"/>
                  </a:lnTo>
                  <a:lnTo>
                    <a:pt x="39315" y="102802"/>
                  </a:lnTo>
                  <a:lnTo>
                    <a:pt x="39265" y="103239"/>
                  </a:lnTo>
                  <a:lnTo>
                    <a:pt x="39210" y="103650"/>
                  </a:lnTo>
                  <a:lnTo>
                    <a:pt x="39151" y="104060"/>
                  </a:lnTo>
                  <a:lnTo>
                    <a:pt x="39088" y="104457"/>
                  </a:lnTo>
                  <a:lnTo>
                    <a:pt x="39016" y="104841"/>
                  </a:lnTo>
                  <a:lnTo>
                    <a:pt x="38940" y="105212"/>
                  </a:lnTo>
                  <a:lnTo>
                    <a:pt x="38856" y="105583"/>
                  </a:lnTo>
                  <a:lnTo>
                    <a:pt x="38771" y="105927"/>
                  </a:lnTo>
                  <a:lnTo>
                    <a:pt x="38679" y="106271"/>
                  </a:lnTo>
                  <a:lnTo>
                    <a:pt x="38582" y="106589"/>
                  </a:lnTo>
                  <a:lnTo>
                    <a:pt x="38481" y="106893"/>
                  </a:lnTo>
                  <a:lnTo>
                    <a:pt x="38375" y="107185"/>
                  </a:lnTo>
                  <a:lnTo>
                    <a:pt x="38270" y="107476"/>
                  </a:lnTo>
                  <a:lnTo>
                    <a:pt x="38156" y="107727"/>
                  </a:lnTo>
                  <a:lnTo>
                    <a:pt x="38038" y="107979"/>
                  </a:lnTo>
                  <a:lnTo>
                    <a:pt x="37916" y="108204"/>
                  </a:lnTo>
                  <a:lnTo>
                    <a:pt x="37789" y="108416"/>
                  </a:lnTo>
                  <a:lnTo>
                    <a:pt x="37663" y="108614"/>
                  </a:lnTo>
                  <a:lnTo>
                    <a:pt x="37528" y="108787"/>
                  </a:lnTo>
                  <a:lnTo>
                    <a:pt x="37393" y="108945"/>
                  </a:lnTo>
                  <a:lnTo>
                    <a:pt x="37254" y="109091"/>
                  </a:lnTo>
                  <a:lnTo>
                    <a:pt x="37111" y="109210"/>
                  </a:lnTo>
                  <a:lnTo>
                    <a:pt x="36967" y="109303"/>
                  </a:lnTo>
                  <a:lnTo>
                    <a:pt x="36820" y="109382"/>
                  </a:lnTo>
                  <a:lnTo>
                    <a:pt x="36668" y="109435"/>
                  </a:lnTo>
                  <a:lnTo>
                    <a:pt x="36630" y="109422"/>
                  </a:lnTo>
                  <a:lnTo>
                    <a:pt x="36596" y="109409"/>
                  </a:lnTo>
                  <a:lnTo>
                    <a:pt x="36562" y="109396"/>
                  </a:lnTo>
                  <a:lnTo>
                    <a:pt x="36533" y="109396"/>
                  </a:lnTo>
                  <a:lnTo>
                    <a:pt x="36482" y="109541"/>
                  </a:lnTo>
                  <a:lnTo>
                    <a:pt x="36428" y="109674"/>
                  </a:lnTo>
                  <a:lnTo>
                    <a:pt x="36369" y="109793"/>
                  </a:lnTo>
                  <a:lnTo>
                    <a:pt x="36305" y="109885"/>
                  </a:lnTo>
                  <a:lnTo>
                    <a:pt x="36238" y="109952"/>
                  </a:lnTo>
                  <a:lnTo>
                    <a:pt x="36162" y="109991"/>
                  </a:lnTo>
                  <a:lnTo>
                    <a:pt x="36082" y="110005"/>
                  </a:lnTo>
                  <a:lnTo>
                    <a:pt x="35998" y="109991"/>
                  </a:lnTo>
                  <a:lnTo>
                    <a:pt x="35846" y="109925"/>
                  </a:lnTo>
                  <a:lnTo>
                    <a:pt x="35698" y="109819"/>
                  </a:lnTo>
                  <a:lnTo>
                    <a:pt x="35551" y="109713"/>
                  </a:lnTo>
                  <a:lnTo>
                    <a:pt x="35407" y="109568"/>
                  </a:lnTo>
                  <a:lnTo>
                    <a:pt x="35268" y="109409"/>
                  </a:lnTo>
                  <a:lnTo>
                    <a:pt x="35133" y="109223"/>
                  </a:lnTo>
                  <a:lnTo>
                    <a:pt x="34999" y="109025"/>
                  </a:lnTo>
                  <a:lnTo>
                    <a:pt x="34868" y="108800"/>
                  </a:lnTo>
                  <a:lnTo>
                    <a:pt x="34741" y="108562"/>
                  </a:lnTo>
                  <a:lnTo>
                    <a:pt x="34619" y="108310"/>
                  </a:lnTo>
                  <a:lnTo>
                    <a:pt x="34501" y="108045"/>
                  </a:lnTo>
                  <a:lnTo>
                    <a:pt x="34387" y="107754"/>
                  </a:lnTo>
                  <a:lnTo>
                    <a:pt x="34278" y="107449"/>
                  </a:lnTo>
                  <a:lnTo>
                    <a:pt x="34172" y="107118"/>
                  </a:lnTo>
                  <a:lnTo>
                    <a:pt x="34071" y="106787"/>
                  </a:lnTo>
                  <a:lnTo>
                    <a:pt x="33974" y="106443"/>
                  </a:lnTo>
                  <a:lnTo>
                    <a:pt x="33881" y="106073"/>
                  </a:lnTo>
                  <a:lnTo>
                    <a:pt x="33797" y="105702"/>
                  </a:lnTo>
                  <a:lnTo>
                    <a:pt x="33717" y="105318"/>
                  </a:lnTo>
                  <a:lnTo>
                    <a:pt x="33641" y="104921"/>
                  </a:lnTo>
                  <a:lnTo>
                    <a:pt x="33569" y="104510"/>
                  </a:lnTo>
                  <a:lnTo>
                    <a:pt x="33506" y="104087"/>
                  </a:lnTo>
                  <a:lnTo>
                    <a:pt x="33447" y="103663"/>
                  </a:lnTo>
                  <a:lnTo>
                    <a:pt x="33392" y="103226"/>
                  </a:lnTo>
                  <a:lnTo>
                    <a:pt x="33346" y="102776"/>
                  </a:lnTo>
                  <a:lnTo>
                    <a:pt x="33308" y="102326"/>
                  </a:lnTo>
                  <a:lnTo>
                    <a:pt x="33274" y="101862"/>
                  </a:lnTo>
                  <a:lnTo>
                    <a:pt x="33245" y="101399"/>
                  </a:lnTo>
                  <a:lnTo>
                    <a:pt x="33224" y="100936"/>
                  </a:lnTo>
                  <a:lnTo>
                    <a:pt x="33211" y="100459"/>
                  </a:lnTo>
                  <a:lnTo>
                    <a:pt x="33203" y="99983"/>
                  </a:lnTo>
                  <a:lnTo>
                    <a:pt x="33203" y="99493"/>
                  </a:lnTo>
                  <a:lnTo>
                    <a:pt x="33211" y="99003"/>
                  </a:lnTo>
                  <a:lnTo>
                    <a:pt x="33228" y="98513"/>
                  </a:lnTo>
                  <a:lnTo>
                    <a:pt x="33253" y="98036"/>
                  </a:lnTo>
                  <a:lnTo>
                    <a:pt x="33283" y="97573"/>
                  </a:lnTo>
                  <a:lnTo>
                    <a:pt x="33325" y="97123"/>
                  </a:lnTo>
                  <a:lnTo>
                    <a:pt x="33371" y="96686"/>
                  </a:lnTo>
                  <a:lnTo>
                    <a:pt x="33422" y="96249"/>
                  </a:lnTo>
                  <a:lnTo>
                    <a:pt x="33485" y="95839"/>
                  </a:lnTo>
                  <a:lnTo>
                    <a:pt x="33553" y="95428"/>
                  </a:lnTo>
                  <a:lnTo>
                    <a:pt x="33624" y="95044"/>
                  </a:lnTo>
                  <a:lnTo>
                    <a:pt x="33704" y="94660"/>
                  </a:lnTo>
                  <a:lnTo>
                    <a:pt x="33789" y="94303"/>
                  </a:lnTo>
                  <a:lnTo>
                    <a:pt x="33881" y="93945"/>
                  </a:lnTo>
                  <a:lnTo>
                    <a:pt x="33978" y="93614"/>
                  </a:lnTo>
                  <a:lnTo>
                    <a:pt x="34080" y="93297"/>
                  </a:lnTo>
                  <a:lnTo>
                    <a:pt x="34185" y="92979"/>
                  </a:lnTo>
                  <a:lnTo>
                    <a:pt x="34294" y="92701"/>
                  </a:lnTo>
                  <a:lnTo>
                    <a:pt x="34413" y="92423"/>
                  </a:lnTo>
                  <a:lnTo>
                    <a:pt x="34531" y="92171"/>
                  </a:lnTo>
                  <a:lnTo>
                    <a:pt x="34657" y="91920"/>
                  </a:lnTo>
                  <a:lnTo>
                    <a:pt x="34784" y="91708"/>
                  </a:lnTo>
                  <a:lnTo>
                    <a:pt x="34914" y="91496"/>
                  </a:lnTo>
                  <a:lnTo>
                    <a:pt x="35049" y="91311"/>
                  </a:lnTo>
                  <a:lnTo>
                    <a:pt x="35184" y="91139"/>
                  </a:lnTo>
                  <a:lnTo>
                    <a:pt x="35327" y="90993"/>
                  </a:lnTo>
                  <a:lnTo>
                    <a:pt x="35471" y="90861"/>
                  </a:lnTo>
                  <a:lnTo>
                    <a:pt x="35614" y="90755"/>
                  </a:lnTo>
                  <a:lnTo>
                    <a:pt x="35762" y="90662"/>
                  </a:lnTo>
                  <a:lnTo>
                    <a:pt x="35909" y="90596"/>
                  </a:lnTo>
                  <a:lnTo>
                    <a:pt x="36061" y="90543"/>
                  </a:lnTo>
                  <a:lnTo>
                    <a:pt x="36213" y="90516"/>
                  </a:lnTo>
                  <a:lnTo>
                    <a:pt x="36369" y="90503"/>
                  </a:lnTo>
                  <a:close/>
                  <a:moveTo>
                    <a:pt x="21977" y="89828"/>
                  </a:moveTo>
                  <a:lnTo>
                    <a:pt x="22145" y="89855"/>
                  </a:lnTo>
                  <a:lnTo>
                    <a:pt x="22318" y="89894"/>
                  </a:lnTo>
                  <a:lnTo>
                    <a:pt x="22491" y="89960"/>
                  </a:lnTo>
                  <a:lnTo>
                    <a:pt x="22659" y="90053"/>
                  </a:lnTo>
                  <a:lnTo>
                    <a:pt x="22832" y="90172"/>
                  </a:lnTo>
                  <a:lnTo>
                    <a:pt x="23001" y="90318"/>
                  </a:lnTo>
                  <a:lnTo>
                    <a:pt x="23174" y="90490"/>
                  </a:lnTo>
                  <a:lnTo>
                    <a:pt x="23338" y="90675"/>
                  </a:lnTo>
                  <a:lnTo>
                    <a:pt x="23507" y="90887"/>
                  </a:lnTo>
                  <a:lnTo>
                    <a:pt x="23671" y="91139"/>
                  </a:lnTo>
                  <a:lnTo>
                    <a:pt x="23831" y="91390"/>
                  </a:lnTo>
                  <a:lnTo>
                    <a:pt x="23987" y="91682"/>
                  </a:lnTo>
                  <a:lnTo>
                    <a:pt x="24139" y="91986"/>
                  </a:lnTo>
                  <a:lnTo>
                    <a:pt x="24287" y="92304"/>
                  </a:lnTo>
                  <a:lnTo>
                    <a:pt x="24426" y="92648"/>
                  </a:lnTo>
                  <a:lnTo>
                    <a:pt x="24561" y="93005"/>
                  </a:lnTo>
                  <a:lnTo>
                    <a:pt x="24691" y="93376"/>
                  </a:lnTo>
                  <a:lnTo>
                    <a:pt x="24818" y="93773"/>
                  </a:lnTo>
                  <a:lnTo>
                    <a:pt x="24936" y="94171"/>
                  </a:lnTo>
                  <a:lnTo>
                    <a:pt x="25045" y="94594"/>
                  </a:lnTo>
                  <a:lnTo>
                    <a:pt x="25151" y="95031"/>
                  </a:lnTo>
                  <a:lnTo>
                    <a:pt x="25252" y="95481"/>
                  </a:lnTo>
                  <a:lnTo>
                    <a:pt x="25341" y="95945"/>
                  </a:lnTo>
                  <a:lnTo>
                    <a:pt x="25425" y="96408"/>
                  </a:lnTo>
                  <a:lnTo>
                    <a:pt x="25505" y="96898"/>
                  </a:lnTo>
                  <a:lnTo>
                    <a:pt x="25572" y="97388"/>
                  </a:lnTo>
                  <a:lnTo>
                    <a:pt x="25636" y="97891"/>
                  </a:lnTo>
                  <a:lnTo>
                    <a:pt x="25686" y="98394"/>
                  </a:lnTo>
                  <a:lnTo>
                    <a:pt x="25733" y="98923"/>
                  </a:lnTo>
                  <a:lnTo>
                    <a:pt x="25771" y="99440"/>
                  </a:lnTo>
                  <a:lnTo>
                    <a:pt x="25796" y="99983"/>
                  </a:lnTo>
                  <a:lnTo>
                    <a:pt x="25817" y="100512"/>
                  </a:lnTo>
                  <a:lnTo>
                    <a:pt x="25825" y="101055"/>
                  </a:lnTo>
                  <a:lnTo>
                    <a:pt x="25825" y="101598"/>
                  </a:lnTo>
                  <a:lnTo>
                    <a:pt x="25817" y="102154"/>
                  </a:lnTo>
                  <a:lnTo>
                    <a:pt x="25796" y="102710"/>
                  </a:lnTo>
                  <a:lnTo>
                    <a:pt x="25771" y="103253"/>
                  </a:lnTo>
                  <a:lnTo>
                    <a:pt x="25749" y="103531"/>
                  </a:lnTo>
                  <a:lnTo>
                    <a:pt x="25728" y="103809"/>
                  </a:lnTo>
                  <a:lnTo>
                    <a:pt x="25707" y="104087"/>
                  </a:lnTo>
                  <a:lnTo>
                    <a:pt x="25678" y="104365"/>
                  </a:lnTo>
                  <a:lnTo>
                    <a:pt x="25653" y="104643"/>
                  </a:lnTo>
                  <a:lnTo>
                    <a:pt x="25619" y="104921"/>
                  </a:lnTo>
                  <a:lnTo>
                    <a:pt x="25585" y="105199"/>
                  </a:lnTo>
                  <a:lnTo>
                    <a:pt x="25547" y="105477"/>
                  </a:lnTo>
                  <a:lnTo>
                    <a:pt x="25467" y="106020"/>
                  </a:lnTo>
                  <a:lnTo>
                    <a:pt x="25374" y="106536"/>
                  </a:lnTo>
                  <a:lnTo>
                    <a:pt x="25277" y="107039"/>
                  </a:lnTo>
                  <a:lnTo>
                    <a:pt x="25176" y="107516"/>
                  </a:lnTo>
                  <a:lnTo>
                    <a:pt x="25062" y="107979"/>
                  </a:lnTo>
                  <a:lnTo>
                    <a:pt x="24949" y="108429"/>
                  </a:lnTo>
                  <a:lnTo>
                    <a:pt x="24822" y="108840"/>
                  </a:lnTo>
                  <a:lnTo>
                    <a:pt x="24696" y="109250"/>
                  </a:lnTo>
                  <a:lnTo>
                    <a:pt x="24561" y="109621"/>
                  </a:lnTo>
                  <a:lnTo>
                    <a:pt x="24422" y="109978"/>
                  </a:lnTo>
                  <a:lnTo>
                    <a:pt x="24278" y="110322"/>
                  </a:lnTo>
                  <a:lnTo>
                    <a:pt x="24131" y="110627"/>
                  </a:lnTo>
                  <a:lnTo>
                    <a:pt x="23975" y="110918"/>
                  </a:lnTo>
                  <a:lnTo>
                    <a:pt x="23819" y="111183"/>
                  </a:lnTo>
                  <a:lnTo>
                    <a:pt x="23659" y="111421"/>
                  </a:lnTo>
                  <a:lnTo>
                    <a:pt x="23498" y="111633"/>
                  </a:lnTo>
                  <a:lnTo>
                    <a:pt x="23330" y="111832"/>
                  </a:lnTo>
                  <a:lnTo>
                    <a:pt x="23161" y="111990"/>
                  </a:lnTo>
                  <a:lnTo>
                    <a:pt x="22988" y="112136"/>
                  </a:lnTo>
                  <a:lnTo>
                    <a:pt x="22815" y="112242"/>
                  </a:lnTo>
                  <a:lnTo>
                    <a:pt x="22643" y="112335"/>
                  </a:lnTo>
                  <a:lnTo>
                    <a:pt x="22466" y="112401"/>
                  </a:lnTo>
                  <a:lnTo>
                    <a:pt x="22284" y="112427"/>
                  </a:lnTo>
                  <a:lnTo>
                    <a:pt x="22107" y="112427"/>
                  </a:lnTo>
                  <a:lnTo>
                    <a:pt x="21930" y="112414"/>
                  </a:lnTo>
                  <a:lnTo>
                    <a:pt x="21749" y="112361"/>
                  </a:lnTo>
                  <a:lnTo>
                    <a:pt x="21568" y="112268"/>
                  </a:lnTo>
                  <a:lnTo>
                    <a:pt x="21391" y="112163"/>
                  </a:lnTo>
                  <a:lnTo>
                    <a:pt x="21213" y="112017"/>
                  </a:lnTo>
                  <a:lnTo>
                    <a:pt x="21036" y="111845"/>
                  </a:lnTo>
                  <a:lnTo>
                    <a:pt x="20859" y="111646"/>
                  </a:lnTo>
                  <a:lnTo>
                    <a:pt x="20687" y="111408"/>
                  </a:lnTo>
                  <a:lnTo>
                    <a:pt x="20653" y="111342"/>
                  </a:lnTo>
                  <a:lnTo>
                    <a:pt x="20632" y="111289"/>
                  </a:lnTo>
                  <a:lnTo>
                    <a:pt x="20568" y="111329"/>
                  </a:lnTo>
                  <a:lnTo>
                    <a:pt x="20501" y="111342"/>
                  </a:lnTo>
                  <a:lnTo>
                    <a:pt x="20434" y="111355"/>
                  </a:lnTo>
                  <a:lnTo>
                    <a:pt x="20366" y="111342"/>
                  </a:lnTo>
                  <a:lnTo>
                    <a:pt x="20299" y="111315"/>
                  </a:lnTo>
                  <a:lnTo>
                    <a:pt x="20227" y="111262"/>
                  </a:lnTo>
                  <a:lnTo>
                    <a:pt x="20155" y="111196"/>
                  </a:lnTo>
                  <a:lnTo>
                    <a:pt x="20084" y="111117"/>
                  </a:lnTo>
                  <a:lnTo>
                    <a:pt x="20004" y="110984"/>
                  </a:lnTo>
                  <a:lnTo>
                    <a:pt x="19924" y="110865"/>
                  </a:lnTo>
                  <a:lnTo>
                    <a:pt x="19848" y="110720"/>
                  </a:lnTo>
                  <a:lnTo>
                    <a:pt x="19772" y="110587"/>
                  </a:lnTo>
                  <a:lnTo>
                    <a:pt x="19700" y="110428"/>
                  </a:lnTo>
                  <a:lnTo>
                    <a:pt x="19633" y="110283"/>
                  </a:lnTo>
                  <a:lnTo>
                    <a:pt x="19561" y="110111"/>
                  </a:lnTo>
                  <a:lnTo>
                    <a:pt x="19498" y="109938"/>
                  </a:lnTo>
                  <a:lnTo>
                    <a:pt x="19435" y="109766"/>
                  </a:lnTo>
                  <a:lnTo>
                    <a:pt x="19371" y="109581"/>
                  </a:lnTo>
                  <a:lnTo>
                    <a:pt x="19312" y="109396"/>
                  </a:lnTo>
                  <a:lnTo>
                    <a:pt x="19253" y="109197"/>
                  </a:lnTo>
                  <a:lnTo>
                    <a:pt x="19198" y="108998"/>
                  </a:lnTo>
                  <a:lnTo>
                    <a:pt x="19144" y="108800"/>
                  </a:lnTo>
                  <a:lnTo>
                    <a:pt x="19093" y="108588"/>
                  </a:lnTo>
                  <a:lnTo>
                    <a:pt x="19042" y="108376"/>
                  </a:lnTo>
                  <a:lnTo>
                    <a:pt x="18950" y="107926"/>
                  </a:lnTo>
                  <a:lnTo>
                    <a:pt x="18861" y="107476"/>
                  </a:lnTo>
                  <a:lnTo>
                    <a:pt x="18781" y="106999"/>
                  </a:lnTo>
                  <a:lnTo>
                    <a:pt x="18714" y="106509"/>
                  </a:lnTo>
                  <a:lnTo>
                    <a:pt x="18650" y="105993"/>
                  </a:lnTo>
                  <a:lnTo>
                    <a:pt x="18591" y="105477"/>
                  </a:lnTo>
                  <a:lnTo>
                    <a:pt x="18545" y="104960"/>
                  </a:lnTo>
                  <a:lnTo>
                    <a:pt x="18503" y="104418"/>
                  </a:lnTo>
                  <a:lnTo>
                    <a:pt x="18469" y="103875"/>
                  </a:lnTo>
                  <a:lnTo>
                    <a:pt x="18444" y="103332"/>
                  </a:lnTo>
                  <a:lnTo>
                    <a:pt x="18423" y="102776"/>
                  </a:lnTo>
                  <a:lnTo>
                    <a:pt x="18414" y="102233"/>
                  </a:lnTo>
                  <a:lnTo>
                    <a:pt x="18406" y="101677"/>
                  </a:lnTo>
                  <a:lnTo>
                    <a:pt x="18410" y="101121"/>
                  </a:lnTo>
                  <a:lnTo>
                    <a:pt x="18419" y="100565"/>
                  </a:lnTo>
                  <a:lnTo>
                    <a:pt x="18435" y="100022"/>
                  </a:lnTo>
                  <a:lnTo>
                    <a:pt x="18456" y="99479"/>
                  </a:lnTo>
                  <a:lnTo>
                    <a:pt x="18486" y="98937"/>
                  </a:lnTo>
                  <a:lnTo>
                    <a:pt x="18520" y="98407"/>
                  </a:lnTo>
                  <a:lnTo>
                    <a:pt x="18562" y="97891"/>
                  </a:lnTo>
                  <a:lnTo>
                    <a:pt x="18612" y="97374"/>
                  </a:lnTo>
                  <a:lnTo>
                    <a:pt x="18667" y="96871"/>
                  </a:lnTo>
                  <a:lnTo>
                    <a:pt x="18726" y="96395"/>
                  </a:lnTo>
                  <a:lnTo>
                    <a:pt x="18794" y="95931"/>
                  </a:lnTo>
                  <a:lnTo>
                    <a:pt x="18878" y="95415"/>
                  </a:lnTo>
                  <a:lnTo>
                    <a:pt x="18971" y="94912"/>
                  </a:lnTo>
                  <a:lnTo>
                    <a:pt x="19068" y="94449"/>
                  </a:lnTo>
                  <a:lnTo>
                    <a:pt x="19173" y="93998"/>
                  </a:lnTo>
                  <a:lnTo>
                    <a:pt x="19283" y="93562"/>
                  </a:lnTo>
                  <a:lnTo>
                    <a:pt x="19401" y="93164"/>
                  </a:lnTo>
                  <a:lnTo>
                    <a:pt x="19519" y="92780"/>
                  </a:lnTo>
                  <a:lnTo>
                    <a:pt x="19645" y="92423"/>
                  </a:lnTo>
                  <a:lnTo>
                    <a:pt x="19780" y="92079"/>
                  </a:lnTo>
                  <a:lnTo>
                    <a:pt x="19915" y="91774"/>
                  </a:lnTo>
                  <a:lnTo>
                    <a:pt x="20054" y="91483"/>
                  </a:lnTo>
                  <a:lnTo>
                    <a:pt x="20198" y="91205"/>
                  </a:lnTo>
                  <a:lnTo>
                    <a:pt x="20349" y="90967"/>
                  </a:lnTo>
                  <a:lnTo>
                    <a:pt x="20501" y="90742"/>
                  </a:lnTo>
                  <a:lnTo>
                    <a:pt x="20653" y="90556"/>
                  </a:lnTo>
                  <a:lnTo>
                    <a:pt x="20813" y="90384"/>
                  </a:lnTo>
                  <a:lnTo>
                    <a:pt x="20973" y="90225"/>
                  </a:lnTo>
                  <a:lnTo>
                    <a:pt x="21133" y="90106"/>
                  </a:lnTo>
                  <a:lnTo>
                    <a:pt x="21302" y="90000"/>
                  </a:lnTo>
                  <a:lnTo>
                    <a:pt x="21466" y="89921"/>
                  </a:lnTo>
                  <a:lnTo>
                    <a:pt x="21635" y="89868"/>
                  </a:lnTo>
                  <a:lnTo>
                    <a:pt x="21804" y="89841"/>
                  </a:lnTo>
                  <a:lnTo>
                    <a:pt x="21977" y="89828"/>
                  </a:lnTo>
                  <a:close/>
                  <a:moveTo>
                    <a:pt x="60132" y="0"/>
                  </a:moveTo>
                  <a:lnTo>
                    <a:pt x="60094" y="133"/>
                  </a:lnTo>
                  <a:lnTo>
                    <a:pt x="60056" y="252"/>
                  </a:lnTo>
                  <a:lnTo>
                    <a:pt x="60014" y="371"/>
                  </a:lnTo>
                  <a:lnTo>
                    <a:pt x="59972" y="477"/>
                  </a:lnTo>
                  <a:lnTo>
                    <a:pt x="59925" y="583"/>
                  </a:lnTo>
                  <a:lnTo>
                    <a:pt x="59875" y="675"/>
                  </a:lnTo>
                  <a:lnTo>
                    <a:pt x="59824" y="768"/>
                  </a:lnTo>
                  <a:lnTo>
                    <a:pt x="59774" y="847"/>
                  </a:lnTo>
                  <a:lnTo>
                    <a:pt x="59719" y="914"/>
                  </a:lnTo>
                  <a:lnTo>
                    <a:pt x="59664" y="980"/>
                  </a:lnTo>
                  <a:lnTo>
                    <a:pt x="59605" y="1033"/>
                  </a:lnTo>
                  <a:lnTo>
                    <a:pt x="59546" y="1086"/>
                  </a:lnTo>
                  <a:lnTo>
                    <a:pt x="59483" y="1112"/>
                  </a:lnTo>
                  <a:lnTo>
                    <a:pt x="59415" y="1139"/>
                  </a:lnTo>
                  <a:lnTo>
                    <a:pt x="59352" y="1165"/>
                  </a:lnTo>
                  <a:lnTo>
                    <a:pt x="59280" y="1165"/>
                  </a:lnTo>
                  <a:lnTo>
                    <a:pt x="57476" y="1324"/>
                  </a:lnTo>
                  <a:lnTo>
                    <a:pt x="55668" y="1509"/>
                  </a:lnTo>
                  <a:lnTo>
                    <a:pt x="52034" y="1880"/>
                  </a:lnTo>
                  <a:lnTo>
                    <a:pt x="44728" y="2674"/>
                  </a:lnTo>
                  <a:lnTo>
                    <a:pt x="41061" y="3058"/>
                  </a:lnTo>
                  <a:lnTo>
                    <a:pt x="39223" y="3230"/>
                  </a:lnTo>
                  <a:lnTo>
                    <a:pt x="37385" y="3403"/>
                  </a:lnTo>
                  <a:lnTo>
                    <a:pt x="35542" y="3561"/>
                  </a:lnTo>
                  <a:lnTo>
                    <a:pt x="33700" y="3694"/>
                  </a:lnTo>
                  <a:lnTo>
                    <a:pt x="31862" y="3813"/>
                  </a:lnTo>
                  <a:lnTo>
                    <a:pt x="30020" y="3919"/>
                  </a:lnTo>
                  <a:lnTo>
                    <a:pt x="28178" y="3998"/>
                  </a:lnTo>
                  <a:lnTo>
                    <a:pt x="26335" y="4051"/>
                  </a:lnTo>
                  <a:lnTo>
                    <a:pt x="24497" y="4078"/>
                  </a:lnTo>
                  <a:lnTo>
                    <a:pt x="22659" y="4078"/>
                  </a:lnTo>
                  <a:lnTo>
                    <a:pt x="21740" y="4065"/>
                  </a:lnTo>
                  <a:lnTo>
                    <a:pt x="20821" y="4051"/>
                  </a:lnTo>
                  <a:lnTo>
                    <a:pt x="19902" y="4025"/>
                  </a:lnTo>
                  <a:lnTo>
                    <a:pt x="18988" y="3985"/>
                  </a:lnTo>
                  <a:lnTo>
                    <a:pt x="18069" y="3932"/>
                  </a:lnTo>
                  <a:lnTo>
                    <a:pt x="17154" y="3879"/>
                  </a:lnTo>
                  <a:lnTo>
                    <a:pt x="16235" y="3813"/>
                  </a:lnTo>
                  <a:lnTo>
                    <a:pt x="15320" y="3747"/>
                  </a:lnTo>
                  <a:lnTo>
                    <a:pt x="14405" y="3654"/>
                  </a:lnTo>
                  <a:lnTo>
                    <a:pt x="13495" y="3561"/>
                  </a:lnTo>
                  <a:lnTo>
                    <a:pt x="12580" y="3456"/>
                  </a:lnTo>
                  <a:lnTo>
                    <a:pt x="11669" y="3336"/>
                  </a:lnTo>
                  <a:lnTo>
                    <a:pt x="10755" y="3217"/>
                  </a:lnTo>
                  <a:lnTo>
                    <a:pt x="9844" y="3072"/>
                  </a:lnTo>
                  <a:lnTo>
                    <a:pt x="8938" y="2926"/>
                  </a:lnTo>
                  <a:lnTo>
                    <a:pt x="8027" y="2767"/>
                  </a:lnTo>
                  <a:lnTo>
                    <a:pt x="7121" y="2582"/>
                  </a:lnTo>
                  <a:lnTo>
                    <a:pt x="6214" y="2396"/>
                  </a:lnTo>
                  <a:lnTo>
                    <a:pt x="5308" y="2198"/>
                  </a:lnTo>
                  <a:lnTo>
                    <a:pt x="4402" y="1986"/>
                  </a:lnTo>
                  <a:lnTo>
                    <a:pt x="3500" y="1761"/>
                  </a:lnTo>
                  <a:lnTo>
                    <a:pt x="2597" y="1523"/>
                  </a:lnTo>
                  <a:lnTo>
                    <a:pt x="1695" y="1258"/>
                  </a:lnTo>
                  <a:lnTo>
                    <a:pt x="797" y="993"/>
                  </a:lnTo>
                  <a:lnTo>
                    <a:pt x="738" y="4435"/>
                  </a:lnTo>
                  <a:lnTo>
                    <a:pt x="671" y="7891"/>
                  </a:lnTo>
                  <a:lnTo>
                    <a:pt x="603" y="11359"/>
                  </a:lnTo>
                  <a:lnTo>
                    <a:pt x="532" y="14828"/>
                  </a:lnTo>
                  <a:lnTo>
                    <a:pt x="388" y="21765"/>
                  </a:lnTo>
                  <a:lnTo>
                    <a:pt x="317" y="25247"/>
                  </a:lnTo>
                  <a:lnTo>
                    <a:pt x="249" y="28716"/>
                  </a:lnTo>
                  <a:lnTo>
                    <a:pt x="186" y="32198"/>
                  </a:lnTo>
                  <a:lnTo>
                    <a:pt x="131" y="35680"/>
                  </a:lnTo>
                  <a:lnTo>
                    <a:pt x="85" y="39162"/>
                  </a:lnTo>
                  <a:lnTo>
                    <a:pt x="64" y="40896"/>
                  </a:lnTo>
                  <a:lnTo>
                    <a:pt x="47" y="42630"/>
                  </a:lnTo>
                  <a:lnTo>
                    <a:pt x="30" y="44365"/>
                  </a:lnTo>
                  <a:lnTo>
                    <a:pt x="17" y="46112"/>
                  </a:lnTo>
                  <a:lnTo>
                    <a:pt x="9" y="47847"/>
                  </a:lnTo>
                  <a:lnTo>
                    <a:pt x="1" y="49581"/>
                  </a:lnTo>
                  <a:lnTo>
                    <a:pt x="1" y="51315"/>
                  </a:lnTo>
                  <a:lnTo>
                    <a:pt x="1" y="53050"/>
                  </a:lnTo>
                  <a:lnTo>
                    <a:pt x="5" y="54771"/>
                  </a:lnTo>
                  <a:lnTo>
                    <a:pt x="13" y="56505"/>
                  </a:lnTo>
                  <a:lnTo>
                    <a:pt x="30" y="58226"/>
                  </a:lnTo>
                  <a:lnTo>
                    <a:pt x="47" y="59960"/>
                  </a:lnTo>
                  <a:lnTo>
                    <a:pt x="68" y="61682"/>
                  </a:lnTo>
                  <a:lnTo>
                    <a:pt x="93" y="63403"/>
                  </a:lnTo>
                  <a:lnTo>
                    <a:pt x="127" y="65124"/>
                  </a:lnTo>
                  <a:lnTo>
                    <a:pt x="165" y="66845"/>
                  </a:lnTo>
                  <a:lnTo>
                    <a:pt x="207" y="68566"/>
                  </a:lnTo>
                  <a:lnTo>
                    <a:pt x="254" y="70274"/>
                  </a:lnTo>
                  <a:lnTo>
                    <a:pt x="308" y="71995"/>
                  </a:lnTo>
                  <a:lnTo>
                    <a:pt x="367" y="73703"/>
                  </a:lnTo>
                  <a:lnTo>
                    <a:pt x="431" y="75411"/>
                  </a:lnTo>
                  <a:lnTo>
                    <a:pt x="506" y="77105"/>
                  </a:lnTo>
                  <a:lnTo>
                    <a:pt x="582" y="78813"/>
                  </a:lnTo>
                  <a:lnTo>
                    <a:pt x="667" y="80508"/>
                  </a:lnTo>
                  <a:lnTo>
                    <a:pt x="759" y="82202"/>
                  </a:lnTo>
                  <a:lnTo>
                    <a:pt x="856" y="83897"/>
                  </a:lnTo>
                  <a:lnTo>
                    <a:pt x="962" y="85592"/>
                  </a:lnTo>
                  <a:lnTo>
                    <a:pt x="1076" y="87273"/>
                  </a:lnTo>
                  <a:lnTo>
                    <a:pt x="1198" y="88954"/>
                  </a:lnTo>
                  <a:lnTo>
                    <a:pt x="1324" y="90636"/>
                  </a:lnTo>
                  <a:lnTo>
                    <a:pt x="1463" y="92317"/>
                  </a:lnTo>
                  <a:lnTo>
                    <a:pt x="1607" y="93985"/>
                  </a:lnTo>
                  <a:lnTo>
                    <a:pt x="1758" y="95653"/>
                  </a:lnTo>
                  <a:lnTo>
                    <a:pt x="1919" y="97308"/>
                  </a:lnTo>
                  <a:lnTo>
                    <a:pt x="2092" y="98976"/>
                  </a:lnTo>
                  <a:lnTo>
                    <a:pt x="2269" y="100631"/>
                  </a:lnTo>
                  <a:lnTo>
                    <a:pt x="2458" y="102286"/>
                  </a:lnTo>
                  <a:lnTo>
                    <a:pt x="2652" y="103928"/>
                  </a:lnTo>
                  <a:lnTo>
                    <a:pt x="2859" y="105569"/>
                  </a:lnTo>
                  <a:lnTo>
                    <a:pt x="3074" y="107211"/>
                  </a:lnTo>
                  <a:lnTo>
                    <a:pt x="3301" y="108840"/>
                  </a:lnTo>
                  <a:lnTo>
                    <a:pt x="3537" y="110468"/>
                  </a:lnTo>
                  <a:lnTo>
                    <a:pt x="3651" y="111223"/>
                  </a:lnTo>
                  <a:lnTo>
                    <a:pt x="3765" y="111977"/>
                  </a:lnTo>
                  <a:lnTo>
                    <a:pt x="3883" y="112732"/>
                  </a:lnTo>
                  <a:lnTo>
                    <a:pt x="4005" y="113473"/>
                  </a:lnTo>
                  <a:lnTo>
                    <a:pt x="4250" y="114943"/>
                  </a:lnTo>
                  <a:lnTo>
                    <a:pt x="4499" y="116386"/>
                  </a:lnTo>
                  <a:lnTo>
                    <a:pt x="4760" y="117802"/>
                  </a:lnTo>
                  <a:lnTo>
                    <a:pt x="5026" y="119206"/>
                  </a:lnTo>
                  <a:lnTo>
                    <a:pt x="5300" y="120583"/>
                  </a:lnTo>
                  <a:lnTo>
                    <a:pt x="5582" y="121946"/>
                  </a:lnTo>
                  <a:lnTo>
                    <a:pt x="5873" y="123270"/>
                  </a:lnTo>
                  <a:lnTo>
                    <a:pt x="6168" y="124581"/>
                  </a:lnTo>
                  <a:lnTo>
                    <a:pt x="6472" y="125865"/>
                  </a:lnTo>
                  <a:lnTo>
                    <a:pt x="6779" y="127136"/>
                  </a:lnTo>
                  <a:lnTo>
                    <a:pt x="7095" y="128367"/>
                  </a:lnTo>
                  <a:lnTo>
                    <a:pt x="7416" y="129585"/>
                  </a:lnTo>
                  <a:lnTo>
                    <a:pt x="7749" y="130790"/>
                  </a:lnTo>
                  <a:lnTo>
                    <a:pt x="8082" y="131955"/>
                  </a:lnTo>
                  <a:lnTo>
                    <a:pt x="8423" y="133107"/>
                  </a:lnTo>
                  <a:lnTo>
                    <a:pt x="8773" y="134232"/>
                  </a:lnTo>
                  <a:lnTo>
                    <a:pt x="9127" y="135331"/>
                  </a:lnTo>
                  <a:lnTo>
                    <a:pt x="9486" y="136404"/>
                  </a:lnTo>
                  <a:lnTo>
                    <a:pt x="9852" y="137463"/>
                  </a:lnTo>
                  <a:lnTo>
                    <a:pt x="10223" y="138482"/>
                  </a:lnTo>
                  <a:lnTo>
                    <a:pt x="10603" y="139488"/>
                  </a:lnTo>
                  <a:lnTo>
                    <a:pt x="10986" y="140468"/>
                  </a:lnTo>
                  <a:lnTo>
                    <a:pt x="11374" y="141434"/>
                  </a:lnTo>
                  <a:lnTo>
                    <a:pt x="11766" y="142361"/>
                  </a:lnTo>
                  <a:lnTo>
                    <a:pt x="12167" y="143275"/>
                  </a:lnTo>
                  <a:lnTo>
                    <a:pt x="12572" y="144162"/>
                  </a:lnTo>
                  <a:lnTo>
                    <a:pt x="12980" y="145022"/>
                  </a:lnTo>
                  <a:lnTo>
                    <a:pt x="13394" y="145856"/>
                  </a:lnTo>
                  <a:lnTo>
                    <a:pt x="13815" y="146677"/>
                  </a:lnTo>
                  <a:lnTo>
                    <a:pt x="14241" y="147458"/>
                  </a:lnTo>
                  <a:lnTo>
                    <a:pt x="14667" y="148226"/>
                  </a:lnTo>
                  <a:lnTo>
                    <a:pt x="15101" y="148968"/>
                  </a:lnTo>
                  <a:lnTo>
                    <a:pt x="15539" y="149682"/>
                  </a:lnTo>
                  <a:lnTo>
                    <a:pt x="15982" y="150371"/>
                  </a:lnTo>
                  <a:lnTo>
                    <a:pt x="16429" y="151046"/>
                  </a:lnTo>
                  <a:lnTo>
                    <a:pt x="16880" y="151682"/>
                  </a:lnTo>
                  <a:lnTo>
                    <a:pt x="17335" y="152304"/>
                  </a:lnTo>
                  <a:lnTo>
                    <a:pt x="17795" y="152886"/>
                  </a:lnTo>
                  <a:lnTo>
                    <a:pt x="18258" y="153456"/>
                  </a:lnTo>
                  <a:lnTo>
                    <a:pt x="18726" y="153998"/>
                  </a:lnTo>
                  <a:lnTo>
                    <a:pt x="19198" y="154515"/>
                  </a:lnTo>
                  <a:lnTo>
                    <a:pt x="19671" y="155005"/>
                  </a:lnTo>
                  <a:lnTo>
                    <a:pt x="20151" y="155468"/>
                  </a:lnTo>
                  <a:lnTo>
                    <a:pt x="20632" y="155918"/>
                  </a:lnTo>
                  <a:lnTo>
                    <a:pt x="21117" y="156329"/>
                  </a:lnTo>
                  <a:lnTo>
                    <a:pt x="21606" y="156726"/>
                  </a:lnTo>
                  <a:lnTo>
                    <a:pt x="22099" y="157083"/>
                  </a:lnTo>
                  <a:lnTo>
                    <a:pt x="22592" y="157427"/>
                  </a:lnTo>
                  <a:lnTo>
                    <a:pt x="23089" y="157745"/>
                  </a:lnTo>
                  <a:lnTo>
                    <a:pt x="23591" y="158023"/>
                  </a:lnTo>
                  <a:lnTo>
                    <a:pt x="24093" y="158288"/>
                  </a:lnTo>
                  <a:lnTo>
                    <a:pt x="24599" y="158526"/>
                  </a:lnTo>
                  <a:lnTo>
                    <a:pt x="25104" y="158738"/>
                  </a:lnTo>
                  <a:lnTo>
                    <a:pt x="25619" y="158923"/>
                  </a:lnTo>
                  <a:lnTo>
                    <a:pt x="26129" y="159082"/>
                  </a:lnTo>
                  <a:lnTo>
                    <a:pt x="26647" y="159215"/>
                  </a:lnTo>
                  <a:lnTo>
                    <a:pt x="27162" y="159321"/>
                  </a:lnTo>
                  <a:lnTo>
                    <a:pt x="27684" y="159400"/>
                  </a:lnTo>
                  <a:lnTo>
                    <a:pt x="28203" y="159453"/>
                  </a:lnTo>
                  <a:lnTo>
                    <a:pt x="28726" y="159479"/>
                  </a:lnTo>
                  <a:lnTo>
                    <a:pt x="29253" y="159479"/>
                  </a:lnTo>
                  <a:lnTo>
                    <a:pt x="29780" y="159453"/>
                  </a:lnTo>
                  <a:lnTo>
                    <a:pt x="30315" y="159413"/>
                  </a:lnTo>
                  <a:lnTo>
                    <a:pt x="30850" y="159347"/>
                  </a:lnTo>
                  <a:lnTo>
                    <a:pt x="31386" y="159254"/>
                  </a:lnTo>
                  <a:lnTo>
                    <a:pt x="31917" y="159148"/>
                  </a:lnTo>
                  <a:lnTo>
                    <a:pt x="32452" y="159003"/>
                  </a:lnTo>
                  <a:lnTo>
                    <a:pt x="32988" y="158857"/>
                  </a:lnTo>
                  <a:lnTo>
                    <a:pt x="33523" y="158672"/>
                  </a:lnTo>
                  <a:lnTo>
                    <a:pt x="34054" y="158473"/>
                  </a:lnTo>
                  <a:lnTo>
                    <a:pt x="34585" y="158261"/>
                  </a:lnTo>
                  <a:lnTo>
                    <a:pt x="35117" y="158010"/>
                  </a:lnTo>
                  <a:lnTo>
                    <a:pt x="35648" y="157745"/>
                  </a:lnTo>
                  <a:lnTo>
                    <a:pt x="36175" y="157454"/>
                  </a:lnTo>
                  <a:lnTo>
                    <a:pt x="36702" y="157149"/>
                  </a:lnTo>
                  <a:lnTo>
                    <a:pt x="37229" y="156805"/>
                  </a:lnTo>
                  <a:lnTo>
                    <a:pt x="37751" y="156448"/>
                  </a:lnTo>
                  <a:lnTo>
                    <a:pt x="38274" y="156077"/>
                  </a:lnTo>
                  <a:lnTo>
                    <a:pt x="38793" y="155667"/>
                  </a:lnTo>
                  <a:lnTo>
                    <a:pt x="39307" y="155243"/>
                  </a:lnTo>
                  <a:lnTo>
                    <a:pt x="39821" y="154793"/>
                  </a:lnTo>
                  <a:lnTo>
                    <a:pt x="40331" y="154316"/>
                  </a:lnTo>
                  <a:lnTo>
                    <a:pt x="40841" y="153813"/>
                  </a:lnTo>
                  <a:lnTo>
                    <a:pt x="41347" y="153297"/>
                  </a:lnTo>
                  <a:lnTo>
                    <a:pt x="41849" y="152754"/>
                  </a:lnTo>
                  <a:lnTo>
                    <a:pt x="42346" y="152185"/>
                  </a:lnTo>
                  <a:lnTo>
                    <a:pt x="42840" y="151589"/>
                  </a:lnTo>
                  <a:lnTo>
                    <a:pt x="43329" y="150967"/>
                  </a:lnTo>
                  <a:lnTo>
                    <a:pt x="43818" y="150331"/>
                  </a:lnTo>
                  <a:lnTo>
                    <a:pt x="44298" y="149656"/>
                  </a:lnTo>
                  <a:lnTo>
                    <a:pt x="44774" y="148968"/>
                  </a:lnTo>
                  <a:lnTo>
                    <a:pt x="45247" y="148253"/>
                  </a:lnTo>
                  <a:lnTo>
                    <a:pt x="45715" y="147511"/>
                  </a:lnTo>
                  <a:lnTo>
                    <a:pt x="46178" y="146743"/>
                  </a:lnTo>
                  <a:lnTo>
                    <a:pt x="46638" y="145949"/>
                  </a:lnTo>
                  <a:lnTo>
                    <a:pt x="47089" y="145141"/>
                  </a:lnTo>
                  <a:lnTo>
                    <a:pt x="47540" y="144294"/>
                  </a:lnTo>
                  <a:lnTo>
                    <a:pt x="47978" y="143420"/>
                  </a:lnTo>
                  <a:lnTo>
                    <a:pt x="48417" y="142533"/>
                  </a:lnTo>
                  <a:lnTo>
                    <a:pt x="48632" y="142083"/>
                  </a:lnTo>
                  <a:lnTo>
                    <a:pt x="48847" y="141620"/>
                  </a:lnTo>
                  <a:lnTo>
                    <a:pt x="49058" y="141143"/>
                  </a:lnTo>
                  <a:lnTo>
                    <a:pt x="49268" y="140667"/>
                  </a:lnTo>
                  <a:lnTo>
                    <a:pt x="49479" y="140190"/>
                  </a:lnTo>
                  <a:lnTo>
                    <a:pt x="49690" y="139700"/>
                  </a:lnTo>
                  <a:lnTo>
                    <a:pt x="49892" y="139210"/>
                  </a:lnTo>
                  <a:lnTo>
                    <a:pt x="50099" y="138707"/>
                  </a:lnTo>
                  <a:lnTo>
                    <a:pt x="50301" y="138191"/>
                  </a:lnTo>
                  <a:lnTo>
                    <a:pt x="50503" y="137675"/>
                  </a:lnTo>
                  <a:lnTo>
                    <a:pt x="50702" y="137158"/>
                  </a:lnTo>
                  <a:lnTo>
                    <a:pt x="50900" y="136629"/>
                  </a:lnTo>
                  <a:lnTo>
                    <a:pt x="51098" y="136099"/>
                  </a:lnTo>
                  <a:lnTo>
                    <a:pt x="51292" y="135556"/>
                  </a:lnTo>
                  <a:lnTo>
                    <a:pt x="51486" y="135013"/>
                  </a:lnTo>
                  <a:lnTo>
                    <a:pt x="51675" y="134457"/>
                  </a:lnTo>
                  <a:lnTo>
                    <a:pt x="51865" y="133888"/>
                  </a:lnTo>
                  <a:lnTo>
                    <a:pt x="52051" y="133319"/>
                  </a:lnTo>
                  <a:lnTo>
                    <a:pt x="52236" y="132750"/>
                  </a:lnTo>
                  <a:lnTo>
                    <a:pt x="52417" y="132167"/>
                  </a:lnTo>
                  <a:lnTo>
                    <a:pt x="52599" y="131584"/>
                  </a:lnTo>
                  <a:lnTo>
                    <a:pt x="52780" y="130989"/>
                  </a:lnTo>
                  <a:lnTo>
                    <a:pt x="52957" y="130380"/>
                  </a:lnTo>
                  <a:lnTo>
                    <a:pt x="53130" y="129784"/>
                  </a:lnTo>
                  <a:lnTo>
                    <a:pt x="53307" y="129162"/>
                  </a:lnTo>
                  <a:lnTo>
                    <a:pt x="53475" y="128539"/>
                  </a:lnTo>
                  <a:lnTo>
                    <a:pt x="53644" y="127917"/>
                  </a:lnTo>
                  <a:lnTo>
                    <a:pt x="53813" y="127282"/>
                  </a:lnTo>
                  <a:lnTo>
                    <a:pt x="53977" y="126633"/>
                  </a:lnTo>
                  <a:lnTo>
                    <a:pt x="54142" y="125984"/>
                  </a:lnTo>
                  <a:lnTo>
                    <a:pt x="54302" y="125336"/>
                  </a:lnTo>
                  <a:lnTo>
                    <a:pt x="54458" y="124674"/>
                  </a:lnTo>
                  <a:lnTo>
                    <a:pt x="54618" y="123998"/>
                  </a:lnTo>
                  <a:lnTo>
                    <a:pt x="54770" y="123323"/>
                  </a:lnTo>
                  <a:lnTo>
                    <a:pt x="54921" y="122635"/>
                  </a:lnTo>
                  <a:lnTo>
                    <a:pt x="55073" y="121946"/>
                  </a:lnTo>
                  <a:lnTo>
                    <a:pt x="55217" y="121245"/>
                  </a:lnTo>
                  <a:lnTo>
                    <a:pt x="55364" y="120543"/>
                  </a:lnTo>
                  <a:lnTo>
                    <a:pt x="55507" y="119828"/>
                  </a:lnTo>
                  <a:lnTo>
                    <a:pt x="55647" y="119113"/>
                  </a:lnTo>
                  <a:lnTo>
                    <a:pt x="55786" y="118385"/>
                  </a:lnTo>
                  <a:lnTo>
                    <a:pt x="55921" y="117657"/>
                  </a:lnTo>
                  <a:lnTo>
                    <a:pt x="56051" y="116915"/>
                  </a:lnTo>
                  <a:lnTo>
                    <a:pt x="56182" y="116174"/>
                  </a:lnTo>
                  <a:lnTo>
                    <a:pt x="56313" y="115419"/>
                  </a:lnTo>
                  <a:lnTo>
                    <a:pt x="56439" y="114652"/>
                  </a:lnTo>
                  <a:lnTo>
                    <a:pt x="56561" y="113884"/>
                  </a:lnTo>
                  <a:lnTo>
                    <a:pt x="56679" y="113116"/>
                  </a:lnTo>
                  <a:lnTo>
                    <a:pt x="56802" y="112335"/>
                  </a:lnTo>
                  <a:lnTo>
                    <a:pt x="56915" y="111540"/>
                  </a:lnTo>
                  <a:lnTo>
                    <a:pt x="57029" y="110746"/>
                  </a:lnTo>
                  <a:lnTo>
                    <a:pt x="57139" y="109938"/>
                  </a:lnTo>
                  <a:lnTo>
                    <a:pt x="57244" y="109131"/>
                  </a:lnTo>
                  <a:lnTo>
                    <a:pt x="57350" y="108310"/>
                  </a:lnTo>
                  <a:lnTo>
                    <a:pt x="57548" y="106748"/>
                  </a:lnTo>
                  <a:lnTo>
                    <a:pt x="57733" y="105159"/>
                  </a:lnTo>
                  <a:lnTo>
                    <a:pt x="57919" y="103584"/>
                  </a:lnTo>
                  <a:lnTo>
                    <a:pt x="58092" y="101995"/>
                  </a:lnTo>
                  <a:lnTo>
                    <a:pt x="58264" y="100393"/>
                  </a:lnTo>
                  <a:lnTo>
                    <a:pt x="58429" y="98804"/>
                  </a:lnTo>
                  <a:lnTo>
                    <a:pt x="58585" y="97189"/>
                  </a:lnTo>
                  <a:lnTo>
                    <a:pt x="58737" y="95587"/>
                  </a:lnTo>
                  <a:lnTo>
                    <a:pt x="58884" y="93972"/>
                  </a:lnTo>
                  <a:lnTo>
                    <a:pt x="59023" y="92357"/>
                  </a:lnTo>
                  <a:lnTo>
                    <a:pt x="59158" y="90742"/>
                  </a:lnTo>
                  <a:lnTo>
                    <a:pt x="59285" y="89113"/>
                  </a:lnTo>
                  <a:lnTo>
                    <a:pt x="59411" y="87485"/>
                  </a:lnTo>
                  <a:lnTo>
                    <a:pt x="59529" y="85856"/>
                  </a:lnTo>
                  <a:lnTo>
                    <a:pt x="59639" y="84215"/>
                  </a:lnTo>
                  <a:lnTo>
                    <a:pt x="59744" y="82586"/>
                  </a:lnTo>
                  <a:lnTo>
                    <a:pt x="59849" y="80945"/>
                  </a:lnTo>
                  <a:lnTo>
                    <a:pt x="59942" y="79290"/>
                  </a:lnTo>
                  <a:lnTo>
                    <a:pt x="60035" y="77648"/>
                  </a:lnTo>
                  <a:lnTo>
                    <a:pt x="60119" y="75993"/>
                  </a:lnTo>
                  <a:lnTo>
                    <a:pt x="60204" y="74338"/>
                  </a:lnTo>
                  <a:lnTo>
                    <a:pt x="60279" y="72683"/>
                  </a:lnTo>
                  <a:lnTo>
                    <a:pt x="60351" y="71028"/>
                  </a:lnTo>
                  <a:lnTo>
                    <a:pt x="60414" y="69360"/>
                  </a:lnTo>
                  <a:lnTo>
                    <a:pt x="60478" y="67692"/>
                  </a:lnTo>
                  <a:lnTo>
                    <a:pt x="60532" y="66037"/>
                  </a:lnTo>
                  <a:lnTo>
                    <a:pt x="60587" y="64369"/>
                  </a:lnTo>
                  <a:lnTo>
                    <a:pt x="60634" y="62688"/>
                  </a:lnTo>
                  <a:lnTo>
                    <a:pt x="60680" y="61020"/>
                  </a:lnTo>
                  <a:lnTo>
                    <a:pt x="60718" y="59351"/>
                  </a:lnTo>
                  <a:lnTo>
                    <a:pt x="60752" y="57670"/>
                  </a:lnTo>
                  <a:lnTo>
                    <a:pt x="60785" y="56002"/>
                  </a:lnTo>
                  <a:lnTo>
                    <a:pt x="60811" y="54321"/>
                  </a:lnTo>
                  <a:lnTo>
                    <a:pt x="60832" y="52639"/>
                  </a:lnTo>
                  <a:lnTo>
                    <a:pt x="60853" y="50958"/>
                  </a:lnTo>
                  <a:lnTo>
                    <a:pt x="60865" y="49290"/>
                  </a:lnTo>
                  <a:lnTo>
                    <a:pt x="60878" y="47608"/>
                  </a:lnTo>
                  <a:lnTo>
                    <a:pt x="60887" y="45927"/>
                  </a:lnTo>
                  <a:lnTo>
                    <a:pt x="60887" y="44246"/>
                  </a:lnTo>
                  <a:lnTo>
                    <a:pt x="60887" y="42564"/>
                  </a:lnTo>
                  <a:lnTo>
                    <a:pt x="60882" y="40883"/>
                  </a:lnTo>
                  <a:lnTo>
                    <a:pt x="60878" y="39201"/>
                  </a:lnTo>
                  <a:lnTo>
                    <a:pt x="60865" y="37507"/>
                  </a:lnTo>
                  <a:lnTo>
                    <a:pt x="60853" y="35825"/>
                  </a:lnTo>
                  <a:lnTo>
                    <a:pt x="60836" y="34144"/>
                  </a:lnTo>
                  <a:lnTo>
                    <a:pt x="60815" y="32476"/>
                  </a:lnTo>
                  <a:lnTo>
                    <a:pt x="60794" y="30794"/>
                  </a:lnTo>
                  <a:lnTo>
                    <a:pt x="60764" y="29113"/>
                  </a:lnTo>
                  <a:lnTo>
                    <a:pt x="60735" y="27432"/>
                  </a:lnTo>
                  <a:lnTo>
                    <a:pt x="60705" y="25750"/>
                  </a:lnTo>
                  <a:lnTo>
                    <a:pt x="60672" y="24082"/>
                  </a:lnTo>
                  <a:lnTo>
                    <a:pt x="60634" y="22401"/>
                  </a:lnTo>
                  <a:lnTo>
                    <a:pt x="60591" y="20733"/>
                  </a:lnTo>
                  <a:lnTo>
                    <a:pt x="60549" y="19065"/>
                  </a:lnTo>
                  <a:lnTo>
                    <a:pt x="60457" y="15715"/>
                  </a:lnTo>
                  <a:lnTo>
                    <a:pt x="60351" y="12392"/>
                  </a:lnTo>
                  <a:lnTo>
                    <a:pt x="60242" y="9069"/>
                  </a:lnTo>
                  <a:lnTo>
                    <a:pt x="60123" y="5759"/>
                  </a:lnTo>
                  <a:lnTo>
                    <a:pt x="59993" y="2449"/>
                  </a:lnTo>
                  <a:lnTo>
                    <a:pt x="59989" y="2290"/>
                  </a:lnTo>
                  <a:lnTo>
                    <a:pt x="59984" y="2118"/>
                  </a:lnTo>
                  <a:lnTo>
                    <a:pt x="59984" y="1960"/>
                  </a:lnTo>
                  <a:lnTo>
                    <a:pt x="59989" y="1801"/>
                  </a:lnTo>
                  <a:lnTo>
                    <a:pt x="59993" y="1655"/>
                  </a:lnTo>
                  <a:lnTo>
                    <a:pt x="60001" y="1496"/>
                  </a:lnTo>
                  <a:lnTo>
                    <a:pt x="60014" y="1351"/>
                  </a:lnTo>
                  <a:lnTo>
                    <a:pt x="60027" y="1205"/>
                  </a:lnTo>
                  <a:lnTo>
                    <a:pt x="60056" y="940"/>
                  </a:lnTo>
                  <a:lnTo>
                    <a:pt x="60098" y="675"/>
                  </a:lnTo>
                  <a:lnTo>
                    <a:pt x="60145" y="437"/>
                  </a:lnTo>
                  <a:lnTo>
                    <a:pt x="60199" y="225"/>
                  </a:lnTo>
                  <a:lnTo>
                    <a:pt x="6013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4221050" y="-11429925"/>
              <a:ext cx="325375" cy="1332225"/>
            </a:xfrm>
            <a:custGeom>
              <a:avLst/>
              <a:gdLst/>
              <a:ahLst/>
              <a:cxnLst/>
              <a:rect l="l" t="t" r="r" b="b"/>
              <a:pathLst>
                <a:path w="13015" h="53289" extrusionOk="0">
                  <a:moveTo>
                    <a:pt x="2387" y="1"/>
                  </a:moveTo>
                  <a:lnTo>
                    <a:pt x="2189" y="927"/>
                  </a:lnTo>
                  <a:lnTo>
                    <a:pt x="1991" y="1854"/>
                  </a:lnTo>
                  <a:lnTo>
                    <a:pt x="1801" y="2781"/>
                  </a:lnTo>
                  <a:lnTo>
                    <a:pt x="1616" y="3708"/>
                  </a:lnTo>
                  <a:lnTo>
                    <a:pt x="1438" y="4634"/>
                  </a:lnTo>
                  <a:lnTo>
                    <a:pt x="1261" y="5561"/>
                  </a:lnTo>
                  <a:lnTo>
                    <a:pt x="1097" y="6475"/>
                  </a:lnTo>
                  <a:lnTo>
                    <a:pt x="937" y="7401"/>
                  </a:lnTo>
                  <a:lnTo>
                    <a:pt x="785" y="8328"/>
                  </a:lnTo>
                  <a:lnTo>
                    <a:pt x="642" y="9255"/>
                  </a:lnTo>
                  <a:lnTo>
                    <a:pt x="511" y="10168"/>
                  </a:lnTo>
                  <a:lnTo>
                    <a:pt x="385" y="11082"/>
                  </a:lnTo>
                  <a:lnTo>
                    <a:pt x="275" y="12009"/>
                  </a:lnTo>
                  <a:lnTo>
                    <a:pt x="220" y="12459"/>
                  </a:lnTo>
                  <a:lnTo>
                    <a:pt x="170" y="12922"/>
                  </a:lnTo>
                  <a:lnTo>
                    <a:pt x="123" y="13385"/>
                  </a:lnTo>
                  <a:lnTo>
                    <a:pt x="81" y="13836"/>
                  </a:lnTo>
                  <a:lnTo>
                    <a:pt x="39" y="14299"/>
                  </a:lnTo>
                  <a:lnTo>
                    <a:pt x="1" y="14749"/>
                  </a:lnTo>
                  <a:lnTo>
                    <a:pt x="515" y="17119"/>
                  </a:lnTo>
                  <a:lnTo>
                    <a:pt x="1030" y="19502"/>
                  </a:lnTo>
                  <a:lnTo>
                    <a:pt x="1540" y="21898"/>
                  </a:lnTo>
                  <a:lnTo>
                    <a:pt x="2050" y="24281"/>
                  </a:lnTo>
                  <a:lnTo>
                    <a:pt x="2556" y="26678"/>
                  </a:lnTo>
                  <a:lnTo>
                    <a:pt x="3057" y="29087"/>
                  </a:lnTo>
                  <a:lnTo>
                    <a:pt x="4061" y="33906"/>
                  </a:lnTo>
                  <a:lnTo>
                    <a:pt x="5055" y="38739"/>
                  </a:lnTo>
                  <a:lnTo>
                    <a:pt x="6046" y="43584"/>
                  </a:lnTo>
                  <a:lnTo>
                    <a:pt x="7033" y="48430"/>
                  </a:lnTo>
                  <a:lnTo>
                    <a:pt x="8015" y="53288"/>
                  </a:lnTo>
                  <a:lnTo>
                    <a:pt x="8377" y="51991"/>
                  </a:lnTo>
                  <a:lnTo>
                    <a:pt x="8736" y="50680"/>
                  </a:lnTo>
                  <a:lnTo>
                    <a:pt x="9086" y="49356"/>
                  </a:lnTo>
                  <a:lnTo>
                    <a:pt x="9427" y="48006"/>
                  </a:lnTo>
                  <a:lnTo>
                    <a:pt x="9764" y="46656"/>
                  </a:lnTo>
                  <a:lnTo>
                    <a:pt x="10093" y="45292"/>
                  </a:lnTo>
                  <a:lnTo>
                    <a:pt x="10413" y="43902"/>
                  </a:lnTo>
                  <a:lnTo>
                    <a:pt x="10730" y="42512"/>
                  </a:lnTo>
                  <a:lnTo>
                    <a:pt x="11037" y="41108"/>
                  </a:lnTo>
                  <a:lnTo>
                    <a:pt x="11341" y="39692"/>
                  </a:lnTo>
                  <a:lnTo>
                    <a:pt x="11636" y="38262"/>
                  </a:lnTo>
                  <a:lnTo>
                    <a:pt x="11923" y="36819"/>
                  </a:lnTo>
                  <a:lnTo>
                    <a:pt x="12205" y="35376"/>
                  </a:lnTo>
                  <a:lnTo>
                    <a:pt x="12483" y="33919"/>
                  </a:lnTo>
                  <a:lnTo>
                    <a:pt x="12753" y="32450"/>
                  </a:lnTo>
                  <a:lnTo>
                    <a:pt x="13015" y="30967"/>
                  </a:lnTo>
                  <a:lnTo>
                    <a:pt x="12677" y="30173"/>
                  </a:lnTo>
                  <a:lnTo>
                    <a:pt x="12340" y="29365"/>
                  </a:lnTo>
                  <a:lnTo>
                    <a:pt x="12003" y="28558"/>
                  </a:lnTo>
                  <a:lnTo>
                    <a:pt x="11666" y="27737"/>
                  </a:lnTo>
                  <a:lnTo>
                    <a:pt x="11332" y="26903"/>
                  </a:lnTo>
                  <a:lnTo>
                    <a:pt x="10999" y="26055"/>
                  </a:lnTo>
                  <a:lnTo>
                    <a:pt x="10666" y="25208"/>
                  </a:lnTo>
                  <a:lnTo>
                    <a:pt x="10338" y="24348"/>
                  </a:lnTo>
                  <a:lnTo>
                    <a:pt x="9676" y="22613"/>
                  </a:lnTo>
                  <a:lnTo>
                    <a:pt x="9022" y="20839"/>
                  </a:lnTo>
                  <a:lnTo>
                    <a:pt x="8373" y="19052"/>
                  </a:lnTo>
                  <a:lnTo>
                    <a:pt x="7728" y="17238"/>
                  </a:lnTo>
                  <a:lnTo>
                    <a:pt x="7087" y="15411"/>
                  </a:lnTo>
                  <a:lnTo>
                    <a:pt x="6451" y="13571"/>
                  </a:lnTo>
                  <a:lnTo>
                    <a:pt x="5818" y="11717"/>
                  </a:lnTo>
                  <a:lnTo>
                    <a:pt x="5190" y="9864"/>
                  </a:lnTo>
                  <a:lnTo>
                    <a:pt x="4566" y="7997"/>
                  </a:lnTo>
                  <a:lnTo>
                    <a:pt x="3951" y="6144"/>
                  </a:lnTo>
                  <a:lnTo>
                    <a:pt x="2728" y="2450"/>
                  </a:lnTo>
                  <a:lnTo>
                    <a:pt x="2695" y="2344"/>
                  </a:lnTo>
                  <a:lnTo>
                    <a:pt x="2669" y="2225"/>
                  </a:lnTo>
                  <a:lnTo>
                    <a:pt x="2644" y="2119"/>
                  </a:lnTo>
                  <a:lnTo>
                    <a:pt x="2623" y="2000"/>
                  </a:lnTo>
                  <a:lnTo>
                    <a:pt x="2606" y="1881"/>
                  </a:lnTo>
                  <a:lnTo>
                    <a:pt x="2594" y="1761"/>
                  </a:lnTo>
                  <a:lnTo>
                    <a:pt x="2581" y="1629"/>
                  </a:lnTo>
                  <a:lnTo>
                    <a:pt x="2572" y="1510"/>
                  </a:lnTo>
                  <a:lnTo>
                    <a:pt x="2568" y="1378"/>
                  </a:lnTo>
                  <a:lnTo>
                    <a:pt x="2568" y="1245"/>
                  </a:lnTo>
                  <a:lnTo>
                    <a:pt x="2568" y="1113"/>
                  </a:lnTo>
                  <a:lnTo>
                    <a:pt x="2568" y="994"/>
                  </a:lnTo>
                  <a:lnTo>
                    <a:pt x="2581" y="729"/>
                  </a:lnTo>
                  <a:lnTo>
                    <a:pt x="2606" y="464"/>
                  </a:lnTo>
                  <a:lnTo>
                    <a:pt x="2606" y="424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4296425" y="-7364500"/>
              <a:ext cx="127425" cy="567000"/>
            </a:xfrm>
            <a:custGeom>
              <a:avLst/>
              <a:gdLst/>
              <a:ahLst/>
              <a:cxnLst/>
              <a:rect l="l" t="t" r="r" b="b"/>
              <a:pathLst>
                <a:path w="5097" h="22680" extrusionOk="0">
                  <a:moveTo>
                    <a:pt x="3790" y="1"/>
                  </a:moveTo>
                  <a:lnTo>
                    <a:pt x="3162" y="27"/>
                  </a:lnTo>
                  <a:lnTo>
                    <a:pt x="2529" y="80"/>
                  </a:lnTo>
                  <a:lnTo>
                    <a:pt x="1897" y="146"/>
                  </a:lnTo>
                  <a:lnTo>
                    <a:pt x="1261" y="239"/>
                  </a:lnTo>
                  <a:lnTo>
                    <a:pt x="628" y="332"/>
                  </a:lnTo>
                  <a:lnTo>
                    <a:pt x="0" y="451"/>
                  </a:lnTo>
                  <a:lnTo>
                    <a:pt x="72" y="5998"/>
                  </a:lnTo>
                  <a:lnTo>
                    <a:pt x="101" y="8765"/>
                  </a:lnTo>
                  <a:lnTo>
                    <a:pt x="131" y="11545"/>
                  </a:lnTo>
                  <a:lnTo>
                    <a:pt x="156" y="14325"/>
                  </a:lnTo>
                  <a:lnTo>
                    <a:pt x="177" y="17106"/>
                  </a:lnTo>
                  <a:lnTo>
                    <a:pt x="190" y="19899"/>
                  </a:lnTo>
                  <a:lnTo>
                    <a:pt x="194" y="22679"/>
                  </a:lnTo>
                  <a:lnTo>
                    <a:pt x="810" y="22653"/>
                  </a:lnTo>
                  <a:lnTo>
                    <a:pt x="4481" y="22653"/>
                  </a:lnTo>
                  <a:lnTo>
                    <a:pt x="5097" y="22640"/>
                  </a:lnTo>
                  <a:lnTo>
                    <a:pt x="5063" y="22521"/>
                  </a:lnTo>
                  <a:lnTo>
                    <a:pt x="5029" y="22388"/>
                  </a:lnTo>
                  <a:lnTo>
                    <a:pt x="5000" y="22243"/>
                  </a:lnTo>
                  <a:lnTo>
                    <a:pt x="4979" y="22097"/>
                  </a:lnTo>
                  <a:lnTo>
                    <a:pt x="4958" y="21925"/>
                  </a:lnTo>
                  <a:lnTo>
                    <a:pt x="4945" y="21753"/>
                  </a:lnTo>
                  <a:lnTo>
                    <a:pt x="4932" y="21554"/>
                  </a:lnTo>
                  <a:lnTo>
                    <a:pt x="4932" y="21355"/>
                  </a:lnTo>
                  <a:lnTo>
                    <a:pt x="4920" y="18694"/>
                  </a:lnTo>
                  <a:lnTo>
                    <a:pt x="4920" y="16033"/>
                  </a:lnTo>
                  <a:lnTo>
                    <a:pt x="4924" y="13372"/>
                  </a:lnTo>
                  <a:lnTo>
                    <a:pt x="4937" y="10711"/>
                  </a:lnTo>
                  <a:lnTo>
                    <a:pt x="4958" y="8037"/>
                  </a:lnTo>
                  <a:lnTo>
                    <a:pt x="4979" y="5376"/>
                  </a:lnTo>
                  <a:lnTo>
                    <a:pt x="5025" y="54"/>
                  </a:lnTo>
                  <a:lnTo>
                    <a:pt x="4722" y="27"/>
                  </a:lnTo>
                  <a:lnTo>
                    <a:pt x="4410" y="14"/>
                  </a:lnTo>
                  <a:lnTo>
                    <a:pt x="410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3211750" y="-3327525"/>
              <a:ext cx="1146125" cy="842700"/>
            </a:xfrm>
            <a:custGeom>
              <a:avLst/>
              <a:gdLst/>
              <a:ahLst/>
              <a:cxnLst/>
              <a:rect l="l" t="t" r="r" b="b"/>
              <a:pathLst>
                <a:path w="45845" h="33708" extrusionOk="0">
                  <a:moveTo>
                    <a:pt x="37144" y="8751"/>
                  </a:moveTo>
                  <a:lnTo>
                    <a:pt x="39639" y="9056"/>
                  </a:lnTo>
                  <a:lnTo>
                    <a:pt x="40891" y="9215"/>
                  </a:lnTo>
                  <a:lnTo>
                    <a:pt x="42139" y="9387"/>
                  </a:lnTo>
                  <a:lnTo>
                    <a:pt x="42160" y="9413"/>
                  </a:lnTo>
                  <a:lnTo>
                    <a:pt x="42177" y="9413"/>
                  </a:lnTo>
                  <a:lnTo>
                    <a:pt x="42190" y="9400"/>
                  </a:lnTo>
                  <a:lnTo>
                    <a:pt x="42211" y="9387"/>
                  </a:lnTo>
                  <a:lnTo>
                    <a:pt x="42299" y="9453"/>
                  </a:lnTo>
                  <a:lnTo>
                    <a:pt x="42388" y="9519"/>
                  </a:lnTo>
                  <a:lnTo>
                    <a:pt x="42481" y="9585"/>
                  </a:lnTo>
                  <a:lnTo>
                    <a:pt x="42565" y="9678"/>
                  </a:lnTo>
                  <a:lnTo>
                    <a:pt x="42654" y="9771"/>
                  </a:lnTo>
                  <a:lnTo>
                    <a:pt x="42738" y="9863"/>
                  </a:lnTo>
                  <a:lnTo>
                    <a:pt x="42822" y="9969"/>
                  </a:lnTo>
                  <a:lnTo>
                    <a:pt x="42907" y="10088"/>
                  </a:lnTo>
                  <a:lnTo>
                    <a:pt x="42987" y="10221"/>
                  </a:lnTo>
                  <a:lnTo>
                    <a:pt x="43067" y="10353"/>
                  </a:lnTo>
                  <a:lnTo>
                    <a:pt x="43143" y="10499"/>
                  </a:lnTo>
                  <a:lnTo>
                    <a:pt x="43218" y="10644"/>
                  </a:lnTo>
                  <a:lnTo>
                    <a:pt x="43294" y="10803"/>
                  </a:lnTo>
                  <a:lnTo>
                    <a:pt x="43366" y="10975"/>
                  </a:lnTo>
                  <a:lnTo>
                    <a:pt x="43438" y="11148"/>
                  </a:lnTo>
                  <a:lnTo>
                    <a:pt x="43505" y="11333"/>
                  </a:lnTo>
                  <a:lnTo>
                    <a:pt x="43573" y="11518"/>
                  </a:lnTo>
                  <a:lnTo>
                    <a:pt x="43636" y="11717"/>
                  </a:lnTo>
                  <a:lnTo>
                    <a:pt x="43699" y="11929"/>
                  </a:lnTo>
                  <a:lnTo>
                    <a:pt x="43758" y="12140"/>
                  </a:lnTo>
                  <a:lnTo>
                    <a:pt x="43817" y="12352"/>
                  </a:lnTo>
                  <a:lnTo>
                    <a:pt x="43872" y="12591"/>
                  </a:lnTo>
                  <a:lnTo>
                    <a:pt x="43927" y="12816"/>
                  </a:lnTo>
                  <a:lnTo>
                    <a:pt x="43977" y="13067"/>
                  </a:lnTo>
                  <a:lnTo>
                    <a:pt x="44024" y="13306"/>
                  </a:lnTo>
                  <a:lnTo>
                    <a:pt x="44070" y="13570"/>
                  </a:lnTo>
                  <a:lnTo>
                    <a:pt x="44112" y="13835"/>
                  </a:lnTo>
                  <a:lnTo>
                    <a:pt x="44150" y="14100"/>
                  </a:lnTo>
                  <a:lnTo>
                    <a:pt x="44188" y="14378"/>
                  </a:lnTo>
                  <a:lnTo>
                    <a:pt x="44222" y="14656"/>
                  </a:lnTo>
                  <a:lnTo>
                    <a:pt x="44251" y="14947"/>
                  </a:lnTo>
                  <a:lnTo>
                    <a:pt x="44277" y="15238"/>
                  </a:lnTo>
                  <a:lnTo>
                    <a:pt x="44306" y="15649"/>
                  </a:lnTo>
                  <a:lnTo>
                    <a:pt x="44331" y="16059"/>
                  </a:lnTo>
                  <a:lnTo>
                    <a:pt x="44344" y="16456"/>
                  </a:lnTo>
                  <a:lnTo>
                    <a:pt x="44348" y="16854"/>
                  </a:lnTo>
                  <a:lnTo>
                    <a:pt x="44348" y="17251"/>
                  </a:lnTo>
                  <a:lnTo>
                    <a:pt x="44336" y="17648"/>
                  </a:lnTo>
                  <a:lnTo>
                    <a:pt x="44319" y="18045"/>
                  </a:lnTo>
                  <a:lnTo>
                    <a:pt x="44293" y="18429"/>
                  </a:lnTo>
                  <a:lnTo>
                    <a:pt x="44264" y="18800"/>
                  </a:lnTo>
                  <a:lnTo>
                    <a:pt x="44226" y="19170"/>
                  </a:lnTo>
                  <a:lnTo>
                    <a:pt x="44180" y="19541"/>
                  </a:lnTo>
                  <a:lnTo>
                    <a:pt x="44129" y="19885"/>
                  </a:lnTo>
                  <a:lnTo>
                    <a:pt x="44070" y="20230"/>
                  </a:lnTo>
                  <a:lnTo>
                    <a:pt x="44011" y="20574"/>
                  </a:lnTo>
                  <a:lnTo>
                    <a:pt x="43939" y="20905"/>
                  </a:lnTo>
                  <a:lnTo>
                    <a:pt x="43868" y="21209"/>
                  </a:lnTo>
                  <a:lnTo>
                    <a:pt x="43788" y="21514"/>
                  </a:lnTo>
                  <a:lnTo>
                    <a:pt x="43703" y="21805"/>
                  </a:lnTo>
                  <a:lnTo>
                    <a:pt x="43615" y="22083"/>
                  </a:lnTo>
                  <a:lnTo>
                    <a:pt x="43522" y="22348"/>
                  </a:lnTo>
                  <a:lnTo>
                    <a:pt x="43425" y="22599"/>
                  </a:lnTo>
                  <a:lnTo>
                    <a:pt x="43324" y="22838"/>
                  </a:lnTo>
                  <a:lnTo>
                    <a:pt x="43218" y="23050"/>
                  </a:lnTo>
                  <a:lnTo>
                    <a:pt x="43109" y="23261"/>
                  </a:lnTo>
                  <a:lnTo>
                    <a:pt x="42999" y="23434"/>
                  </a:lnTo>
                  <a:lnTo>
                    <a:pt x="42885" y="23606"/>
                  </a:lnTo>
                  <a:lnTo>
                    <a:pt x="42767" y="23751"/>
                  </a:lnTo>
                  <a:lnTo>
                    <a:pt x="42645" y="23884"/>
                  </a:lnTo>
                  <a:lnTo>
                    <a:pt x="42523" y="23990"/>
                  </a:lnTo>
                  <a:lnTo>
                    <a:pt x="42396" y="24082"/>
                  </a:lnTo>
                  <a:lnTo>
                    <a:pt x="42270" y="24148"/>
                  </a:lnTo>
                  <a:lnTo>
                    <a:pt x="42139" y="24188"/>
                  </a:lnTo>
                  <a:lnTo>
                    <a:pt x="42097" y="24188"/>
                  </a:lnTo>
                  <a:lnTo>
                    <a:pt x="42051" y="24215"/>
                  </a:lnTo>
                  <a:lnTo>
                    <a:pt x="42009" y="24241"/>
                  </a:lnTo>
                  <a:lnTo>
                    <a:pt x="41966" y="24268"/>
                  </a:lnTo>
                  <a:lnTo>
                    <a:pt x="41924" y="24321"/>
                  </a:lnTo>
                  <a:lnTo>
                    <a:pt x="41886" y="24374"/>
                  </a:lnTo>
                  <a:lnTo>
                    <a:pt x="41810" y="24493"/>
                  </a:lnTo>
                  <a:lnTo>
                    <a:pt x="40622" y="24599"/>
                  </a:lnTo>
                  <a:lnTo>
                    <a:pt x="39437" y="24704"/>
                  </a:lnTo>
                  <a:lnTo>
                    <a:pt x="38257" y="24784"/>
                  </a:lnTo>
                  <a:lnTo>
                    <a:pt x="37072" y="24877"/>
                  </a:lnTo>
                  <a:lnTo>
                    <a:pt x="37110" y="24771"/>
                  </a:lnTo>
                  <a:lnTo>
                    <a:pt x="37144" y="24678"/>
                  </a:lnTo>
                  <a:lnTo>
                    <a:pt x="37173" y="24559"/>
                  </a:lnTo>
                  <a:lnTo>
                    <a:pt x="37203" y="24440"/>
                  </a:lnTo>
                  <a:lnTo>
                    <a:pt x="37228" y="24307"/>
                  </a:lnTo>
                  <a:lnTo>
                    <a:pt x="37249" y="24162"/>
                  </a:lnTo>
                  <a:lnTo>
                    <a:pt x="37266" y="24016"/>
                  </a:lnTo>
                  <a:lnTo>
                    <a:pt x="37279" y="23844"/>
                  </a:lnTo>
                  <a:lnTo>
                    <a:pt x="37304" y="23381"/>
                  </a:lnTo>
                  <a:lnTo>
                    <a:pt x="37325" y="22917"/>
                  </a:lnTo>
                  <a:lnTo>
                    <a:pt x="37338" y="22454"/>
                  </a:lnTo>
                  <a:lnTo>
                    <a:pt x="37346" y="21990"/>
                  </a:lnTo>
                  <a:lnTo>
                    <a:pt x="37350" y="21527"/>
                  </a:lnTo>
                  <a:lnTo>
                    <a:pt x="37350" y="21050"/>
                  </a:lnTo>
                  <a:lnTo>
                    <a:pt x="37346" y="20587"/>
                  </a:lnTo>
                  <a:lnTo>
                    <a:pt x="37338" y="20124"/>
                  </a:lnTo>
                  <a:lnTo>
                    <a:pt x="37317" y="19170"/>
                  </a:lnTo>
                  <a:lnTo>
                    <a:pt x="37291" y="18231"/>
                  </a:lnTo>
                  <a:lnTo>
                    <a:pt x="37266" y="17291"/>
                  </a:lnTo>
                  <a:lnTo>
                    <a:pt x="37258" y="16827"/>
                  </a:lnTo>
                  <a:lnTo>
                    <a:pt x="37253" y="16364"/>
                  </a:lnTo>
                  <a:lnTo>
                    <a:pt x="37224" y="14457"/>
                  </a:lnTo>
                  <a:lnTo>
                    <a:pt x="37203" y="12551"/>
                  </a:lnTo>
                  <a:lnTo>
                    <a:pt x="37178" y="10644"/>
                  </a:lnTo>
                  <a:lnTo>
                    <a:pt x="37161" y="9691"/>
                  </a:lnTo>
                  <a:lnTo>
                    <a:pt x="37144" y="8751"/>
                  </a:lnTo>
                  <a:close/>
                  <a:moveTo>
                    <a:pt x="28076" y="7970"/>
                  </a:moveTo>
                  <a:lnTo>
                    <a:pt x="30100" y="8103"/>
                  </a:lnTo>
                  <a:lnTo>
                    <a:pt x="32131" y="8261"/>
                  </a:lnTo>
                  <a:lnTo>
                    <a:pt x="34163" y="8447"/>
                  </a:lnTo>
                  <a:lnTo>
                    <a:pt x="36195" y="8659"/>
                  </a:lnTo>
                  <a:lnTo>
                    <a:pt x="36178" y="9612"/>
                  </a:lnTo>
                  <a:lnTo>
                    <a:pt x="36162" y="10565"/>
                  </a:lnTo>
                  <a:lnTo>
                    <a:pt x="36136" y="12498"/>
                  </a:lnTo>
                  <a:lnTo>
                    <a:pt x="36115" y="14418"/>
                  </a:lnTo>
                  <a:lnTo>
                    <a:pt x="36086" y="16364"/>
                  </a:lnTo>
                  <a:lnTo>
                    <a:pt x="36081" y="16827"/>
                  </a:lnTo>
                  <a:lnTo>
                    <a:pt x="36073" y="17291"/>
                  </a:lnTo>
                  <a:lnTo>
                    <a:pt x="36048" y="18231"/>
                  </a:lnTo>
                  <a:lnTo>
                    <a:pt x="36022" y="19170"/>
                  </a:lnTo>
                  <a:lnTo>
                    <a:pt x="36001" y="20124"/>
                  </a:lnTo>
                  <a:lnTo>
                    <a:pt x="35993" y="20587"/>
                  </a:lnTo>
                  <a:lnTo>
                    <a:pt x="35989" y="21050"/>
                  </a:lnTo>
                  <a:lnTo>
                    <a:pt x="35989" y="21527"/>
                  </a:lnTo>
                  <a:lnTo>
                    <a:pt x="35993" y="21990"/>
                  </a:lnTo>
                  <a:lnTo>
                    <a:pt x="35997" y="22454"/>
                  </a:lnTo>
                  <a:lnTo>
                    <a:pt x="36014" y="22917"/>
                  </a:lnTo>
                  <a:lnTo>
                    <a:pt x="36031" y="23381"/>
                  </a:lnTo>
                  <a:lnTo>
                    <a:pt x="36060" y="23844"/>
                  </a:lnTo>
                  <a:lnTo>
                    <a:pt x="36073" y="24029"/>
                  </a:lnTo>
                  <a:lnTo>
                    <a:pt x="36094" y="24201"/>
                  </a:lnTo>
                  <a:lnTo>
                    <a:pt x="36115" y="24360"/>
                  </a:lnTo>
                  <a:lnTo>
                    <a:pt x="36145" y="24493"/>
                  </a:lnTo>
                  <a:lnTo>
                    <a:pt x="36178" y="24625"/>
                  </a:lnTo>
                  <a:lnTo>
                    <a:pt x="36212" y="24731"/>
                  </a:lnTo>
                  <a:lnTo>
                    <a:pt x="36254" y="24837"/>
                  </a:lnTo>
                  <a:lnTo>
                    <a:pt x="36292" y="24916"/>
                  </a:lnTo>
                  <a:lnTo>
                    <a:pt x="28717" y="25565"/>
                  </a:lnTo>
                  <a:lnTo>
                    <a:pt x="28729" y="25035"/>
                  </a:lnTo>
                  <a:lnTo>
                    <a:pt x="28734" y="24506"/>
                  </a:lnTo>
                  <a:lnTo>
                    <a:pt x="28738" y="23963"/>
                  </a:lnTo>
                  <a:lnTo>
                    <a:pt x="28738" y="23420"/>
                  </a:lnTo>
                  <a:lnTo>
                    <a:pt x="28738" y="22877"/>
                  </a:lnTo>
                  <a:lnTo>
                    <a:pt x="28729" y="22321"/>
                  </a:lnTo>
                  <a:lnTo>
                    <a:pt x="28713" y="21223"/>
                  </a:lnTo>
                  <a:lnTo>
                    <a:pt x="28683" y="20110"/>
                  </a:lnTo>
                  <a:lnTo>
                    <a:pt x="28649" y="18998"/>
                  </a:lnTo>
                  <a:lnTo>
                    <a:pt x="28603" y="17873"/>
                  </a:lnTo>
                  <a:lnTo>
                    <a:pt x="28557" y="16748"/>
                  </a:lnTo>
                  <a:lnTo>
                    <a:pt x="28502" y="15622"/>
                  </a:lnTo>
                  <a:lnTo>
                    <a:pt x="28443" y="14510"/>
                  </a:lnTo>
                  <a:lnTo>
                    <a:pt x="28321" y="12286"/>
                  </a:lnTo>
                  <a:lnTo>
                    <a:pt x="28194" y="10102"/>
                  </a:lnTo>
                  <a:lnTo>
                    <a:pt x="28076" y="7970"/>
                  </a:lnTo>
                  <a:close/>
                  <a:moveTo>
                    <a:pt x="21158" y="7666"/>
                  </a:moveTo>
                  <a:lnTo>
                    <a:pt x="22689" y="7719"/>
                  </a:lnTo>
                  <a:lnTo>
                    <a:pt x="24219" y="7785"/>
                  </a:lnTo>
                  <a:lnTo>
                    <a:pt x="25749" y="7864"/>
                  </a:lnTo>
                  <a:lnTo>
                    <a:pt x="27279" y="7930"/>
                  </a:lnTo>
                  <a:lnTo>
                    <a:pt x="27267" y="8023"/>
                  </a:lnTo>
                  <a:lnTo>
                    <a:pt x="27250" y="8103"/>
                  </a:lnTo>
                  <a:lnTo>
                    <a:pt x="27233" y="8182"/>
                  </a:lnTo>
                  <a:lnTo>
                    <a:pt x="27229" y="8222"/>
                  </a:lnTo>
                  <a:lnTo>
                    <a:pt x="27225" y="8275"/>
                  </a:lnTo>
                  <a:lnTo>
                    <a:pt x="27208" y="10380"/>
                  </a:lnTo>
                  <a:lnTo>
                    <a:pt x="27187" y="12551"/>
                  </a:lnTo>
                  <a:lnTo>
                    <a:pt x="27174" y="14762"/>
                  </a:lnTo>
                  <a:lnTo>
                    <a:pt x="27170" y="15861"/>
                  </a:lnTo>
                  <a:lnTo>
                    <a:pt x="27174" y="16973"/>
                  </a:lnTo>
                  <a:lnTo>
                    <a:pt x="27178" y="18085"/>
                  </a:lnTo>
                  <a:lnTo>
                    <a:pt x="27191" y="19197"/>
                  </a:lnTo>
                  <a:lnTo>
                    <a:pt x="27208" y="20296"/>
                  </a:lnTo>
                  <a:lnTo>
                    <a:pt x="27233" y="21395"/>
                  </a:lnTo>
                  <a:lnTo>
                    <a:pt x="27262" y="22480"/>
                  </a:lnTo>
                  <a:lnTo>
                    <a:pt x="27305" y="23553"/>
                  </a:lnTo>
                  <a:lnTo>
                    <a:pt x="27330" y="24082"/>
                  </a:lnTo>
                  <a:lnTo>
                    <a:pt x="27355" y="24612"/>
                  </a:lnTo>
                  <a:lnTo>
                    <a:pt x="27385" y="25128"/>
                  </a:lnTo>
                  <a:lnTo>
                    <a:pt x="27418" y="25644"/>
                  </a:lnTo>
                  <a:lnTo>
                    <a:pt x="26078" y="25750"/>
                  </a:lnTo>
                  <a:lnTo>
                    <a:pt x="24742" y="25870"/>
                  </a:lnTo>
                  <a:lnTo>
                    <a:pt x="23401" y="25975"/>
                  </a:lnTo>
                  <a:lnTo>
                    <a:pt x="22060" y="26081"/>
                  </a:lnTo>
                  <a:lnTo>
                    <a:pt x="22031" y="24930"/>
                  </a:lnTo>
                  <a:lnTo>
                    <a:pt x="21993" y="23791"/>
                  </a:lnTo>
                  <a:lnTo>
                    <a:pt x="21955" y="22652"/>
                  </a:lnTo>
                  <a:lnTo>
                    <a:pt x="21909" y="21514"/>
                  </a:lnTo>
                  <a:lnTo>
                    <a:pt x="21862" y="20362"/>
                  </a:lnTo>
                  <a:lnTo>
                    <a:pt x="21816" y="19223"/>
                  </a:lnTo>
                  <a:lnTo>
                    <a:pt x="21765" y="18098"/>
                  </a:lnTo>
                  <a:lnTo>
                    <a:pt x="21710" y="16960"/>
                  </a:lnTo>
                  <a:lnTo>
                    <a:pt x="21592" y="14682"/>
                  </a:lnTo>
                  <a:lnTo>
                    <a:pt x="21474" y="12432"/>
                  </a:lnTo>
                  <a:lnTo>
                    <a:pt x="21344" y="10168"/>
                  </a:lnTo>
                  <a:lnTo>
                    <a:pt x="21213" y="7930"/>
                  </a:lnTo>
                  <a:lnTo>
                    <a:pt x="21209" y="7891"/>
                  </a:lnTo>
                  <a:lnTo>
                    <a:pt x="21205" y="7851"/>
                  </a:lnTo>
                  <a:lnTo>
                    <a:pt x="21192" y="7798"/>
                  </a:lnTo>
                  <a:lnTo>
                    <a:pt x="21171" y="7745"/>
                  </a:lnTo>
                  <a:lnTo>
                    <a:pt x="21162" y="7719"/>
                  </a:lnTo>
                  <a:lnTo>
                    <a:pt x="21158" y="7666"/>
                  </a:lnTo>
                  <a:close/>
                  <a:moveTo>
                    <a:pt x="20433" y="7719"/>
                  </a:moveTo>
                  <a:lnTo>
                    <a:pt x="20404" y="7838"/>
                  </a:lnTo>
                  <a:lnTo>
                    <a:pt x="20374" y="7983"/>
                  </a:lnTo>
                  <a:lnTo>
                    <a:pt x="20366" y="8063"/>
                  </a:lnTo>
                  <a:lnTo>
                    <a:pt x="20357" y="8142"/>
                  </a:lnTo>
                  <a:lnTo>
                    <a:pt x="20353" y="8222"/>
                  </a:lnTo>
                  <a:lnTo>
                    <a:pt x="20349" y="8314"/>
                  </a:lnTo>
                  <a:lnTo>
                    <a:pt x="20374" y="10539"/>
                  </a:lnTo>
                  <a:lnTo>
                    <a:pt x="20399" y="12776"/>
                  </a:lnTo>
                  <a:lnTo>
                    <a:pt x="20433" y="15013"/>
                  </a:lnTo>
                  <a:lnTo>
                    <a:pt x="20475" y="17238"/>
                  </a:lnTo>
                  <a:lnTo>
                    <a:pt x="20526" y="19475"/>
                  </a:lnTo>
                  <a:lnTo>
                    <a:pt x="20551" y="20587"/>
                  </a:lnTo>
                  <a:lnTo>
                    <a:pt x="20585" y="21712"/>
                  </a:lnTo>
                  <a:lnTo>
                    <a:pt x="20614" y="22825"/>
                  </a:lnTo>
                  <a:lnTo>
                    <a:pt x="20652" y="23937"/>
                  </a:lnTo>
                  <a:lnTo>
                    <a:pt x="20690" y="25049"/>
                  </a:lnTo>
                  <a:lnTo>
                    <a:pt x="20732" y="26161"/>
                  </a:lnTo>
                  <a:lnTo>
                    <a:pt x="14776" y="26558"/>
                  </a:lnTo>
                  <a:lnTo>
                    <a:pt x="14776" y="26558"/>
                  </a:lnTo>
                  <a:lnTo>
                    <a:pt x="14801" y="25962"/>
                  </a:lnTo>
                  <a:lnTo>
                    <a:pt x="14822" y="25366"/>
                  </a:lnTo>
                  <a:lnTo>
                    <a:pt x="14843" y="24784"/>
                  </a:lnTo>
                  <a:lnTo>
                    <a:pt x="14860" y="24188"/>
                  </a:lnTo>
                  <a:lnTo>
                    <a:pt x="14869" y="23592"/>
                  </a:lnTo>
                  <a:lnTo>
                    <a:pt x="14877" y="22997"/>
                  </a:lnTo>
                  <a:lnTo>
                    <a:pt x="14881" y="22401"/>
                  </a:lnTo>
                  <a:lnTo>
                    <a:pt x="14885" y="21805"/>
                  </a:lnTo>
                  <a:lnTo>
                    <a:pt x="14881" y="21209"/>
                  </a:lnTo>
                  <a:lnTo>
                    <a:pt x="14877" y="20614"/>
                  </a:lnTo>
                  <a:lnTo>
                    <a:pt x="14869" y="20018"/>
                  </a:lnTo>
                  <a:lnTo>
                    <a:pt x="14856" y="19422"/>
                  </a:lnTo>
                  <a:lnTo>
                    <a:pt x="14839" y="18826"/>
                  </a:lnTo>
                  <a:lnTo>
                    <a:pt x="14818" y="18231"/>
                  </a:lnTo>
                  <a:lnTo>
                    <a:pt x="14797" y="17635"/>
                  </a:lnTo>
                  <a:lnTo>
                    <a:pt x="14772" y="17039"/>
                  </a:lnTo>
                  <a:lnTo>
                    <a:pt x="14742" y="16443"/>
                  </a:lnTo>
                  <a:lnTo>
                    <a:pt x="14713" y="15847"/>
                  </a:lnTo>
                  <a:lnTo>
                    <a:pt x="14679" y="15265"/>
                  </a:lnTo>
                  <a:lnTo>
                    <a:pt x="14641" y="14682"/>
                  </a:lnTo>
                  <a:lnTo>
                    <a:pt x="14599" y="14087"/>
                  </a:lnTo>
                  <a:lnTo>
                    <a:pt x="14557" y="13504"/>
                  </a:lnTo>
                  <a:lnTo>
                    <a:pt x="14510" y="12935"/>
                  </a:lnTo>
                  <a:lnTo>
                    <a:pt x="14460" y="12352"/>
                  </a:lnTo>
                  <a:lnTo>
                    <a:pt x="14409" y="11770"/>
                  </a:lnTo>
                  <a:lnTo>
                    <a:pt x="14354" y="11201"/>
                  </a:lnTo>
                  <a:lnTo>
                    <a:pt x="14295" y="10631"/>
                  </a:lnTo>
                  <a:lnTo>
                    <a:pt x="14236" y="10062"/>
                  </a:lnTo>
                  <a:lnTo>
                    <a:pt x="14173" y="9506"/>
                  </a:lnTo>
                  <a:lnTo>
                    <a:pt x="14106" y="8950"/>
                  </a:lnTo>
                  <a:lnTo>
                    <a:pt x="14038" y="8394"/>
                  </a:lnTo>
                  <a:lnTo>
                    <a:pt x="13966" y="7838"/>
                  </a:lnTo>
                  <a:lnTo>
                    <a:pt x="14776" y="7798"/>
                  </a:lnTo>
                  <a:lnTo>
                    <a:pt x="15581" y="7772"/>
                  </a:lnTo>
                  <a:lnTo>
                    <a:pt x="16390" y="7745"/>
                  </a:lnTo>
                  <a:lnTo>
                    <a:pt x="17200" y="7732"/>
                  </a:lnTo>
                  <a:lnTo>
                    <a:pt x="18819" y="7719"/>
                  </a:lnTo>
                  <a:close/>
                  <a:moveTo>
                    <a:pt x="12955" y="7891"/>
                  </a:moveTo>
                  <a:lnTo>
                    <a:pt x="12946" y="8050"/>
                  </a:lnTo>
                  <a:lnTo>
                    <a:pt x="12942" y="8235"/>
                  </a:lnTo>
                  <a:lnTo>
                    <a:pt x="12946" y="8420"/>
                  </a:lnTo>
                  <a:lnTo>
                    <a:pt x="12955" y="8619"/>
                  </a:lnTo>
                  <a:lnTo>
                    <a:pt x="13005" y="9188"/>
                  </a:lnTo>
                  <a:lnTo>
                    <a:pt x="13052" y="9757"/>
                  </a:lnTo>
                  <a:lnTo>
                    <a:pt x="13094" y="10340"/>
                  </a:lnTo>
                  <a:lnTo>
                    <a:pt x="13136" y="10896"/>
                  </a:lnTo>
                  <a:lnTo>
                    <a:pt x="13174" y="11465"/>
                  </a:lnTo>
                  <a:lnTo>
                    <a:pt x="13208" y="12035"/>
                  </a:lnTo>
                  <a:lnTo>
                    <a:pt x="13241" y="12591"/>
                  </a:lnTo>
                  <a:lnTo>
                    <a:pt x="13271" y="13147"/>
                  </a:lnTo>
                  <a:lnTo>
                    <a:pt x="13326" y="14272"/>
                  </a:lnTo>
                  <a:lnTo>
                    <a:pt x="13368" y="15384"/>
                  </a:lnTo>
                  <a:lnTo>
                    <a:pt x="13402" y="16483"/>
                  </a:lnTo>
                  <a:lnTo>
                    <a:pt x="13423" y="17595"/>
                  </a:lnTo>
                  <a:lnTo>
                    <a:pt x="13439" y="18707"/>
                  </a:lnTo>
                  <a:lnTo>
                    <a:pt x="13448" y="19819"/>
                  </a:lnTo>
                  <a:lnTo>
                    <a:pt x="13448" y="20931"/>
                  </a:lnTo>
                  <a:lnTo>
                    <a:pt x="13439" y="22057"/>
                  </a:lnTo>
                  <a:lnTo>
                    <a:pt x="13427" y="23182"/>
                  </a:lnTo>
                  <a:lnTo>
                    <a:pt x="13406" y="24321"/>
                  </a:lnTo>
                  <a:lnTo>
                    <a:pt x="13380" y="25472"/>
                  </a:lnTo>
                  <a:lnTo>
                    <a:pt x="13351" y="26637"/>
                  </a:lnTo>
                  <a:lnTo>
                    <a:pt x="12086" y="26717"/>
                  </a:lnTo>
                  <a:lnTo>
                    <a:pt x="10826" y="26796"/>
                  </a:lnTo>
                  <a:lnTo>
                    <a:pt x="9561" y="26876"/>
                  </a:lnTo>
                  <a:lnTo>
                    <a:pt x="8296" y="26942"/>
                  </a:lnTo>
                  <a:lnTo>
                    <a:pt x="8073" y="22295"/>
                  </a:lnTo>
                  <a:lnTo>
                    <a:pt x="7963" y="19965"/>
                  </a:lnTo>
                  <a:lnTo>
                    <a:pt x="7862" y="17635"/>
                  </a:lnTo>
                  <a:lnTo>
                    <a:pt x="7816" y="16470"/>
                  </a:lnTo>
                  <a:lnTo>
                    <a:pt x="7774" y="15305"/>
                  </a:lnTo>
                  <a:lnTo>
                    <a:pt x="7732" y="14140"/>
                  </a:lnTo>
                  <a:lnTo>
                    <a:pt x="7694" y="12961"/>
                  </a:lnTo>
                  <a:lnTo>
                    <a:pt x="7660" y="11796"/>
                  </a:lnTo>
                  <a:lnTo>
                    <a:pt x="7630" y="10618"/>
                  </a:lnTo>
                  <a:lnTo>
                    <a:pt x="7605" y="9453"/>
                  </a:lnTo>
                  <a:lnTo>
                    <a:pt x="7584" y="8275"/>
                  </a:lnTo>
                  <a:lnTo>
                    <a:pt x="7584" y="8182"/>
                  </a:lnTo>
                  <a:lnTo>
                    <a:pt x="8929" y="8103"/>
                  </a:lnTo>
                  <a:lnTo>
                    <a:pt x="10274" y="8023"/>
                  </a:lnTo>
                  <a:lnTo>
                    <a:pt x="12955" y="7891"/>
                  </a:lnTo>
                  <a:close/>
                  <a:moveTo>
                    <a:pt x="6762" y="8275"/>
                  </a:moveTo>
                  <a:lnTo>
                    <a:pt x="6758" y="9440"/>
                  </a:lnTo>
                  <a:lnTo>
                    <a:pt x="6758" y="10618"/>
                  </a:lnTo>
                  <a:lnTo>
                    <a:pt x="6758" y="11796"/>
                  </a:lnTo>
                  <a:lnTo>
                    <a:pt x="6762" y="12975"/>
                  </a:lnTo>
                  <a:lnTo>
                    <a:pt x="6770" y="14153"/>
                  </a:lnTo>
                  <a:lnTo>
                    <a:pt x="6783" y="15331"/>
                  </a:lnTo>
                  <a:lnTo>
                    <a:pt x="6800" y="16509"/>
                  </a:lnTo>
                  <a:lnTo>
                    <a:pt x="6821" y="17688"/>
                  </a:lnTo>
                  <a:lnTo>
                    <a:pt x="6846" y="18853"/>
                  </a:lnTo>
                  <a:lnTo>
                    <a:pt x="6876" y="20031"/>
                  </a:lnTo>
                  <a:lnTo>
                    <a:pt x="6914" y="21209"/>
                  </a:lnTo>
                  <a:lnTo>
                    <a:pt x="6956" y="22374"/>
                  </a:lnTo>
                  <a:lnTo>
                    <a:pt x="7002" y="23553"/>
                  </a:lnTo>
                  <a:lnTo>
                    <a:pt x="7057" y="24704"/>
                  </a:lnTo>
                  <a:lnTo>
                    <a:pt x="7120" y="25870"/>
                  </a:lnTo>
                  <a:lnTo>
                    <a:pt x="7188" y="27021"/>
                  </a:lnTo>
                  <a:lnTo>
                    <a:pt x="6766" y="27035"/>
                  </a:lnTo>
                  <a:lnTo>
                    <a:pt x="6345" y="27048"/>
                  </a:lnTo>
                  <a:lnTo>
                    <a:pt x="5518" y="27114"/>
                  </a:lnTo>
                  <a:lnTo>
                    <a:pt x="5472" y="27021"/>
                  </a:lnTo>
                  <a:lnTo>
                    <a:pt x="5421" y="26942"/>
                  </a:lnTo>
                  <a:lnTo>
                    <a:pt x="5375" y="26876"/>
                  </a:lnTo>
                  <a:lnTo>
                    <a:pt x="5324" y="26823"/>
                  </a:lnTo>
                  <a:lnTo>
                    <a:pt x="5274" y="26796"/>
                  </a:lnTo>
                  <a:lnTo>
                    <a:pt x="5223" y="26770"/>
                  </a:lnTo>
                  <a:lnTo>
                    <a:pt x="5164" y="26757"/>
                  </a:lnTo>
                  <a:lnTo>
                    <a:pt x="5105" y="26770"/>
                  </a:lnTo>
                  <a:lnTo>
                    <a:pt x="4983" y="26823"/>
                  </a:lnTo>
                  <a:lnTo>
                    <a:pt x="4861" y="26862"/>
                  </a:lnTo>
                  <a:lnTo>
                    <a:pt x="4738" y="26889"/>
                  </a:lnTo>
                  <a:lnTo>
                    <a:pt x="4612" y="26915"/>
                  </a:lnTo>
                  <a:lnTo>
                    <a:pt x="4490" y="26915"/>
                  </a:lnTo>
                  <a:lnTo>
                    <a:pt x="4363" y="26929"/>
                  </a:lnTo>
                  <a:lnTo>
                    <a:pt x="4237" y="26915"/>
                  </a:lnTo>
                  <a:lnTo>
                    <a:pt x="4115" y="26889"/>
                  </a:lnTo>
                  <a:lnTo>
                    <a:pt x="3988" y="26862"/>
                  </a:lnTo>
                  <a:lnTo>
                    <a:pt x="3866" y="26823"/>
                  </a:lnTo>
                  <a:lnTo>
                    <a:pt x="3744" y="26770"/>
                  </a:lnTo>
                  <a:lnTo>
                    <a:pt x="3621" y="26690"/>
                  </a:lnTo>
                  <a:lnTo>
                    <a:pt x="3499" y="26611"/>
                  </a:lnTo>
                  <a:lnTo>
                    <a:pt x="3381" y="26518"/>
                  </a:lnTo>
                  <a:lnTo>
                    <a:pt x="3263" y="26412"/>
                  </a:lnTo>
                  <a:lnTo>
                    <a:pt x="3149" y="26293"/>
                  </a:lnTo>
                  <a:lnTo>
                    <a:pt x="3040" y="26148"/>
                  </a:lnTo>
                  <a:lnTo>
                    <a:pt x="2930" y="26002"/>
                  </a:lnTo>
                  <a:lnTo>
                    <a:pt x="2820" y="25830"/>
                  </a:lnTo>
                  <a:lnTo>
                    <a:pt x="2715" y="25644"/>
                  </a:lnTo>
                  <a:lnTo>
                    <a:pt x="2618" y="25446"/>
                  </a:lnTo>
                  <a:lnTo>
                    <a:pt x="2517" y="25234"/>
                  </a:lnTo>
                  <a:lnTo>
                    <a:pt x="2424" y="24996"/>
                  </a:lnTo>
                  <a:lnTo>
                    <a:pt x="2336" y="24744"/>
                  </a:lnTo>
                  <a:lnTo>
                    <a:pt x="2251" y="24466"/>
                  </a:lnTo>
                  <a:lnTo>
                    <a:pt x="2171" y="24188"/>
                  </a:lnTo>
                  <a:lnTo>
                    <a:pt x="2095" y="23870"/>
                  </a:lnTo>
                  <a:lnTo>
                    <a:pt x="2024" y="23553"/>
                  </a:lnTo>
                  <a:lnTo>
                    <a:pt x="1956" y="23195"/>
                  </a:lnTo>
                  <a:lnTo>
                    <a:pt x="1897" y="22838"/>
                  </a:lnTo>
                  <a:lnTo>
                    <a:pt x="1838" y="22441"/>
                  </a:lnTo>
                  <a:lnTo>
                    <a:pt x="1792" y="22043"/>
                  </a:lnTo>
                  <a:lnTo>
                    <a:pt x="1754" y="21673"/>
                  </a:lnTo>
                  <a:lnTo>
                    <a:pt x="1724" y="21289"/>
                  </a:lnTo>
                  <a:lnTo>
                    <a:pt x="1699" y="20905"/>
                  </a:lnTo>
                  <a:lnTo>
                    <a:pt x="1682" y="20521"/>
                  </a:lnTo>
                  <a:lnTo>
                    <a:pt x="1674" y="20137"/>
                  </a:lnTo>
                  <a:lnTo>
                    <a:pt x="1670" y="19740"/>
                  </a:lnTo>
                  <a:lnTo>
                    <a:pt x="1674" y="19356"/>
                  </a:lnTo>
                  <a:lnTo>
                    <a:pt x="1682" y="18959"/>
                  </a:lnTo>
                  <a:lnTo>
                    <a:pt x="1699" y="18561"/>
                  </a:lnTo>
                  <a:lnTo>
                    <a:pt x="1720" y="18164"/>
                  </a:lnTo>
                  <a:lnTo>
                    <a:pt x="1745" y="17767"/>
                  </a:lnTo>
                  <a:lnTo>
                    <a:pt x="1779" y="17383"/>
                  </a:lnTo>
                  <a:lnTo>
                    <a:pt x="1817" y="16986"/>
                  </a:lnTo>
                  <a:lnTo>
                    <a:pt x="1859" y="16602"/>
                  </a:lnTo>
                  <a:lnTo>
                    <a:pt x="1906" y="16218"/>
                  </a:lnTo>
                  <a:lnTo>
                    <a:pt x="1956" y="15847"/>
                  </a:lnTo>
                  <a:lnTo>
                    <a:pt x="2015" y="15477"/>
                  </a:lnTo>
                  <a:lnTo>
                    <a:pt x="2074" y="15106"/>
                  </a:lnTo>
                  <a:lnTo>
                    <a:pt x="2137" y="14749"/>
                  </a:lnTo>
                  <a:lnTo>
                    <a:pt x="2209" y="14391"/>
                  </a:lnTo>
                  <a:lnTo>
                    <a:pt x="2281" y="14047"/>
                  </a:lnTo>
                  <a:lnTo>
                    <a:pt x="2357" y="13716"/>
                  </a:lnTo>
                  <a:lnTo>
                    <a:pt x="2437" y="13398"/>
                  </a:lnTo>
                  <a:lnTo>
                    <a:pt x="2521" y="13080"/>
                  </a:lnTo>
                  <a:lnTo>
                    <a:pt x="2605" y="12789"/>
                  </a:lnTo>
                  <a:lnTo>
                    <a:pt x="2698" y="12498"/>
                  </a:lnTo>
                  <a:lnTo>
                    <a:pt x="2787" y="12220"/>
                  </a:lnTo>
                  <a:lnTo>
                    <a:pt x="2884" y="11955"/>
                  </a:lnTo>
                  <a:lnTo>
                    <a:pt x="2981" y="11717"/>
                  </a:lnTo>
                  <a:lnTo>
                    <a:pt x="3078" y="11479"/>
                  </a:lnTo>
                  <a:lnTo>
                    <a:pt x="3179" y="11267"/>
                  </a:lnTo>
                  <a:lnTo>
                    <a:pt x="3284" y="11068"/>
                  </a:lnTo>
                  <a:lnTo>
                    <a:pt x="3343" y="10936"/>
                  </a:lnTo>
                  <a:lnTo>
                    <a:pt x="3394" y="10803"/>
                  </a:lnTo>
                  <a:lnTo>
                    <a:pt x="3432" y="10644"/>
                  </a:lnTo>
                  <a:lnTo>
                    <a:pt x="3465" y="10472"/>
                  </a:lnTo>
                  <a:lnTo>
                    <a:pt x="3486" y="10313"/>
                  </a:lnTo>
                  <a:lnTo>
                    <a:pt x="3503" y="10128"/>
                  </a:lnTo>
                  <a:lnTo>
                    <a:pt x="3508" y="9956"/>
                  </a:lnTo>
                  <a:lnTo>
                    <a:pt x="3508" y="9771"/>
                  </a:lnTo>
                  <a:lnTo>
                    <a:pt x="3499" y="9599"/>
                  </a:lnTo>
                  <a:lnTo>
                    <a:pt x="3486" y="9413"/>
                  </a:lnTo>
                  <a:lnTo>
                    <a:pt x="3465" y="9254"/>
                  </a:lnTo>
                  <a:lnTo>
                    <a:pt x="3436" y="9095"/>
                  </a:lnTo>
                  <a:lnTo>
                    <a:pt x="3402" y="8937"/>
                  </a:lnTo>
                  <a:lnTo>
                    <a:pt x="3364" y="8804"/>
                  </a:lnTo>
                  <a:lnTo>
                    <a:pt x="3318" y="8685"/>
                  </a:lnTo>
                  <a:lnTo>
                    <a:pt x="3271" y="8579"/>
                  </a:lnTo>
                  <a:lnTo>
                    <a:pt x="4144" y="8486"/>
                  </a:lnTo>
                  <a:lnTo>
                    <a:pt x="5017" y="8420"/>
                  </a:lnTo>
                  <a:lnTo>
                    <a:pt x="5889" y="8354"/>
                  </a:lnTo>
                  <a:lnTo>
                    <a:pt x="6762" y="8275"/>
                  </a:lnTo>
                  <a:close/>
                  <a:moveTo>
                    <a:pt x="23763" y="0"/>
                  </a:moveTo>
                  <a:lnTo>
                    <a:pt x="22533" y="27"/>
                  </a:lnTo>
                  <a:lnTo>
                    <a:pt x="21302" y="93"/>
                  </a:lnTo>
                  <a:lnTo>
                    <a:pt x="20071" y="185"/>
                  </a:lnTo>
                  <a:lnTo>
                    <a:pt x="18840" y="305"/>
                  </a:lnTo>
                  <a:lnTo>
                    <a:pt x="17609" y="450"/>
                  </a:lnTo>
                  <a:lnTo>
                    <a:pt x="16378" y="622"/>
                  </a:lnTo>
                  <a:lnTo>
                    <a:pt x="15151" y="834"/>
                  </a:lnTo>
                  <a:lnTo>
                    <a:pt x="13924" y="1073"/>
                  </a:lnTo>
                  <a:lnTo>
                    <a:pt x="12698" y="1337"/>
                  </a:lnTo>
                  <a:lnTo>
                    <a:pt x="11471" y="1629"/>
                  </a:lnTo>
                  <a:lnTo>
                    <a:pt x="10248" y="1960"/>
                  </a:lnTo>
                  <a:lnTo>
                    <a:pt x="9030" y="2317"/>
                  </a:lnTo>
                  <a:lnTo>
                    <a:pt x="7807" y="2701"/>
                  </a:lnTo>
                  <a:lnTo>
                    <a:pt x="6593" y="3111"/>
                  </a:lnTo>
                  <a:lnTo>
                    <a:pt x="5375" y="3561"/>
                  </a:lnTo>
                  <a:lnTo>
                    <a:pt x="4165" y="4025"/>
                  </a:lnTo>
                  <a:lnTo>
                    <a:pt x="2955" y="4528"/>
                  </a:lnTo>
                  <a:lnTo>
                    <a:pt x="2896" y="4568"/>
                  </a:lnTo>
                  <a:lnTo>
                    <a:pt x="2841" y="4621"/>
                  </a:lnTo>
                  <a:lnTo>
                    <a:pt x="2791" y="4687"/>
                  </a:lnTo>
                  <a:lnTo>
                    <a:pt x="2740" y="4753"/>
                  </a:lnTo>
                  <a:lnTo>
                    <a:pt x="2698" y="4846"/>
                  </a:lnTo>
                  <a:lnTo>
                    <a:pt x="2660" y="4952"/>
                  </a:lnTo>
                  <a:lnTo>
                    <a:pt x="2626" y="5058"/>
                  </a:lnTo>
                  <a:lnTo>
                    <a:pt x="2593" y="5177"/>
                  </a:lnTo>
                  <a:lnTo>
                    <a:pt x="2567" y="5309"/>
                  </a:lnTo>
                  <a:lnTo>
                    <a:pt x="2542" y="5441"/>
                  </a:lnTo>
                  <a:lnTo>
                    <a:pt x="2525" y="5587"/>
                  </a:lnTo>
                  <a:lnTo>
                    <a:pt x="2508" y="5733"/>
                  </a:lnTo>
                  <a:lnTo>
                    <a:pt x="2496" y="5878"/>
                  </a:lnTo>
                  <a:lnTo>
                    <a:pt x="2487" y="6037"/>
                  </a:lnTo>
                  <a:lnTo>
                    <a:pt x="2479" y="6196"/>
                  </a:lnTo>
                  <a:lnTo>
                    <a:pt x="2479" y="6355"/>
                  </a:lnTo>
                  <a:lnTo>
                    <a:pt x="2479" y="6514"/>
                  </a:lnTo>
                  <a:lnTo>
                    <a:pt x="2487" y="6686"/>
                  </a:lnTo>
                  <a:lnTo>
                    <a:pt x="2496" y="6845"/>
                  </a:lnTo>
                  <a:lnTo>
                    <a:pt x="2504" y="7004"/>
                  </a:lnTo>
                  <a:lnTo>
                    <a:pt x="2521" y="7163"/>
                  </a:lnTo>
                  <a:lnTo>
                    <a:pt x="2538" y="7308"/>
                  </a:lnTo>
                  <a:lnTo>
                    <a:pt x="2559" y="7454"/>
                  </a:lnTo>
                  <a:lnTo>
                    <a:pt x="2584" y="7599"/>
                  </a:lnTo>
                  <a:lnTo>
                    <a:pt x="2614" y="7745"/>
                  </a:lnTo>
                  <a:lnTo>
                    <a:pt x="2643" y="7864"/>
                  </a:lnTo>
                  <a:lnTo>
                    <a:pt x="2677" y="7997"/>
                  </a:lnTo>
                  <a:lnTo>
                    <a:pt x="2715" y="8103"/>
                  </a:lnTo>
                  <a:lnTo>
                    <a:pt x="2753" y="8208"/>
                  </a:lnTo>
                  <a:lnTo>
                    <a:pt x="2795" y="8301"/>
                  </a:lnTo>
                  <a:lnTo>
                    <a:pt x="2837" y="8381"/>
                  </a:lnTo>
                  <a:lnTo>
                    <a:pt x="2888" y="8447"/>
                  </a:lnTo>
                  <a:lnTo>
                    <a:pt x="2787" y="8526"/>
                  </a:lnTo>
                  <a:lnTo>
                    <a:pt x="2685" y="8619"/>
                  </a:lnTo>
                  <a:lnTo>
                    <a:pt x="2589" y="8712"/>
                  </a:lnTo>
                  <a:lnTo>
                    <a:pt x="2492" y="8817"/>
                  </a:lnTo>
                  <a:lnTo>
                    <a:pt x="2395" y="8923"/>
                  </a:lnTo>
                  <a:lnTo>
                    <a:pt x="2302" y="9043"/>
                  </a:lnTo>
                  <a:lnTo>
                    <a:pt x="2209" y="9162"/>
                  </a:lnTo>
                  <a:lnTo>
                    <a:pt x="2121" y="9294"/>
                  </a:lnTo>
                  <a:lnTo>
                    <a:pt x="2028" y="9440"/>
                  </a:lnTo>
                  <a:lnTo>
                    <a:pt x="1944" y="9585"/>
                  </a:lnTo>
                  <a:lnTo>
                    <a:pt x="1855" y="9731"/>
                  </a:lnTo>
                  <a:lnTo>
                    <a:pt x="1771" y="9890"/>
                  </a:lnTo>
                  <a:lnTo>
                    <a:pt x="1686" y="10062"/>
                  </a:lnTo>
                  <a:lnTo>
                    <a:pt x="1606" y="10234"/>
                  </a:lnTo>
                  <a:lnTo>
                    <a:pt x="1526" y="10406"/>
                  </a:lnTo>
                  <a:lnTo>
                    <a:pt x="1450" y="10591"/>
                  </a:lnTo>
                  <a:lnTo>
                    <a:pt x="1299" y="10975"/>
                  </a:lnTo>
                  <a:lnTo>
                    <a:pt x="1155" y="11386"/>
                  </a:lnTo>
                  <a:lnTo>
                    <a:pt x="1016" y="11810"/>
                  </a:lnTo>
                  <a:lnTo>
                    <a:pt x="890" y="12260"/>
                  </a:lnTo>
                  <a:lnTo>
                    <a:pt x="767" y="12723"/>
                  </a:lnTo>
                  <a:lnTo>
                    <a:pt x="654" y="13213"/>
                  </a:lnTo>
                  <a:lnTo>
                    <a:pt x="548" y="13716"/>
                  </a:lnTo>
                  <a:lnTo>
                    <a:pt x="455" y="14232"/>
                  </a:lnTo>
                  <a:lnTo>
                    <a:pt x="367" y="14775"/>
                  </a:lnTo>
                  <a:lnTo>
                    <a:pt x="287" y="15318"/>
                  </a:lnTo>
                  <a:lnTo>
                    <a:pt x="215" y="15887"/>
                  </a:lnTo>
                  <a:lnTo>
                    <a:pt x="156" y="16456"/>
                  </a:lnTo>
                  <a:lnTo>
                    <a:pt x="131" y="16748"/>
                  </a:lnTo>
                  <a:lnTo>
                    <a:pt x="106" y="17039"/>
                  </a:lnTo>
                  <a:lnTo>
                    <a:pt x="84" y="17343"/>
                  </a:lnTo>
                  <a:lnTo>
                    <a:pt x="63" y="17635"/>
                  </a:lnTo>
                  <a:lnTo>
                    <a:pt x="47" y="17939"/>
                  </a:lnTo>
                  <a:lnTo>
                    <a:pt x="34" y="18244"/>
                  </a:lnTo>
                  <a:lnTo>
                    <a:pt x="21" y="18548"/>
                  </a:lnTo>
                  <a:lnTo>
                    <a:pt x="13" y="18853"/>
                  </a:lnTo>
                  <a:lnTo>
                    <a:pt x="4" y="19157"/>
                  </a:lnTo>
                  <a:lnTo>
                    <a:pt x="0" y="19475"/>
                  </a:lnTo>
                  <a:lnTo>
                    <a:pt x="0" y="19793"/>
                  </a:lnTo>
                  <a:lnTo>
                    <a:pt x="0" y="20097"/>
                  </a:lnTo>
                  <a:lnTo>
                    <a:pt x="4" y="20415"/>
                  </a:lnTo>
                  <a:lnTo>
                    <a:pt x="9" y="20733"/>
                  </a:lnTo>
                  <a:lnTo>
                    <a:pt x="17" y="21050"/>
                  </a:lnTo>
                  <a:lnTo>
                    <a:pt x="30" y="21368"/>
                  </a:lnTo>
                  <a:lnTo>
                    <a:pt x="47" y="21686"/>
                  </a:lnTo>
                  <a:lnTo>
                    <a:pt x="63" y="22004"/>
                  </a:lnTo>
                  <a:lnTo>
                    <a:pt x="84" y="22321"/>
                  </a:lnTo>
                  <a:lnTo>
                    <a:pt x="106" y="22652"/>
                  </a:lnTo>
                  <a:lnTo>
                    <a:pt x="135" y="22970"/>
                  </a:lnTo>
                  <a:lnTo>
                    <a:pt x="160" y="23288"/>
                  </a:lnTo>
                  <a:lnTo>
                    <a:pt x="194" y="23606"/>
                  </a:lnTo>
                  <a:lnTo>
                    <a:pt x="228" y="23923"/>
                  </a:lnTo>
                  <a:lnTo>
                    <a:pt x="295" y="24453"/>
                  </a:lnTo>
                  <a:lnTo>
                    <a:pt x="367" y="24969"/>
                  </a:lnTo>
                  <a:lnTo>
                    <a:pt x="447" y="25472"/>
                  </a:lnTo>
                  <a:lnTo>
                    <a:pt x="531" y="25962"/>
                  </a:lnTo>
                  <a:lnTo>
                    <a:pt x="624" y="26439"/>
                  </a:lnTo>
                  <a:lnTo>
                    <a:pt x="725" y="26889"/>
                  </a:lnTo>
                  <a:lnTo>
                    <a:pt x="831" y="27339"/>
                  </a:lnTo>
                  <a:lnTo>
                    <a:pt x="944" y="27763"/>
                  </a:lnTo>
                  <a:lnTo>
                    <a:pt x="1062" y="28173"/>
                  </a:lnTo>
                  <a:lnTo>
                    <a:pt x="1189" y="28557"/>
                  </a:lnTo>
                  <a:lnTo>
                    <a:pt x="1315" y="28928"/>
                  </a:lnTo>
                  <a:lnTo>
                    <a:pt x="1450" y="29285"/>
                  </a:lnTo>
                  <a:lnTo>
                    <a:pt x="1589" y="29629"/>
                  </a:lnTo>
                  <a:lnTo>
                    <a:pt x="1733" y="29947"/>
                  </a:lnTo>
                  <a:lnTo>
                    <a:pt x="1880" y="30252"/>
                  </a:lnTo>
                  <a:lnTo>
                    <a:pt x="2032" y="30530"/>
                  </a:lnTo>
                  <a:lnTo>
                    <a:pt x="2184" y="30795"/>
                  </a:lnTo>
                  <a:lnTo>
                    <a:pt x="2344" y="31033"/>
                  </a:lnTo>
                  <a:lnTo>
                    <a:pt x="2504" y="31245"/>
                  </a:lnTo>
                  <a:lnTo>
                    <a:pt x="2669" y="31443"/>
                  </a:lnTo>
                  <a:lnTo>
                    <a:pt x="2833" y="31629"/>
                  </a:lnTo>
                  <a:lnTo>
                    <a:pt x="3002" y="31787"/>
                  </a:lnTo>
                  <a:lnTo>
                    <a:pt x="3170" y="31920"/>
                  </a:lnTo>
                  <a:lnTo>
                    <a:pt x="3343" y="32026"/>
                  </a:lnTo>
                  <a:lnTo>
                    <a:pt x="3516" y="32118"/>
                  </a:lnTo>
                  <a:lnTo>
                    <a:pt x="3689" y="32185"/>
                  </a:lnTo>
                  <a:lnTo>
                    <a:pt x="3862" y="32224"/>
                  </a:lnTo>
                  <a:lnTo>
                    <a:pt x="4039" y="32238"/>
                  </a:lnTo>
                  <a:lnTo>
                    <a:pt x="4212" y="32238"/>
                  </a:lnTo>
                  <a:lnTo>
                    <a:pt x="4389" y="32198"/>
                  </a:lnTo>
                  <a:lnTo>
                    <a:pt x="4561" y="32145"/>
                  </a:lnTo>
                  <a:lnTo>
                    <a:pt x="4734" y="32065"/>
                  </a:lnTo>
                  <a:lnTo>
                    <a:pt x="7626" y="32582"/>
                  </a:lnTo>
                  <a:lnTo>
                    <a:pt x="7660" y="32754"/>
                  </a:lnTo>
                  <a:lnTo>
                    <a:pt x="7702" y="32900"/>
                  </a:lnTo>
                  <a:lnTo>
                    <a:pt x="7744" y="33019"/>
                  </a:lnTo>
                  <a:lnTo>
                    <a:pt x="7791" y="33111"/>
                  </a:lnTo>
                  <a:lnTo>
                    <a:pt x="7841" y="33191"/>
                  </a:lnTo>
                  <a:lnTo>
                    <a:pt x="7892" y="33244"/>
                  </a:lnTo>
                  <a:lnTo>
                    <a:pt x="7947" y="33270"/>
                  </a:lnTo>
                  <a:lnTo>
                    <a:pt x="7997" y="33283"/>
                  </a:lnTo>
                  <a:lnTo>
                    <a:pt x="8052" y="33270"/>
                  </a:lnTo>
                  <a:lnTo>
                    <a:pt x="8107" y="33244"/>
                  </a:lnTo>
                  <a:lnTo>
                    <a:pt x="8162" y="33204"/>
                  </a:lnTo>
                  <a:lnTo>
                    <a:pt x="8212" y="33138"/>
                  </a:lnTo>
                  <a:lnTo>
                    <a:pt x="8263" y="33045"/>
                  </a:lnTo>
                  <a:lnTo>
                    <a:pt x="8309" y="32953"/>
                  </a:lnTo>
                  <a:lnTo>
                    <a:pt x="8351" y="32833"/>
                  </a:lnTo>
                  <a:lnTo>
                    <a:pt x="8393" y="32701"/>
                  </a:lnTo>
                  <a:lnTo>
                    <a:pt x="9464" y="32873"/>
                  </a:lnTo>
                  <a:lnTo>
                    <a:pt x="10539" y="33019"/>
                  </a:lnTo>
                  <a:lnTo>
                    <a:pt x="11610" y="33151"/>
                  </a:lnTo>
                  <a:lnTo>
                    <a:pt x="12685" y="33283"/>
                  </a:lnTo>
                  <a:lnTo>
                    <a:pt x="13764" y="33389"/>
                  </a:lnTo>
                  <a:lnTo>
                    <a:pt x="14839" y="33482"/>
                  </a:lnTo>
                  <a:lnTo>
                    <a:pt x="15918" y="33548"/>
                  </a:lnTo>
                  <a:lnTo>
                    <a:pt x="16997" y="33614"/>
                  </a:lnTo>
                  <a:lnTo>
                    <a:pt x="18077" y="33654"/>
                  </a:lnTo>
                  <a:lnTo>
                    <a:pt x="19156" y="33694"/>
                  </a:lnTo>
                  <a:lnTo>
                    <a:pt x="20235" y="33707"/>
                  </a:lnTo>
                  <a:lnTo>
                    <a:pt x="21318" y="33707"/>
                  </a:lnTo>
                  <a:lnTo>
                    <a:pt x="22398" y="33694"/>
                  </a:lnTo>
                  <a:lnTo>
                    <a:pt x="23477" y="33667"/>
                  </a:lnTo>
                  <a:lnTo>
                    <a:pt x="24560" y="33614"/>
                  </a:lnTo>
                  <a:lnTo>
                    <a:pt x="25639" y="33562"/>
                  </a:lnTo>
                  <a:lnTo>
                    <a:pt x="26719" y="33482"/>
                  </a:lnTo>
                  <a:lnTo>
                    <a:pt x="27802" y="33389"/>
                  </a:lnTo>
                  <a:lnTo>
                    <a:pt x="28881" y="33283"/>
                  </a:lnTo>
                  <a:lnTo>
                    <a:pt x="29960" y="33164"/>
                  </a:lnTo>
                  <a:lnTo>
                    <a:pt x="31040" y="33032"/>
                  </a:lnTo>
                  <a:lnTo>
                    <a:pt x="32115" y="32873"/>
                  </a:lnTo>
                  <a:lnTo>
                    <a:pt x="33194" y="32714"/>
                  </a:lnTo>
                  <a:lnTo>
                    <a:pt x="34269" y="32529"/>
                  </a:lnTo>
                  <a:lnTo>
                    <a:pt x="35344" y="32330"/>
                  </a:lnTo>
                  <a:lnTo>
                    <a:pt x="36415" y="32118"/>
                  </a:lnTo>
                  <a:lnTo>
                    <a:pt x="37489" y="31893"/>
                  </a:lnTo>
                  <a:lnTo>
                    <a:pt x="38560" y="31642"/>
                  </a:lnTo>
                  <a:lnTo>
                    <a:pt x="39627" y="31390"/>
                  </a:lnTo>
                  <a:lnTo>
                    <a:pt x="40698" y="31112"/>
                  </a:lnTo>
                  <a:lnTo>
                    <a:pt x="41760" y="30821"/>
                  </a:lnTo>
                  <a:lnTo>
                    <a:pt x="42826" y="30516"/>
                  </a:lnTo>
                  <a:lnTo>
                    <a:pt x="42881" y="30490"/>
                  </a:lnTo>
                  <a:lnTo>
                    <a:pt x="42936" y="30464"/>
                  </a:lnTo>
                  <a:lnTo>
                    <a:pt x="42987" y="30424"/>
                  </a:lnTo>
                  <a:lnTo>
                    <a:pt x="43037" y="30384"/>
                  </a:lnTo>
                  <a:lnTo>
                    <a:pt x="43088" y="30331"/>
                  </a:lnTo>
                  <a:lnTo>
                    <a:pt x="43134" y="30278"/>
                  </a:lnTo>
                  <a:lnTo>
                    <a:pt x="43223" y="30159"/>
                  </a:lnTo>
                  <a:lnTo>
                    <a:pt x="43307" y="30000"/>
                  </a:lnTo>
                  <a:lnTo>
                    <a:pt x="43383" y="29828"/>
                  </a:lnTo>
                  <a:lnTo>
                    <a:pt x="43450" y="29629"/>
                  </a:lnTo>
                  <a:lnTo>
                    <a:pt x="43514" y="29431"/>
                  </a:lnTo>
                  <a:lnTo>
                    <a:pt x="43568" y="29206"/>
                  </a:lnTo>
                  <a:lnTo>
                    <a:pt x="43615" y="28968"/>
                  </a:lnTo>
                  <a:lnTo>
                    <a:pt x="43657" y="28716"/>
                  </a:lnTo>
                  <a:lnTo>
                    <a:pt x="43691" y="28451"/>
                  </a:lnTo>
                  <a:lnTo>
                    <a:pt x="43716" y="28186"/>
                  </a:lnTo>
                  <a:lnTo>
                    <a:pt x="43737" y="27922"/>
                  </a:lnTo>
                  <a:lnTo>
                    <a:pt x="43750" y="27644"/>
                  </a:lnTo>
                  <a:lnTo>
                    <a:pt x="43758" y="27366"/>
                  </a:lnTo>
                  <a:lnTo>
                    <a:pt x="43885" y="27154"/>
                  </a:lnTo>
                  <a:lnTo>
                    <a:pt x="44007" y="26915"/>
                  </a:lnTo>
                  <a:lnTo>
                    <a:pt x="44129" y="26677"/>
                  </a:lnTo>
                  <a:lnTo>
                    <a:pt x="44247" y="26412"/>
                  </a:lnTo>
                  <a:lnTo>
                    <a:pt x="44361" y="26148"/>
                  </a:lnTo>
                  <a:lnTo>
                    <a:pt x="44471" y="25870"/>
                  </a:lnTo>
                  <a:lnTo>
                    <a:pt x="44580" y="25565"/>
                  </a:lnTo>
                  <a:lnTo>
                    <a:pt x="44686" y="25261"/>
                  </a:lnTo>
                  <a:lnTo>
                    <a:pt x="44787" y="24956"/>
                  </a:lnTo>
                  <a:lnTo>
                    <a:pt x="44888" y="24625"/>
                  </a:lnTo>
                  <a:lnTo>
                    <a:pt x="44981" y="24294"/>
                  </a:lnTo>
                  <a:lnTo>
                    <a:pt x="45069" y="23950"/>
                  </a:lnTo>
                  <a:lnTo>
                    <a:pt x="45158" y="23592"/>
                  </a:lnTo>
                  <a:lnTo>
                    <a:pt x="45238" y="23235"/>
                  </a:lnTo>
                  <a:lnTo>
                    <a:pt x="45318" y="22864"/>
                  </a:lnTo>
                  <a:lnTo>
                    <a:pt x="45390" y="22480"/>
                  </a:lnTo>
                  <a:lnTo>
                    <a:pt x="45457" y="22083"/>
                  </a:lnTo>
                  <a:lnTo>
                    <a:pt x="45520" y="21686"/>
                  </a:lnTo>
                  <a:lnTo>
                    <a:pt x="45579" y="21289"/>
                  </a:lnTo>
                  <a:lnTo>
                    <a:pt x="45630" y="20878"/>
                  </a:lnTo>
                  <a:lnTo>
                    <a:pt x="45676" y="20455"/>
                  </a:lnTo>
                  <a:lnTo>
                    <a:pt x="45718" y="20031"/>
                  </a:lnTo>
                  <a:lnTo>
                    <a:pt x="45756" y="19594"/>
                  </a:lnTo>
                  <a:lnTo>
                    <a:pt x="45786" y="19157"/>
                  </a:lnTo>
                  <a:lnTo>
                    <a:pt x="45811" y="18707"/>
                  </a:lnTo>
                  <a:lnTo>
                    <a:pt x="45828" y="18257"/>
                  </a:lnTo>
                  <a:lnTo>
                    <a:pt x="45841" y="17807"/>
                  </a:lnTo>
                  <a:lnTo>
                    <a:pt x="45845" y="17343"/>
                  </a:lnTo>
                  <a:lnTo>
                    <a:pt x="45845" y="16880"/>
                  </a:lnTo>
                  <a:lnTo>
                    <a:pt x="45836" y="16404"/>
                  </a:lnTo>
                  <a:lnTo>
                    <a:pt x="45820" y="15940"/>
                  </a:lnTo>
                  <a:lnTo>
                    <a:pt x="45798" y="15450"/>
                  </a:lnTo>
                  <a:lnTo>
                    <a:pt x="45773" y="15040"/>
                  </a:lnTo>
                  <a:lnTo>
                    <a:pt x="45744" y="14643"/>
                  </a:lnTo>
                  <a:lnTo>
                    <a:pt x="45710" y="14246"/>
                  </a:lnTo>
                  <a:lnTo>
                    <a:pt x="45668" y="13862"/>
                  </a:lnTo>
                  <a:lnTo>
                    <a:pt x="45626" y="13478"/>
                  </a:lnTo>
                  <a:lnTo>
                    <a:pt x="45575" y="13107"/>
                  </a:lnTo>
                  <a:lnTo>
                    <a:pt x="45520" y="12736"/>
                  </a:lnTo>
                  <a:lnTo>
                    <a:pt x="45461" y="12392"/>
                  </a:lnTo>
                  <a:lnTo>
                    <a:pt x="45398" y="12048"/>
                  </a:lnTo>
                  <a:lnTo>
                    <a:pt x="45331" y="11704"/>
                  </a:lnTo>
                  <a:lnTo>
                    <a:pt x="45259" y="11373"/>
                  </a:lnTo>
                  <a:lnTo>
                    <a:pt x="45183" y="11055"/>
                  </a:lnTo>
                  <a:lnTo>
                    <a:pt x="45107" y="10750"/>
                  </a:lnTo>
                  <a:lnTo>
                    <a:pt x="45023" y="10459"/>
                  </a:lnTo>
                  <a:lnTo>
                    <a:pt x="44938" y="10168"/>
                  </a:lnTo>
                  <a:lnTo>
                    <a:pt x="44850" y="9890"/>
                  </a:lnTo>
                  <a:lnTo>
                    <a:pt x="44757" y="9612"/>
                  </a:lnTo>
                  <a:lnTo>
                    <a:pt x="44660" y="9360"/>
                  </a:lnTo>
                  <a:lnTo>
                    <a:pt x="44563" y="9109"/>
                  </a:lnTo>
                  <a:lnTo>
                    <a:pt x="44462" y="8870"/>
                  </a:lnTo>
                  <a:lnTo>
                    <a:pt x="44357" y="8645"/>
                  </a:lnTo>
                  <a:lnTo>
                    <a:pt x="44251" y="8434"/>
                  </a:lnTo>
                  <a:lnTo>
                    <a:pt x="44142" y="8222"/>
                  </a:lnTo>
                  <a:lnTo>
                    <a:pt x="44032" y="8023"/>
                  </a:lnTo>
                  <a:lnTo>
                    <a:pt x="43918" y="7851"/>
                  </a:lnTo>
                  <a:lnTo>
                    <a:pt x="43804" y="7679"/>
                  </a:lnTo>
                  <a:lnTo>
                    <a:pt x="43686" y="7520"/>
                  </a:lnTo>
                  <a:lnTo>
                    <a:pt x="43573" y="7361"/>
                  </a:lnTo>
                  <a:lnTo>
                    <a:pt x="43450" y="7229"/>
                  </a:lnTo>
                  <a:lnTo>
                    <a:pt x="43332" y="7110"/>
                  </a:lnTo>
                  <a:lnTo>
                    <a:pt x="43210" y="6990"/>
                  </a:lnTo>
                  <a:lnTo>
                    <a:pt x="43088" y="6898"/>
                  </a:lnTo>
                  <a:lnTo>
                    <a:pt x="43092" y="6593"/>
                  </a:lnTo>
                  <a:lnTo>
                    <a:pt x="43088" y="6276"/>
                  </a:lnTo>
                  <a:lnTo>
                    <a:pt x="43079" y="5958"/>
                  </a:lnTo>
                  <a:lnTo>
                    <a:pt x="43058" y="5653"/>
                  </a:lnTo>
                  <a:lnTo>
                    <a:pt x="43029" y="5349"/>
                  </a:lnTo>
                  <a:lnTo>
                    <a:pt x="42991" y="5044"/>
                  </a:lnTo>
                  <a:lnTo>
                    <a:pt x="42944" y="4766"/>
                  </a:lnTo>
                  <a:lnTo>
                    <a:pt x="42890" y="4488"/>
                  </a:lnTo>
                  <a:lnTo>
                    <a:pt x="42860" y="4356"/>
                  </a:lnTo>
                  <a:lnTo>
                    <a:pt x="42826" y="4223"/>
                  </a:lnTo>
                  <a:lnTo>
                    <a:pt x="42793" y="4104"/>
                  </a:lnTo>
                  <a:lnTo>
                    <a:pt x="42755" y="3985"/>
                  </a:lnTo>
                  <a:lnTo>
                    <a:pt x="42717" y="3879"/>
                  </a:lnTo>
                  <a:lnTo>
                    <a:pt x="42675" y="3773"/>
                  </a:lnTo>
                  <a:lnTo>
                    <a:pt x="42633" y="3681"/>
                  </a:lnTo>
                  <a:lnTo>
                    <a:pt x="42586" y="3575"/>
                  </a:lnTo>
                  <a:lnTo>
                    <a:pt x="42536" y="3495"/>
                  </a:lnTo>
                  <a:lnTo>
                    <a:pt x="42489" y="3416"/>
                  </a:lnTo>
                  <a:lnTo>
                    <a:pt x="42434" y="3350"/>
                  </a:lnTo>
                  <a:lnTo>
                    <a:pt x="42380" y="3283"/>
                  </a:lnTo>
                  <a:lnTo>
                    <a:pt x="42325" y="3231"/>
                  </a:lnTo>
                  <a:lnTo>
                    <a:pt x="42266" y="3178"/>
                  </a:lnTo>
                  <a:lnTo>
                    <a:pt x="42203" y="3138"/>
                  </a:lnTo>
                  <a:lnTo>
                    <a:pt x="42139" y="3111"/>
                  </a:lnTo>
                  <a:lnTo>
                    <a:pt x="40929" y="2688"/>
                  </a:lnTo>
                  <a:lnTo>
                    <a:pt x="39711" y="2304"/>
                  </a:lnTo>
                  <a:lnTo>
                    <a:pt x="38493" y="1946"/>
                  </a:lnTo>
                  <a:lnTo>
                    <a:pt x="37274" y="1629"/>
                  </a:lnTo>
                  <a:lnTo>
                    <a:pt x="36052" y="1324"/>
                  </a:lnTo>
                  <a:lnTo>
                    <a:pt x="34829" y="1059"/>
                  </a:lnTo>
                  <a:lnTo>
                    <a:pt x="33603" y="821"/>
                  </a:lnTo>
                  <a:lnTo>
                    <a:pt x="32376" y="622"/>
                  </a:lnTo>
                  <a:lnTo>
                    <a:pt x="31149" y="437"/>
                  </a:lnTo>
                  <a:lnTo>
                    <a:pt x="29918" y="291"/>
                  </a:lnTo>
                  <a:lnTo>
                    <a:pt x="28687" y="172"/>
                  </a:lnTo>
                  <a:lnTo>
                    <a:pt x="27461" y="80"/>
                  </a:lnTo>
                  <a:lnTo>
                    <a:pt x="26230" y="27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4138550" y="-3108750"/>
              <a:ext cx="181925" cy="403150"/>
            </a:xfrm>
            <a:custGeom>
              <a:avLst/>
              <a:gdLst/>
              <a:ahLst/>
              <a:cxnLst/>
              <a:rect l="l" t="t" r="r" b="b"/>
              <a:pathLst>
                <a:path w="7277" h="16126" extrusionOk="0">
                  <a:moveTo>
                    <a:pt x="72" y="0"/>
                  </a:moveTo>
                  <a:lnTo>
                    <a:pt x="89" y="940"/>
                  </a:lnTo>
                  <a:lnTo>
                    <a:pt x="106" y="1893"/>
                  </a:lnTo>
                  <a:lnTo>
                    <a:pt x="131" y="3800"/>
                  </a:lnTo>
                  <a:lnTo>
                    <a:pt x="152" y="5706"/>
                  </a:lnTo>
                  <a:lnTo>
                    <a:pt x="181" y="7613"/>
                  </a:lnTo>
                  <a:lnTo>
                    <a:pt x="186" y="8076"/>
                  </a:lnTo>
                  <a:lnTo>
                    <a:pt x="194" y="8540"/>
                  </a:lnTo>
                  <a:lnTo>
                    <a:pt x="219" y="9480"/>
                  </a:lnTo>
                  <a:lnTo>
                    <a:pt x="245" y="10419"/>
                  </a:lnTo>
                  <a:lnTo>
                    <a:pt x="266" y="11373"/>
                  </a:lnTo>
                  <a:lnTo>
                    <a:pt x="274" y="11836"/>
                  </a:lnTo>
                  <a:lnTo>
                    <a:pt x="278" y="12299"/>
                  </a:lnTo>
                  <a:lnTo>
                    <a:pt x="278" y="12776"/>
                  </a:lnTo>
                  <a:lnTo>
                    <a:pt x="274" y="13239"/>
                  </a:lnTo>
                  <a:lnTo>
                    <a:pt x="266" y="13703"/>
                  </a:lnTo>
                  <a:lnTo>
                    <a:pt x="253" y="14166"/>
                  </a:lnTo>
                  <a:lnTo>
                    <a:pt x="232" y="14630"/>
                  </a:lnTo>
                  <a:lnTo>
                    <a:pt x="207" y="15093"/>
                  </a:lnTo>
                  <a:lnTo>
                    <a:pt x="194" y="15265"/>
                  </a:lnTo>
                  <a:lnTo>
                    <a:pt x="177" y="15411"/>
                  </a:lnTo>
                  <a:lnTo>
                    <a:pt x="156" y="15556"/>
                  </a:lnTo>
                  <a:lnTo>
                    <a:pt x="131" y="15689"/>
                  </a:lnTo>
                  <a:lnTo>
                    <a:pt x="101" y="15808"/>
                  </a:lnTo>
                  <a:lnTo>
                    <a:pt x="72" y="15927"/>
                  </a:lnTo>
                  <a:lnTo>
                    <a:pt x="38" y="16020"/>
                  </a:lnTo>
                  <a:lnTo>
                    <a:pt x="0" y="16126"/>
                  </a:lnTo>
                  <a:lnTo>
                    <a:pt x="1185" y="16033"/>
                  </a:lnTo>
                  <a:lnTo>
                    <a:pt x="2365" y="15953"/>
                  </a:lnTo>
                  <a:lnTo>
                    <a:pt x="3550" y="15848"/>
                  </a:lnTo>
                  <a:lnTo>
                    <a:pt x="4738" y="15742"/>
                  </a:lnTo>
                  <a:lnTo>
                    <a:pt x="4814" y="15623"/>
                  </a:lnTo>
                  <a:lnTo>
                    <a:pt x="4852" y="15570"/>
                  </a:lnTo>
                  <a:lnTo>
                    <a:pt x="4894" y="15517"/>
                  </a:lnTo>
                  <a:lnTo>
                    <a:pt x="4937" y="15490"/>
                  </a:lnTo>
                  <a:lnTo>
                    <a:pt x="4979" y="15464"/>
                  </a:lnTo>
                  <a:lnTo>
                    <a:pt x="5025" y="15437"/>
                  </a:lnTo>
                  <a:lnTo>
                    <a:pt x="5067" y="15437"/>
                  </a:lnTo>
                  <a:lnTo>
                    <a:pt x="5198" y="15397"/>
                  </a:lnTo>
                  <a:lnTo>
                    <a:pt x="5324" y="15331"/>
                  </a:lnTo>
                  <a:lnTo>
                    <a:pt x="5451" y="15239"/>
                  </a:lnTo>
                  <a:lnTo>
                    <a:pt x="5573" y="15133"/>
                  </a:lnTo>
                  <a:lnTo>
                    <a:pt x="5695" y="15000"/>
                  </a:lnTo>
                  <a:lnTo>
                    <a:pt x="5813" y="14855"/>
                  </a:lnTo>
                  <a:lnTo>
                    <a:pt x="5927" y="14683"/>
                  </a:lnTo>
                  <a:lnTo>
                    <a:pt x="6037" y="14510"/>
                  </a:lnTo>
                  <a:lnTo>
                    <a:pt x="6146" y="14299"/>
                  </a:lnTo>
                  <a:lnTo>
                    <a:pt x="6252" y="14087"/>
                  </a:lnTo>
                  <a:lnTo>
                    <a:pt x="6353" y="13848"/>
                  </a:lnTo>
                  <a:lnTo>
                    <a:pt x="6450" y="13597"/>
                  </a:lnTo>
                  <a:lnTo>
                    <a:pt x="6543" y="13332"/>
                  </a:lnTo>
                  <a:lnTo>
                    <a:pt x="6631" y="13054"/>
                  </a:lnTo>
                  <a:lnTo>
                    <a:pt x="6716" y="12763"/>
                  </a:lnTo>
                  <a:lnTo>
                    <a:pt x="6796" y="12458"/>
                  </a:lnTo>
                  <a:lnTo>
                    <a:pt x="6867" y="12154"/>
                  </a:lnTo>
                  <a:lnTo>
                    <a:pt x="6939" y="11823"/>
                  </a:lnTo>
                  <a:lnTo>
                    <a:pt x="6998" y="11479"/>
                  </a:lnTo>
                  <a:lnTo>
                    <a:pt x="7057" y="11134"/>
                  </a:lnTo>
                  <a:lnTo>
                    <a:pt x="7108" y="10790"/>
                  </a:lnTo>
                  <a:lnTo>
                    <a:pt x="7154" y="10419"/>
                  </a:lnTo>
                  <a:lnTo>
                    <a:pt x="7192" y="10049"/>
                  </a:lnTo>
                  <a:lnTo>
                    <a:pt x="7221" y="9678"/>
                  </a:lnTo>
                  <a:lnTo>
                    <a:pt x="7247" y="9294"/>
                  </a:lnTo>
                  <a:lnTo>
                    <a:pt x="7264" y="8897"/>
                  </a:lnTo>
                  <a:lnTo>
                    <a:pt x="7276" y="8500"/>
                  </a:lnTo>
                  <a:lnTo>
                    <a:pt x="7276" y="8103"/>
                  </a:lnTo>
                  <a:lnTo>
                    <a:pt x="7272" y="7705"/>
                  </a:lnTo>
                  <a:lnTo>
                    <a:pt x="7259" y="7308"/>
                  </a:lnTo>
                  <a:lnTo>
                    <a:pt x="7234" y="6898"/>
                  </a:lnTo>
                  <a:lnTo>
                    <a:pt x="7205" y="6487"/>
                  </a:lnTo>
                  <a:lnTo>
                    <a:pt x="7179" y="6196"/>
                  </a:lnTo>
                  <a:lnTo>
                    <a:pt x="7150" y="5905"/>
                  </a:lnTo>
                  <a:lnTo>
                    <a:pt x="7116" y="5627"/>
                  </a:lnTo>
                  <a:lnTo>
                    <a:pt x="7078" y="5349"/>
                  </a:lnTo>
                  <a:lnTo>
                    <a:pt x="7040" y="5084"/>
                  </a:lnTo>
                  <a:lnTo>
                    <a:pt x="6998" y="4819"/>
                  </a:lnTo>
                  <a:lnTo>
                    <a:pt x="6952" y="4555"/>
                  </a:lnTo>
                  <a:lnTo>
                    <a:pt x="6905" y="4316"/>
                  </a:lnTo>
                  <a:lnTo>
                    <a:pt x="6855" y="4065"/>
                  </a:lnTo>
                  <a:lnTo>
                    <a:pt x="6800" y="3840"/>
                  </a:lnTo>
                  <a:lnTo>
                    <a:pt x="6745" y="3601"/>
                  </a:lnTo>
                  <a:lnTo>
                    <a:pt x="6686" y="3389"/>
                  </a:lnTo>
                  <a:lnTo>
                    <a:pt x="6627" y="3178"/>
                  </a:lnTo>
                  <a:lnTo>
                    <a:pt x="6564" y="2966"/>
                  </a:lnTo>
                  <a:lnTo>
                    <a:pt x="6501" y="2767"/>
                  </a:lnTo>
                  <a:lnTo>
                    <a:pt x="6433" y="2582"/>
                  </a:lnTo>
                  <a:lnTo>
                    <a:pt x="6366" y="2397"/>
                  </a:lnTo>
                  <a:lnTo>
                    <a:pt x="6294" y="2224"/>
                  </a:lnTo>
                  <a:lnTo>
                    <a:pt x="6222" y="2052"/>
                  </a:lnTo>
                  <a:lnTo>
                    <a:pt x="6146" y="1893"/>
                  </a:lnTo>
                  <a:lnTo>
                    <a:pt x="6071" y="1748"/>
                  </a:lnTo>
                  <a:lnTo>
                    <a:pt x="5995" y="1602"/>
                  </a:lnTo>
                  <a:lnTo>
                    <a:pt x="5915" y="1470"/>
                  </a:lnTo>
                  <a:lnTo>
                    <a:pt x="5835" y="1337"/>
                  </a:lnTo>
                  <a:lnTo>
                    <a:pt x="5750" y="1218"/>
                  </a:lnTo>
                  <a:lnTo>
                    <a:pt x="5666" y="1112"/>
                  </a:lnTo>
                  <a:lnTo>
                    <a:pt x="5582" y="1020"/>
                  </a:lnTo>
                  <a:lnTo>
                    <a:pt x="5493" y="927"/>
                  </a:lnTo>
                  <a:lnTo>
                    <a:pt x="5409" y="834"/>
                  </a:lnTo>
                  <a:lnTo>
                    <a:pt x="5316" y="768"/>
                  </a:lnTo>
                  <a:lnTo>
                    <a:pt x="5227" y="702"/>
                  </a:lnTo>
                  <a:lnTo>
                    <a:pt x="5139" y="636"/>
                  </a:lnTo>
                  <a:lnTo>
                    <a:pt x="5118" y="649"/>
                  </a:lnTo>
                  <a:lnTo>
                    <a:pt x="5105" y="662"/>
                  </a:lnTo>
                  <a:lnTo>
                    <a:pt x="5088" y="662"/>
                  </a:lnTo>
                  <a:lnTo>
                    <a:pt x="5067" y="636"/>
                  </a:lnTo>
                  <a:lnTo>
                    <a:pt x="3819" y="464"/>
                  </a:lnTo>
                  <a:lnTo>
                    <a:pt x="2567" y="30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4055700" y="-7351250"/>
              <a:ext cx="213025" cy="568975"/>
            </a:xfrm>
            <a:custGeom>
              <a:avLst/>
              <a:gdLst/>
              <a:ahLst/>
              <a:cxnLst/>
              <a:rect l="l" t="t" r="r" b="b"/>
              <a:pathLst>
                <a:path w="8521" h="22759" extrusionOk="0">
                  <a:moveTo>
                    <a:pt x="1" y="0"/>
                  </a:moveTo>
                  <a:lnTo>
                    <a:pt x="9" y="1457"/>
                  </a:lnTo>
                  <a:lnTo>
                    <a:pt x="26" y="2900"/>
                  </a:lnTo>
                  <a:lnTo>
                    <a:pt x="51" y="4329"/>
                  </a:lnTo>
                  <a:lnTo>
                    <a:pt x="81" y="5759"/>
                  </a:lnTo>
                  <a:lnTo>
                    <a:pt x="119" y="7189"/>
                  </a:lnTo>
                  <a:lnTo>
                    <a:pt x="161" y="8619"/>
                  </a:lnTo>
                  <a:lnTo>
                    <a:pt x="211" y="10036"/>
                  </a:lnTo>
                  <a:lnTo>
                    <a:pt x="266" y="11465"/>
                  </a:lnTo>
                  <a:lnTo>
                    <a:pt x="325" y="12882"/>
                  </a:lnTo>
                  <a:lnTo>
                    <a:pt x="393" y="14285"/>
                  </a:lnTo>
                  <a:lnTo>
                    <a:pt x="464" y="15702"/>
                  </a:lnTo>
                  <a:lnTo>
                    <a:pt x="540" y="17119"/>
                  </a:lnTo>
                  <a:lnTo>
                    <a:pt x="625" y="18522"/>
                  </a:lnTo>
                  <a:lnTo>
                    <a:pt x="709" y="19938"/>
                  </a:lnTo>
                  <a:lnTo>
                    <a:pt x="797" y="21342"/>
                  </a:lnTo>
                  <a:lnTo>
                    <a:pt x="890" y="22758"/>
                  </a:lnTo>
                  <a:lnTo>
                    <a:pt x="1822" y="22666"/>
                  </a:lnTo>
                  <a:lnTo>
                    <a:pt x="2749" y="22586"/>
                  </a:lnTo>
                  <a:lnTo>
                    <a:pt x="3681" y="22520"/>
                  </a:lnTo>
                  <a:lnTo>
                    <a:pt x="4608" y="22454"/>
                  </a:lnTo>
                  <a:lnTo>
                    <a:pt x="6467" y="22335"/>
                  </a:lnTo>
                  <a:lnTo>
                    <a:pt x="8326" y="22242"/>
                  </a:lnTo>
                  <a:lnTo>
                    <a:pt x="8331" y="19462"/>
                  </a:lnTo>
                  <a:lnTo>
                    <a:pt x="8343" y="16695"/>
                  </a:lnTo>
                  <a:lnTo>
                    <a:pt x="8364" y="13915"/>
                  </a:lnTo>
                  <a:lnTo>
                    <a:pt x="8390" y="11148"/>
                  </a:lnTo>
                  <a:lnTo>
                    <a:pt x="8419" y="8381"/>
                  </a:lnTo>
                  <a:lnTo>
                    <a:pt x="8449" y="5614"/>
                  </a:lnTo>
                  <a:lnTo>
                    <a:pt x="8520" y="93"/>
                  </a:lnTo>
                  <a:lnTo>
                    <a:pt x="7888" y="172"/>
                  </a:lnTo>
                  <a:lnTo>
                    <a:pt x="7268" y="239"/>
                  </a:lnTo>
                  <a:lnTo>
                    <a:pt x="6666" y="292"/>
                  </a:lnTo>
                  <a:lnTo>
                    <a:pt x="6084" y="305"/>
                  </a:lnTo>
                  <a:lnTo>
                    <a:pt x="5321" y="278"/>
                  </a:lnTo>
                  <a:lnTo>
                    <a:pt x="4562" y="252"/>
                  </a:lnTo>
                  <a:lnTo>
                    <a:pt x="3040" y="172"/>
                  </a:lnTo>
                  <a:lnTo>
                    <a:pt x="152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3357800" y="-5395175"/>
              <a:ext cx="904400" cy="566675"/>
            </a:xfrm>
            <a:custGeom>
              <a:avLst/>
              <a:gdLst/>
              <a:ahLst/>
              <a:cxnLst/>
              <a:rect l="l" t="t" r="r" b="b"/>
              <a:pathLst>
                <a:path w="36176" h="22667" extrusionOk="0">
                  <a:moveTo>
                    <a:pt x="1" y="1"/>
                  </a:moveTo>
                  <a:lnTo>
                    <a:pt x="30" y="1179"/>
                  </a:lnTo>
                  <a:lnTo>
                    <a:pt x="60" y="2344"/>
                  </a:lnTo>
                  <a:lnTo>
                    <a:pt x="106" y="4701"/>
                  </a:lnTo>
                  <a:lnTo>
                    <a:pt x="144" y="7057"/>
                  </a:lnTo>
                  <a:lnTo>
                    <a:pt x="174" y="9414"/>
                  </a:lnTo>
                  <a:lnTo>
                    <a:pt x="195" y="11771"/>
                  </a:lnTo>
                  <a:lnTo>
                    <a:pt x="212" y="14140"/>
                  </a:lnTo>
                  <a:lnTo>
                    <a:pt x="220" y="16510"/>
                  </a:lnTo>
                  <a:lnTo>
                    <a:pt x="220" y="18880"/>
                  </a:lnTo>
                  <a:lnTo>
                    <a:pt x="254" y="18681"/>
                  </a:lnTo>
                  <a:lnTo>
                    <a:pt x="288" y="18483"/>
                  </a:lnTo>
                  <a:lnTo>
                    <a:pt x="313" y="18403"/>
                  </a:lnTo>
                  <a:lnTo>
                    <a:pt x="334" y="18311"/>
                  </a:lnTo>
                  <a:lnTo>
                    <a:pt x="364" y="18231"/>
                  </a:lnTo>
                  <a:lnTo>
                    <a:pt x="389" y="18165"/>
                  </a:lnTo>
                  <a:lnTo>
                    <a:pt x="423" y="18099"/>
                  </a:lnTo>
                  <a:lnTo>
                    <a:pt x="452" y="18033"/>
                  </a:lnTo>
                  <a:lnTo>
                    <a:pt x="490" y="17980"/>
                  </a:lnTo>
                  <a:lnTo>
                    <a:pt x="528" y="17940"/>
                  </a:lnTo>
                  <a:lnTo>
                    <a:pt x="566" y="17900"/>
                  </a:lnTo>
                  <a:lnTo>
                    <a:pt x="608" y="17874"/>
                  </a:lnTo>
                  <a:lnTo>
                    <a:pt x="654" y="17861"/>
                  </a:lnTo>
                  <a:lnTo>
                    <a:pt x="701" y="17847"/>
                  </a:lnTo>
                  <a:lnTo>
                    <a:pt x="2796" y="17821"/>
                  </a:lnTo>
                  <a:lnTo>
                    <a:pt x="4891" y="17808"/>
                  </a:lnTo>
                  <a:lnTo>
                    <a:pt x="6986" y="17808"/>
                  </a:lnTo>
                  <a:lnTo>
                    <a:pt x="9086" y="17834"/>
                  </a:lnTo>
                  <a:lnTo>
                    <a:pt x="11181" y="17861"/>
                  </a:lnTo>
                  <a:lnTo>
                    <a:pt x="13280" y="17927"/>
                  </a:lnTo>
                  <a:lnTo>
                    <a:pt x="15379" y="17993"/>
                  </a:lnTo>
                  <a:lnTo>
                    <a:pt x="17479" y="18099"/>
                  </a:lnTo>
                  <a:lnTo>
                    <a:pt x="19578" y="18218"/>
                  </a:lnTo>
                  <a:lnTo>
                    <a:pt x="21673" y="18364"/>
                  </a:lnTo>
                  <a:lnTo>
                    <a:pt x="23773" y="18549"/>
                  </a:lnTo>
                  <a:lnTo>
                    <a:pt x="25868" y="18761"/>
                  </a:lnTo>
                  <a:lnTo>
                    <a:pt x="26918" y="18867"/>
                  </a:lnTo>
                  <a:lnTo>
                    <a:pt x="27967" y="18999"/>
                  </a:lnTo>
                  <a:lnTo>
                    <a:pt x="29013" y="19132"/>
                  </a:lnTo>
                  <a:lnTo>
                    <a:pt x="30058" y="19264"/>
                  </a:lnTo>
                  <a:lnTo>
                    <a:pt x="31108" y="19410"/>
                  </a:lnTo>
                  <a:lnTo>
                    <a:pt x="32153" y="19568"/>
                  </a:lnTo>
                  <a:lnTo>
                    <a:pt x="33199" y="19741"/>
                  </a:lnTo>
                  <a:lnTo>
                    <a:pt x="34244" y="19913"/>
                  </a:lnTo>
                  <a:lnTo>
                    <a:pt x="34341" y="19952"/>
                  </a:lnTo>
                  <a:lnTo>
                    <a:pt x="34434" y="20005"/>
                  </a:lnTo>
                  <a:lnTo>
                    <a:pt x="34518" y="20085"/>
                  </a:lnTo>
                  <a:lnTo>
                    <a:pt x="34594" y="20191"/>
                  </a:lnTo>
                  <a:lnTo>
                    <a:pt x="34670" y="20323"/>
                  </a:lnTo>
                  <a:lnTo>
                    <a:pt x="34733" y="20469"/>
                  </a:lnTo>
                  <a:lnTo>
                    <a:pt x="34797" y="20641"/>
                  </a:lnTo>
                  <a:lnTo>
                    <a:pt x="34847" y="20826"/>
                  </a:lnTo>
                  <a:lnTo>
                    <a:pt x="34898" y="21011"/>
                  </a:lnTo>
                  <a:lnTo>
                    <a:pt x="34940" y="21223"/>
                  </a:lnTo>
                  <a:lnTo>
                    <a:pt x="34974" y="21448"/>
                  </a:lnTo>
                  <a:lnTo>
                    <a:pt x="35003" y="21673"/>
                  </a:lnTo>
                  <a:lnTo>
                    <a:pt x="35024" y="21912"/>
                  </a:lnTo>
                  <a:lnTo>
                    <a:pt x="35041" y="22150"/>
                  </a:lnTo>
                  <a:lnTo>
                    <a:pt x="35049" y="22388"/>
                  </a:lnTo>
                  <a:lnTo>
                    <a:pt x="35054" y="22627"/>
                  </a:lnTo>
                  <a:lnTo>
                    <a:pt x="35260" y="22666"/>
                  </a:lnTo>
                  <a:lnTo>
                    <a:pt x="35290" y="21329"/>
                  </a:lnTo>
                  <a:lnTo>
                    <a:pt x="35319" y="19992"/>
                  </a:lnTo>
                  <a:lnTo>
                    <a:pt x="35357" y="18668"/>
                  </a:lnTo>
                  <a:lnTo>
                    <a:pt x="35399" y="17344"/>
                  </a:lnTo>
                  <a:lnTo>
                    <a:pt x="35442" y="16020"/>
                  </a:lnTo>
                  <a:lnTo>
                    <a:pt x="35488" y="14696"/>
                  </a:lnTo>
                  <a:lnTo>
                    <a:pt x="35538" y="13386"/>
                  </a:lnTo>
                  <a:lnTo>
                    <a:pt x="35593" y="12075"/>
                  </a:lnTo>
                  <a:lnTo>
                    <a:pt x="35652" y="10778"/>
                  </a:lnTo>
                  <a:lnTo>
                    <a:pt x="35716" y="9493"/>
                  </a:lnTo>
                  <a:lnTo>
                    <a:pt x="35783" y="8209"/>
                  </a:lnTo>
                  <a:lnTo>
                    <a:pt x="35850" y="6938"/>
                  </a:lnTo>
                  <a:lnTo>
                    <a:pt x="35926" y="5667"/>
                  </a:lnTo>
                  <a:lnTo>
                    <a:pt x="36006" y="4410"/>
                  </a:lnTo>
                  <a:lnTo>
                    <a:pt x="36087" y="3165"/>
                  </a:lnTo>
                  <a:lnTo>
                    <a:pt x="36175" y="1934"/>
                  </a:lnTo>
                  <a:lnTo>
                    <a:pt x="31331" y="1775"/>
                  </a:lnTo>
                  <a:lnTo>
                    <a:pt x="26488" y="1603"/>
                  </a:lnTo>
                  <a:lnTo>
                    <a:pt x="24064" y="1497"/>
                  </a:lnTo>
                  <a:lnTo>
                    <a:pt x="21640" y="1404"/>
                  </a:lnTo>
                  <a:lnTo>
                    <a:pt x="19220" y="1285"/>
                  </a:lnTo>
                  <a:lnTo>
                    <a:pt x="16796" y="1166"/>
                  </a:lnTo>
                  <a:lnTo>
                    <a:pt x="12593" y="888"/>
                  </a:lnTo>
                  <a:lnTo>
                    <a:pt x="8394" y="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3357500" y="-4893075"/>
              <a:ext cx="881825" cy="439900"/>
            </a:xfrm>
            <a:custGeom>
              <a:avLst/>
              <a:gdLst/>
              <a:ahLst/>
              <a:cxnLst/>
              <a:rect l="l" t="t" r="r" b="b"/>
              <a:pathLst>
                <a:path w="35273" h="17596" extrusionOk="0">
                  <a:moveTo>
                    <a:pt x="232" y="1"/>
                  </a:moveTo>
                  <a:lnTo>
                    <a:pt x="228" y="2119"/>
                  </a:lnTo>
                  <a:lnTo>
                    <a:pt x="211" y="4237"/>
                  </a:lnTo>
                  <a:lnTo>
                    <a:pt x="190" y="6342"/>
                  </a:lnTo>
                  <a:lnTo>
                    <a:pt x="165" y="8447"/>
                  </a:lnTo>
                  <a:lnTo>
                    <a:pt x="131" y="10566"/>
                  </a:lnTo>
                  <a:lnTo>
                    <a:pt x="93" y="12671"/>
                  </a:lnTo>
                  <a:lnTo>
                    <a:pt x="51" y="14776"/>
                  </a:lnTo>
                  <a:lnTo>
                    <a:pt x="0" y="16867"/>
                  </a:lnTo>
                  <a:lnTo>
                    <a:pt x="30" y="16867"/>
                  </a:lnTo>
                  <a:lnTo>
                    <a:pt x="1117" y="16722"/>
                  </a:lnTo>
                  <a:lnTo>
                    <a:pt x="2209" y="16603"/>
                  </a:lnTo>
                  <a:lnTo>
                    <a:pt x="3305" y="16497"/>
                  </a:lnTo>
                  <a:lnTo>
                    <a:pt x="4397" y="16391"/>
                  </a:lnTo>
                  <a:lnTo>
                    <a:pt x="5493" y="16311"/>
                  </a:lnTo>
                  <a:lnTo>
                    <a:pt x="6585" y="16245"/>
                  </a:lnTo>
                  <a:lnTo>
                    <a:pt x="7681" y="16192"/>
                  </a:lnTo>
                  <a:lnTo>
                    <a:pt x="8777" y="16153"/>
                  </a:lnTo>
                  <a:lnTo>
                    <a:pt x="9873" y="16113"/>
                  </a:lnTo>
                  <a:lnTo>
                    <a:pt x="10974" y="16100"/>
                  </a:lnTo>
                  <a:lnTo>
                    <a:pt x="12070" y="16086"/>
                  </a:lnTo>
                  <a:lnTo>
                    <a:pt x="13170" y="16100"/>
                  </a:lnTo>
                  <a:lnTo>
                    <a:pt x="14266" y="16113"/>
                  </a:lnTo>
                  <a:lnTo>
                    <a:pt x="15366" y="16126"/>
                  </a:lnTo>
                  <a:lnTo>
                    <a:pt x="16466" y="16166"/>
                  </a:lnTo>
                  <a:lnTo>
                    <a:pt x="17563" y="16206"/>
                  </a:lnTo>
                  <a:lnTo>
                    <a:pt x="19763" y="16311"/>
                  </a:lnTo>
                  <a:lnTo>
                    <a:pt x="21959" y="16444"/>
                  </a:lnTo>
                  <a:lnTo>
                    <a:pt x="24160" y="16589"/>
                  </a:lnTo>
                  <a:lnTo>
                    <a:pt x="26356" y="16775"/>
                  </a:lnTo>
                  <a:lnTo>
                    <a:pt x="28548" y="16960"/>
                  </a:lnTo>
                  <a:lnTo>
                    <a:pt x="30740" y="17172"/>
                  </a:lnTo>
                  <a:lnTo>
                    <a:pt x="35120" y="17596"/>
                  </a:lnTo>
                  <a:lnTo>
                    <a:pt x="35120" y="15742"/>
                  </a:lnTo>
                  <a:lnTo>
                    <a:pt x="35129" y="13862"/>
                  </a:lnTo>
                  <a:lnTo>
                    <a:pt x="35142" y="11995"/>
                  </a:lnTo>
                  <a:lnTo>
                    <a:pt x="35158" y="10115"/>
                  </a:lnTo>
                  <a:lnTo>
                    <a:pt x="35180" y="8222"/>
                  </a:lnTo>
                  <a:lnTo>
                    <a:pt x="35205" y="6342"/>
                  </a:lnTo>
                  <a:lnTo>
                    <a:pt x="35234" y="4462"/>
                  </a:lnTo>
                  <a:lnTo>
                    <a:pt x="35272" y="2582"/>
                  </a:lnTo>
                  <a:lnTo>
                    <a:pt x="35066" y="2543"/>
                  </a:lnTo>
                  <a:lnTo>
                    <a:pt x="35061" y="2781"/>
                  </a:lnTo>
                  <a:lnTo>
                    <a:pt x="35053" y="3019"/>
                  </a:lnTo>
                  <a:lnTo>
                    <a:pt x="35036" y="3258"/>
                  </a:lnTo>
                  <a:lnTo>
                    <a:pt x="35015" y="3483"/>
                  </a:lnTo>
                  <a:lnTo>
                    <a:pt x="34986" y="3708"/>
                  </a:lnTo>
                  <a:lnTo>
                    <a:pt x="34952" y="3920"/>
                  </a:lnTo>
                  <a:lnTo>
                    <a:pt x="34910" y="4118"/>
                  </a:lnTo>
                  <a:lnTo>
                    <a:pt x="34859" y="4303"/>
                  </a:lnTo>
                  <a:lnTo>
                    <a:pt x="34809" y="4462"/>
                  </a:lnTo>
                  <a:lnTo>
                    <a:pt x="34745" y="4621"/>
                  </a:lnTo>
                  <a:lnTo>
                    <a:pt x="34682" y="4754"/>
                  </a:lnTo>
                  <a:lnTo>
                    <a:pt x="34606" y="4873"/>
                  </a:lnTo>
                  <a:lnTo>
                    <a:pt x="34530" y="4952"/>
                  </a:lnTo>
                  <a:lnTo>
                    <a:pt x="34446" y="5032"/>
                  </a:lnTo>
                  <a:lnTo>
                    <a:pt x="34353" y="5071"/>
                  </a:lnTo>
                  <a:lnTo>
                    <a:pt x="34256" y="5085"/>
                  </a:lnTo>
                  <a:lnTo>
                    <a:pt x="33211" y="5071"/>
                  </a:lnTo>
                  <a:lnTo>
                    <a:pt x="32161" y="5045"/>
                  </a:lnTo>
                  <a:lnTo>
                    <a:pt x="31116" y="5018"/>
                  </a:lnTo>
                  <a:lnTo>
                    <a:pt x="30066" y="4979"/>
                  </a:lnTo>
                  <a:lnTo>
                    <a:pt x="29021" y="4926"/>
                  </a:lnTo>
                  <a:lnTo>
                    <a:pt x="27971" y="4873"/>
                  </a:lnTo>
                  <a:lnTo>
                    <a:pt x="26921" y="4807"/>
                  </a:lnTo>
                  <a:lnTo>
                    <a:pt x="25876" y="4740"/>
                  </a:lnTo>
                  <a:lnTo>
                    <a:pt x="23776" y="4568"/>
                  </a:lnTo>
                  <a:lnTo>
                    <a:pt x="21677" y="4370"/>
                  </a:lnTo>
                  <a:lnTo>
                    <a:pt x="19578" y="4145"/>
                  </a:lnTo>
                  <a:lnTo>
                    <a:pt x="17478" y="3893"/>
                  </a:lnTo>
                  <a:lnTo>
                    <a:pt x="15383" y="3615"/>
                  </a:lnTo>
                  <a:lnTo>
                    <a:pt x="13284" y="3324"/>
                  </a:lnTo>
                  <a:lnTo>
                    <a:pt x="11184" y="2993"/>
                  </a:lnTo>
                  <a:lnTo>
                    <a:pt x="9089" y="2662"/>
                  </a:lnTo>
                  <a:lnTo>
                    <a:pt x="6994" y="2291"/>
                  </a:lnTo>
                  <a:lnTo>
                    <a:pt x="4899" y="1920"/>
                  </a:lnTo>
                  <a:lnTo>
                    <a:pt x="2804" y="1523"/>
                  </a:lnTo>
                  <a:lnTo>
                    <a:pt x="713" y="1126"/>
                  </a:lnTo>
                  <a:lnTo>
                    <a:pt x="666" y="1113"/>
                  </a:lnTo>
                  <a:lnTo>
                    <a:pt x="620" y="1086"/>
                  </a:lnTo>
                  <a:lnTo>
                    <a:pt x="578" y="1047"/>
                  </a:lnTo>
                  <a:lnTo>
                    <a:pt x="540" y="1007"/>
                  </a:lnTo>
                  <a:lnTo>
                    <a:pt x="502" y="954"/>
                  </a:lnTo>
                  <a:lnTo>
                    <a:pt x="464" y="901"/>
                  </a:lnTo>
                  <a:lnTo>
                    <a:pt x="435" y="835"/>
                  </a:lnTo>
                  <a:lnTo>
                    <a:pt x="401" y="755"/>
                  </a:lnTo>
                  <a:lnTo>
                    <a:pt x="376" y="676"/>
                  </a:lnTo>
                  <a:lnTo>
                    <a:pt x="346" y="597"/>
                  </a:lnTo>
                  <a:lnTo>
                    <a:pt x="325" y="504"/>
                  </a:lnTo>
                  <a:lnTo>
                    <a:pt x="300" y="411"/>
                  </a:lnTo>
                  <a:lnTo>
                    <a:pt x="266" y="21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343800" y="-4385350"/>
              <a:ext cx="892775" cy="289300"/>
            </a:xfrm>
            <a:custGeom>
              <a:avLst/>
              <a:gdLst/>
              <a:ahLst/>
              <a:cxnLst/>
              <a:rect l="l" t="t" r="r" b="b"/>
              <a:pathLst>
                <a:path w="35711" h="11572" extrusionOk="0">
                  <a:moveTo>
                    <a:pt x="439" y="1"/>
                  </a:moveTo>
                  <a:lnTo>
                    <a:pt x="397" y="1431"/>
                  </a:lnTo>
                  <a:lnTo>
                    <a:pt x="350" y="2874"/>
                  </a:lnTo>
                  <a:lnTo>
                    <a:pt x="304" y="4303"/>
                  </a:lnTo>
                  <a:lnTo>
                    <a:pt x="253" y="5733"/>
                  </a:lnTo>
                  <a:lnTo>
                    <a:pt x="194" y="7163"/>
                  </a:lnTo>
                  <a:lnTo>
                    <a:pt x="135" y="8593"/>
                  </a:lnTo>
                  <a:lnTo>
                    <a:pt x="72" y="10023"/>
                  </a:lnTo>
                  <a:lnTo>
                    <a:pt x="0" y="11439"/>
                  </a:lnTo>
                  <a:lnTo>
                    <a:pt x="1113" y="11360"/>
                  </a:lnTo>
                  <a:lnTo>
                    <a:pt x="2226" y="11280"/>
                  </a:lnTo>
                  <a:lnTo>
                    <a:pt x="3339" y="11214"/>
                  </a:lnTo>
                  <a:lnTo>
                    <a:pt x="4456" y="11161"/>
                  </a:lnTo>
                  <a:lnTo>
                    <a:pt x="5569" y="11108"/>
                  </a:lnTo>
                  <a:lnTo>
                    <a:pt x="6682" y="11069"/>
                  </a:lnTo>
                  <a:lnTo>
                    <a:pt x="7799" y="11042"/>
                  </a:lnTo>
                  <a:lnTo>
                    <a:pt x="8916" y="11016"/>
                  </a:lnTo>
                  <a:lnTo>
                    <a:pt x="11146" y="11002"/>
                  </a:lnTo>
                  <a:lnTo>
                    <a:pt x="13381" y="11002"/>
                  </a:lnTo>
                  <a:lnTo>
                    <a:pt x="15615" y="11029"/>
                  </a:lnTo>
                  <a:lnTo>
                    <a:pt x="17849" y="11069"/>
                  </a:lnTo>
                  <a:lnTo>
                    <a:pt x="20083" y="11122"/>
                  </a:lnTo>
                  <a:lnTo>
                    <a:pt x="22318" y="11188"/>
                  </a:lnTo>
                  <a:lnTo>
                    <a:pt x="26786" y="11333"/>
                  </a:lnTo>
                  <a:lnTo>
                    <a:pt x="31251" y="11479"/>
                  </a:lnTo>
                  <a:lnTo>
                    <a:pt x="33481" y="11532"/>
                  </a:lnTo>
                  <a:lnTo>
                    <a:pt x="35711" y="11572"/>
                  </a:lnTo>
                  <a:lnTo>
                    <a:pt x="35690" y="9480"/>
                  </a:lnTo>
                  <a:lnTo>
                    <a:pt x="35677" y="7362"/>
                  </a:lnTo>
                  <a:lnTo>
                    <a:pt x="35668" y="5217"/>
                  </a:lnTo>
                  <a:lnTo>
                    <a:pt x="35668" y="3059"/>
                  </a:lnTo>
                  <a:lnTo>
                    <a:pt x="31288" y="3019"/>
                  </a:lnTo>
                  <a:lnTo>
                    <a:pt x="29096" y="2993"/>
                  </a:lnTo>
                  <a:lnTo>
                    <a:pt x="26900" y="2953"/>
                  </a:lnTo>
                  <a:lnTo>
                    <a:pt x="24704" y="2900"/>
                  </a:lnTo>
                  <a:lnTo>
                    <a:pt x="22503" y="2834"/>
                  </a:lnTo>
                  <a:lnTo>
                    <a:pt x="20307" y="2728"/>
                  </a:lnTo>
                  <a:lnTo>
                    <a:pt x="18106" y="2609"/>
                  </a:lnTo>
                  <a:lnTo>
                    <a:pt x="17006" y="2529"/>
                  </a:lnTo>
                  <a:lnTo>
                    <a:pt x="15910" y="2450"/>
                  </a:lnTo>
                  <a:lnTo>
                    <a:pt x="14810" y="2357"/>
                  </a:lnTo>
                  <a:lnTo>
                    <a:pt x="13709" y="2265"/>
                  </a:lnTo>
                  <a:lnTo>
                    <a:pt x="12613" y="2145"/>
                  </a:lnTo>
                  <a:lnTo>
                    <a:pt x="11513" y="2026"/>
                  </a:lnTo>
                  <a:lnTo>
                    <a:pt x="10417" y="1894"/>
                  </a:lnTo>
                  <a:lnTo>
                    <a:pt x="9321" y="1748"/>
                  </a:lnTo>
                  <a:lnTo>
                    <a:pt x="8225" y="1603"/>
                  </a:lnTo>
                  <a:lnTo>
                    <a:pt x="7129" y="1431"/>
                  </a:lnTo>
                  <a:lnTo>
                    <a:pt x="6033" y="1245"/>
                  </a:lnTo>
                  <a:lnTo>
                    <a:pt x="4941" y="1060"/>
                  </a:lnTo>
                  <a:lnTo>
                    <a:pt x="3849" y="848"/>
                  </a:lnTo>
                  <a:lnTo>
                    <a:pt x="2757" y="623"/>
                  </a:lnTo>
                  <a:lnTo>
                    <a:pt x="1665" y="385"/>
                  </a:lnTo>
                  <a:lnTo>
                    <a:pt x="578" y="133"/>
                  </a:lnTo>
                  <a:lnTo>
                    <a:pt x="502" y="67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3363300" y="-4950000"/>
              <a:ext cx="870850" cy="184050"/>
            </a:xfrm>
            <a:custGeom>
              <a:avLst/>
              <a:gdLst/>
              <a:ahLst/>
              <a:cxnLst/>
              <a:rect l="l" t="t" r="r" b="b"/>
              <a:pathLst>
                <a:path w="34834" h="7362" extrusionOk="0">
                  <a:moveTo>
                    <a:pt x="4671" y="1"/>
                  </a:moveTo>
                  <a:lnTo>
                    <a:pt x="2576" y="14"/>
                  </a:lnTo>
                  <a:lnTo>
                    <a:pt x="481" y="40"/>
                  </a:lnTo>
                  <a:lnTo>
                    <a:pt x="434" y="54"/>
                  </a:lnTo>
                  <a:lnTo>
                    <a:pt x="388" y="67"/>
                  </a:lnTo>
                  <a:lnTo>
                    <a:pt x="346" y="93"/>
                  </a:lnTo>
                  <a:lnTo>
                    <a:pt x="308" y="133"/>
                  </a:lnTo>
                  <a:lnTo>
                    <a:pt x="270" y="173"/>
                  </a:lnTo>
                  <a:lnTo>
                    <a:pt x="232" y="226"/>
                  </a:lnTo>
                  <a:lnTo>
                    <a:pt x="203" y="292"/>
                  </a:lnTo>
                  <a:lnTo>
                    <a:pt x="169" y="358"/>
                  </a:lnTo>
                  <a:lnTo>
                    <a:pt x="144" y="424"/>
                  </a:lnTo>
                  <a:lnTo>
                    <a:pt x="114" y="504"/>
                  </a:lnTo>
                  <a:lnTo>
                    <a:pt x="93" y="596"/>
                  </a:lnTo>
                  <a:lnTo>
                    <a:pt x="68" y="676"/>
                  </a:lnTo>
                  <a:lnTo>
                    <a:pt x="34" y="874"/>
                  </a:lnTo>
                  <a:lnTo>
                    <a:pt x="0" y="1073"/>
                  </a:lnTo>
                  <a:lnTo>
                    <a:pt x="0" y="2278"/>
                  </a:lnTo>
                  <a:lnTo>
                    <a:pt x="34" y="2490"/>
                  </a:lnTo>
                  <a:lnTo>
                    <a:pt x="68" y="2688"/>
                  </a:lnTo>
                  <a:lnTo>
                    <a:pt x="93" y="2781"/>
                  </a:lnTo>
                  <a:lnTo>
                    <a:pt x="114" y="2874"/>
                  </a:lnTo>
                  <a:lnTo>
                    <a:pt x="144" y="2953"/>
                  </a:lnTo>
                  <a:lnTo>
                    <a:pt x="169" y="3032"/>
                  </a:lnTo>
                  <a:lnTo>
                    <a:pt x="203" y="3112"/>
                  </a:lnTo>
                  <a:lnTo>
                    <a:pt x="232" y="3178"/>
                  </a:lnTo>
                  <a:lnTo>
                    <a:pt x="270" y="3231"/>
                  </a:lnTo>
                  <a:lnTo>
                    <a:pt x="308" y="3284"/>
                  </a:lnTo>
                  <a:lnTo>
                    <a:pt x="346" y="3324"/>
                  </a:lnTo>
                  <a:lnTo>
                    <a:pt x="388" y="3363"/>
                  </a:lnTo>
                  <a:lnTo>
                    <a:pt x="434" y="3390"/>
                  </a:lnTo>
                  <a:lnTo>
                    <a:pt x="481" y="3403"/>
                  </a:lnTo>
                  <a:lnTo>
                    <a:pt x="2572" y="3800"/>
                  </a:lnTo>
                  <a:lnTo>
                    <a:pt x="4667" y="4197"/>
                  </a:lnTo>
                  <a:lnTo>
                    <a:pt x="6762" y="4568"/>
                  </a:lnTo>
                  <a:lnTo>
                    <a:pt x="8857" y="4939"/>
                  </a:lnTo>
                  <a:lnTo>
                    <a:pt x="10952" y="5270"/>
                  </a:lnTo>
                  <a:lnTo>
                    <a:pt x="13052" y="5601"/>
                  </a:lnTo>
                  <a:lnTo>
                    <a:pt x="15151" y="5892"/>
                  </a:lnTo>
                  <a:lnTo>
                    <a:pt x="17246" y="6170"/>
                  </a:lnTo>
                  <a:lnTo>
                    <a:pt x="19346" y="6422"/>
                  </a:lnTo>
                  <a:lnTo>
                    <a:pt x="21445" y="6647"/>
                  </a:lnTo>
                  <a:lnTo>
                    <a:pt x="23544" y="6845"/>
                  </a:lnTo>
                  <a:lnTo>
                    <a:pt x="25644" y="7017"/>
                  </a:lnTo>
                  <a:lnTo>
                    <a:pt x="26689" y="7084"/>
                  </a:lnTo>
                  <a:lnTo>
                    <a:pt x="27739" y="7150"/>
                  </a:lnTo>
                  <a:lnTo>
                    <a:pt x="28789" y="7203"/>
                  </a:lnTo>
                  <a:lnTo>
                    <a:pt x="29834" y="7256"/>
                  </a:lnTo>
                  <a:lnTo>
                    <a:pt x="30884" y="7295"/>
                  </a:lnTo>
                  <a:lnTo>
                    <a:pt x="31929" y="7322"/>
                  </a:lnTo>
                  <a:lnTo>
                    <a:pt x="32979" y="7348"/>
                  </a:lnTo>
                  <a:lnTo>
                    <a:pt x="34024" y="7362"/>
                  </a:lnTo>
                  <a:lnTo>
                    <a:pt x="34121" y="7348"/>
                  </a:lnTo>
                  <a:lnTo>
                    <a:pt x="34214" y="7309"/>
                  </a:lnTo>
                  <a:lnTo>
                    <a:pt x="34298" y="7229"/>
                  </a:lnTo>
                  <a:lnTo>
                    <a:pt x="34374" y="7150"/>
                  </a:lnTo>
                  <a:lnTo>
                    <a:pt x="34450" y="7031"/>
                  </a:lnTo>
                  <a:lnTo>
                    <a:pt x="34513" y="6898"/>
                  </a:lnTo>
                  <a:lnTo>
                    <a:pt x="34577" y="6739"/>
                  </a:lnTo>
                  <a:lnTo>
                    <a:pt x="34627" y="6580"/>
                  </a:lnTo>
                  <a:lnTo>
                    <a:pt x="34678" y="6395"/>
                  </a:lnTo>
                  <a:lnTo>
                    <a:pt x="34720" y="6197"/>
                  </a:lnTo>
                  <a:lnTo>
                    <a:pt x="34754" y="5985"/>
                  </a:lnTo>
                  <a:lnTo>
                    <a:pt x="34783" y="5760"/>
                  </a:lnTo>
                  <a:lnTo>
                    <a:pt x="34804" y="5535"/>
                  </a:lnTo>
                  <a:lnTo>
                    <a:pt x="34821" y="5296"/>
                  </a:lnTo>
                  <a:lnTo>
                    <a:pt x="34829" y="5058"/>
                  </a:lnTo>
                  <a:lnTo>
                    <a:pt x="34834" y="4820"/>
                  </a:lnTo>
                  <a:lnTo>
                    <a:pt x="34829" y="4581"/>
                  </a:lnTo>
                  <a:lnTo>
                    <a:pt x="34821" y="4343"/>
                  </a:lnTo>
                  <a:lnTo>
                    <a:pt x="34804" y="4105"/>
                  </a:lnTo>
                  <a:lnTo>
                    <a:pt x="34783" y="3866"/>
                  </a:lnTo>
                  <a:lnTo>
                    <a:pt x="34754" y="3641"/>
                  </a:lnTo>
                  <a:lnTo>
                    <a:pt x="34720" y="3416"/>
                  </a:lnTo>
                  <a:lnTo>
                    <a:pt x="34678" y="3204"/>
                  </a:lnTo>
                  <a:lnTo>
                    <a:pt x="34627" y="3019"/>
                  </a:lnTo>
                  <a:lnTo>
                    <a:pt x="34577" y="2834"/>
                  </a:lnTo>
                  <a:lnTo>
                    <a:pt x="34513" y="2662"/>
                  </a:lnTo>
                  <a:lnTo>
                    <a:pt x="34450" y="2516"/>
                  </a:lnTo>
                  <a:lnTo>
                    <a:pt x="34374" y="2384"/>
                  </a:lnTo>
                  <a:lnTo>
                    <a:pt x="34298" y="2278"/>
                  </a:lnTo>
                  <a:lnTo>
                    <a:pt x="34214" y="2198"/>
                  </a:lnTo>
                  <a:lnTo>
                    <a:pt x="34121" y="2145"/>
                  </a:lnTo>
                  <a:lnTo>
                    <a:pt x="34024" y="2106"/>
                  </a:lnTo>
                  <a:lnTo>
                    <a:pt x="32979" y="1934"/>
                  </a:lnTo>
                  <a:lnTo>
                    <a:pt x="31933" y="1761"/>
                  </a:lnTo>
                  <a:lnTo>
                    <a:pt x="30888" y="1603"/>
                  </a:lnTo>
                  <a:lnTo>
                    <a:pt x="29838" y="1457"/>
                  </a:lnTo>
                  <a:lnTo>
                    <a:pt x="28793" y="1325"/>
                  </a:lnTo>
                  <a:lnTo>
                    <a:pt x="27747" y="1192"/>
                  </a:lnTo>
                  <a:lnTo>
                    <a:pt x="26698" y="1060"/>
                  </a:lnTo>
                  <a:lnTo>
                    <a:pt x="25648" y="954"/>
                  </a:lnTo>
                  <a:lnTo>
                    <a:pt x="23553" y="742"/>
                  </a:lnTo>
                  <a:lnTo>
                    <a:pt x="21453" y="557"/>
                  </a:lnTo>
                  <a:lnTo>
                    <a:pt x="19358" y="411"/>
                  </a:lnTo>
                  <a:lnTo>
                    <a:pt x="17259" y="292"/>
                  </a:lnTo>
                  <a:lnTo>
                    <a:pt x="15159" y="186"/>
                  </a:lnTo>
                  <a:lnTo>
                    <a:pt x="13060" y="120"/>
                  </a:lnTo>
                  <a:lnTo>
                    <a:pt x="10961" y="54"/>
                  </a:lnTo>
                  <a:lnTo>
                    <a:pt x="8866" y="27"/>
                  </a:lnTo>
                  <a:lnTo>
                    <a:pt x="676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3913650" y="-3128275"/>
              <a:ext cx="205425" cy="439900"/>
            </a:xfrm>
            <a:custGeom>
              <a:avLst/>
              <a:gdLst/>
              <a:ahLst/>
              <a:cxnLst/>
              <a:rect l="l" t="t" r="r" b="b"/>
              <a:pathLst>
                <a:path w="8217" h="17596" extrusionOk="0">
                  <a:moveTo>
                    <a:pt x="0" y="0"/>
                  </a:moveTo>
                  <a:lnTo>
                    <a:pt x="118" y="2132"/>
                  </a:lnTo>
                  <a:lnTo>
                    <a:pt x="245" y="4316"/>
                  </a:lnTo>
                  <a:lnTo>
                    <a:pt x="367" y="6540"/>
                  </a:lnTo>
                  <a:lnTo>
                    <a:pt x="426" y="7652"/>
                  </a:lnTo>
                  <a:lnTo>
                    <a:pt x="481" y="8778"/>
                  </a:lnTo>
                  <a:lnTo>
                    <a:pt x="527" y="9903"/>
                  </a:lnTo>
                  <a:lnTo>
                    <a:pt x="573" y="11028"/>
                  </a:lnTo>
                  <a:lnTo>
                    <a:pt x="607" y="12140"/>
                  </a:lnTo>
                  <a:lnTo>
                    <a:pt x="637" y="13253"/>
                  </a:lnTo>
                  <a:lnTo>
                    <a:pt x="653" y="14351"/>
                  </a:lnTo>
                  <a:lnTo>
                    <a:pt x="662" y="14907"/>
                  </a:lnTo>
                  <a:lnTo>
                    <a:pt x="662" y="15450"/>
                  </a:lnTo>
                  <a:lnTo>
                    <a:pt x="662" y="15993"/>
                  </a:lnTo>
                  <a:lnTo>
                    <a:pt x="658" y="16536"/>
                  </a:lnTo>
                  <a:lnTo>
                    <a:pt x="653" y="17065"/>
                  </a:lnTo>
                  <a:lnTo>
                    <a:pt x="641" y="17595"/>
                  </a:lnTo>
                  <a:lnTo>
                    <a:pt x="8216" y="16946"/>
                  </a:lnTo>
                  <a:lnTo>
                    <a:pt x="8178" y="16867"/>
                  </a:lnTo>
                  <a:lnTo>
                    <a:pt x="8136" y="16761"/>
                  </a:lnTo>
                  <a:lnTo>
                    <a:pt x="8102" y="16655"/>
                  </a:lnTo>
                  <a:lnTo>
                    <a:pt x="8069" y="16523"/>
                  </a:lnTo>
                  <a:lnTo>
                    <a:pt x="8039" y="16390"/>
                  </a:lnTo>
                  <a:lnTo>
                    <a:pt x="8018" y="16231"/>
                  </a:lnTo>
                  <a:lnTo>
                    <a:pt x="7997" y="16059"/>
                  </a:lnTo>
                  <a:lnTo>
                    <a:pt x="7984" y="15874"/>
                  </a:lnTo>
                  <a:lnTo>
                    <a:pt x="7955" y="15411"/>
                  </a:lnTo>
                  <a:lnTo>
                    <a:pt x="7938" y="14947"/>
                  </a:lnTo>
                  <a:lnTo>
                    <a:pt x="7921" y="14484"/>
                  </a:lnTo>
                  <a:lnTo>
                    <a:pt x="7917" y="14020"/>
                  </a:lnTo>
                  <a:lnTo>
                    <a:pt x="7913" y="13557"/>
                  </a:lnTo>
                  <a:lnTo>
                    <a:pt x="7913" y="13080"/>
                  </a:lnTo>
                  <a:lnTo>
                    <a:pt x="7917" y="12617"/>
                  </a:lnTo>
                  <a:lnTo>
                    <a:pt x="7925" y="12154"/>
                  </a:lnTo>
                  <a:lnTo>
                    <a:pt x="7946" y="11200"/>
                  </a:lnTo>
                  <a:lnTo>
                    <a:pt x="7972" y="10261"/>
                  </a:lnTo>
                  <a:lnTo>
                    <a:pt x="7997" y="9321"/>
                  </a:lnTo>
                  <a:lnTo>
                    <a:pt x="8005" y="8857"/>
                  </a:lnTo>
                  <a:lnTo>
                    <a:pt x="8010" y="8394"/>
                  </a:lnTo>
                  <a:lnTo>
                    <a:pt x="8039" y="6448"/>
                  </a:lnTo>
                  <a:lnTo>
                    <a:pt x="8060" y="4528"/>
                  </a:lnTo>
                  <a:lnTo>
                    <a:pt x="8086" y="2595"/>
                  </a:lnTo>
                  <a:lnTo>
                    <a:pt x="8102" y="1642"/>
                  </a:lnTo>
                  <a:lnTo>
                    <a:pt x="8119" y="689"/>
                  </a:lnTo>
                  <a:lnTo>
                    <a:pt x="6087" y="477"/>
                  </a:lnTo>
                  <a:lnTo>
                    <a:pt x="4055" y="291"/>
                  </a:lnTo>
                  <a:lnTo>
                    <a:pt x="2024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837225" y="-7360850"/>
              <a:ext cx="203125" cy="609675"/>
            </a:xfrm>
            <a:custGeom>
              <a:avLst/>
              <a:gdLst/>
              <a:ahLst/>
              <a:cxnLst/>
              <a:rect l="l" t="t" r="r" b="b"/>
              <a:pathLst>
                <a:path w="8125" h="24387" extrusionOk="0">
                  <a:moveTo>
                    <a:pt x="1" y="0"/>
                  </a:moveTo>
                  <a:lnTo>
                    <a:pt x="77" y="702"/>
                  </a:lnTo>
                  <a:lnTo>
                    <a:pt x="144" y="1404"/>
                  </a:lnTo>
                  <a:lnTo>
                    <a:pt x="216" y="2119"/>
                  </a:lnTo>
                  <a:lnTo>
                    <a:pt x="283" y="2847"/>
                  </a:lnTo>
                  <a:lnTo>
                    <a:pt x="346" y="3575"/>
                  </a:lnTo>
                  <a:lnTo>
                    <a:pt x="405" y="4303"/>
                  </a:lnTo>
                  <a:lnTo>
                    <a:pt x="464" y="5044"/>
                  </a:lnTo>
                  <a:lnTo>
                    <a:pt x="519" y="5786"/>
                  </a:lnTo>
                  <a:lnTo>
                    <a:pt x="574" y="6527"/>
                  </a:lnTo>
                  <a:lnTo>
                    <a:pt x="620" y="7282"/>
                  </a:lnTo>
                  <a:lnTo>
                    <a:pt x="667" y="8036"/>
                  </a:lnTo>
                  <a:lnTo>
                    <a:pt x="709" y="8791"/>
                  </a:lnTo>
                  <a:lnTo>
                    <a:pt x="747" y="9546"/>
                  </a:lnTo>
                  <a:lnTo>
                    <a:pt x="785" y="10314"/>
                  </a:lnTo>
                  <a:lnTo>
                    <a:pt x="814" y="11068"/>
                  </a:lnTo>
                  <a:lnTo>
                    <a:pt x="840" y="11836"/>
                  </a:lnTo>
                  <a:lnTo>
                    <a:pt x="861" y="12604"/>
                  </a:lnTo>
                  <a:lnTo>
                    <a:pt x="882" y="13372"/>
                  </a:lnTo>
                  <a:lnTo>
                    <a:pt x="894" y="14127"/>
                  </a:lnTo>
                  <a:lnTo>
                    <a:pt x="903" y="14894"/>
                  </a:lnTo>
                  <a:lnTo>
                    <a:pt x="907" y="15662"/>
                  </a:lnTo>
                  <a:lnTo>
                    <a:pt x="907" y="16417"/>
                  </a:lnTo>
                  <a:lnTo>
                    <a:pt x="899" y="17185"/>
                  </a:lnTo>
                  <a:lnTo>
                    <a:pt x="886" y="17939"/>
                  </a:lnTo>
                  <a:lnTo>
                    <a:pt x="869" y="18694"/>
                  </a:lnTo>
                  <a:lnTo>
                    <a:pt x="848" y="19449"/>
                  </a:lnTo>
                  <a:lnTo>
                    <a:pt x="819" y="20190"/>
                  </a:lnTo>
                  <a:lnTo>
                    <a:pt x="785" y="20945"/>
                  </a:lnTo>
                  <a:lnTo>
                    <a:pt x="747" y="21686"/>
                  </a:lnTo>
                  <a:lnTo>
                    <a:pt x="701" y="22414"/>
                  </a:lnTo>
                  <a:lnTo>
                    <a:pt x="650" y="23142"/>
                  </a:lnTo>
                  <a:lnTo>
                    <a:pt x="591" y="23871"/>
                  </a:lnTo>
                  <a:lnTo>
                    <a:pt x="578" y="24029"/>
                  </a:lnTo>
                  <a:lnTo>
                    <a:pt x="561" y="24162"/>
                  </a:lnTo>
                  <a:lnTo>
                    <a:pt x="536" y="24281"/>
                  </a:lnTo>
                  <a:lnTo>
                    <a:pt x="507" y="24387"/>
                  </a:lnTo>
                  <a:lnTo>
                    <a:pt x="2408" y="24069"/>
                  </a:lnTo>
                  <a:lnTo>
                    <a:pt x="4309" y="23778"/>
                  </a:lnTo>
                  <a:lnTo>
                    <a:pt x="6215" y="23513"/>
                  </a:lnTo>
                  <a:lnTo>
                    <a:pt x="8124" y="23275"/>
                  </a:lnTo>
                  <a:lnTo>
                    <a:pt x="8031" y="21858"/>
                  </a:lnTo>
                  <a:lnTo>
                    <a:pt x="7947" y="20455"/>
                  </a:lnTo>
                  <a:lnTo>
                    <a:pt x="7871" y="19025"/>
                  </a:lnTo>
                  <a:lnTo>
                    <a:pt x="7808" y="17608"/>
                  </a:lnTo>
                  <a:lnTo>
                    <a:pt x="7753" y="16179"/>
                  </a:lnTo>
                  <a:lnTo>
                    <a:pt x="7707" y="14749"/>
                  </a:lnTo>
                  <a:lnTo>
                    <a:pt x="7669" y="13306"/>
                  </a:lnTo>
                  <a:lnTo>
                    <a:pt x="7639" y="11876"/>
                  </a:lnTo>
                  <a:lnTo>
                    <a:pt x="7618" y="10433"/>
                  </a:lnTo>
                  <a:lnTo>
                    <a:pt x="7606" y="8990"/>
                  </a:lnTo>
                  <a:lnTo>
                    <a:pt x="7601" y="7547"/>
                  </a:lnTo>
                  <a:lnTo>
                    <a:pt x="7606" y="6104"/>
                  </a:lnTo>
                  <a:lnTo>
                    <a:pt x="7618" y="4661"/>
                  </a:lnTo>
                  <a:lnTo>
                    <a:pt x="7635" y="3217"/>
                  </a:lnTo>
                  <a:lnTo>
                    <a:pt x="7665" y="1774"/>
                  </a:lnTo>
                  <a:lnTo>
                    <a:pt x="7698" y="345"/>
                  </a:lnTo>
                  <a:lnTo>
                    <a:pt x="5776" y="265"/>
                  </a:lnTo>
                  <a:lnTo>
                    <a:pt x="3854" y="186"/>
                  </a:lnTo>
                  <a:lnTo>
                    <a:pt x="1931" y="106"/>
                  </a:lnTo>
                  <a:lnTo>
                    <a:pt x="966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3870425" y="-1676600"/>
              <a:ext cx="156850" cy="487550"/>
            </a:xfrm>
            <a:custGeom>
              <a:avLst/>
              <a:gdLst/>
              <a:ahLst/>
              <a:cxnLst/>
              <a:rect l="l" t="t" r="r" b="b"/>
              <a:pathLst>
                <a:path w="6274" h="19502" extrusionOk="0">
                  <a:moveTo>
                    <a:pt x="3167" y="5031"/>
                  </a:moveTo>
                  <a:lnTo>
                    <a:pt x="3264" y="5044"/>
                  </a:lnTo>
                  <a:lnTo>
                    <a:pt x="3356" y="5071"/>
                  </a:lnTo>
                  <a:lnTo>
                    <a:pt x="3445" y="5097"/>
                  </a:lnTo>
                  <a:lnTo>
                    <a:pt x="3529" y="5150"/>
                  </a:lnTo>
                  <a:lnTo>
                    <a:pt x="3613" y="5203"/>
                  </a:lnTo>
                  <a:lnTo>
                    <a:pt x="3694" y="5269"/>
                  </a:lnTo>
                  <a:lnTo>
                    <a:pt x="3769" y="5349"/>
                  </a:lnTo>
                  <a:lnTo>
                    <a:pt x="3841" y="5442"/>
                  </a:lnTo>
                  <a:lnTo>
                    <a:pt x="3913" y="5534"/>
                  </a:lnTo>
                  <a:lnTo>
                    <a:pt x="3976" y="5653"/>
                  </a:lnTo>
                  <a:lnTo>
                    <a:pt x="4043" y="5773"/>
                  </a:lnTo>
                  <a:lnTo>
                    <a:pt x="4102" y="5892"/>
                  </a:lnTo>
                  <a:lnTo>
                    <a:pt x="4157" y="6037"/>
                  </a:lnTo>
                  <a:lnTo>
                    <a:pt x="4212" y="6183"/>
                  </a:lnTo>
                  <a:lnTo>
                    <a:pt x="4263" y="6329"/>
                  </a:lnTo>
                  <a:lnTo>
                    <a:pt x="4313" y="6487"/>
                  </a:lnTo>
                  <a:lnTo>
                    <a:pt x="4355" y="6660"/>
                  </a:lnTo>
                  <a:lnTo>
                    <a:pt x="4398" y="6832"/>
                  </a:lnTo>
                  <a:lnTo>
                    <a:pt x="4440" y="7017"/>
                  </a:lnTo>
                  <a:lnTo>
                    <a:pt x="4473" y="7202"/>
                  </a:lnTo>
                  <a:lnTo>
                    <a:pt x="4507" y="7388"/>
                  </a:lnTo>
                  <a:lnTo>
                    <a:pt x="4537" y="7586"/>
                  </a:lnTo>
                  <a:lnTo>
                    <a:pt x="4562" y="7785"/>
                  </a:lnTo>
                  <a:lnTo>
                    <a:pt x="4587" y="7997"/>
                  </a:lnTo>
                  <a:lnTo>
                    <a:pt x="4608" y="8209"/>
                  </a:lnTo>
                  <a:lnTo>
                    <a:pt x="4625" y="8420"/>
                  </a:lnTo>
                  <a:lnTo>
                    <a:pt x="4642" y="8632"/>
                  </a:lnTo>
                  <a:lnTo>
                    <a:pt x="4655" y="8857"/>
                  </a:lnTo>
                  <a:lnTo>
                    <a:pt x="4663" y="9082"/>
                  </a:lnTo>
                  <a:lnTo>
                    <a:pt x="4672" y="9307"/>
                  </a:lnTo>
                  <a:lnTo>
                    <a:pt x="4672" y="9532"/>
                  </a:lnTo>
                  <a:lnTo>
                    <a:pt x="4676" y="9758"/>
                  </a:lnTo>
                  <a:lnTo>
                    <a:pt x="4672" y="9983"/>
                  </a:lnTo>
                  <a:lnTo>
                    <a:pt x="4667" y="10221"/>
                  </a:lnTo>
                  <a:lnTo>
                    <a:pt x="4659" y="10446"/>
                  </a:lnTo>
                  <a:lnTo>
                    <a:pt x="4650" y="10671"/>
                  </a:lnTo>
                  <a:lnTo>
                    <a:pt x="4638" y="10909"/>
                  </a:lnTo>
                  <a:lnTo>
                    <a:pt x="4621" y="11134"/>
                  </a:lnTo>
                  <a:lnTo>
                    <a:pt x="4604" y="11359"/>
                  </a:lnTo>
                  <a:lnTo>
                    <a:pt x="4583" y="11585"/>
                  </a:lnTo>
                  <a:lnTo>
                    <a:pt x="4558" y="11810"/>
                  </a:lnTo>
                  <a:lnTo>
                    <a:pt x="4532" y="12035"/>
                  </a:lnTo>
                  <a:lnTo>
                    <a:pt x="4503" y="12260"/>
                  </a:lnTo>
                  <a:lnTo>
                    <a:pt x="4473" y="12472"/>
                  </a:lnTo>
                  <a:lnTo>
                    <a:pt x="4435" y="12683"/>
                  </a:lnTo>
                  <a:lnTo>
                    <a:pt x="4402" y="12895"/>
                  </a:lnTo>
                  <a:lnTo>
                    <a:pt x="4360" y="13094"/>
                  </a:lnTo>
                  <a:lnTo>
                    <a:pt x="4317" y="13306"/>
                  </a:lnTo>
                  <a:lnTo>
                    <a:pt x="4275" y="13491"/>
                  </a:lnTo>
                  <a:lnTo>
                    <a:pt x="4229" y="13690"/>
                  </a:lnTo>
                  <a:lnTo>
                    <a:pt x="4178" y="13875"/>
                  </a:lnTo>
                  <a:lnTo>
                    <a:pt x="4128" y="14047"/>
                  </a:lnTo>
                  <a:lnTo>
                    <a:pt x="4073" y="14219"/>
                  </a:lnTo>
                  <a:lnTo>
                    <a:pt x="4014" y="14378"/>
                  </a:lnTo>
                  <a:lnTo>
                    <a:pt x="3955" y="14537"/>
                  </a:lnTo>
                  <a:lnTo>
                    <a:pt x="3896" y="14696"/>
                  </a:lnTo>
                  <a:lnTo>
                    <a:pt x="3833" y="14828"/>
                  </a:lnTo>
                  <a:lnTo>
                    <a:pt x="3765" y="14974"/>
                  </a:lnTo>
                  <a:lnTo>
                    <a:pt x="3694" y="15093"/>
                  </a:lnTo>
                  <a:lnTo>
                    <a:pt x="3626" y="15212"/>
                  </a:lnTo>
                  <a:lnTo>
                    <a:pt x="3550" y="15318"/>
                  </a:lnTo>
                  <a:lnTo>
                    <a:pt x="3474" y="15411"/>
                  </a:lnTo>
                  <a:lnTo>
                    <a:pt x="3398" y="15503"/>
                  </a:lnTo>
                  <a:lnTo>
                    <a:pt x="3318" y="15570"/>
                  </a:lnTo>
                  <a:lnTo>
                    <a:pt x="3314" y="15596"/>
                  </a:lnTo>
                  <a:lnTo>
                    <a:pt x="3310" y="15609"/>
                  </a:lnTo>
                  <a:lnTo>
                    <a:pt x="3301" y="15623"/>
                  </a:lnTo>
                  <a:lnTo>
                    <a:pt x="3238" y="15424"/>
                  </a:lnTo>
                  <a:lnTo>
                    <a:pt x="3205" y="15331"/>
                  </a:lnTo>
                  <a:lnTo>
                    <a:pt x="3167" y="15252"/>
                  </a:lnTo>
                  <a:lnTo>
                    <a:pt x="3129" y="15172"/>
                  </a:lnTo>
                  <a:lnTo>
                    <a:pt x="3091" y="15106"/>
                  </a:lnTo>
                  <a:lnTo>
                    <a:pt x="3044" y="15053"/>
                  </a:lnTo>
                  <a:lnTo>
                    <a:pt x="3002" y="15013"/>
                  </a:lnTo>
                  <a:lnTo>
                    <a:pt x="2922" y="14947"/>
                  </a:lnTo>
                  <a:lnTo>
                    <a:pt x="2842" y="14855"/>
                  </a:lnTo>
                  <a:lnTo>
                    <a:pt x="2766" y="14762"/>
                  </a:lnTo>
                  <a:lnTo>
                    <a:pt x="2690" y="14656"/>
                  </a:lnTo>
                  <a:lnTo>
                    <a:pt x="2619" y="14550"/>
                  </a:lnTo>
                  <a:lnTo>
                    <a:pt x="2551" y="14431"/>
                  </a:lnTo>
                  <a:lnTo>
                    <a:pt x="2484" y="14299"/>
                  </a:lnTo>
                  <a:lnTo>
                    <a:pt x="2420" y="14166"/>
                  </a:lnTo>
                  <a:lnTo>
                    <a:pt x="2357" y="14021"/>
                  </a:lnTo>
                  <a:lnTo>
                    <a:pt x="2298" y="13875"/>
                  </a:lnTo>
                  <a:lnTo>
                    <a:pt x="2243" y="13716"/>
                  </a:lnTo>
                  <a:lnTo>
                    <a:pt x="2189" y="13544"/>
                  </a:lnTo>
                  <a:lnTo>
                    <a:pt x="2134" y="13372"/>
                  </a:lnTo>
                  <a:lnTo>
                    <a:pt x="2087" y="13200"/>
                  </a:lnTo>
                  <a:lnTo>
                    <a:pt x="2041" y="13014"/>
                  </a:lnTo>
                  <a:lnTo>
                    <a:pt x="1995" y="12829"/>
                  </a:lnTo>
                  <a:lnTo>
                    <a:pt x="1952" y="12644"/>
                  </a:lnTo>
                  <a:lnTo>
                    <a:pt x="1915" y="12445"/>
                  </a:lnTo>
                  <a:lnTo>
                    <a:pt x="1877" y="12247"/>
                  </a:lnTo>
                  <a:lnTo>
                    <a:pt x="1843" y="12048"/>
                  </a:lnTo>
                  <a:lnTo>
                    <a:pt x="1813" y="11836"/>
                  </a:lnTo>
                  <a:lnTo>
                    <a:pt x="1784" y="11624"/>
                  </a:lnTo>
                  <a:lnTo>
                    <a:pt x="1759" y="11412"/>
                  </a:lnTo>
                  <a:lnTo>
                    <a:pt x="1733" y="11201"/>
                  </a:lnTo>
                  <a:lnTo>
                    <a:pt x="1712" y="10989"/>
                  </a:lnTo>
                  <a:lnTo>
                    <a:pt x="1695" y="10777"/>
                  </a:lnTo>
                  <a:lnTo>
                    <a:pt x="1678" y="10552"/>
                  </a:lnTo>
                  <a:lnTo>
                    <a:pt x="1666" y="10340"/>
                  </a:lnTo>
                  <a:lnTo>
                    <a:pt x="1657" y="10115"/>
                  </a:lnTo>
                  <a:lnTo>
                    <a:pt x="1653" y="9903"/>
                  </a:lnTo>
                  <a:lnTo>
                    <a:pt x="1649" y="9678"/>
                  </a:lnTo>
                  <a:lnTo>
                    <a:pt x="1645" y="9466"/>
                  </a:lnTo>
                  <a:lnTo>
                    <a:pt x="1649" y="9241"/>
                  </a:lnTo>
                  <a:lnTo>
                    <a:pt x="1653" y="9029"/>
                  </a:lnTo>
                  <a:lnTo>
                    <a:pt x="1657" y="8818"/>
                  </a:lnTo>
                  <a:lnTo>
                    <a:pt x="1670" y="8606"/>
                  </a:lnTo>
                  <a:lnTo>
                    <a:pt x="1683" y="8394"/>
                  </a:lnTo>
                  <a:lnTo>
                    <a:pt x="1695" y="8195"/>
                  </a:lnTo>
                  <a:lnTo>
                    <a:pt x="1716" y="7983"/>
                  </a:lnTo>
                  <a:lnTo>
                    <a:pt x="1737" y="7785"/>
                  </a:lnTo>
                  <a:lnTo>
                    <a:pt x="1763" y="7600"/>
                  </a:lnTo>
                  <a:lnTo>
                    <a:pt x="1788" y="7401"/>
                  </a:lnTo>
                  <a:lnTo>
                    <a:pt x="1818" y="7216"/>
                  </a:lnTo>
                  <a:lnTo>
                    <a:pt x="1851" y="7044"/>
                  </a:lnTo>
                  <a:lnTo>
                    <a:pt x="1889" y="6858"/>
                  </a:lnTo>
                  <a:lnTo>
                    <a:pt x="1927" y="6686"/>
                  </a:lnTo>
                  <a:lnTo>
                    <a:pt x="1969" y="6527"/>
                  </a:lnTo>
                  <a:lnTo>
                    <a:pt x="2016" y="6368"/>
                  </a:lnTo>
                  <a:lnTo>
                    <a:pt x="2062" y="6223"/>
                  </a:lnTo>
                  <a:lnTo>
                    <a:pt x="2117" y="6077"/>
                  </a:lnTo>
                  <a:lnTo>
                    <a:pt x="2172" y="5945"/>
                  </a:lnTo>
                  <a:lnTo>
                    <a:pt x="2226" y="5812"/>
                  </a:lnTo>
                  <a:lnTo>
                    <a:pt x="2290" y="5693"/>
                  </a:lnTo>
                  <a:lnTo>
                    <a:pt x="2353" y="5587"/>
                  </a:lnTo>
                  <a:lnTo>
                    <a:pt x="2420" y="5481"/>
                  </a:lnTo>
                  <a:lnTo>
                    <a:pt x="2488" y="5389"/>
                  </a:lnTo>
                  <a:lnTo>
                    <a:pt x="2564" y="5309"/>
                  </a:lnTo>
                  <a:lnTo>
                    <a:pt x="2640" y="5243"/>
                  </a:lnTo>
                  <a:lnTo>
                    <a:pt x="2720" y="5177"/>
                  </a:lnTo>
                  <a:lnTo>
                    <a:pt x="2800" y="5124"/>
                  </a:lnTo>
                  <a:lnTo>
                    <a:pt x="2888" y="5084"/>
                  </a:lnTo>
                  <a:lnTo>
                    <a:pt x="2977" y="5058"/>
                  </a:lnTo>
                  <a:lnTo>
                    <a:pt x="3070" y="5044"/>
                  </a:lnTo>
                  <a:lnTo>
                    <a:pt x="3167" y="5031"/>
                  </a:lnTo>
                  <a:close/>
                  <a:moveTo>
                    <a:pt x="3167" y="0"/>
                  </a:moveTo>
                  <a:lnTo>
                    <a:pt x="3011" y="13"/>
                  </a:lnTo>
                  <a:lnTo>
                    <a:pt x="2859" y="40"/>
                  </a:lnTo>
                  <a:lnTo>
                    <a:pt x="2707" y="93"/>
                  </a:lnTo>
                  <a:lnTo>
                    <a:pt x="2560" y="159"/>
                  </a:lnTo>
                  <a:lnTo>
                    <a:pt x="2412" y="252"/>
                  </a:lnTo>
                  <a:lnTo>
                    <a:pt x="2269" y="358"/>
                  </a:lnTo>
                  <a:lnTo>
                    <a:pt x="2125" y="490"/>
                  </a:lnTo>
                  <a:lnTo>
                    <a:pt x="1982" y="636"/>
                  </a:lnTo>
                  <a:lnTo>
                    <a:pt x="1847" y="808"/>
                  </a:lnTo>
                  <a:lnTo>
                    <a:pt x="1712" y="993"/>
                  </a:lnTo>
                  <a:lnTo>
                    <a:pt x="1582" y="1205"/>
                  </a:lnTo>
                  <a:lnTo>
                    <a:pt x="1455" y="1417"/>
                  </a:lnTo>
                  <a:lnTo>
                    <a:pt x="1329" y="1668"/>
                  </a:lnTo>
                  <a:lnTo>
                    <a:pt x="1211" y="1920"/>
                  </a:lnTo>
                  <a:lnTo>
                    <a:pt x="1092" y="2198"/>
                  </a:lnTo>
                  <a:lnTo>
                    <a:pt x="983" y="2476"/>
                  </a:lnTo>
                  <a:lnTo>
                    <a:pt x="878" y="2794"/>
                  </a:lnTo>
                  <a:lnTo>
                    <a:pt x="776" y="3111"/>
                  </a:lnTo>
                  <a:lnTo>
                    <a:pt x="679" y="3442"/>
                  </a:lnTo>
                  <a:lnTo>
                    <a:pt x="587" y="3800"/>
                  </a:lnTo>
                  <a:lnTo>
                    <a:pt x="502" y="4157"/>
                  </a:lnTo>
                  <a:lnTo>
                    <a:pt x="422" y="4541"/>
                  </a:lnTo>
                  <a:lnTo>
                    <a:pt x="351" y="4925"/>
                  </a:lnTo>
                  <a:lnTo>
                    <a:pt x="283" y="5336"/>
                  </a:lnTo>
                  <a:lnTo>
                    <a:pt x="220" y="5746"/>
                  </a:lnTo>
                  <a:lnTo>
                    <a:pt x="169" y="6183"/>
                  </a:lnTo>
                  <a:lnTo>
                    <a:pt x="123" y="6620"/>
                  </a:lnTo>
                  <a:lnTo>
                    <a:pt x="81" y="7070"/>
                  </a:lnTo>
                  <a:lnTo>
                    <a:pt x="51" y="7533"/>
                  </a:lnTo>
                  <a:lnTo>
                    <a:pt x="26" y="8010"/>
                  </a:lnTo>
                  <a:lnTo>
                    <a:pt x="9" y="8500"/>
                  </a:lnTo>
                  <a:lnTo>
                    <a:pt x="1" y="8990"/>
                  </a:lnTo>
                  <a:lnTo>
                    <a:pt x="1" y="9480"/>
                  </a:lnTo>
                  <a:lnTo>
                    <a:pt x="9" y="9956"/>
                  </a:lnTo>
                  <a:lnTo>
                    <a:pt x="22" y="10433"/>
                  </a:lnTo>
                  <a:lnTo>
                    <a:pt x="43" y="10896"/>
                  </a:lnTo>
                  <a:lnTo>
                    <a:pt x="72" y="11359"/>
                  </a:lnTo>
                  <a:lnTo>
                    <a:pt x="106" y="11823"/>
                  </a:lnTo>
                  <a:lnTo>
                    <a:pt x="144" y="12273"/>
                  </a:lnTo>
                  <a:lnTo>
                    <a:pt x="190" y="12723"/>
                  </a:lnTo>
                  <a:lnTo>
                    <a:pt x="245" y="13160"/>
                  </a:lnTo>
                  <a:lnTo>
                    <a:pt x="304" y="13584"/>
                  </a:lnTo>
                  <a:lnTo>
                    <a:pt x="367" y="14007"/>
                  </a:lnTo>
                  <a:lnTo>
                    <a:pt x="439" y="14418"/>
                  </a:lnTo>
                  <a:lnTo>
                    <a:pt x="515" y="14815"/>
                  </a:lnTo>
                  <a:lnTo>
                    <a:pt x="595" y="15199"/>
                  </a:lnTo>
                  <a:lnTo>
                    <a:pt x="679" y="15570"/>
                  </a:lnTo>
                  <a:lnTo>
                    <a:pt x="772" y="15940"/>
                  </a:lnTo>
                  <a:lnTo>
                    <a:pt x="869" y="16284"/>
                  </a:lnTo>
                  <a:lnTo>
                    <a:pt x="970" y="16615"/>
                  </a:lnTo>
                  <a:lnTo>
                    <a:pt x="1076" y="16946"/>
                  </a:lnTo>
                  <a:lnTo>
                    <a:pt x="1185" y="17251"/>
                  </a:lnTo>
                  <a:lnTo>
                    <a:pt x="1299" y="17542"/>
                  </a:lnTo>
                  <a:lnTo>
                    <a:pt x="1417" y="17807"/>
                  </a:lnTo>
                  <a:lnTo>
                    <a:pt x="1539" y="18059"/>
                  </a:lnTo>
                  <a:lnTo>
                    <a:pt x="1666" y="18297"/>
                  </a:lnTo>
                  <a:lnTo>
                    <a:pt x="1797" y="18522"/>
                  </a:lnTo>
                  <a:lnTo>
                    <a:pt x="1931" y="18720"/>
                  </a:lnTo>
                  <a:lnTo>
                    <a:pt x="2066" y="18906"/>
                  </a:lnTo>
                  <a:lnTo>
                    <a:pt x="2205" y="19065"/>
                  </a:lnTo>
                  <a:lnTo>
                    <a:pt x="2349" y="19210"/>
                  </a:lnTo>
                  <a:lnTo>
                    <a:pt x="2496" y="19316"/>
                  </a:lnTo>
                  <a:lnTo>
                    <a:pt x="2644" y="19422"/>
                  </a:lnTo>
                  <a:lnTo>
                    <a:pt x="2796" y="19488"/>
                  </a:lnTo>
                  <a:lnTo>
                    <a:pt x="2880" y="19502"/>
                  </a:lnTo>
                  <a:lnTo>
                    <a:pt x="2960" y="19488"/>
                  </a:lnTo>
                  <a:lnTo>
                    <a:pt x="3036" y="19449"/>
                  </a:lnTo>
                  <a:lnTo>
                    <a:pt x="3103" y="19382"/>
                  </a:lnTo>
                  <a:lnTo>
                    <a:pt x="3167" y="19290"/>
                  </a:lnTo>
                  <a:lnTo>
                    <a:pt x="3226" y="19171"/>
                  </a:lnTo>
                  <a:lnTo>
                    <a:pt x="3280" y="19038"/>
                  </a:lnTo>
                  <a:lnTo>
                    <a:pt x="3331" y="18893"/>
                  </a:lnTo>
                  <a:lnTo>
                    <a:pt x="3360" y="18893"/>
                  </a:lnTo>
                  <a:lnTo>
                    <a:pt x="3394" y="18906"/>
                  </a:lnTo>
                  <a:lnTo>
                    <a:pt x="3428" y="18919"/>
                  </a:lnTo>
                  <a:lnTo>
                    <a:pt x="3466" y="18932"/>
                  </a:lnTo>
                  <a:lnTo>
                    <a:pt x="3618" y="18879"/>
                  </a:lnTo>
                  <a:lnTo>
                    <a:pt x="3765" y="18800"/>
                  </a:lnTo>
                  <a:lnTo>
                    <a:pt x="3909" y="18707"/>
                  </a:lnTo>
                  <a:lnTo>
                    <a:pt x="4052" y="18588"/>
                  </a:lnTo>
                  <a:lnTo>
                    <a:pt x="4191" y="18442"/>
                  </a:lnTo>
                  <a:lnTo>
                    <a:pt x="4326" y="18284"/>
                  </a:lnTo>
                  <a:lnTo>
                    <a:pt x="4461" y="18111"/>
                  </a:lnTo>
                  <a:lnTo>
                    <a:pt x="4587" y="17913"/>
                  </a:lnTo>
                  <a:lnTo>
                    <a:pt x="4714" y="17701"/>
                  </a:lnTo>
                  <a:lnTo>
                    <a:pt x="4836" y="17476"/>
                  </a:lnTo>
                  <a:lnTo>
                    <a:pt x="4954" y="17224"/>
                  </a:lnTo>
                  <a:lnTo>
                    <a:pt x="5068" y="16973"/>
                  </a:lnTo>
                  <a:lnTo>
                    <a:pt x="5173" y="16682"/>
                  </a:lnTo>
                  <a:lnTo>
                    <a:pt x="5279" y="16390"/>
                  </a:lnTo>
                  <a:lnTo>
                    <a:pt x="5380" y="16086"/>
                  </a:lnTo>
                  <a:lnTo>
                    <a:pt x="5477" y="15768"/>
                  </a:lnTo>
                  <a:lnTo>
                    <a:pt x="5569" y="15424"/>
                  </a:lnTo>
                  <a:lnTo>
                    <a:pt x="5654" y="15080"/>
                  </a:lnTo>
                  <a:lnTo>
                    <a:pt x="5738" y="14709"/>
                  </a:lnTo>
                  <a:lnTo>
                    <a:pt x="5814" y="14338"/>
                  </a:lnTo>
                  <a:lnTo>
                    <a:pt x="5886" y="13954"/>
                  </a:lnTo>
                  <a:lnTo>
                    <a:pt x="5949" y="13557"/>
                  </a:lnTo>
                  <a:lnTo>
                    <a:pt x="6008" y="13147"/>
                  </a:lnTo>
                  <a:lnTo>
                    <a:pt x="6063" y="12736"/>
                  </a:lnTo>
                  <a:lnTo>
                    <a:pt x="6113" y="12299"/>
                  </a:lnTo>
                  <a:lnTo>
                    <a:pt x="6155" y="11863"/>
                  </a:lnTo>
                  <a:lnTo>
                    <a:pt x="6189" y="11426"/>
                  </a:lnTo>
                  <a:lnTo>
                    <a:pt x="6219" y="10962"/>
                  </a:lnTo>
                  <a:lnTo>
                    <a:pt x="6244" y="10499"/>
                  </a:lnTo>
                  <a:lnTo>
                    <a:pt x="6261" y="10036"/>
                  </a:lnTo>
                  <a:lnTo>
                    <a:pt x="6273" y="9559"/>
                  </a:lnTo>
                  <a:lnTo>
                    <a:pt x="6273" y="9082"/>
                  </a:lnTo>
                  <a:lnTo>
                    <a:pt x="6269" y="8579"/>
                  </a:lnTo>
                  <a:lnTo>
                    <a:pt x="6257" y="8103"/>
                  </a:lnTo>
                  <a:lnTo>
                    <a:pt x="6236" y="7626"/>
                  </a:lnTo>
                  <a:lnTo>
                    <a:pt x="6210" y="7163"/>
                  </a:lnTo>
                  <a:lnTo>
                    <a:pt x="6172" y="6699"/>
                  </a:lnTo>
                  <a:lnTo>
                    <a:pt x="6126" y="6262"/>
                  </a:lnTo>
                  <a:lnTo>
                    <a:pt x="6075" y="5825"/>
                  </a:lnTo>
                  <a:lnTo>
                    <a:pt x="6016" y="5415"/>
                  </a:lnTo>
                  <a:lnTo>
                    <a:pt x="5953" y="5005"/>
                  </a:lnTo>
                  <a:lnTo>
                    <a:pt x="5881" y="4607"/>
                  </a:lnTo>
                  <a:lnTo>
                    <a:pt x="5806" y="4237"/>
                  </a:lnTo>
                  <a:lnTo>
                    <a:pt x="5721" y="3866"/>
                  </a:lnTo>
                  <a:lnTo>
                    <a:pt x="5633" y="3509"/>
                  </a:lnTo>
                  <a:lnTo>
                    <a:pt x="5536" y="3178"/>
                  </a:lnTo>
                  <a:lnTo>
                    <a:pt x="5439" y="2847"/>
                  </a:lnTo>
                  <a:lnTo>
                    <a:pt x="5333" y="2542"/>
                  </a:lnTo>
                  <a:lnTo>
                    <a:pt x="5224" y="2251"/>
                  </a:lnTo>
                  <a:lnTo>
                    <a:pt x="5106" y="1973"/>
                  </a:lnTo>
                  <a:lnTo>
                    <a:pt x="4988" y="1708"/>
                  </a:lnTo>
                  <a:lnTo>
                    <a:pt x="4865" y="1470"/>
                  </a:lnTo>
                  <a:lnTo>
                    <a:pt x="4739" y="1245"/>
                  </a:lnTo>
                  <a:lnTo>
                    <a:pt x="4608" y="1033"/>
                  </a:lnTo>
                  <a:lnTo>
                    <a:pt x="4478" y="848"/>
                  </a:lnTo>
                  <a:lnTo>
                    <a:pt x="4339" y="675"/>
                  </a:lnTo>
                  <a:lnTo>
                    <a:pt x="4199" y="517"/>
                  </a:lnTo>
                  <a:lnTo>
                    <a:pt x="4056" y="384"/>
                  </a:lnTo>
                  <a:lnTo>
                    <a:pt x="3913" y="265"/>
                  </a:lnTo>
                  <a:lnTo>
                    <a:pt x="3769" y="172"/>
                  </a:lnTo>
                  <a:lnTo>
                    <a:pt x="3618" y="106"/>
                  </a:lnTo>
                  <a:lnTo>
                    <a:pt x="3470" y="53"/>
                  </a:lnTo>
                  <a:lnTo>
                    <a:pt x="3318" y="13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3911525" y="-1550825"/>
              <a:ext cx="75800" cy="264800"/>
            </a:xfrm>
            <a:custGeom>
              <a:avLst/>
              <a:gdLst/>
              <a:ahLst/>
              <a:cxnLst/>
              <a:rect l="l" t="t" r="r" b="b"/>
              <a:pathLst>
                <a:path w="3032" h="10592" extrusionOk="0">
                  <a:moveTo>
                    <a:pt x="1523" y="0"/>
                  </a:moveTo>
                  <a:lnTo>
                    <a:pt x="1426" y="13"/>
                  </a:lnTo>
                  <a:lnTo>
                    <a:pt x="1333" y="27"/>
                  </a:lnTo>
                  <a:lnTo>
                    <a:pt x="1244" y="53"/>
                  </a:lnTo>
                  <a:lnTo>
                    <a:pt x="1156" y="93"/>
                  </a:lnTo>
                  <a:lnTo>
                    <a:pt x="1076" y="146"/>
                  </a:lnTo>
                  <a:lnTo>
                    <a:pt x="996" y="212"/>
                  </a:lnTo>
                  <a:lnTo>
                    <a:pt x="920" y="278"/>
                  </a:lnTo>
                  <a:lnTo>
                    <a:pt x="844" y="358"/>
                  </a:lnTo>
                  <a:lnTo>
                    <a:pt x="776" y="450"/>
                  </a:lnTo>
                  <a:lnTo>
                    <a:pt x="709" y="556"/>
                  </a:lnTo>
                  <a:lnTo>
                    <a:pt x="646" y="662"/>
                  </a:lnTo>
                  <a:lnTo>
                    <a:pt x="582" y="781"/>
                  </a:lnTo>
                  <a:lnTo>
                    <a:pt x="528" y="914"/>
                  </a:lnTo>
                  <a:lnTo>
                    <a:pt x="473" y="1046"/>
                  </a:lnTo>
                  <a:lnTo>
                    <a:pt x="418" y="1192"/>
                  </a:lnTo>
                  <a:lnTo>
                    <a:pt x="372" y="1337"/>
                  </a:lnTo>
                  <a:lnTo>
                    <a:pt x="325" y="1496"/>
                  </a:lnTo>
                  <a:lnTo>
                    <a:pt x="283" y="1655"/>
                  </a:lnTo>
                  <a:lnTo>
                    <a:pt x="245" y="1827"/>
                  </a:lnTo>
                  <a:lnTo>
                    <a:pt x="207" y="2013"/>
                  </a:lnTo>
                  <a:lnTo>
                    <a:pt x="174" y="2185"/>
                  </a:lnTo>
                  <a:lnTo>
                    <a:pt x="144" y="2370"/>
                  </a:lnTo>
                  <a:lnTo>
                    <a:pt x="119" y="2569"/>
                  </a:lnTo>
                  <a:lnTo>
                    <a:pt x="93" y="2754"/>
                  </a:lnTo>
                  <a:lnTo>
                    <a:pt x="72" y="2952"/>
                  </a:lnTo>
                  <a:lnTo>
                    <a:pt x="51" y="3164"/>
                  </a:lnTo>
                  <a:lnTo>
                    <a:pt x="39" y="3363"/>
                  </a:lnTo>
                  <a:lnTo>
                    <a:pt x="26" y="3575"/>
                  </a:lnTo>
                  <a:lnTo>
                    <a:pt x="13" y="3787"/>
                  </a:lnTo>
                  <a:lnTo>
                    <a:pt x="9" y="3998"/>
                  </a:lnTo>
                  <a:lnTo>
                    <a:pt x="5" y="4210"/>
                  </a:lnTo>
                  <a:lnTo>
                    <a:pt x="1" y="4435"/>
                  </a:lnTo>
                  <a:lnTo>
                    <a:pt x="5" y="4647"/>
                  </a:lnTo>
                  <a:lnTo>
                    <a:pt x="9" y="4872"/>
                  </a:lnTo>
                  <a:lnTo>
                    <a:pt x="13" y="5084"/>
                  </a:lnTo>
                  <a:lnTo>
                    <a:pt x="22" y="5309"/>
                  </a:lnTo>
                  <a:lnTo>
                    <a:pt x="34" y="5521"/>
                  </a:lnTo>
                  <a:lnTo>
                    <a:pt x="51" y="5746"/>
                  </a:lnTo>
                  <a:lnTo>
                    <a:pt x="68" y="5958"/>
                  </a:lnTo>
                  <a:lnTo>
                    <a:pt x="89" y="6170"/>
                  </a:lnTo>
                  <a:lnTo>
                    <a:pt x="115" y="6381"/>
                  </a:lnTo>
                  <a:lnTo>
                    <a:pt x="140" y="6593"/>
                  </a:lnTo>
                  <a:lnTo>
                    <a:pt x="169" y="6805"/>
                  </a:lnTo>
                  <a:lnTo>
                    <a:pt x="199" y="7017"/>
                  </a:lnTo>
                  <a:lnTo>
                    <a:pt x="233" y="7216"/>
                  </a:lnTo>
                  <a:lnTo>
                    <a:pt x="271" y="7414"/>
                  </a:lnTo>
                  <a:lnTo>
                    <a:pt x="308" y="7613"/>
                  </a:lnTo>
                  <a:lnTo>
                    <a:pt x="351" y="7798"/>
                  </a:lnTo>
                  <a:lnTo>
                    <a:pt x="397" y="7983"/>
                  </a:lnTo>
                  <a:lnTo>
                    <a:pt x="443" y="8169"/>
                  </a:lnTo>
                  <a:lnTo>
                    <a:pt x="490" y="8341"/>
                  </a:lnTo>
                  <a:lnTo>
                    <a:pt x="545" y="8513"/>
                  </a:lnTo>
                  <a:lnTo>
                    <a:pt x="599" y="8685"/>
                  </a:lnTo>
                  <a:lnTo>
                    <a:pt x="654" y="8844"/>
                  </a:lnTo>
                  <a:lnTo>
                    <a:pt x="713" y="8990"/>
                  </a:lnTo>
                  <a:lnTo>
                    <a:pt x="776" y="9135"/>
                  </a:lnTo>
                  <a:lnTo>
                    <a:pt x="840" y="9268"/>
                  </a:lnTo>
                  <a:lnTo>
                    <a:pt x="907" y="9400"/>
                  </a:lnTo>
                  <a:lnTo>
                    <a:pt x="975" y="9519"/>
                  </a:lnTo>
                  <a:lnTo>
                    <a:pt x="1046" y="9625"/>
                  </a:lnTo>
                  <a:lnTo>
                    <a:pt x="1122" y="9731"/>
                  </a:lnTo>
                  <a:lnTo>
                    <a:pt x="1198" y="9824"/>
                  </a:lnTo>
                  <a:lnTo>
                    <a:pt x="1278" y="9916"/>
                  </a:lnTo>
                  <a:lnTo>
                    <a:pt x="1358" y="9982"/>
                  </a:lnTo>
                  <a:lnTo>
                    <a:pt x="1400" y="10022"/>
                  </a:lnTo>
                  <a:lnTo>
                    <a:pt x="1447" y="10075"/>
                  </a:lnTo>
                  <a:lnTo>
                    <a:pt x="1485" y="10141"/>
                  </a:lnTo>
                  <a:lnTo>
                    <a:pt x="1523" y="10221"/>
                  </a:lnTo>
                  <a:lnTo>
                    <a:pt x="1561" y="10300"/>
                  </a:lnTo>
                  <a:lnTo>
                    <a:pt x="1594" y="10393"/>
                  </a:lnTo>
                  <a:lnTo>
                    <a:pt x="1657" y="10592"/>
                  </a:lnTo>
                  <a:lnTo>
                    <a:pt x="1666" y="10578"/>
                  </a:lnTo>
                  <a:lnTo>
                    <a:pt x="1670" y="10565"/>
                  </a:lnTo>
                  <a:lnTo>
                    <a:pt x="1674" y="10539"/>
                  </a:lnTo>
                  <a:lnTo>
                    <a:pt x="1754" y="10472"/>
                  </a:lnTo>
                  <a:lnTo>
                    <a:pt x="1830" y="10380"/>
                  </a:lnTo>
                  <a:lnTo>
                    <a:pt x="1906" y="10287"/>
                  </a:lnTo>
                  <a:lnTo>
                    <a:pt x="1982" y="10181"/>
                  </a:lnTo>
                  <a:lnTo>
                    <a:pt x="2050" y="10062"/>
                  </a:lnTo>
                  <a:lnTo>
                    <a:pt x="2121" y="9943"/>
                  </a:lnTo>
                  <a:lnTo>
                    <a:pt x="2189" y="9797"/>
                  </a:lnTo>
                  <a:lnTo>
                    <a:pt x="2252" y="9665"/>
                  </a:lnTo>
                  <a:lnTo>
                    <a:pt x="2311" y="9506"/>
                  </a:lnTo>
                  <a:lnTo>
                    <a:pt x="2370" y="9347"/>
                  </a:lnTo>
                  <a:lnTo>
                    <a:pt x="2429" y="9188"/>
                  </a:lnTo>
                  <a:lnTo>
                    <a:pt x="2484" y="9016"/>
                  </a:lnTo>
                  <a:lnTo>
                    <a:pt x="2534" y="8844"/>
                  </a:lnTo>
                  <a:lnTo>
                    <a:pt x="2585" y="8659"/>
                  </a:lnTo>
                  <a:lnTo>
                    <a:pt x="2631" y="8460"/>
                  </a:lnTo>
                  <a:lnTo>
                    <a:pt x="2673" y="8275"/>
                  </a:lnTo>
                  <a:lnTo>
                    <a:pt x="2716" y="8063"/>
                  </a:lnTo>
                  <a:lnTo>
                    <a:pt x="2758" y="7864"/>
                  </a:lnTo>
                  <a:lnTo>
                    <a:pt x="2791" y="7652"/>
                  </a:lnTo>
                  <a:lnTo>
                    <a:pt x="2829" y="7441"/>
                  </a:lnTo>
                  <a:lnTo>
                    <a:pt x="2859" y="7229"/>
                  </a:lnTo>
                  <a:lnTo>
                    <a:pt x="2888" y="7004"/>
                  </a:lnTo>
                  <a:lnTo>
                    <a:pt x="2914" y="6779"/>
                  </a:lnTo>
                  <a:lnTo>
                    <a:pt x="2939" y="6554"/>
                  </a:lnTo>
                  <a:lnTo>
                    <a:pt x="2960" y="6328"/>
                  </a:lnTo>
                  <a:lnTo>
                    <a:pt x="2977" y="6103"/>
                  </a:lnTo>
                  <a:lnTo>
                    <a:pt x="2994" y="5878"/>
                  </a:lnTo>
                  <a:lnTo>
                    <a:pt x="3006" y="5640"/>
                  </a:lnTo>
                  <a:lnTo>
                    <a:pt x="3015" y="5415"/>
                  </a:lnTo>
                  <a:lnTo>
                    <a:pt x="3023" y="5190"/>
                  </a:lnTo>
                  <a:lnTo>
                    <a:pt x="3028" y="4952"/>
                  </a:lnTo>
                  <a:lnTo>
                    <a:pt x="3032" y="4727"/>
                  </a:lnTo>
                  <a:lnTo>
                    <a:pt x="3028" y="4501"/>
                  </a:lnTo>
                  <a:lnTo>
                    <a:pt x="3028" y="4276"/>
                  </a:lnTo>
                  <a:lnTo>
                    <a:pt x="3019" y="4051"/>
                  </a:lnTo>
                  <a:lnTo>
                    <a:pt x="3011" y="3826"/>
                  </a:lnTo>
                  <a:lnTo>
                    <a:pt x="2998" y="3601"/>
                  </a:lnTo>
                  <a:lnTo>
                    <a:pt x="2981" y="3389"/>
                  </a:lnTo>
                  <a:lnTo>
                    <a:pt x="2964" y="3178"/>
                  </a:lnTo>
                  <a:lnTo>
                    <a:pt x="2943" y="2966"/>
                  </a:lnTo>
                  <a:lnTo>
                    <a:pt x="2918" y="2754"/>
                  </a:lnTo>
                  <a:lnTo>
                    <a:pt x="2893" y="2555"/>
                  </a:lnTo>
                  <a:lnTo>
                    <a:pt x="2863" y="2357"/>
                  </a:lnTo>
                  <a:lnTo>
                    <a:pt x="2829" y="2171"/>
                  </a:lnTo>
                  <a:lnTo>
                    <a:pt x="2796" y="1986"/>
                  </a:lnTo>
                  <a:lnTo>
                    <a:pt x="2754" y="1801"/>
                  </a:lnTo>
                  <a:lnTo>
                    <a:pt x="2711" y="1629"/>
                  </a:lnTo>
                  <a:lnTo>
                    <a:pt x="2669" y="1456"/>
                  </a:lnTo>
                  <a:lnTo>
                    <a:pt x="2619" y="1298"/>
                  </a:lnTo>
                  <a:lnTo>
                    <a:pt x="2568" y="1152"/>
                  </a:lnTo>
                  <a:lnTo>
                    <a:pt x="2513" y="1006"/>
                  </a:lnTo>
                  <a:lnTo>
                    <a:pt x="2458" y="861"/>
                  </a:lnTo>
                  <a:lnTo>
                    <a:pt x="2399" y="742"/>
                  </a:lnTo>
                  <a:lnTo>
                    <a:pt x="2332" y="622"/>
                  </a:lnTo>
                  <a:lnTo>
                    <a:pt x="2269" y="503"/>
                  </a:lnTo>
                  <a:lnTo>
                    <a:pt x="2197" y="411"/>
                  </a:lnTo>
                  <a:lnTo>
                    <a:pt x="2125" y="318"/>
                  </a:lnTo>
                  <a:lnTo>
                    <a:pt x="2050" y="238"/>
                  </a:lnTo>
                  <a:lnTo>
                    <a:pt x="1969" y="172"/>
                  </a:lnTo>
                  <a:lnTo>
                    <a:pt x="1885" y="119"/>
                  </a:lnTo>
                  <a:lnTo>
                    <a:pt x="1801" y="66"/>
                  </a:lnTo>
                  <a:lnTo>
                    <a:pt x="1712" y="40"/>
                  </a:lnTo>
                  <a:lnTo>
                    <a:pt x="1620" y="1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3740700" y="-3135900"/>
              <a:ext cx="156525" cy="460425"/>
            </a:xfrm>
            <a:custGeom>
              <a:avLst/>
              <a:gdLst/>
              <a:ahLst/>
              <a:cxnLst/>
              <a:rect l="l" t="t" r="r" b="b"/>
              <a:pathLst>
                <a:path w="6261" h="18417" extrusionOk="0">
                  <a:moveTo>
                    <a:pt x="0" y="1"/>
                  </a:moveTo>
                  <a:lnTo>
                    <a:pt x="4" y="54"/>
                  </a:lnTo>
                  <a:lnTo>
                    <a:pt x="13" y="80"/>
                  </a:lnTo>
                  <a:lnTo>
                    <a:pt x="34" y="133"/>
                  </a:lnTo>
                  <a:lnTo>
                    <a:pt x="47" y="186"/>
                  </a:lnTo>
                  <a:lnTo>
                    <a:pt x="51" y="226"/>
                  </a:lnTo>
                  <a:lnTo>
                    <a:pt x="55" y="265"/>
                  </a:lnTo>
                  <a:lnTo>
                    <a:pt x="186" y="2503"/>
                  </a:lnTo>
                  <a:lnTo>
                    <a:pt x="316" y="4767"/>
                  </a:lnTo>
                  <a:lnTo>
                    <a:pt x="434" y="7017"/>
                  </a:lnTo>
                  <a:lnTo>
                    <a:pt x="552" y="9295"/>
                  </a:lnTo>
                  <a:lnTo>
                    <a:pt x="607" y="10433"/>
                  </a:lnTo>
                  <a:lnTo>
                    <a:pt x="658" y="11558"/>
                  </a:lnTo>
                  <a:lnTo>
                    <a:pt x="704" y="12697"/>
                  </a:lnTo>
                  <a:lnTo>
                    <a:pt x="751" y="13849"/>
                  </a:lnTo>
                  <a:lnTo>
                    <a:pt x="797" y="14987"/>
                  </a:lnTo>
                  <a:lnTo>
                    <a:pt x="835" y="16126"/>
                  </a:lnTo>
                  <a:lnTo>
                    <a:pt x="873" y="17265"/>
                  </a:lnTo>
                  <a:lnTo>
                    <a:pt x="902" y="18416"/>
                  </a:lnTo>
                  <a:lnTo>
                    <a:pt x="2243" y="18310"/>
                  </a:lnTo>
                  <a:lnTo>
                    <a:pt x="3584" y="18205"/>
                  </a:lnTo>
                  <a:lnTo>
                    <a:pt x="4920" y="18085"/>
                  </a:lnTo>
                  <a:lnTo>
                    <a:pt x="6260" y="17979"/>
                  </a:lnTo>
                  <a:lnTo>
                    <a:pt x="6227" y="17463"/>
                  </a:lnTo>
                  <a:lnTo>
                    <a:pt x="6197" y="16947"/>
                  </a:lnTo>
                  <a:lnTo>
                    <a:pt x="6172" y="16417"/>
                  </a:lnTo>
                  <a:lnTo>
                    <a:pt x="6147" y="15888"/>
                  </a:lnTo>
                  <a:lnTo>
                    <a:pt x="6104" y="14815"/>
                  </a:lnTo>
                  <a:lnTo>
                    <a:pt x="6075" y="13730"/>
                  </a:lnTo>
                  <a:lnTo>
                    <a:pt x="6050" y="12631"/>
                  </a:lnTo>
                  <a:lnTo>
                    <a:pt x="6033" y="11532"/>
                  </a:lnTo>
                  <a:lnTo>
                    <a:pt x="6020" y="10420"/>
                  </a:lnTo>
                  <a:lnTo>
                    <a:pt x="6016" y="9308"/>
                  </a:lnTo>
                  <a:lnTo>
                    <a:pt x="6012" y="8196"/>
                  </a:lnTo>
                  <a:lnTo>
                    <a:pt x="6016" y="7097"/>
                  </a:lnTo>
                  <a:lnTo>
                    <a:pt x="6029" y="4886"/>
                  </a:lnTo>
                  <a:lnTo>
                    <a:pt x="6050" y="2715"/>
                  </a:lnTo>
                  <a:lnTo>
                    <a:pt x="6067" y="610"/>
                  </a:lnTo>
                  <a:lnTo>
                    <a:pt x="6071" y="557"/>
                  </a:lnTo>
                  <a:lnTo>
                    <a:pt x="6075" y="517"/>
                  </a:lnTo>
                  <a:lnTo>
                    <a:pt x="6092" y="438"/>
                  </a:lnTo>
                  <a:lnTo>
                    <a:pt x="6109" y="358"/>
                  </a:lnTo>
                  <a:lnTo>
                    <a:pt x="6121" y="265"/>
                  </a:lnTo>
                  <a:lnTo>
                    <a:pt x="4591" y="199"/>
                  </a:lnTo>
                  <a:lnTo>
                    <a:pt x="3061" y="120"/>
                  </a:lnTo>
                  <a:lnTo>
                    <a:pt x="1531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3668400" y="-7373775"/>
              <a:ext cx="155150" cy="660350"/>
            </a:xfrm>
            <a:custGeom>
              <a:avLst/>
              <a:gdLst/>
              <a:ahLst/>
              <a:cxnLst/>
              <a:rect l="l" t="t" r="r" b="b"/>
              <a:pathLst>
                <a:path w="6206" h="26414" extrusionOk="0">
                  <a:moveTo>
                    <a:pt x="152" y="1"/>
                  </a:moveTo>
                  <a:lnTo>
                    <a:pt x="152" y="742"/>
                  </a:lnTo>
                  <a:lnTo>
                    <a:pt x="148" y="1484"/>
                  </a:lnTo>
                  <a:lnTo>
                    <a:pt x="131" y="2980"/>
                  </a:lnTo>
                  <a:lnTo>
                    <a:pt x="110" y="4463"/>
                  </a:lnTo>
                  <a:lnTo>
                    <a:pt x="80" y="5959"/>
                  </a:lnTo>
                  <a:lnTo>
                    <a:pt x="55" y="7455"/>
                  </a:lnTo>
                  <a:lnTo>
                    <a:pt x="30" y="8937"/>
                  </a:lnTo>
                  <a:lnTo>
                    <a:pt x="13" y="10433"/>
                  </a:lnTo>
                  <a:lnTo>
                    <a:pt x="5" y="11175"/>
                  </a:lnTo>
                  <a:lnTo>
                    <a:pt x="0" y="11916"/>
                  </a:lnTo>
                  <a:lnTo>
                    <a:pt x="0" y="12830"/>
                  </a:lnTo>
                  <a:lnTo>
                    <a:pt x="0" y="13730"/>
                  </a:lnTo>
                  <a:lnTo>
                    <a:pt x="13" y="15557"/>
                  </a:lnTo>
                  <a:lnTo>
                    <a:pt x="26" y="17371"/>
                  </a:lnTo>
                  <a:lnTo>
                    <a:pt x="47" y="19185"/>
                  </a:lnTo>
                  <a:lnTo>
                    <a:pt x="85" y="22799"/>
                  </a:lnTo>
                  <a:lnTo>
                    <a:pt x="102" y="24599"/>
                  </a:lnTo>
                  <a:lnTo>
                    <a:pt x="110" y="26413"/>
                  </a:lnTo>
                  <a:lnTo>
                    <a:pt x="873" y="26228"/>
                  </a:lnTo>
                  <a:lnTo>
                    <a:pt x="1636" y="26056"/>
                  </a:lnTo>
                  <a:lnTo>
                    <a:pt x="2395" y="25884"/>
                  </a:lnTo>
                  <a:lnTo>
                    <a:pt x="3158" y="25738"/>
                  </a:lnTo>
                  <a:lnTo>
                    <a:pt x="4684" y="25433"/>
                  </a:lnTo>
                  <a:lnTo>
                    <a:pt x="6206" y="25116"/>
                  </a:lnTo>
                  <a:lnTo>
                    <a:pt x="6172" y="24997"/>
                  </a:lnTo>
                  <a:lnTo>
                    <a:pt x="6142" y="24864"/>
                  </a:lnTo>
                  <a:lnTo>
                    <a:pt x="6117" y="24732"/>
                  </a:lnTo>
                  <a:lnTo>
                    <a:pt x="6096" y="24573"/>
                  </a:lnTo>
                  <a:lnTo>
                    <a:pt x="6079" y="24401"/>
                  </a:lnTo>
                  <a:lnTo>
                    <a:pt x="6067" y="24229"/>
                  </a:lnTo>
                  <a:lnTo>
                    <a:pt x="6058" y="24030"/>
                  </a:lnTo>
                  <a:lnTo>
                    <a:pt x="6054" y="23832"/>
                  </a:lnTo>
                  <a:lnTo>
                    <a:pt x="6054" y="22349"/>
                  </a:lnTo>
                  <a:lnTo>
                    <a:pt x="6058" y="20866"/>
                  </a:lnTo>
                  <a:lnTo>
                    <a:pt x="6067" y="17953"/>
                  </a:lnTo>
                  <a:lnTo>
                    <a:pt x="6071" y="16497"/>
                  </a:lnTo>
                  <a:lnTo>
                    <a:pt x="6071" y="15054"/>
                  </a:lnTo>
                  <a:lnTo>
                    <a:pt x="6067" y="13611"/>
                  </a:lnTo>
                  <a:lnTo>
                    <a:pt x="6062" y="12168"/>
                  </a:lnTo>
                  <a:lnTo>
                    <a:pt x="6050" y="10738"/>
                  </a:lnTo>
                  <a:lnTo>
                    <a:pt x="6029" y="9295"/>
                  </a:lnTo>
                  <a:lnTo>
                    <a:pt x="5999" y="7852"/>
                  </a:lnTo>
                  <a:lnTo>
                    <a:pt x="5982" y="7124"/>
                  </a:lnTo>
                  <a:lnTo>
                    <a:pt x="5961" y="6396"/>
                  </a:lnTo>
                  <a:lnTo>
                    <a:pt x="5940" y="5667"/>
                  </a:lnTo>
                  <a:lnTo>
                    <a:pt x="5911" y="4939"/>
                  </a:lnTo>
                  <a:lnTo>
                    <a:pt x="5881" y="4211"/>
                  </a:lnTo>
                  <a:lnTo>
                    <a:pt x="5852" y="3470"/>
                  </a:lnTo>
                  <a:lnTo>
                    <a:pt x="5814" y="2741"/>
                  </a:lnTo>
                  <a:lnTo>
                    <a:pt x="5776" y="2000"/>
                  </a:lnTo>
                  <a:lnTo>
                    <a:pt x="5734" y="1259"/>
                  </a:lnTo>
                  <a:lnTo>
                    <a:pt x="5687" y="517"/>
                  </a:lnTo>
                  <a:lnTo>
                    <a:pt x="5687" y="491"/>
                  </a:lnTo>
                  <a:lnTo>
                    <a:pt x="5691" y="478"/>
                  </a:lnTo>
                  <a:lnTo>
                    <a:pt x="5691" y="451"/>
                  </a:lnTo>
                  <a:lnTo>
                    <a:pt x="5687" y="425"/>
                  </a:lnTo>
                  <a:lnTo>
                    <a:pt x="4309" y="319"/>
                  </a:lnTo>
                  <a:lnTo>
                    <a:pt x="2926" y="213"/>
                  </a:lnTo>
                  <a:lnTo>
                    <a:pt x="1539" y="12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3560900" y="-3134575"/>
              <a:ext cx="169175" cy="471000"/>
            </a:xfrm>
            <a:custGeom>
              <a:avLst/>
              <a:gdLst/>
              <a:ahLst/>
              <a:cxnLst/>
              <a:rect l="l" t="t" r="r" b="b"/>
              <a:pathLst>
                <a:path w="6767" h="18840" extrusionOk="0">
                  <a:moveTo>
                    <a:pt x="4853" y="1"/>
                  </a:moveTo>
                  <a:lnTo>
                    <a:pt x="3234" y="14"/>
                  </a:lnTo>
                  <a:lnTo>
                    <a:pt x="2424" y="27"/>
                  </a:lnTo>
                  <a:lnTo>
                    <a:pt x="1615" y="54"/>
                  </a:lnTo>
                  <a:lnTo>
                    <a:pt x="810" y="80"/>
                  </a:lnTo>
                  <a:lnTo>
                    <a:pt x="0" y="120"/>
                  </a:lnTo>
                  <a:lnTo>
                    <a:pt x="72" y="676"/>
                  </a:lnTo>
                  <a:lnTo>
                    <a:pt x="140" y="1232"/>
                  </a:lnTo>
                  <a:lnTo>
                    <a:pt x="207" y="1788"/>
                  </a:lnTo>
                  <a:lnTo>
                    <a:pt x="270" y="2344"/>
                  </a:lnTo>
                  <a:lnTo>
                    <a:pt x="329" y="2913"/>
                  </a:lnTo>
                  <a:lnTo>
                    <a:pt x="388" y="3483"/>
                  </a:lnTo>
                  <a:lnTo>
                    <a:pt x="443" y="4052"/>
                  </a:lnTo>
                  <a:lnTo>
                    <a:pt x="494" y="4634"/>
                  </a:lnTo>
                  <a:lnTo>
                    <a:pt x="544" y="5217"/>
                  </a:lnTo>
                  <a:lnTo>
                    <a:pt x="591" y="5786"/>
                  </a:lnTo>
                  <a:lnTo>
                    <a:pt x="633" y="6369"/>
                  </a:lnTo>
                  <a:lnTo>
                    <a:pt x="675" y="6964"/>
                  </a:lnTo>
                  <a:lnTo>
                    <a:pt x="713" y="7547"/>
                  </a:lnTo>
                  <a:lnTo>
                    <a:pt x="747" y="8129"/>
                  </a:lnTo>
                  <a:lnTo>
                    <a:pt x="776" y="8725"/>
                  </a:lnTo>
                  <a:lnTo>
                    <a:pt x="806" y="9321"/>
                  </a:lnTo>
                  <a:lnTo>
                    <a:pt x="831" y="9917"/>
                  </a:lnTo>
                  <a:lnTo>
                    <a:pt x="852" y="10513"/>
                  </a:lnTo>
                  <a:lnTo>
                    <a:pt x="873" y="11108"/>
                  </a:lnTo>
                  <a:lnTo>
                    <a:pt x="890" y="11704"/>
                  </a:lnTo>
                  <a:lnTo>
                    <a:pt x="903" y="12300"/>
                  </a:lnTo>
                  <a:lnTo>
                    <a:pt x="911" y="12896"/>
                  </a:lnTo>
                  <a:lnTo>
                    <a:pt x="915" y="13491"/>
                  </a:lnTo>
                  <a:lnTo>
                    <a:pt x="919" y="14087"/>
                  </a:lnTo>
                  <a:lnTo>
                    <a:pt x="915" y="14683"/>
                  </a:lnTo>
                  <a:lnTo>
                    <a:pt x="911" y="15279"/>
                  </a:lnTo>
                  <a:lnTo>
                    <a:pt x="903" y="15874"/>
                  </a:lnTo>
                  <a:lnTo>
                    <a:pt x="894" y="16470"/>
                  </a:lnTo>
                  <a:lnTo>
                    <a:pt x="877" y="17066"/>
                  </a:lnTo>
                  <a:lnTo>
                    <a:pt x="856" y="17648"/>
                  </a:lnTo>
                  <a:lnTo>
                    <a:pt x="835" y="18244"/>
                  </a:lnTo>
                  <a:lnTo>
                    <a:pt x="810" y="18840"/>
                  </a:lnTo>
                  <a:lnTo>
                    <a:pt x="810" y="18840"/>
                  </a:lnTo>
                  <a:lnTo>
                    <a:pt x="6766" y="18443"/>
                  </a:lnTo>
                  <a:lnTo>
                    <a:pt x="6724" y="17331"/>
                  </a:lnTo>
                  <a:lnTo>
                    <a:pt x="6686" y="16219"/>
                  </a:lnTo>
                  <a:lnTo>
                    <a:pt x="6648" y="15107"/>
                  </a:lnTo>
                  <a:lnTo>
                    <a:pt x="6619" y="13994"/>
                  </a:lnTo>
                  <a:lnTo>
                    <a:pt x="6585" y="12869"/>
                  </a:lnTo>
                  <a:lnTo>
                    <a:pt x="6560" y="11757"/>
                  </a:lnTo>
                  <a:lnTo>
                    <a:pt x="6509" y="9520"/>
                  </a:lnTo>
                  <a:lnTo>
                    <a:pt x="6467" y="7295"/>
                  </a:lnTo>
                  <a:lnTo>
                    <a:pt x="6433" y="5058"/>
                  </a:lnTo>
                  <a:lnTo>
                    <a:pt x="6408" y="2821"/>
                  </a:lnTo>
                  <a:lnTo>
                    <a:pt x="6383" y="596"/>
                  </a:lnTo>
                  <a:lnTo>
                    <a:pt x="6387" y="504"/>
                  </a:lnTo>
                  <a:lnTo>
                    <a:pt x="6391" y="424"/>
                  </a:lnTo>
                  <a:lnTo>
                    <a:pt x="6400" y="345"/>
                  </a:lnTo>
                  <a:lnTo>
                    <a:pt x="6408" y="265"/>
                  </a:lnTo>
                  <a:lnTo>
                    <a:pt x="6438" y="120"/>
                  </a:lnTo>
                  <a:lnTo>
                    <a:pt x="64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3500500" y="-1693475"/>
              <a:ext cx="185525" cy="565000"/>
            </a:xfrm>
            <a:custGeom>
              <a:avLst/>
              <a:gdLst/>
              <a:ahLst/>
              <a:cxnLst/>
              <a:rect l="l" t="t" r="r" b="b"/>
              <a:pathLst>
                <a:path w="7421" h="22600" extrusionOk="0">
                  <a:moveTo>
                    <a:pt x="3546" y="5534"/>
                  </a:moveTo>
                  <a:lnTo>
                    <a:pt x="3635" y="5547"/>
                  </a:lnTo>
                  <a:lnTo>
                    <a:pt x="3727" y="5574"/>
                  </a:lnTo>
                  <a:lnTo>
                    <a:pt x="3816" y="5600"/>
                  </a:lnTo>
                  <a:lnTo>
                    <a:pt x="3909" y="5653"/>
                  </a:lnTo>
                  <a:lnTo>
                    <a:pt x="4002" y="5719"/>
                  </a:lnTo>
                  <a:lnTo>
                    <a:pt x="4090" y="5799"/>
                  </a:lnTo>
                  <a:lnTo>
                    <a:pt x="4183" y="5878"/>
                  </a:lnTo>
                  <a:lnTo>
                    <a:pt x="4280" y="5984"/>
                  </a:lnTo>
                  <a:lnTo>
                    <a:pt x="4372" y="6103"/>
                  </a:lnTo>
                  <a:lnTo>
                    <a:pt x="4465" y="6236"/>
                  </a:lnTo>
                  <a:lnTo>
                    <a:pt x="4558" y="6368"/>
                  </a:lnTo>
                  <a:lnTo>
                    <a:pt x="4642" y="6527"/>
                  </a:lnTo>
                  <a:lnTo>
                    <a:pt x="4731" y="6686"/>
                  </a:lnTo>
                  <a:lnTo>
                    <a:pt x="4815" y="6858"/>
                  </a:lnTo>
                  <a:lnTo>
                    <a:pt x="4895" y="7043"/>
                  </a:lnTo>
                  <a:lnTo>
                    <a:pt x="4971" y="7229"/>
                  </a:lnTo>
                  <a:lnTo>
                    <a:pt x="5047" y="7427"/>
                  </a:lnTo>
                  <a:lnTo>
                    <a:pt x="5119" y="7639"/>
                  </a:lnTo>
                  <a:lnTo>
                    <a:pt x="5186" y="7864"/>
                  </a:lnTo>
                  <a:lnTo>
                    <a:pt x="5254" y="8089"/>
                  </a:lnTo>
                  <a:lnTo>
                    <a:pt x="5313" y="8328"/>
                  </a:lnTo>
                  <a:lnTo>
                    <a:pt x="5372" y="8579"/>
                  </a:lnTo>
                  <a:lnTo>
                    <a:pt x="5422" y="8831"/>
                  </a:lnTo>
                  <a:lnTo>
                    <a:pt x="5473" y="9095"/>
                  </a:lnTo>
                  <a:lnTo>
                    <a:pt x="5519" y="9360"/>
                  </a:lnTo>
                  <a:lnTo>
                    <a:pt x="5557" y="9625"/>
                  </a:lnTo>
                  <a:lnTo>
                    <a:pt x="5595" y="9903"/>
                  </a:lnTo>
                  <a:lnTo>
                    <a:pt x="5625" y="10194"/>
                  </a:lnTo>
                  <a:lnTo>
                    <a:pt x="5650" y="10485"/>
                  </a:lnTo>
                  <a:lnTo>
                    <a:pt x="5671" y="10777"/>
                  </a:lnTo>
                  <a:lnTo>
                    <a:pt x="5688" y="11068"/>
                  </a:lnTo>
                  <a:lnTo>
                    <a:pt x="5696" y="11373"/>
                  </a:lnTo>
                  <a:lnTo>
                    <a:pt x="5700" y="11677"/>
                  </a:lnTo>
                  <a:lnTo>
                    <a:pt x="5696" y="11995"/>
                  </a:lnTo>
                  <a:lnTo>
                    <a:pt x="5692" y="12313"/>
                  </a:lnTo>
                  <a:lnTo>
                    <a:pt x="5675" y="12617"/>
                  </a:lnTo>
                  <a:lnTo>
                    <a:pt x="5654" y="12935"/>
                  </a:lnTo>
                  <a:lnTo>
                    <a:pt x="5629" y="13266"/>
                  </a:lnTo>
                  <a:lnTo>
                    <a:pt x="5595" y="13583"/>
                  </a:lnTo>
                  <a:lnTo>
                    <a:pt x="5553" y="13901"/>
                  </a:lnTo>
                  <a:lnTo>
                    <a:pt x="5511" y="14219"/>
                  </a:lnTo>
                  <a:lnTo>
                    <a:pt x="5460" y="14523"/>
                  </a:lnTo>
                  <a:lnTo>
                    <a:pt x="5405" y="14828"/>
                  </a:lnTo>
                  <a:lnTo>
                    <a:pt x="5346" y="15119"/>
                  </a:lnTo>
                  <a:lnTo>
                    <a:pt x="5279" y="15397"/>
                  </a:lnTo>
                  <a:lnTo>
                    <a:pt x="5211" y="15662"/>
                  </a:lnTo>
                  <a:lnTo>
                    <a:pt x="5140" y="15927"/>
                  </a:lnTo>
                  <a:lnTo>
                    <a:pt x="5064" y="16178"/>
                  </a:lnTo>
                  <a:lnTo>
                    <a:pt x="4984" y="16417"/>
                  </a:lnTo>
                  <a:lnTo>
                    <a:pt x="4899" y="16655"/>
                  </a:lnTo>
                  <a:lnTo>
                    <a:pt x="4815" y="16867"/>
                  </a:lnTo>
                  <a:lnTo>
                    <a:pt x="4727" y="17079"/>
                  </a:lnTo>
                  <a:lnTo>
                    <a:pt x="4634" y="17277"/>
                  </a:lnTo>
                  <a:lnTo>
                    <a:pt x="4541" y="17449"/>
                  </a:lnTo>
                  <a:lnTo>
                    <a:pt x="4444" y="17621"/>
                  </a:lnTo>
                  <a:lnTo>
                    <a:pt x="4343" y="17780"/>
                  </a:lnTo>
                  <a:lnTo>
                    <a:pt x="4242" y="17926"/>
                  </a:lnTo>
                  <a:lnTo>
                    <a:pt x="4141" y="18058"/>
                  </a:lnTo>
                  <a:lnTo>
                    <a:pt x="4035" y="18177"/>
                  </a:lnTo>
                  <a:lnTo>
                    <a:pt x="3930" y="18283"/>
                  </a:lnTo>
                  <a:lnTo>
                    <a:pt x="3824" y="18376"/>
                  </a:lnTo>
                  <a:lnTo>
                    <a:pt x="3715" y="18455"/>
                  </a:lnTo>
                  <a:lnTo>
                    <a:pt x="3609" y="18522"/>
                  </a:lnTo>
                  <a:lnTo>
                    <a:pt x="3500" y="18561"/>
                  </a:lnTo>
                  <a:lnTo>
                    <a:pt x="3390" y="18601"/>
                  </a:lnTo>
                  <a:lnTo>
                    <a:pt x="3285" y="18614"/>
                  </a:lnTo>
                  <a:lnTo>
                    <a:pt x="3175" y="18614"/>
                  </a:lnTo>
                  <a:lnTo>
                    <a:pt x="3066" y="18601"/>
                  </a:lnTo>
                  <a:lnTo>
                    <a:pt x="2960" y="18561"/>
                  </a:lnTo>
                  <a:lnTo>
                    <a:pt x="2851" y="18508"/>
                  </a:lnTo>
                  <a:lnTo>
                    <a:pt x="2745" y="18442"/>
                  </a:lnTo>
                  <a:lnTo>
                    <a:pt x="2716" y="18244"/>
                  </a:lnTo>
                  <a:lnTo>
                    <a:pt x="2678" y="18032"/>
                  </a:lnTo>
                  <a:lnTo>
                    <a:pt x="2636" y="17833"/>
                  </a:lnTo>
                  <a:lnTo>
                    <a:pt x="2610" y="17727"/>
                  </a:lnTo>
                  <a:lnTo>
                    <a:pt x="2581" y="17621"/>
                  </a:lnTo>
                  <a:lnTo>
                    <a:pt x="2459" y="17171"/>
                  </a:lnTo>
                  <a:lnTo>
                    <a:pt x="2345" y="16721"/>
                  </a:lnTo>
                  <a:lnTo>
                    <a:pt x="2239" y="16245"/>
                  </a:lnTo>
                  <a:lnTo>
                    <a:pt x="2142" y="15768"/>
                  </a:lnTo>
                  <a:lnTo>
                    <a:pt x="2096" y="15516"/>
                  </a:lnTo>
                  <a:lnTo>
                    <a:pt x="2054" y="15278"/>
                  </a:lnTo>
                  <a:lnTo>
                    <a:pt x="2012" y="15027"/>
                  </a:lnTo>
                  <a:lnTo>
                    <a:pt x="1978" y="14775"/>
                  </a:lnTo>
                  <a:lnTo>
                    <a:pt x="1940" y="14523"/>
                  </a:lnTo>
                  <a:lnTo>
                    <a:pt x="1911" y="14259"/>
                  </a:lnTo>
                  <a:lnTo>
                    <a:pt x="1881" y="14007"/>
                  </a:lnTo>
                  <a:lnTo>
                    <a:pt x="1856" y="13742"/>
                  </a:lnTo>
                  <a:lnTo>
                    <a:pt x="1830" y="13478"/>
                  </a:lnTo>
                  <a:lnTo>
                    <a:pt x="1809" y="13213"/>
                  </a:lnTo>
                  <a:lnTo>
                    <a:pt x="1793" y="12935"/>
                  </a:lnTo>
                  <a:lnTo>
                    <a:pt x="1780" y="12670"/>
                  </a:lnTo>
                  <a:lnTo>
                    <a:pt x="1771" y="12392"/>
                  </a:lnTo>
                  <a:lnTo>
                    <a:pt x="1763" y="12114"/>
                  </a:lnTo>
                  <a:lnTo>
                    <a:pt x="1759" y="11836"/>
                  </a:lnTo>
                  <a:lnTo>
                    <a:pt x="1759" y="11558"/>
                  </a:lnTo>
                  <a:lnTo>
                    <a:pt x="1763" y="11280"/>
                  </a:lnTo>
                  <a:lnTo>
                    <a:pt x="1771" y="10989"/>
                  </a:lnTo>
                  <a:lnTo>
                    <a:pt x="1780" y="10711"/>
                  </a:lnTo>
                  <a:lnTo>
                    <a:pt x="1797" y="10419"/>
                  </a:lnTo>
                  <a:lnTo>
                    <a:pt x="1814" y="10128"/>
                  </a:lnTo>
                  <a:lnTo>
                    <a:pt x="1839" y="9837"/>
                  </a:lnTo>
                  <a:lnTo>
                    <a:pt x="1864" y="9532"/>
                  </a:lnTo>
                  <a:lnTo>
                    <a:pt x="1898" y="9241"/>
                  </a:lnTo>
                  <a:lnTo>
                    <a:pt x="1932" y="8950"/>
                  </a:lnTo>
                  <a:lnTo>
                    <a:pt x="1970" y="8685"/>
                  </a:lnTo>
                  <a:lnTo>
                    <a:pt x="2008" y="8420"/>
                  </a:lnTo>
                  <a:lnTo>
                    <a:pt x="2054" y="8169"/>
                  </a:lnTo>
                  <a:lnTo>
                    <a:pt x="2100" y="7917"/>
                  </a:lnTo>
                  <a:lnTo>
                    <a:pt x="2151" y="7692"/>
                  </a:lnTo>
                  <a:lnTo>
                    <a:pt x="2206" y="7467"/>
                  </a:lnTo>
                  <a:lnTo>
                    <a:pt x="2260" y="7268"/>
                  </a:lnTo>
                  <a:lnTo>
                    <a:pt x="2319" y="7070"/>
                  </a:lnTo>
                  <a:lnTo>
                    <a:pt x="2378" y="6884"/>
                  </a:lnTo>
                  <a:lnTo>
                    <a:pt x="2446" y="6712"/>
                  </a:lnTo>
                  <a:lnTo>
                    <a:pt x="2509" y="6540"/>
                  </a:lnTo>
                  <a:lnTo>
                    <a:pt x="2581" y="6395"/>
                  </a:lnTo>
                  <a:lnTo>
                    <a:pt x="2653" y="6249"/>
                  </a:lnTo>
                  <a:lnTo>
                    <a:pt x="2724" y="6130"/>
                  </a:lnTo>
                  <a:lnTo>
                    <a:pt x="2800" y="6011"/>
                  </a:lnTo>
                  <a:lnTo>
                    <a:pt x="2876" y="5905"/>
                  </a:lnTo>
                  <a:lnTo>
                    <a:pt x="2956" y="5825"/>
                  </a:lnTo>
                  <a:lnTo>
                    <a:pt x="3036" y="5746"/>
                  </a:lnTo>
                  <a:lnTo>
                    <a:pt x="3116" y="5680"/>
                  </a:lnTo>
                  <a:lnTo>
                    <a:pt x="3201" y="5627"/>
                  </a:lnTo>
                  <a:lnTo>
                    <a:pt x="3285" y="5587"/>
                  </a:lnTo>
                  <a:lnTo>
                    <a:pt x="3373" y="5547"/>
                  </a:lnTo>
                  <a:lnTo>
                    <a:pt x="3458" y="5534"/>
                  </a:lnTo>
                  <a:close/>
                  <a:moveTo>
                    <a:pt x="3572" y="0"/>
                  </a:moveTo>
                  <a:lnTo>
                    <a:pt x="3399" y="13"/>
                  </a:lnTo>
                  <a:lnTo>
                    <a:pt x="3230" y="40"/>
                  </a:lnTo>
                  <a:lnTo>
                    <a:pt x="3061" y="93"/>
                  </a:lnTo>
                  <a:lnTo>
                    <a:pt x="2897" y="172"/>
                  </a:lnTo>
                  <a:lnTo>
                    <a:pt x="2728" y="278"/>
                  </a:lnTo>
                  <a:lnTo>
                    <a:pt x="2568" y="397"/>
                  </a:lnTo>
                  <a:lnTo>
                    <a:pt x="2408" y="556"/>
                  </a:lnTo>
                  <a:lnTo>
                    <a:pt x="2248" y="728"/>
                  </a:lnTo>
                  <a:lnTo>
                    <a:pt x="2096" y="914"/>
                  </a:lnTo>
                  <a:lnTo>
                    <a:pt x="1944" y="1139"/>
                  </a:lnTo>
                  <a:lnTo>
                    <a:pt x="1793" y="1377"/>
                  </a:lnTo>
                  <a:lnTo>
                    <a:pt x="1649" y="1655"/>
                  </a:lnTo>
                  <a:lnTo>
                    <a:pt x="1510" y="1946"/>
                  </a:lnTo>
                  <a:lnTo>
                    <a:pt x="1375" y="2251"/>
                  </a:lnTo>
                  <a:lnTo>
                    <a:pt x="1240" y="2595"/>
                  </a:lnTo>
                  <a:lnTo>
                    <a:pt x="1114" y="2952"/>
                  </a:lnTo>
                  <a:lnTo>
                    <a:pt x="996" y="3336"/>
                  </a:lnTo>
                  <a:lnTo>
                    <a:pt x="878" y="3734"/>
                  </a:lnTo>
                  <a:lnTo>
                    <a:pt x="768" y="4170"/>
                  </a:lnTo>
                  <a:lnTo>
                    <a:pt x="663" y="4621"/>
                  </a:lnTo>
                  <a:lnTo>
                    <a:pt x="566" y="5084"/>
                  </a:lnTo>
                  <a:lnTo>
                    <a:pt x="473" y="5587"/>
                  </a:lnTo>
                  <a:lnTo>
                    <a:pt x="389" y="6103"/>
                  </a:lnTo>
                  <a:lnTo>
                    <a:pt x="321" y="6567"/>
                  </a:lnTo>
                  <a:lnTo>
                    <a:pt x="262" y="7043"/>
                  </a:lnTo>
                  <a:lnTo>
                    <a:pt x="207" y="7546"/>
                  </a:lnTo>
                  <a:lnTo>
                    <a:pt x="157" y="8063"/>
                  </a:lnTo>
                  <a:lnTo>
                    <a:pt x="115" y="8579"/>
                  </a:lnTo>
                  <a:lnTo>
                    <a:pt x="81" y="9109"/>
                  </a:lnTo>
                  <a:lnTo>
                    <a:pt x="51" y="9651"/>
                  </a:lnTo>
                  <a:lnTo>
                    <a:pt x="30" y="10194"/>
                  </a:lnTo>
                  <a:lnTo>
                    <a:pt x="14" y="10737"/>
                  </a:lnTo>
                  <a:lnTo>
                    <a:pt x="5" y="11293"/>
                  </a:lnTo>
                  <a:lnTo>
                    <a:pt x="1" y="11849"/>
                  </a:lnTo>
                  <a:lnTo>
                    <a:pt x="9" y="12405"/>
                  </a:lnTo>
                  <a:lnTo>
                    <a:pt x="18" y="12948"/>
                  </a:lnTo>
                  <a:lnTo>
                    <a:pt x="39" y="13504"/>
                  </a:lnTo>
                  <a:lnTo>
                    <a:pt x="64" y="14047"/>
                  </a:lnTo>
                  <a:lnTo>
                    <a:pt x="98" y="14590"/>
                  </a:lnTo>
                  <a:lnTo>
                    <a:pt x="140" y="15132"/>
                  </a:lnTo>
                  <a:lnTo>
                    <a:pt x="186" y="15649"/>
                  </a:lnTo>
                  <a:lnTo>
                    <a:pt x="245" y="16165"/>
                  </a:lnTo>
                  <a:lnTo>
                    <a:pt x="309" y="16681"/>
                  </a:lnTo>
                  <a:lnTo>
                    <a:pt x="376" y="17171"/>
                  </a:lnTo>
                  <a:lnTo>
                    <a:pt x="456" y="17648"/>
                  </a:lnTo>
                  <a:lnTo>
                    <a:pt x="545" y="18098"/>
                  </a:lnTo>
                  <a:lnTo>
                    <a:pt x="637" y="18548"/>
                  </a:lnTo>
                  <a:lnTo>
                    <a:pt x="688" y="18760"/>
                  </a:lnTo>
                  <a:lnTo>
                    <a:pt x="739" y="18972"/>
                  </a:lnTo>
                  <a:lnTo>
                    <a:pt x="793" y="19170"/>
                  </a:lnTo>
                  <a:lnTo>
                    <a:pt x="848" y="19369"/>
                  </a:lnTo>
                  <a:lnTo>
                    <a:pt x="907" y="19568"/>
                  </a:lnTo>
                  <a:lnTo>
                    <a:pt x="966" y="19753"/>
                  </a:lnTo>
                  <a:lnTo>
                    <a:pt x="1030" y="19938"/>
                  </a:lnTo>
                  <a:lnTo>
                    <a:pt x="1093" y="20110"/>
                  </a:lnTo>
                  <a:lnTo>
                    <a:pt x="1156" y="20283"/>
                  </a:lnTo>
                  <a:lnTo>
                    <a:pt x="1228" y="20455"/>
                  </a:lnTo>
                  <a:lnTo>
                    <a:pt x="1295" y="20600"/>
                  </a:lnTo>
                  <a:lnTo>
                    <a:pt x="1367" y="20759"/>
                  </a:lnTo>
                  <a:lnTo>
                    <a:pt x="1443" y="20892"/>
                  </a:lnTo>
                  <a:lnTo>
                    <a:pt x="1519" y="21037"/>
                  </a:lnTo>
                  <a:lnTo>
                    <a:pt x="1599" y="21156"/>
                  </a:lnTo>
                  <a:lnTo>
                    <a:pt x="1679" y="21289"/>
                  </a:lnTo>
                  <a:lnTo>
                    <a:pt x="1750" y="21368"/>
                  </a:lnTo>
                  <a:lnTo>
                    <a:pt x="1822" y="21434"/>
                  </a:lnTo>
                  <a:lnTo>
                    <a:pt x="1894" y="21487"/>
                  </a:lnTo>
                  <a:lnTo>
                    <a:pt x="1961" y="21514"/>
                  </a:lnTo>
                  <a:lnTo>
                    <a:pt x="2029" y="21527"/>
                  </a:lnTo>
                  <a:lnTo>
                    <a:pt x="2096" y="21514"/>
                  </a:lnTo>
                  <a:lnTo>
                    <a:pt x="2163" y="21501"/>
                  </a:lnTo>
                  <a:lnTo>
                    <a:pt x="2227" y="21461"/>
                  </a:lnTo>
                  <a:lnTo>
                    <a:pt x="2248" y="21514"/>
                  </a:lnTo>
                  <a:lnTo>
                    <a:pt x="2282" y="21580"/>
                  </a:lnTo>
                  <a:lnTo>
                    <a:pt x="2454" y="21818"/>
                  </a:lnTo>
                  <a:lnTo>
                    <a:pt x="2631" y="22017"/>
                  </a:lnTo>
                  <a:lnTo>
                    <a:pt x="2808" y="22189"/>
                  </a:lnTo>
                  <a:lnTo>
                    <a:pt x="2986" y="22335"/>
                  </a:lnTo>
                  <a:lnTo>
                    <a:pt x="3163" y="22440"/>
                  </a:lnTo>
                  <a:lnTo>
                    <a:pt x="3344" y="22533"/>
                  </a:lnTo>
                  <a:lnTo>
                    <a:pt x="3525" y="22586"/>
                  </a:lnTo>
                  <a:lnTo>
                    <a:pt x="3702" y="22599"/>
                  </a:lnTo>
                  <a:lnTo>
                    <a:pt x="3879" y="22599"/>
                  </a:lnTo>
                  <a:lnTo>
                    <a:pt x="4061" y="22573"/>
                  </a:lnTo>
                  <a:lnTo>
                    <a:pt x="4238" y="22507"/>
                  </a:lnTo>
                  <a:lnTo>
                    <a:pt x="4410" y="22414"/>
                  </a:lnTo>
                  <a:lnTo>
                    <a:pt x="4583" y="22308"/>
                  </a:lnTo>
                  <a:lnTo>
                    <a:pt x="4756" y="22162"/>
                  </a:lnTo>
                  <a:lnTo>
                    <a:pt x="4925" y="22004"/>
                  </a:lnTo>
                  <a:lnTo>
                    <a:pt x="5093" y="21805"/>
                  </a:lnTo>
                  <a:lnTo>
                    <a:pt x="5254" y="21593"/>
                  </a:lnTo>
                  <a:lnTo>
                    <a:pt x="5414" y="21355"/>
                  </a:lnTo>
                  <a:lnTo>
                    <a:pt x="5570" y="21090"/>
                  </a:lnTo>
                  <a:lnTo>
                    <a:pt x="5726" y="20799"/>
                  </a:lnTo>
                  <a:lnTo>
                    <a:pt x="5873" y="20494"/>
                  </a:lnTo>
                  <a:lnTo>
                    <a:pt x="6017" y="20150"/>
                  </a:lnTo>
                  <a:lnTo>
                    <a:pt x="6156" y="19793"/>
                  </a:lnTo>
                  <a:lnTo>
                    <a:pt x="6291" y="19422"/>
                  </a:lnTo>
                  <a:lnTo>
                    <a:pt x="6417" y="19012"/>
                  </a:lnTo>
                  <a:lnTo>
                    <a:pt x="6544" y="18601"/>
                  </a:lnTo>
                  <a:lnTo>
                    <a:pt x="6657" y="18151"/>
                  </a:lnTo>
                  <a:lnTo>
                    <a:pt x="6771" y="17688"/>
                  </a:lnTo>
                  <a:lnTo>
                    <a:pt x="6872" y="17211"/>
                  </a:lnTo>
                  <a:lnTo>
                    <a:pt x="6969" y="16708"/>
                  </a:lnTo>
                  <a:lnTo>
                    <a:pt x="7062" y="16192"/>
                  </a:lnTo>
                  <a:lnTo>
                    <a:pt x="7142" y="15649"/>
                  </a:lnTo>
                  <a:lnTo>
                    <a:pt x="7180" y="15371"/>
                  </a:lnTo>
                  <a:lnTo>
                    <a:pt x="7214" y="15093"/>
                  </a:lnTo>
                  <a:lnTo>
                    <a:pt x="7248" y="14815"/>
                  </a:lnTo>
                  <a:lnTo>
                    <a:pt x="7273" y="14537"/>
                  </a:lnTo>
                  <a:lnTo>
                    <a:pt x="7302" y="14259"/>
                  </a:lnTo>
                  <a:lnTo>
                    <a:pt x="7323" y="13981"/>
                  </a:lnTo>
                  <a:lnTo>
                    <a:pt x="7344" y="13703"/>
                  </a:lnTo>
                  <a:lnTo>
                    <a:pt x="7366" y="13425"/>
                  </a:lnTo>
                  <a:lnTo>
                    <a:pt x="7391" y="12882"/>
                  </a:lnTo>
                  <a:lnTo>
                    <a:pt x="7412" y="12326"/>
                  </a:lnTo>
                  <a:lnTo>
                    <a:pt x="7420" y="11770"/>
                  </a:lnTo>
                  <a:lnTo>
                    <a:pt x="7420" y="11227"/>
                  </a:lnTo>
                  <a:lnTo>
                    <a:pt x="7412" y="10684"/>
                  </a:lnTo>
                  <a:lnTo>
                    <a:pt x="7391" y="10155"/>
                  </a:lnTo>
                  <a:lnTo>
                    <a:pt x="7366" y="9612"/>
                  </a:lnTo>
                  <a:lnTo>
                    <a:pt x="7328" y="9095"/>
                  </a:lnTo>
                  <a:lnTo>
                    <a:pt x="7281" y="8566"/>
                  </a:lnTo>
                  <a:lnTo>
                    <a:pt x="7231" y="8063"/>
                  </a:lnTo>
                  <a:lnTo>
                    <a:pt x="7167" y="7560"/>
                  </a:lnTo>
                  <a:lnTo>
                    <a:pt x="7100" y="7070"/>
                  </a:lnTo>
                  <a:lnTo>
                    <a:pt x="7020" y="6580"/>
                  </a:lnTo>
                  <a:lnTo>
                    <a:pt x="6936" y="6117"/>
                  </a:lnTo>
                  <a:lnTo>
                    <a:pt x="6847" y="5653"/>
                  </a:lnTo>
                  <a:lnTo>
                    <a:pt x="6746" y="5203"/>
                  </a:lnTo>
                  <a:lnTo>
                    <a:pt x="6640" y="4766"/>
                  </a:lnTo>
                  <a:lnTo>
                    <a:pt x="6531" y="4343"/>
                  </a:lnTo>
                  <a:lnTo>
                    <a:pt x="6413" y="3945"/>
                  </a:lnTo>
                  <a:lnTo>
                    <a:pt x="6286" y="3548"/>
                  </a:lnTo>
                  <a:lnTo>
                    <a:pt x="6156" y="3177"/>
                  </a:lnTo>
                  <a:lnTo>
                    <a:pt x="6021" y="2820"/>
                  </a:lnTo>
                  <a:lnTo>
                    <a:pt x="5882" y="2476"/>
                  </a:lnTo>
                  <a:lnTo>
                    <a:pt x="5734" y="2158"/>
                  </a:lnTo>
                  <a:lnTo>
                    <a:pt x="5582" y="1854"/>
                  </a:lnTo>
                  <a:lnTo>
                    <a:pt x="5426" y="1562"/>
                  </a:lnTo>
                  <a:lnTo>
                    <a:pt x="5266" y="1311"/>
                  </a:lnTo>
                  <a:lnTo>
                    <a:pt x="5102" y="1059"/>
                  </a:lnTo>
                  <a:lnTo>
                    <a:pt x="4933" y="847"/>
                  </a:lnTo>
                  <a:lnTo>
                    <a:pt x="4769" y="662"/>
                  </a:lnTo>
                  <a:lnTo>
                    <a:pt x="4596" y="490"/>
                  </a:lnTo>
                  <a:lnTo>
                    <a:pt x="4427" y="344"/>
                  </a:lnTo>
                  <a:lnTo>
                    <a:pt x="4254" y="225"/>
                  </a:lnTo>
                  <a:lnTo>
                    <a:pt x="4086" y="132"/>
                  </a:lnTo>
                  <a:lnTo>
                    <a:pt x="3913" y="66"/>
                  </a:lnTo>
                  <a:lnTo>
                    <a:pt x="3740" y="27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3544450" y="-1555125"/>
              <a:ext cx="98575" cy="327025"/>
            </a:xfrm>
            <a:custGeom>
              <a:avLst/>
              <a:gdLst/>
              <a:ahLst/>
              <a:cxnLst/>
              <a:rect l="l" t="t" r="r" b="b"/>
              <a:pathLst>
                <a:path w="3943" h="13081" extrusionOk="0">
                  <a:moveTo>
                    <a:pt x="1700" y="0"/>
                  </a:moveTo>
                  <a:lnTo>
                    <a:pt x="1615" y="13"/>
                  </a:lnTo>
                  <a:lnTo>
                    <a:pt x="1527" y="53"/>
                  </a:lnTo>
                  <a:lnTo>
                    <a:pt x="1443" y="93"/>
                  </a:lnTo>
                  <a:lnTo>
                    <a:pt x="1358" y="146"/>
                  </a:lnTo>
                  <a:lnTo>
                    <a:pt x="1278" y="212"/>
                  </a:lnTo>
                  <a:lnTo>
                    <a:pt x="1198" y="291"/>
                  </a:lnTo>
                  <a:lnTo>
                    <a:pt x="1118" y="371"/>
                  </a:lnTo>
                  <a:lnTo>
                    <a:pt x="1042" y="477"/>
                  </a:lnTo>
                  <a:lnTo>
                    <a:pt x="966" y="596"/>
                  </a:lnTo>
                  <a:lnTo>
                    <a:pt x="895" y="715"/>
                  </a:lnTo>
                  <a:lnTo>
                    <a:pt x="823" y="861"/>
                  </a:lnTo>
                  <a:lnTo>
                    <a:pt x="751" y="1006"/>
                  </a:lnTo>
                  <a:lnTo>
                    <a:pt x="688" y="1178"/>
                  </a:lnTo>
                  <a:lnTo>
                    <a:pt x="620" y="1350"/>
                  </a:lnTo>
                  <a:lnTo>
                    <a:pt x="561" y="1536"/>
                  </a:lnTo>
                  <a:lnTo>
                    <a:pt x="502" y="1734"/>
                  </a:lnTo>
                  <a:lnTo>
                    <a:pt x="448" y="1933"/>
                  </a:lnTo>
                  <a:lnTo>
                    <a:pt x="393" y="2158"/>
                  </a:lnTo>
                  <a:lnTo>
                    <a:pt x="342" y="2383"/>
                  </a:lnTo>
                  <a:lnTo>
                    <a:pt x="296" y="2635"/>
                  </a:lnTo>
                  <a:lnTo>
                    <a:pt x="250" y="2886"/>
                  </a:lnTo>
                  <a:lnTo>
                    <a:pt x="212" y="3151"/>
                  </a:lnTo>
                  <a:lnTo>
                    <a:pt x="174" y="3416"/>
                  </a:lnTo>
                  <a:lnTo>
                    <a:pt x="140" y="3707"/>
                  </a:lnTo>
                  <a:lnTo>
                    <a:pt x="106" y="3998"/>
                  </a:lnTo>
                  <a:lnTo>
                    <a:pt x="81" y="4303"/>
                  </a:lnTo>
                  <a:lnTo>
                    <a:pt x="56" y="4594"/>
                  </a:lnTo>
                  <a:lnTo>
                    <a:pt x="39" y="4885"/>
                  </a:lnTo>
                  <a:lnTo>
                    <a:pt x="22" y="5177"/>
                  </a:lnTo>
                  <a:lnTo>
                    <a:pt x="13" y="5455"/>
                  </a:lnTo>
                  <a:lnTo>
                    <a:pt x="5" y="5746"/>
                  </a:lnTo>
                  <a:lnTo>
                    <a:pt x="1" y="6024"/>
                  </a:lnTo>
                  <a:lnTo>
                    <a:pt x="1" y="6302"/>
                  </a:lnTo>
                  <a:lnTo>
                    <a:pt x="5" y="6580"/>
                  </a:lnTo>
                  <a:lnTo>
                    <a:pt x="13" y="6858"/>
                  </a:lnTo>
                  <a:lnTo>
                    <a:pt x="22" y="7136"/>
                  </a:lnTo>
                  <a:lnTo>
                    <a:pt x="35" y="7401"/>
                  </a:lnTo>
                  <a:lnTo>
                    <a:pt x="51" y="7679"/>
                  </a:lnTo>
                  <a:lnTo>
                    <a:pt x="72" y="7944"/>
                  </a:lnTo>
                  <a:lnTo>
                    <a:pt x="98" y="8208"/>
                  </a:lnTo>
                  <a:lnTo>
                    <a:pt x="123" y="8473"/>
                  </a:lnTo>
                  <a:lnTo>
                    <a:pt x="153" y="8725"/>
                  </a:lnTo>
                  <a:lnTo>
                    <a:pt x="182" y="8989"/>
                  </a:lnTo>
                  <a:lnTo>
                    <a:pt x="220" y="9241"/>
                  </a:lnTo>
                  <a:lnTo>
                    <a:pt x="254" y="9493"/>
                  </a:lnTo>
                  <a:lnTo>
                    <a:pt x="296" y="9744"/>
                  </a:lnTo>
                  <a:lnTo>
                    <a:pt x="338" y="9982"/>
                  </a:lnTo>
                  <a:lnTo>
                    <a:pt x="384" y="10234"/>
                  </a:lnTo>
                  <a:lnTo>
                    <a:pt x="481" y="10711"/>
                  </a:lnTo>
                  <a:lnTo>
                    <a:pt x="587" y="11187"/>
                  </a:lnTo>
                  <a:lnTo>
                    <a:pt x="701" y="11637"/>
                  </a:lnTo>
                  <a:lnTo>
                    <a:pt x="823" y="12087"/>
                  </a:lnTo>
                  <a:lnTo>
                    <a:pt x="852" y="12193"/>
                  </a:lnTo>
                  <a:lnTo>
                    <a:pt x="878" y="12299"/>
                  </a:lnTo>
                  <a:lnTo>
                    <a:pt x="920" y="12498"/>
                  </a:lnTo>
                  <a:lnTo>
                    <a:pt x="958" y="12710"/>
                  </a:lnTo>
                  <a:lnTo>
                    <a:pt x="987" y="12908"/>
                  </a:lnTo>
                  <a:lnTo>
                    <a:pt x="1093" y="12974"/>
                  </a:lnTo>
                  <a:lnTo>
                    <a:pt x="1202" y="13027"/>
                  </a:lnTo>
                  <a:lnTo>
                    <a:pt x="1308" y="13067"/>
                  </a:lnTo>
                  <a:lnTo>
                    <a:pt x="1417" y="13080"/>
                  </a:lnTo>
                  <a:lnTo>
                    <a:pt x="1527" y="13080"/>
                  </a:lnTo>
                  <a:lnTo>
                    <a:pt x="1632" y="13067"/>
                  </a:lnTo>
                  <a:lnTo>
                    <a:pt x="1742" y="13027"/>
                  </a:lnTo>
                  <a:lnTo>
                    <a:pt x="1851" y="12988"/>
                  </a:lnTo>
                  <a:lnTo>
                    <a:pt x="1957" y="12921"/>
                  </a:lnTo>
                  <a:lnTo>
                    <a:pt x="2066" y="12842"/>
                  </a:lnTo>
                  <a:lnTo>
                    <a:pt x="2172" y="12749"/>
                  </a:lnTo>
                  <a:lnTo>
                    <a:pt x="2277" y="12643"/>
                  </a:lnTo>
                  <a:lnTo>
                    <a:pt x="2383" y="12524"/>
                  </a:lnTo>
                  <a:lnTo>
                    <a:pt x="2484" y="12392"/>
                  </a:lnTo>
                  <a:lnTo>
                    <a:pt x="2585" y="12246"/>
                  </a:lnTo>
                  <a:lnTo>
                    <a:pt x="2686" y="12087"/>
                  </a:lnTo>
                  <a:lnTo>
                    <a:pt x="2783" y="11915"/>
                  </a:lnTo>
                  <a:lnTo>
                    <a:pt x="2876" y="11743"/>
                  </a:lnTo>
                  <a:lnTo>
                    <a:pt x="2969" y="11545"/>
                  </a:lnTo>
                  <a:lnTo>
                    <a:pt x="3057" y="11333"/>
                  </a:lnTo>
                  <a:lnTo>
                    <a:pt x="3141" y="11121"/>
                  </a:lnTo>
                  <a:lnTo>
                    <a:pt x="3226" y="10883"/>
                  </a:lnTo>
                  <a:lnTo>
                    <a:pt x="3306" y="10644"/>
                  </a:lnTo>
                  <a:lnTo>
                    <a:pt x="3382" y="10393"/>
                  </a:lnTo>
                  <a:lnTo>
                    <a:pt x="3453" y="10128"/>
                  </a:lnTo>
                  <a:lnTo>
                    <a:pt x="3521" y="9863"/>
                  </a:lnTo>
                  <a:lnTo>
                    <a:pt x="3588" y="9585"/>
                  </a:lnTo>
                  <a:lnTo>
                    <a:pt x="3647" y="9294"/>
                  </a:lnTo>
                  <a:lnTo>
                    <a:pt x="3702" y="8989"/>
                  </a:lnTo>
                  <a:lnTo>
                    <a:pt x="3753" y="8685"/>
                  </a:lnTo>
                  <a:lnTo>
                    <a:pt x="3795" y="8367"/>
                  </a:lnTo>
                  <a:lnTo>
                    <a:pt x="3837" y="8049"/>
                  </a:lnTo>
                  <a:lnTo>
                    <a:pt x="3871" y="7732"/>
                  </a:lnTo>
                  <a:lnTo>
                    <a:pt x="3896" y="7401"/>
                  </a:lnTo>
                  <a:lnTo>
                    <a:pt x="3917" y="7083"/>
                  </a:lnTo>
                  <a:lnTo>
                    <a:pt x="3934" y="6779"/>
                  </a:lnTo>
                  <a:lnTo>
                    <a:pt x="3938" y="6461"/>
                  </a:lnTo>
                  <a:lnTo>
                    <a:pt x="3942" y="6143"/>
                  </a:lnTo>
                  <a:lnTo>
                    <a:pt x="3938" y="5839"/>
                  </a:lnTo>
                  <a:lnTo>
                    <a:pt x="3930" y="5534"/>
                  </a:lnTo>
                  <a:lnTo>
                    <a:pt x="3913" y="5243"/>
                  </a:lnTo>
                  <a:lnTo>
                    <a:pt x="3892" y="4951"/>
                  </a:lnTo>
                  <a:lnTo>
                    <a:pt x="3867" y="4660"/>
                  </a:lnTo>
                  <a:lnTo>
                    <a:pt x="3837" y="4369"/>
                  </a:lnTo>
                  <a:lnTo>
                    <a:pt x="3799" y="4091"/>
                  </a:lnTo>
                  <a:lnTo>
                    <a:pt x="3761" y="3826"/>
                  </a:lnTo>
                  <a:lnTo>
                    <a:pt x="3715" y="3561"/>
                  </a:lnTo>
                  <a:lnTo>
                    <a:pt x="3664" y="3297"/>
                  </a:lnTo>
                  <a:lnTo>
                    <a:pt x="3614" y="3045"/>
                  </a:lnTo>
                  <a:lnTo>
                    <a:pt x="3555" y="2794"/>
                  </a:lnTo>
                  <a:lnTo>
                    <a:pt x="3496" y="2555"/>
                  </a:lnTo>
                  <a:lnTo>
                    <a:pt x="3428" y="2330"/>
                  </a:lnTo>
                  <a:lnTo>
                    <a:pt x="3361" y="2105"/>
                  </a:lnTo>
                  <a:lnTo>
                    <a:pt x="3289" y="1893"/>
                  </a:lnTo>
                  <a:lnTo>
                    <a:pt x="3213" y="1695"/>
                  </a:lnTo>
                  <a:lnTo>
                    <a:pt x="3137" y="1509"/>
                  </a:lnTo>
                  <a:lnTo>
                    <a:pt x="3057" y="1324"/>
                  </a:lnTo>
                  <a:lnTo>
                    <a:pt x="2973" y="1152"/>
                  </a:lnTo>
                  <a:lnTo>
                    <a:pt x="2884" y="993"/>
                  </a:lnTo>
                  <a:lnTo>
                    <a:pt x="2800" y="834"/>
                  </a:lnTo>
                  <a:lnTo>
                    <a:pt x="2707" y="702"/>
                  </a:lnTo>
                  <a:lnTo>
                    <a:pt x="2614" y="569"/>
                  </a:lnTo>
                  <a:lnTo>
                    <a:pt x="2522" y="450"/>
                  </a:lnTo>
                  <a:lnTo>
                    <a:pt x="2425" y="344"/>
                  </a:lnTo>
                  <a:lnTo>
                    <a:pt x="2332" y="265"/>
                  </a:lnTo>
                  <a:lnTo>
                    <a:pt x="2244" y="185"/>
                  </a:lnTo>
                  <a:lnTo>
                    <a:pt x="2151" y="119"/>
                  </a:lnTo>
                  <a:lnTo>
                    <a:pt x="2058" y="66"/>
                  </a:lnTo>
                  <a:lnTo>
                    <a:pt x="1969" y="40"/>
                  </a:lnTo>
                  <a:lnTo>
                    <a:pt x="1877" y="13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3401350" y="-3130275"/>
              <a:ext cx="146600" cy="476300"/>
            </a:xfrm>
            <a:custGeom>
              <a:avLst/>
              <a:gdLst/>
              <a:ahLst/>
              <a:cxnLst/>
              <a:rect l="l" t="t" r="r" b="b"/>
              <a:pathLst>
                <a:path w="5864" h="19052" extrusionOk="0">
                  <a:moveTo>
                    <a:pt x="5371" y="1"/>
                  </a:moveTo>
                  <a:lnTo>
                    <a:pt x="2690" y="133"/>
                  </a:lnTo>
                  <a:lnTo>
                    <a:pt x="1345" y="213"/>
                  </a:lnTo>
                  <a:lnTo>
                    <a:pt x="0" y="292"/>
                  </a:lnTo>
                  <a:lnTo>
                    <a:pt x="0" y="385"/>
                  </a:lnTo>
                  <a:lnTo>
                    <a:pt x="21" y="1563"/>
                  </a:lnTo>
                  <a:lnTo>
                    <a:pt x="46" y="2728"/>
                  </a:lnTo>
                  <a:lnTo>
                    <a:pt x="76" y="3906"/>
                  </a:lnTo>
                  <a:lnTo>
                    <a:pt x="110" y="5071"/>
                  </a:lnTo>
                  <a:lnTo>
                    <a:pt x="148" y="6250"/>
                  </a:lnTo>
                  <a:lnTo>
                    <a:pt x="190" y="7415"/>
                  </a:lnTo>
                  <a:lnTo>
                    <a:pt x="232" y="8580"/>
                  </a:lnTo>
                  <a:lnTo>
                    <a:pt x="278" y="9745"/>
                  </a:lnTo>
                  <a:lnTo>
                    <a:pt x="379" y="12075"/>
                  </a:lnTo>
                  <a:lnTo>
                    <a:pt x="489" y="14405"/>
                  </a:lnTo>
                  <a:lnTo>
                    <a:pt x="712" y="19052"/>
                  </a:lnTo>
                  <a:lnTo>
                    <a:pt x="1977" y="18986"/>
                  </a:lnTo>
                  <a:lnTo>
                    <a:pt x="3242" y="18906"/>
                  </a:lnTo>
                  <a:lnTo>
                    <a:pt x="4502" y="18827"/>
                  </a:lnTo>
                  <a:lnTo>
                    <a:pt x="5767" y="18747"/>
                  </a:lnTo>
                  <a:lnTo>
                    <a:pt x="5796" y="17582"/>
                  </a:lnTo>
                  <a:lnTo>
                    <a:pt x="5822" y="16431"/>
                  </a:lnTo>
                  <a:lnTo>
                    <a:pt x="5843" y="15292"/>
                  </a:lnTo>
                  <a:lnTo>
                    <a:pt x="5855" y="14167"/>
                  </a:lnTo>
                  <a:lnTo>
                    <a:pt x="5864" y="13041"/>
                  </a:lnTo>
                  <a:lnTo>
                    <a:pt x="5864" y="11929"/>
                  </a:lnTo>
                  <a:lnTo>
                    <a:pt x="5855" y="10817"/>
                  </a:lnTo>
                  <a:lnTo>
                    <a:pt x="5839" y="9705"/>
                  </a:lnTo>
                  <a:lnTo>
                    <a:pt x="5818" y="8593"/>
                  </a:lnTo>
                  <a:lnTo>
                    <a:pt x="5784" y="7494"/>
                  </a:lnTo>
                  <a:lnTo>
                    <a:pt x="5742" y="6382"/>
                  </a:lnTo>
                  <a:lnTo>
                    <a:pt x="5687" y="5257"/>
                  </a:lnTo>
                  <a:lnTo>
                    <a:pt x="5657" y="4701"/>
                  </a:lnTo>
                  <a:lnTo>
                    <a:pt x="5624" y="4145"/>
                  </a:lnTo>
                  <a:lnTo>
                    <a:pt x="5590" y="3575"/>
                  </a:lnTo>
                  <a:lnTo>
                    <a:pt x="5552" y="3006"/>
                  </a:lnTo>
                  <a:lnTo>
                    <a:pt x="5510" y="2450"/>
                  </a:lnTo>
                  <a:lnTo>
                    <a:pt x="5468" y="1867"/>
                  </a:lnTo>
                  <a:lnTo>
                    <a:pt x="5421" y="1298"/>
                  </a:lnTo>
                  <a:lnTo>
                    <a:pt x="5371" y="729"/>
                  </a:lnTo>
                  <a:lnTo>
                    <a:pt x="5362" y="530"/>
                  </a:lnTo>
                  <a:lnTo>
                    <a:pt x="5358" y="345"/>
                  </a:lnTo>
                  <a:lnTo>
                    <a:pt x="5362" y="160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2864700" y="-16033850"/>
              <a:ext cx="669450" cy="936025"/>
            </a:xfrm>
            <a:custGeom>
              <a:avLst/>
              <a:gdLst/>
              <a:ahLst/>
              <a:cxnLst/>
              <a:rect l="l" t="t" r="r" b="b"/>
              <a:pathLst>
                <a:path w="26778" h="37441" extrusionOk="0">
                  <a:moveTo>
                    <a:pt x="26533" y="0"/>
                  </a:moveTo>
                  <a:lnTo>
                    <a:pt x="25724" y="173"/>
                  </a:lnTo>
                  <a:lnTo>
                    <a:pt x="24910" y="345"/>
                  </a:lnTo>
                  <a:lnTo>
                    <a:pt x="24097" y="490"/>
                  </a:lnTo>
                  <a:lnTo>
                    <a:pt x="23279" y="636"/>
                  </a:lnTo>
                  <a:lnTo>
                    <a:pt x="22461" y="768"/>
                  </a:lnTo>
                  <a:lnTo>
                    <a:pt x="21647" y="901"/>
                  </a:lnTo>
                  <a:lnTo>
                    <a:pt x="20829" y="1020"/>
                  </a:lnTo>
                  <a:lnTo>
                    <a:pt x="20007" y="1126"/>
                  </a:lnTo>
                  <a:lnTo>
                    <a:pt x="19190" y="1232"/>
                  </a:lnTo>
                  <a:lnTo>
                    <a:pt x="18372" y="1311"/>
                  </a:lnTo>
                  <a:lnTo>
                    <a:pt x="17550" y="1404"/>
                  </a:lnTo>
                  <a:lnTo>
                    <a:pt x="16728" y="1470"/>
                  </a:lnTo>
                  <a:lnTo>
                    <a:pt x="15088" y="1602"/>
                  </a:lnTo>
                  <a:lnTo>
                    <a:pt x="13444" y="1695"/>
                  </a:lnTo>
                  <a:lnTo>
                    <a:pt x="11800" y="1774"/>
                  </a:lnTo>
                  <a:lnTo>
                    <a:pt x="10151" y="1814"/>
                  </a:lnTo>
                  <a:lnTo>
                    <a:pt x="8511" y="1827"/>
                  </a:lnTo>
                  <a:lnTo>
                    <a:pt x="6867" y="1814"/>
                  </a:lnTo>
                  <a:lnTo>
                    <a:pt x="5228" y="1788"/>
                  </a:lnTo>
                  <a:lnTo>
                    <a:pt x="3588" y="1722"/>
                  </a:lnTo>
                  <a:lnTo>
                    <a:pt x="1952" y="1655"/>
                  </a:lnTo>
                  <a:lnTo>
                    <a:pt x="321" y="1549"/>
                  </a:lnTo>
                  <a:lnTo>
                    <a:pt x="321" y="1602"/>
                  </a:lnTo>
                  <a:lnTo>
                    <a:pt x="274" y="2145"/>
                  </a:lnTo>
                  <a:lnTo>
                    <a:pt x="232" y="2688"/>
                  </a:lnTo>
                  <a:lnTo>
                    <a:pt x="194" y="3231"/>
                  </a:lnTo>
                  <a:lnTo>
                    <a:pt x="160" y="3760"/>
                  </a:lnTo>
                  <a:lnTo>
                    <a:pt x="131" y="4303"/>
                  </a:lnTo>
                  <a:lnTo>
                    <a:pt x="106" y="4819"/>
                  </a:lnTo>
                  <a:lnTo>
                    <a:pt x="80" y="5349"/>
                  </a:lnTo>
                  <a:lnTo>
                    <a:pt x="59" y="5865"/>
                  </a:lnTo>
                  <a:lnTo>
                    <a:pt x="42" y="6382"/>
                  </a:lnTo>
                  <a:lnTo>
                    <a:pt x="25" y="6898"/>
                  </a:lnTo>
                  <a:lnTo>
                    <a:pt x="13" y="7401"/>
                  </a:lnTo>
                  <a:lnTo>
                    <a:pt x="4" y="7904"/>
                  </a:lnTo>
                  <a:lnTo>
                    <a:pt x="0" y="8407"/>
                  </a:lnTo>
                  <a:lnTo>
                    <a:pt x="0" y="8897"/>
                  </a:lnTo>
                  <a:lnTo>
                    <a:pt x="0" y="9387"/>
                  </a:lnTo>
                  <a:lnTo>
                    <a:pt x="4" y="9877"/>
                  </a:lnTo>
                  <a:lnTo>
                    <a:pt x="13" y="10353"/>
                  </a:lnTo>
                  <a:lnTo>
                    <a:pt x="21" y="10830"/>
                  </a:lnTo>
                  <a:lnTo>
                    <a:pt x="34" y="11307"/>
                  </a:lnTo>
                  <a:lnTo>
                    <a:pt x="51" y="11770"/>
                  </a:lnTo>
                  <a:lnTo>
                    <a:pt x="68" y="12233"/>
                  </a:lnTo>
                  <a:lnTo>
                    <a:pt x="89" y="12697"/>
                  </a:lnTo>
                  <a:lnTo>
                    <a:pt x="114" y="13160"/>
                  </a:lnTo>
                  <a:lnTo>
                    <a:pt x="143" y="13610"/>
                  </a:lnTo>
                  <a:lnTo>
                    <a:pt x="173" y="14060"/>
                  </a:lnTo>
                  <a:lnTo>
                    <a:pt x="207" y="14497"/>
                  </a:lnTo>
                  <a:lnTo>
                    <a:pt x="240" y="14947"/>
                  </a:lnTo>
                  <a:lnTo>
                    <a:pt x="278" y="15371"/>
                  </a:lnTo>
                  <a:lnTo>
                    <a:pt x="321" y="15808"/>
                  </a:lnTo>
                  <a:lnTo>
                    <a:pt x="363" y="16232"/>
                  </a:lnTo>
                  <a:lnTo>
                    <a:pt x="409" y="16655"/>
                  </a:lnTo>
                  <a:lnTo>
                    <a:pt x="460" y="17079"/>
                  </a:lnTo>
                  <a:lnTo>
                    <a:pt x="510" y="17489"/>
                  </a:lnTo>
                  <a:lnTo>
                    <a:pt x="565" y="17900"/>
                  </a:lnTo>
                  <a:lnTo>
                    <a:pt x="624" y="18310"/>
                  </a:lnTo>
                  <a:lnTo>
                    <a:pt x="683" y="18707"/>
                  </a:lnTo>
                  <a:lnTo>
                    <a:pt x="742" y="19105"/>
                  </a:lnTo>
                  <a:lnTo>
                    <a:pt x="810" y="19502"/>
                  </a:lnTo>
                  <a:lnTo>
                    <a:pt x="873" y="19886"/>
                  </a:lnTo>
                  <a:lnTo>
                    <a:pt x="944" y="20283"/>
                  </a:lnTo>
                  <a:lnTo>
                    <a:pt x="1016" y="20654"/>
                  </a:lnTo>
                  <a:lnTo>
                    <a:pt x="1088" y="21038"/>
                  </a:lnTo>
                  <a:lnTo>
                    <a:pt x="1164" y="21408"/>
                  </a:lnTo>
                  <a:lnTo>
                    <a:pt x="1244" y="21779"/>
                  </a:lnTo>
                  <a:lnTo>
                    <a:pt x="1324" y="22136"/>
                  </a:lnTo>
                  <a:lnTo>
                    <a:pt x="1404" y="22494"/>
                  </a:lnTo>
                  <a:lnTo>
                    <a:pt x="1492" y="22851"/>
                  </a:lnTo>
                  <a:lnTo>
                    <a:pt x="1577" y="23209"/>
                  </a:lnTo>
                  <a:lnTo>
                    <a:pt x="1758" y="23897"/>
                  </a:lnTo>
                  <a:lnTo>
                    <a:pt x="1948" y="24572"/>
                  </a:lnTo>
                  <a:lnTo>
                    <a:pt x="2146" y="25221"/>
                  </a:lnTo>
                  <a:lnTo>
                    <a:pt x="2352" y="25870"/>
                  </a:lnTo>
                  <a:lnTo>
                    <a:pt x="2563" y="26492"/>
                  </a:lnTo>
                  <a:lnTo>
                    <a:pt x="2782" y="27088"/>
                  </a:lnTo>
                  <a:lnTo>
                    <a:pt x="3014" y="27684"/>
                  </a:lnTo>
                  <a:lnTo>
                    <a:pt x="3246" y="28253"/>
                  </a:lnTo>
                  <a:lnTo>
                    <a:pt x="3491" y="28809"/>
                  </a:lnTo>
                  <a:lnTo>
                    <a:pt x="3739" y="29338"/>
                  </a:lnTo>
                  <a:lnTo>
                    <a:pt x="3992" y="29855"/>
                  </a:lnTo>
                  <a:lnTo>
                    <a:pt x="4254" y="30358"/>
                  </a:lnTo>
                  <a:lnTo>
                    <a:pt x="4524" y="30848"/>
                  </a:lnTo>
                  <a:lnTo>
                    <a:pt x="4798" y="31311"/>
                  </a:lnTo>
                  <a:lnTo>
                    <a:pt x="5076" y="31774"/>
                  </a:lnTo>
                  <a:lnTo>
                    <a:pt x="5362" y="32198"/>
                  </a:lnTo>
                  <a:lnTo>
                    <a:pt x="5649" y="32622"/>
                  </a:lnTo>
                  <a:lnTo>
                    <a:pt x="5944" y="33019"/>
                  </a:lnTo>
                  <a:lnTo>
                    <a:pt x="6243" y="33403"/>
                  </a:lnTo>
                  <a:lnTo>
                    <a:pt x="6547" y="33774"/>
                  </a:lnTo>
                  <a:lnTo>
                    <a:pt x="6859" y="34118"/>
                  </a:lnTo>
                  <a:lnTo>
                    <a:pt x="7171" y="34449"/>
                  </a:lnTo>
                  <a:lnTo>
                    <a:pt x="7487" y="34767"/>
                  </a:lnTo>
                  <a:lnTo>
                    <a:pt x="7807" y="35058"/>
                  </a:lnTo>
                  <a:lnTo>
                    <a:pt x="8132" y="35336"/>
                  </a:lnTo>
                  <a:lnTo>
                    <a:pt x="8457" y="35601"/>
                  </a:lnTo>
                  <a:lnTo>
                    <a:pt x="8785" y="35839"/>
                  </a:lnTo>
                  <a:lnTo>
                    <a:pt x="9119" y="36077"/>
                  </a:lnTo>
                  <a:lnTo>
                    <a:pt x="9456" y="36276"/>
                  </a:lnTo>
                  <a:lnTo>
                    <a:pt x="9793" y="36474"/>
                  </a:lnTo>
                  <a:lnTo>
                    <a:pt x="10134" y="36647"/>
                  </a:lnTo>
                  <a:lnTo>
                    <a:pt x="10476" y="36805"/>
                  </a:lnTo>
                  <a:lnTo>
                    <a:pt x="10822" y="36951"/>
                  </a:lnTo>
                  <a:lnTo>
                    <a:pt x="11167" y="37070"/>
                  </a:lnTo>
                  <a:lnTo>
                    <a:pt x="11513" y="37176"/>
                  </a:lnTo>
                  <a:lnTo>
                    <a:pt x="11863" y="37269"/>
                  </a:lnTo>
                  <a:lnTo>
                    <a:pt x="12209" y="37335"/>
                  </a:lnTo>
                  <a:lnTo>
                    <a:pt x="12558" y="37388"/>
                  </a:lnTo>
                  <a:lnTo>
                    <a:pt x="12908" y="37428"/>
                  </a:lnTo>
                  <a:lnTo>
                    <a:pt x="13262" y="37441"/>
                  </a:lnTo>
                  <a:lnTo>
                    <a:pt x="13612" y="37441"/>
                  </a:lnTo>
                  <a:lnTo>
                    <a:pt x="13962" y="37428"/>
                  </a:lnTo>
                  <a:lnTo>
                    <a:pt x="14312" y="37401"/>
                  </a:lnTo>
                  <a:lnTo>
                    <a:pt x="14662" y="37348"/>
                  </a:lnTo>
                  <a:lnTo>
                    <a:pt x="15012" y="37269"/>
                  </a:lnTo>
                  <a:lnTo>
                    <a:pt x="15358" y="37189"/>
                  </a:lnTo>
                  <a:lnTo>
                    <a:pt x="15703" y="37083"/>
                  </a:lnTo>
                  <a:lnTo>
                    <a:pt x="16049" y="36964"/>
                  </a:lnTo>
                  <a:lnTo>
                    <a:pt x="16395" y="36819"/>
                  </a:lnTo>
                  <a:lnTo>
                    <a:pt x="16736" y="36673"/>
                  </a:lnTo>
                  <a:lnTo>
                    <a:pt x="17073" y="36488"/>
                  </a:lnTo>
                  <a:lnTo>
                    <a:pt x="17411" y="36302"/>
                  </a:lnTo>
                  <a:lnTo>
                    <a:pt x="17748" y="36090"/>
                  </a:lnTo>
                  <a:lnTo>
                    <a:pt x="18081" y="35865"/>
                  </a:lnTo>
                  <a:lnTo>
                    <a:pt x="18410" y="35614"/>
                  </a:lnTo>
                  <a:lnTo>
                    <a:pt x="18734" y="35349"/>
                  </a:lnTo>
                  <a:lnTo>
                    <a:pt x="19059" y="35071"/>
                  </a:lnTo>
                  <a:lnTo>
                    <a:pt x="19375" y="34780"/>
                  </a:lnTo>
                  <a:lnTo>
                    <a:pt x="19691" y="34462"/>
                  </a:lnTo>
                  <a:lnTo>
                    <a:pt x="20003" y="34131"/>
                  </a:lnTo>
                  <a:lnTo>
                    <a:pt x="20311" y="33774"/>
                  </a:lnTo>
                  <a:lnTo>
                    <a:pt x="20614" y="33403"/>
                  </a:lnTo>
                  <a:lnTo>
                    <a:pt x="20914" y="33019"/>
                  </a:lnTo>
                  <a:lnTo>
                    <a:pt x="21205" y="32609"/>
                  </a:lnTo>
                  <a:lnTo>
                    <a:pt x="21496" y="32185"/>
                  </a:lnTo>
                  <a:lnTo>
                    <a:pt x="21778" y="31748"/>
                  </a:lnTo>
                  <a:lnTo>
                    <a:pt x="22056" y="31285"/>
                  </a:lnTo>
                  <a:lnTo>
                    <a:pt x="22326" y="30808"/>
                  </a:lnTo>
                  <a:lnTo>
                    <a:pt x="22592" y="30318"/>
                  </a:lnTo>
                  <a:lnTo>
                    <a:pt x="22853" y="29802"/>
                  </a:lnTo>
                  <a:lnTo>
                    <a:pt x="23106" y="29272"/>
                  </a:lnTo>
                  <a:lnTo>
                    <a:pt x="23355" y="28729"/>
                  </a:lnTo>
                  <a:lnTo>
                    <a:pt x="23595" y="28160"/>
                  </a:lnTo>
                  <a:lnTo>
                    <a:pt x="23827" y="27578"/>
                  </a:lnTo>
                  <a:lnTo>
                    <a:pt x="24054" y="26969"/>
                  </a:lnTo>
                  <a:lnTo>
                    <a:pt x="24269" y="26360"/>
                  </a:lnTo>
                  <a:lnTo>
                    <a:pt x="24484" y="25711"/>
                  </a:lnTo>
                  <a:lnTo>
                    <a:pt x="24687" y="25062"/>
                  </a:lnTo>
                  <a:lnTo>
                    <a:pt x="24881" y="24387"/>
                  </a:lnTo>
                  <a:lnTo>
                    <a:pt x="24973" y="24043"/>
                  </a:lnTo>
                  <a:lnTo>
                    <a:pt x="25066" y="23699"/>
                  </a:lnTo>
                  <a:lnTo>
                    <a:pt x="25159" y="23341"/>
                  </a:lnTo>
                  <a:lnTo>
                    <a:pt x="25247" y="22984"/>
                  </a:lnTo>
                  <a:lnTo>
                    <a:pt x="25332" y="22626"/>
                  </a:lnTo>
                  <a:lnTo>
                    <a:pt x="25416" y="22256"/>
                  </a:lnTo>
                  <a:lnTo>
                    <a:pt x="25496" y="21885"/>
                  </a:lnTo>
                  <a:lnTo>
                    <a:pt x="25576" y="21514"/>
                  </a:lnTo>
                  <a:lnTo>
                    <a:pt x="25652" y="21130"/>
                  </a:lnTo>
                  <a:lnTo>
                    <a:pt x="25728" y="20746"/>
                  </a:lnTo>
                  <a:lnTo>
                    <a:pt x="25800" y="20362"/>
                  </a:lnTo>
                  <a:lnTo>
                    <a:pt x="25871" y="19965"/>
                  </a:lnTo>
                  <a:lnTo>
                    <a:pt x="25939" y="19568"/>
                  </a:lnTo>
                  <a:lnTo>
                    <a:pt x="26002" y="19158"/>
                  </a:lnTo>
                  <a:lnTo>
                    <a:pt x="26065" y="18760"/>
                  </a:lnTo>
                  <a:lnTo>
                    <a:pt x="26128" y="18350"/>
                  </a:lnTo>
                  <a:lnTo>
                    <a:pt x="26183" y="17926"/>
                  </a:lnTo>
                  <a:lnTo>
                    <a:pt x="26242" y="17503"/>
                  </a:lnTo>
                  <a:lnTo>
                    <a:pt x="26293" y="17079"/>
                  </a:lnTo>
                  <a:lnTo>
                    <a:pt x="26343" y="16655"/>
                  </a:lnTo>
                  <a:lnTo>
                    <a:pt x="26390" y="16218"/>
                  </a:lnTo>
                  <a:lnTo>
                    <a:pt x="26436" y="15782"/>
                  </a:lnTo>
                  <a:lnTo>
                    <a:pt x="26478" y="15331"/>
                  </a:lnTo>
                  <a:lnTo>
                    <a:pt x="26516" y="14895"/>
                  </a:lnTo>
                  <a:lnTo>
                    <a:pt x="26554" y="14431"/>
                  </a:lnTo>
                  <a:lnTo>
                    <a:pt x="26588" y="13981"/>
                  </a:lnTo>
                  <a:lnTo>
                    <a:pt x="26622" y="13518"/>
                  </a:lnTo>
                  <a:lnTo>
                    <a:pt x="26647" y="13054"/>
                  </a:lnTo>
                  <a:lnTo>
                    <a:pt x="26676" y="12578"/>
                  </a:lnTo>
                  <a:lnTo>
                    <a:pt x="26698" y="12101"/>
                  </a:lnTo>
                  <a:lnTo>
                    <a:pt x="26719" y="11624"/>
                  </a:lnTo>
                  <a:lnTo>
                    <a:pt x="26736" y="11148"/>
                  </a:lnTo>
                  <a:lnTo>
                    <a:pt x="26748" y="10658"/>
                  </a:lnTo>
                  <a:lnTo>
                    <a:pt x="26761" y="10155"/>
                  </a:lnTo>
                  <a:lnTo>
                    <a:pt x="26769" y="9665"/>
                  </a:lnTo>
                  <a:lnTo>
                    <a:pt x="26773" y="9162"/>
                  </a:lnTo>
                  <a:lnTo>
                    <a:pt x="26778" y="8646"/>
                  </a:lnTo>
                  <a:lnTo>
                    <a:pt x="26778" y="8143"/>
                  </a:lnTo>
                  <a:lnTo>
                    <a:pt x="26773" y="7626"/>
                  </a:lnTo>
                  <a:lnTo>
                    <a:pt x="26765" y="7097"/>
                  </a:lnTo>
                  <a:lnTo>
                    <a:pt x="26757" y="6580"/>
                  </a:lnTo>
                  <a:lnTo>
                    <a:pt x="26744" y="6051"/>
                  </a:lnTo>
                  <a:lnTo>
                    <a:pt x="26727" y="5508"/>
                  </a:lnTo>
                  <a:lnTo>
                    <a:pt x="26706" y="4978"/>
                  </a:lnTo>
                  <a:lnTo>
                    <a:pt x="26685" y="4436"/>
                  </a:lnTo>
                  <a:lnTo>
                    <a:pt x="26660" y="3880"/>
                  </a:lnTo>
                  <a:lnTo>
                    <a:pt x="26630" y="3323"/>
                  </a:lnTo>
                  <a:lnTo>
                    <a:pt x="26596" y="2767"/>
                  </a:lnTo>
                  <a:lnTo>
                    <a:pt x="26558" y="2211"/>
                  </a:lnTo>
                  <a:lnTo>
                    <a:pt x="26521" y="1642"/>
                  </a:lnTo>
                  <a:lnTo>
                    <a:pt x="26508" y="1417"/>
                  </a:lnTo>
                  <a:lnTo>
                    <a:pt x="26499" y="1192"/>
                  </a:lnTo>
                  <a:lnTo>
                    <a:pt x="26495" y="980"/>
                  </a:lnTo>
                  <a:lnTo>
                    <a:pt x="26495" y="782"/>
                  </a:lnTo>
                  <a:lnTo>
                    <a:pt x="26499" y="570"/>
                  </a:lnTo>
                  <a:lnTo>
                    <a:pt x="26508" y="371"/>
                  </a:lnTo>
                  <a:lnTo>
                    <a:pt x="26521" y="186"/>
                  </a:lnTo>
                  <a:lnTo>
                    <a:pt x="2653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2973675" y="-7581275"/>
              <a:ext cx="495350" cy="1546350"/>
            </a:xfrm>
            <a:custGeom>
              <a:avLst/>
              <a:gdLst/>
              <a:ahLst/>
              <a:cxnLst/>
              <a:rect l="l" t="t" r="r" b="b"/>
              <a:pathLst>
                <a:path w="19814" h="61854" extrusionOk="0">
                  <a:moveTo>
                    <a:pt x="10016" y="7004"/>
                  </a:moveTo>
                  <a:lnTo>
                    <a:pt x="10206" y="7017"/>
                  </a:lnTo>
                  <a:lnTo>
                    <a:pt x="10396" y="7043"/>
                  </a:lnTo>
                  <a:lnTo>
                    <a:pt x="10590" y="7083"/>
                  </a:lnTo>
                  <a:lnTo>
                    <a:pt x="10779" y="7136"/>
                  </a:lnTo>
                  <a:lnTo>
                    <a:pt x="10935" y="7202"/>
                  </a:lnTo>
                  <a:lnTo>
                    <a:pt x="11091" y="7268"/>
                  </a:lnTo>
                  <a:lnTo>
                    <a:pt x="11247" y="7348"/>
                  </a:lnTo>
                  <a:lnTo>
                    <a:pt x="11399" y="7440"/>
                  </a:lnTo>
                  <a:lnTo>
                    <a:pt x="11551" y="7546"/>
                  </a:lnTo>
                  <a:lnTo>
                    <a:pt x="11703" y="7665"/>
                  </a:lnTo>
                  <a:lnTo>
                    <a:pt x="11854" y="7785"/>
                  </a:lnTo>
                  <a:lnTo>
                    <a:pt x="12002" y="7917"/>
                  </a:lnTo>
                  <a:lnTo>
                    <a:pt x="12154" y="8063"/>
                  </a:lnTo>
                  <a:lnTo>
                    <a:pt x="12297" y="8222"/>
                  </a:lnTo>
                  <a:lnTo>
                    <a:pt x="12445" y="8394"/>
                  </a:lnTo>
                  <a:lnTo>
                    <a:pt x="12588" y="8566"/>
                  </a:lnTo>
                  <a:lnTo>
                    <a:pt x="12735" y="8751"/>
                  </a:lnTo>
                  <a:lnTo>
                    <a:pt x="12875" y="8936"/>
                  </a:lnTo>
                  <a:lnTo>
                    <a:pt x="13018" y="9148"/>
                  </a:lnTo>
                  <a:lnTo>
                    <a:pt x="13157" y="9360"/>
                  </a:lnTo>
                  <a:lnTo>
                    <a:pt x="13296" y="9572"/>
                  </a:lnTo>
                  <a:lnTo>
                    <a:pt x="13431" y="9810"/>
                  </a:lnTo>
                  <a:lnTo>
                    <a:pt x="13566" y="10035"/>
                  </a:lnTo>
                  <a:lnTo>
                    <a:pt x="13701" y="10287"/>
                  </a:lnTo>
                  <a:lnTo>
                    <a:pt x="13831" y="10538"/>
                  </a:lnTo>
                  <a:lnTo>
                    <a:pt x="13962" y="10803"/>
                  </a:lnTo>
                  <a:lnTo>
                    <a:pt x="14093" y="11081"/>
                  </a:lnTo>
                  <a:lnTo>
                    <a:pt x="14219" y="11359"/>
                  </a:lnTo>
                  <a:lnTo>
                    <a:pt x="14346" y="11650"/>
                  </a:lnTo>
                  <a:lnTo>
                    <a:pt x="14468" y="11942"/>
                  </a:lnTo>
                  <a:lnTo>
                    <a:pt x="14590" y="12246"/>
                  </a:lnTo>
                  <a:lnTo>
                    <a:pt x="14713" y="12551"/>
                  </a:lnTo>
                  <a:lnTo>
                    <a:pt x="14831" y="12869"/>
                  </a:lnTo>
                  <a:lnTo>
                    <a:pt x="14944" y="13186"/>
                  </a:lnTo>
                  <a:lnTo>
                    <a:pt x="15058" y="13517"/>
                  </a:lnTo>
                  <a:lnTo>
                    <a:pt x="15172" y="13861"/>
                  </a:lnTo>
                  <a:lnTo>
                    <a:pt x="15282" y="14206"/>
                  </a:lnTo>
                  <a:lnTo>
                    <a:pt x="15391" y="14550"/>
                  </a:lnTo>
                  <a:lnTo>
                    <a:pt x="15501" y="14907"/>
                  </a:lnTo>
                  <a:lnTo>
                    <a:pt x="15602" y="15278"/>
                  </a:lnTo>
                  <a:lnTo>
                    <a:pt x="15707" y="15649"/>
                  </a:lnTo>
                  <a:lnTo>
                    <a:pt x="15804" y="16019"/>
                  </a:lnTo>
                  <a:lnTo>
                    <a:pt x="15906" y="16403"/>
                  </a:lnTo>
                  <a:lnTo>
                    <a:pt x="15998" y="16787"/>
                  </a:lnTo>
                  <a:lnTo>
                    <a:pt x="16095" y="17171"/>
                  </a:lnTo>
                  <a:lnTo>
                    <a:pt x="16184" y="17568"/>
                  </a:lnTo>
                  <a:lnTo>
                    <a:pt x="16272" y="17979"/>
                  </a:lnTo>
                  <a:lnTo>
                    <a:pt x="16361" y="18389"/>
                  </a:lnTo>
                  <a:lnTo>
                    <a:pt x="16445" y="18800"/>
                  </a:lnTo>
                  <a:lnTo>
                    <a:pt x="16525" y="19210"/>
                  </a:lnTo>
                  <a:lnTo>
                    <a:pt x="16605" y="19634"/>
                  </a:lnTo>
                  <a:lnTo>
                    <a:pt x="16681" y="20057"/>
                  </a:lnTo>
                  <a:lnTo>
                    <a:pt x="16757" y="20494"/>
                  </a:lnTo>
                  <a:lnTo>
                    <a:pt x="16825" y="20918"/>
                  </a:lnTo>
                  <a:lnTo>
                    <a:pt x="16896" y="21355"/>
                  </a:lnTo>
                  <a:lnTo>
                    <a:pt x="16959" y="21805"/>
                  </a:lnTo>
                  <a:lnTo>
                    <a:pt x="17023" y="22255"/>
                  </a:lnTo>
                  <a:lnTo>
                    <a:pt x="17086" y="22692"/>
                  </a:lnTo>
                  <a:lnTo>
                    <a:pt x="17145" y="23155"/>
                  </a:lnTo>
                  <a:lnTo>
                    <a:pt x="17200" y="23605"/>
                  </a:lnTo>
                  <a:lnTo>
                    <a:pt x="17250" y="24069"/>
                  </a:lnTo>
                  <a:lnTo>
                    <a:pt x="17301" y="24532"/>
                  </a:lnTo>
                  <a:lnTo>
                    <a:pt x="17347" y="24996"/>
                  </a:lnTo>
                  <a:lnTo>
                    <a:pt x="17389" y="25459"/>
                  </a:lnTo>
                  <a:lnTo>
                    <a:pt x="17432" y="25936"/>
                  </a:lnTo>
                  <a:lnTo>
                    <a:pt x="17465" y="26399"/>
                  </a:lnTo>
                  <a:lnTo>
                    <a:pt x="17499" y="26876"/>
                  </a:lnTo>
                  <a:lnTo>
                    <a:pt x="17533" y="27352"/>
                  </a:lnTo>
                  <a:lnTo>
                    <a:pt x="15627" y="27339"/>
                  </a:lnTo>
                  <a:lnTo>
                    <a:pt x="13718" y="27339"/>
                  </a:lnTo>
                  <a:lnTo>
                    <a:pt x="12761" y="27352"/>
                  </a:lnTo>
                  <a:lnTo>
                    <a:pt x="11808" y="27365"/>
                  </a:lnTo>
                  <a:lnTo>
                    <a:pt x="10851" y="27392"/>
                  </a:lnTo>
                  <a:lnTo>
                    <a:pt x="9898" y="27432"/>
                  </a:lnTo>
                  <a:lnTo>
                    <a:pt x="8941" y="27485"/>
                  </a:lnTo>
                  <a:lnTo>
                    <a:pt x="7989" y="27551"/>
                  </a:lnTo>
                  <a:lnTo>
                    <a:pt x="7036" y="27630"/>
                  </a:lnTo>
                  <a:lnTo>
                    <a:pt x="6083" y="27736"/>
                  </a:lnTo>
                  <a:lnTo>
                    <a:pt x="5130" y="27855"/>
                  </a:lnTo>
                  <a:lnTo>
                    <a:pt x="4178" y="27988"/>
                  </a:lnTo>
                  <a:lnTo>
                    <a:pt x="3225" y="28160"/>
                  </a:lnTo>
                  <a:lnTo>
                    <a:pt x="2272" y="28345"/>
                  </a:lnTo>
                  <a:lnTo>
                    <a:pt x="2302" y="27749"/>
                  </a:lnTo>
                  <a:lnTo>
                    <a:pt x="2336" y="27154"/>
                  </a:lnTo>
                  <a:lnTo>
                    <a:pt x="2369" y="26571"/>
                  </a:lnTo>
                  <a:lnTo>
                    <a:pt x="2411" y="25989"/>
                  </a:lnTo>
                  <a:lnTo>
                    <a:pt x="2458" y="25406"/>
                  </a:lnTo>
                  <a:lnTo>
                    <a:pt x="2508" y="24837"/>
                  </a:lnTo>
                  <a:lnTo>
                    <a:pt x="2567" y="24267"/>
                  </a:lnTo>
                  <a:lnTo>
                    <a:pt x="2626" y="23711"/>
                  </a:lnTo>
                  <a:lnTo>
                    <a:pt x="2690" y="23155"/>
                  </a:lnTo>
                  <a:lnTo>
                    <a:pt x="2757" y="22599"/>
                  </a:lnTo>
                  <a:lnTo>
                    <a:pt x="2829" y="22057"/>
                  </a:lnTo>
                  <a:lnTo>
                    <a:pt x="2909" y="21527"/>
                  </a:lnTo>
                  <a:lnTo>
                    <a:pt x="2989" y="20997"/>
                  </a:lnTo>
                  <a:lnTo>
                    <a:pt x="3073" y="20468"/>
                  </a:lnTo>
                  <a:lnTo>
                    <a:pt x="3162" y="19951"/>
                  </a:lnTo>
                  <a:lnTo>
                    <a:pt x="3255" y="19435"/>
                  </a:lnTo>
                  <a:lnTo>
                    <a:pt x="3352" y="18945"/>
                  </a:lnTo>
                  <a:lnTo>
                    <a:pt x="3453" y="18442"/>
                  </a:lnTo>
                  <a:lnTo>
                    <a:pt x="3554" y="17952"/>
                  </a:lnTo>
                  <a:lnTo>
                    <a:pt x="3663" y="17476"/>
                  </a:lnTo>
                  <a:lnTo>
                    <a:pt x="3773" y="17012"/>
                  </a:lnTo>
                  <a:lnTo>
                    <a:pt x="3887" y="16549"/>
                  </a:lnTo>
                  <a:lnTo>
                    <a:pt x="4005" y="16086"/>
                  </a:lnTo>
                  <a:lnTo>
                    <a:pt x="4123" y="15649"/>
                  </a:lnTo>
                  <a:lnTo>
                    <a:pt x="4249" y="15212"/>
                  </a:lnTo>
                  <a:lnTo>
                    <a:pt x="4376" y="14788"/>
                  </a:lnTo>
                  <a:lnTo>
                    <a:pt x="4502" y="14365"/>
                  </a:lnTo>
                  <a:lnTo>
                    <a:pt x="4637" y="13954"/>
                  </a:lnTo>
                  <a:lnTo>
                    <a:pt x="4772" y="13557"/>
                  </a:lnTo>
                  <a:lnTo>
                    <a:pt x="4911" y="13173"/>
                  </a:lnTo>
                  <a:lnTo>
                    <a:pt x="5055" y="12789"/>
                  </a:lnTo>
                  <a:lnTo>
                    <a:pt x="5198" y="12418"/>
                  </a:lnTo>
                  <a:lnTo>
                    <a:pt x="5341" y="12061"/>
                  </a:lnTo>
                  <a:lnTo>
                    <a:pt x="5493" y="11717"/>
                  </a:lnTo>
                  <a:lnTo>
                    <a:pt x="5645" y="11372"/>
                  </a:lnTo>
                  <a:lnTo>
                    <a:pt x="5797" y="11041"/>
                  </a:lnTo>
                  <a:lnTo>
                    <a:pt x="5953" y="10737"/>
                  </a:lnTo>
                  <a:lnTo>
                    <a:pt x="6113" y="10432"/>
                  </a:lnTo>
                  <a:lnTo>
                    <a:pt x="6273" y="10141"/>
                  </a:lnTo>
                  <a:lnTo>
                    <a:pt x="6437" y="9850"/>
                  </a:lnTo>
                  <a:lnTo>
                    <a:pt x="6602" y="9585"/>
                  </a:lnTo>
                  <a:lnTo>
                    <a:pt x="6766" y="9334"/>
                  </a:lnTo>
                  <a:lnTo>
                    <a:pt x="6935" y="9082"/>
                  </a:lnTo>
                  <a:lnTo>
                    <a:pt x="7108" y="8857"/>
                  </a:lnTo>
                  <a:lnTo>
                    <a:pt x="7276" y="8632"/>
                  </a:lnTo>
                  <a:lnTo>
                    <a:pt x="7453" y="8433"/>
                  </a:lnTo>
                  <a:lnTo>
                    <a:pt x="7626" y="8235"/>
                  </a:lnTo>
                  <a:lnTo>
                    <a:pt x="7803" y="8063"/>
                  </a:lnTo>
                  <a:lnTo>
                    <a:pt x="7980" y="7891"/>
                  </a:lnTo>
                  <a:lnTo>
                    <a:pt x="8162" y="7732"/>
                  </a:lnTo>
                  <a:lnTo>
                    <a:pt x="8343" y="7599"/>
                  </a:lnTo>
                  <a:lnTo>
                    <a:pt x="8524" y="7467"/>
                  </a:lnTo>
                  <a:lnTo>
                    <a:pt x="8710" y="7361"/>
                  </a:lnTo>
                  <a:lnTo>
                    <a:pt x="8891" y="7268"/>
                  </a:lnTo>
                  <a:lnTo>
                    <a:pt x="9076" y="7189"/>
                  </a:lnTo>
                  <a:lnTo>
                    <a:pt x="9266" y="7123"/>
                  </a:lnTo>
                  <a:lnTo>
                    <a:pt x="9451" y="7070"/>
                  </a:lnTo>
                  <a:lnTo>
                    <a:pt x="9641" y="7030"/>
                  </a:lnTo>
                  <a:lnTo>
                    <a:pt x="9827" y="7004"/>
                  </a:lnTo>
                  <a:close/>
                  <a:moveTo>
                    <a:pt x="2218" y="31655"/>
                  </a:moveTo>
                  <a:lnTo>
                    <a:pt x="3179" y="31840"/>
                  </a:lnTo>
                  <a:lnTo>
                    <a:pt x="4144" y="32012"/>
                  </a:lnTo>
                  <a:lnTo>
                    <a:pt x="5105" y="32145"/>
                  </a:lnTo>
                  <a:lnTo>
                    <a:pt x="6071" y="32277"/>
                  </a:lnTo>
                  <a:lnTo>
                    <a:pt x="7036" y="32370"/>
                  </a:lnTo>
                  <a:lnTo>
                    <a:pt x="8001" y="32449"/>
                  </a:lnTo>
                  <a:lnTo>
                    <a:pt x="8967" y="32515"/>
                  </a:lnTo>
                  <a:lnTo>
                    <a:pt x="9932" y="32568"/>
                  </a:lnTo>
                  <a:lnTo>
                    <a:pt x="10897" y="32608"/>
                  </a:lnTo>
                  <a:lnTo>
                    <a:pt x="11863" y="32635"/>
                  </a:lnTo>
                  <a:lnTo>
                    <a:pt x="12832" y="32648"/>
                  </a:lnTo>
                  <a:lnTo>
                    <a:pt x="13798" y="32661"/>
                  </a:lnTo>
                  <a:lnTo>
                    <a:pt x="15729" y="32661"/>
                  </a:lnTo>
                  <a:lnTo>
                    <a:pt x="17655" y="32648"/>
                  </a:lnTo>
                  <a:lnTo>
                    <a:pt x="17630" y="33601"/>
                  </a:lnTo>
                  <a:lnTo>
                    <a:pt x="17617" y="34078"/>
                  </a:lnTo>
                  <a:lnTo>
                    <a:pt x="17600" y="34554"/>
                  </a:lnTo>
                  <a:lnTo>
                    <a:pt x="17579" y="35031"/>
                  </a:lnTo>
                  <a:lnTo>
                    <a:pt x="17554" y="35508"/>
                  </a:lnTo>
                  <a:lnTo>
                    <a:pt x="17524" y="35997"/>
                  </a:lnTo>
                  <a:lnTo>
                    <a:pt x="17491" y="36474"/>
                  </a:lnTo>
                  <a:lnTo>
                    <a:pt x="17453" y="36977"/>
                  </a:lnTo>
                  <a:lnTo>
                    <a:pt x="17406" y="37480"/>
                  </a:lnTo>
                  <a:lnTo>
                    <a:pt x="17360" y="37983"/>
                  </a:lnTo>
                  <a:lnTo>
                    <a:pt x="17314" y="38473"/>
                  </a:lnTo>
                  <a:lnTo>
                    <a:pt x="17259" y="38950"/>
                  </a:lnTo>
                  <a:lnTo>
                    <a:pt x="17204" y="39426"/>
                  </a:lnTo>
                  <a:lnTo>
                    <a:pt x="17145" y="39903"/>
                  </a:lnTo>
                  <a:lnTo>
                    <a:pt x="17086" y="40366"/>
                  </a:lnTo>
                  <a:lnTo>
                    <a:pt x="17023" y="40830"/>
                  </a:lnTo>
                  <a:lnTo>
                    <a:pt x="16955" y="41280"/>
                  </a:lnTo>
                  <a:lnTo>
                    <a:pt x="16884" y="41730"/>
                  </a:lnTo>
                  <a:lnTo>
                    <a:pt x="16812" y="42180"/>
                  </a:lnTo>
                  <a:lnTo>
                    <a:pt x="16736" y="42604"/>
                  </a:lnTo>
                  <a:lnTo>
                    <a:pt x="16660" y="43041"/>
                  </a:lnTo>
                  <a:lnTo>
                    <a:pt x="16580" y="43464"/>
                  </a:lnTo>
                  <a:lnTo>
                    <a:pt x="16496" y="43888"/>
                  </a:lnTo>
                  <a:lnTo>
                    <a:pt x="16411" y="44298"/>
                  </a:lnTo>
                  <a:lnTo>
                    <a:pt x="16323" y="44696"/>
                  </a:lnTo>
                  <a:lnTo>
                    <a:pt x="16234" y="45106"/>
                  </a:lnTo>
                  <a:lnTo>
                    <a:pt x="16142" y="45490"/>
                  </a:lnTo>
                  <a:lnTo>
                    <a:pt x="16049" y="45887"/>
                  </a:lnTo>
                  <a:lnTo>
                    <a:pt x="15952" y="46271"/>
                  </a:lnTo>
                  <a:lnTo>
                    <a:pt x="15851" y="46642"/>
                  </a:lnTo>
                  <a:lnTo>
                    <a:pt x="15750" y="47012"/>
                  </a:lnTo>
                  <a:lnTo>
                    <a:pt x="15648" y="47370"/>
                  </a:lnTo>
                  <a:lnTo>
                    <a:pt x="15543" y="47727"/>
                  </a:lnTo>
                  <a:lnTo>
                    <a:pt x="15433" y="48085"/>
                  </a:lnTo>
                  <a:lnTo>
                    <a:pt x="15324" y="48429"/>
                  </a:lnTo>
                  <a:lnTo>
                    <a:pt x="15210" y="48760"/>
                  </a:lnTo>
                  <a:lnTo>
                    <a:pt x="15096" y="49104"/>
                  </a:lnTo>
                  <a:lnTo>
                    <a:pt x="14982" y="49422"/>
                  </a:lnTo>
                  <a:lnTo>
                    <a:pt x="14864" y="49740"/>
                  </a:lnTo>
                  <a:lnTo>
                    <a:pt x="14746" y="50057"/>
                  </a:lnTo>
                  <a:lnTo>
                    <a:pt x="14624" y="50362"/>
                  </a:lnTo>
                  <a:lnTo>
                    <a:pt x="14502" y="50666"/>
                  </a:lnTo>
                  <a:lnTo>
                    <a:pt x="14375" y="50958"/>
                  </a:lnTo>
                  <a:lnTo>
                    <a:pt x="14249" y="51249"/>
                  </a:lnTo>
                  <a:lnTo>
                    <a:pt x="14122" y="51527"/>
                  </a:lnTo>
                  <a:lnTo>
                    <a:pt x="13992" y="51805"/>
                  </a:lnTo>
                  <a:lnTo>
                    <a:pt x="13861" y="52070"/>
                  </a:lnTo>
                  <a:lnTo>
                    <a:pt x="13595" y="52586"/>
                  </a:lnTo>
                  <a:lnTo>
                    <a:pt x="13326" y="53089"/>
                  </a:lnTo>
                  <a:lnTo>
                    <a:pt x="13047" y="53553"/>
                  </a:lnTo>
                  <a:lnTo>
                    <a:pt x="12765" y="53989"/>
                  </a:lnTo>
                  <a:lnTo>
                    <a:pt x="12478" y="54400"/>
                  </a:lnTo>
                  <a:lnTo>
                    <a:pt x="12187" y="54797"/>
                  </a:lnTo>
                  <a:lnTo>
                    <a:pt x="11892" y="55154"/>
                  </a:lnTo>
                  <a:lnTo>
                    <a:pt x="11593" y="55485"/>
                  </a:lnTo>
                  <a:lnTo>
                    <a:pt x="11289" y="55803"/>
                  </a:lnTo>
                  <a:lnTo>
                    <a:pt x="10986" y="56081"/>
                  </a:lnTo>
                  <a:lnTo>
                    <a:pt x="10678" y="56333"/>
                  </a:lnTo>
                  <a:lnTo>
                    <a:pt x="10370" y="56558"/>
                  </a:lnTo>
                  <a:lnTo>
                    <a:pt x="10316" y="56452"/>
                  </a:lnTo>
                  <a:lnTo>
                    <a:pt x="10265" y="56359"/>
                  </a:lnTo>
                  <a:lnTo>
                    <a:pt x="10206" y="56267"/>
                  </a:lnTo>
                  <a:lnTo>
                    <a:pt x="10151" y="56174"/>
                  </a:lnTo>
                  <a:lnTo>
                    <a:pt x="10088" y="56108"/>
                  </a:lnTo>
                  <a:lnTo>
                    <a:pt x="10025" y="56042"/>
                  </a:lnTo>
                  <a:lnTo>
                    <a:pt x="9957" y="56002"/>
                  </a:lnTo>
                  <a:lnTo>
                    <a:pt x="9890" y="55962"/>
                  </a:lnTo>
                  <a:lnTo>
                    <a:pt x="9700" y="55883"/>
                  </a:lnTo>
                  <a:lnTo>
                    <a:pt x="9515" y="55790"/>
                  </a:lnTo>
                  <a:lnTo>
                    <a:pt x="9329" y="55697"/>
                  </a:lnTo>
                  <a:lnTo>
                    <a:pt x="9144" y="55578"/>
                  </a:lnTo>
                  <a:lnTo>
                    <a:pt x="8962" y="55459"/>
                  </a:lnTo>
                  <a:lnTo>
                    <a:pt x="8777" y="55313"/>
                  </a:lnTo>
                  <a:lnTo>
                    <a:pt x="8596" y="55168"/>
                  </a:lnTo>
                  <a:lnTo>
                    <a:pt x="8414" y="55009"/>
                  </a:lnTo>
                  <a:lnTo>
                    <a:pt x="8233" y="54837"/>
                  </a:lnTo>
                  <a:lnTo>
                    <a:pt x="8056" y="54665"/>
                  </a:lnTo>
                  <a:lnTo>
                    <a:pt x="7879" y="54466"/>
                  </a:lnTo>
                  <a:lnTo>
                    <a:pt x="7702" y="54267"/>
                  </a:lnTo>
                  <a:lnTo>
                    <a:pt x="7529" y="54056"/>
                  </a:lnTo>
                  <a:lnTo>
                    <a:pt x="7356" y="53831"/>
                  </a:lnTo>
                  <a:lnTo>
                    <a:pt x="7183" y="53592"/>
                  </a:lnTo>
                  <a:lnTo>
                    <a:pt x="7015" y="53341"/>
                  </a:lnTo>
                  <a:lnTo>
                    <a:pt x="6846" y="53089"/>
                  </a:lnTo>
                  <a:lnTo>
                    <a:pt x="6678" y="52824"/>
                  </a:lnTo>
                  <a:lnTo>
                    <a:pt x="6513" y="52546"/>
                  </a:lnTo>
                  <a:lnTo>
                    <a:pt x="6353" y="52255"/>
                  </a:lnTo>
                  <a:lnTo>
                    <a:pt x="6193" y="51964"/>
                  </a:lnTo>
                  <a:lnTo>
                    <a:pt x="6033" y="51646"/>
                  </a:lnTo>
                  <a:lnTo>
                    <a:pt x="5877" y="51342"/>
                  </a:lnTo>
                  <a:lnTo>
                    <a:pt x="5725" y="51011"/>
                  </a:lnTo>
                  <a:lnTo>
                    <a:pt x="5573" y="50680"/>
                  </a:lnTo>
                  <a:lnTo>
                    <a:pt x="5421" y="50335"/>
                  </a:lnTo>
                  <a:lnTo>
                    <a:pt x="5274" y="49978"/>
                  </a:lnTo>
                  <a:lnTo>
                    <a:pt x="5130" y="49621"/>
                  </a:lnTo>
                  <a:lnTo>
                    <a:pt x="4987" y="49250"/>
                  </a:lnTo>
                  <a:lnTo>
                    <a:pt x="4848" y="48866"/>
                  </a:lnTo>
                  <a:lnTo>
                    <a:pt x="4713" y="48482"/>
                  </a:lnTo>
                  <a:lnTo>
                    <a:pt x="4578" y="48085"/>
                  </a:lnTo>
                  <a:lnTo>
                    <a:pt x="4448" y="47674"/>
                  </a:lnTo>
                  <a:lnTo>
                    <a:pt x="4321" y="47264"/>
                  </a:lnTo>
                  <a:lnTo>
                    <a:pt x="4199" y="46840"/>
                  </a:lnTo>
                  <a:lnTo>
                    <a:pt x="4077" y="46417"/>
                  </a:lnTo>
                  <a:lnTo>
                    <a:pt x="3959" y="45980"/>
                  </a:lnTo>
                  <a:lnTo>
                    <a:pt x="3841" y="45530"/>
                  </a:lnTo>
                  <a:lnTo>
                    <a:pt x="3731" y="45079"/>
                  </a:lnTo>
                  <a:lnTo>
                    <a:pt x="3621" y="44616"/>
                  </a:lnTo>
                  <a:lnTo>
                    <a:pt x="3516" y="44153"/>
                  </a:lnTo>
                  <a:lnTo>
                    <a:pt x="3415" y="43676"/>
                  </a:lnTo>
                  <a:lnTo>
                    <a:pt x="3318" y="43199"/>
                  </a:lnTo>
                  <a:lnTo>
                    <a:pt x="3225" y="42710"/>
                  </a:lnTo>
                  <a:lnTo>
                    <a:pt x="3132" y="42207"/>
                  </a:lnTo>
                  <a:lnTo>
                    <a:pt x="3048" y="41717"/>
                  </a:lnTo>
                  <a:lnTo>
                    <a:pt x="2964" y="41200"/>
                  </a:lnTo>
                  <a:lnTo>
                    <a:pt x="2884" y="40684"/>
                  </a:lnTo>
                  <a:lnTo>
                    <a:pt x="2808" y="40168"/>
                  </a:lnTo>
                  <a:lnTo>
                    <a:pt x="2740" y="39638"/>
                  </a:lnTo>
                  <a:lnTo>
                    <a:pt x="2673" y="39109"/>
                  </a:lnTo>
                  <a:lnTo>
                    <a:pt x="2610" y="38566"/>
                  </a:lnTo>
                  <a:lnTo>
                    <a:pt x="2551" y="38010"/>
                  </a:lnTo>
                  <a:lnTo>
                    <a:pt x="2500" y="37467"/>
                  </a:lnTo>
                  <a:lnTo>
                    <a:pt x="2449" y="36911"/>
                  </a:lnTo>
                  <a:lnTo>
                    <a:pt x="2403" y="36342"/>
                  </a:lnTo>
                  <a:lnTo>
                    <a:pt x="2365" y="35772"/>
                  </a:lnTo>
                  <a:lnTo>
                    <a:pt x="2327" y="35203"/>
                  </a:lnTo>
                  <a:lnTo>
                    <a:pt x="2298" y="34621"/>
                  </a:lnTo>
                  <a:lnTo>
                    <a:pt x="2272" y="34038"/>
                  </a:lnTo>
                  <a:lnTo>
                    <a:pt x="2251" y="33455"/>
                  </a:lnTo>
                  <a:lnTo>
                    <a:pt x="2234" y="32860"/>
                  </a:lnTo>
                  <a:lnTo>
                    <a:pt x="2226" y="32264"/>
                  </a:lnTo>
                  <a:lnTo>
                    <a:pt x="2218" y="31655"/>
                  </a:lnTo>
                  <a:close/>
                  <a:moveTo>
                    <a:pt x="9945" y="0"/>
                  </a:moveTo>
                  <a:lnTo>
                    <a:pt x="9700" y="13"/>
                  </a:lnTo>
                  <a:lnTo>
                    <a:pt x="9456" y="40"/>
                  </a:lnTo>
                  <a:lnTo>
                    <a:pt x="9215" y="93"/>
                  </a:lnTo>
                  <a:lnTo>
                    <a:pt x="8975" y="172"/>
                  </a:lnTo>
                  <a:lnTo>
                    <a:pt x="8735" y="265"/>
                  </a:lnTo>
                  <a:lnTo>
                    <a:pt x="8495" y="371"/>
                  </a:lnTo>
                  <a:lnTo>
                    <a:pt x="8258" y="503"/>
                  </a:lnTo>
                  <a:lnTo>
                    <a:pt x="8022" y="662"/>
                  </a:lnTo>
                  <a:lnTo>
                    <a:pt x="7791" y="834"/>
                  </a:lnTo>
                  <a:lnTo>
                    <a:pt x="7554" y="1019"/>
                  </a:lnTo>
                  <a:lnTo>
                    <a:pt x="7323" y="1231"/>
                  </a:lnTo>
                  <a:lnTo>
                    <a:pt x="7095" y="1456"/>
                  </a:lnTo>
                  <a:lnTo>
                    <a:pt x="6867" y="1708"/>
                  </a:lnTo>
                  <a:lnTo>
                    <a:pt x="6640" y="1973"/>
                  </a:lnTo>
                  <a:lnTo>
                    <a:pt x="6416" y="2251"/>
                  </a:lnTo>
                  <a:lnTo>
                    <a:pt x="6197" y="2542"/>
                  </a:lnTo>
                  <a:lnTo>
                    <a:pt x="5978" y="2860"/>
                  </a:lnTo>
                  <a:lnTo>
                    <a:pt x="5759" y="3191"/>
                  </a:lnTo>
                  <a:lnTo>
                    <a:pt x="5548" y="3535"/>
                  </a:lnTo>
                  <a:lnTo>
                    <a:pt x="5333" y="3906"/>
                  </a:lnTo>
                  <a:lnTo>
                    <a:pt x="5126" y="4276"/>
                  </a:lnTo>
                  <a:lnTo>
                    <a:pt x="4920" y="4673"/>
                  </a:lnTo>
                  <a:lnTo>
                    <a:pt x="4713" y="5084"/>
                  </a:lnTo>
                  <a:lnTo>
                    <a:pt x="4515" y="5508"/>
                  </a:lnTo>
                  <a:lnTo>
                    <a:pt x="4317" y="5944"/>
                  </a:lnTo>
                  <a:lnTo>
                    <a:pt x="4123" y="6395"/>
                  </a:lnTo>
                  <a:lnTo>
                    <a:pt x="3929" y="6858"/>
                  </a:lnTo>
                  <a:lnTo>
                    <a:pt x="3744" y="7335"/>
                  </a:lnTo>
                  <a:lnTo>
                    <a:pt x="3558" y="7824"/>
                  </a:lnTo>
                  <a:lnTo>
                    <a:pt x="3377" y="8327"/>
                  </a:lnTo>
                  <a:lnTo>
                    <a:pt x="3200" y="8857"/>
                  </a:lnTo>
                  <a:lnTo>
                    <a:pt x="3027" y="9387"/>
                  </a:lnTo>
                  <a:lnTo>
                    <a:pt x="2854" y="9916"/>
                  </a:lnTo>
                  <a:lnTo>
                    <a:pt x="2690" y="10472"/>
                  </a:lnTo>
                  <a:lnTo>
                    <a:pt x="2529" y="11041"/>
                  </a:lnTo>
                  <a:lnTo>
                    <a:pt x="2369" y="11611"/>
                  </a:lnTo>
                  <a:lnTo>
                    <a:pt x="2218" y="12207"/>
                  </a:lnTo>
                  <a:lnTo>
                    <a:pt x="2066" y="12802"/>
                  </a:lnTo>
                  <a:lnTo>
                    <a:pt x="1922" y="13411"/>
                  </a:lnTo>
                  <a:lnTo>
                    <a:pt x="1779" y="14020"/>
                  </a:lnTo>
                  <a:lnTo>
                    <a:pt x="1644" y="14656"/>
                  </a:lnTo>
                  <a:lnTo>
                    <a:pt x="1514" y="15291"/>
                  </a:lnTo>
                  <a:lnTo>
                    <a:pt x="1387" y="15940"/>
                  </a:lnTo>
                  <a:lnTo>
                    <a:pt x="1265" y="16589"/>
                  </a:lnTo>
                  <a:lnTo>
                    <a:pt x="1147" y="17251"/>
                  </a:lnTo>
                  <a:lnTo>
                    <a:pt x="1037" y="17926"/>
                  </a:lnTo>
                  <a:lnTo>
                    <a:pt x="928" y="18601"/>
                  </a:lnTo>
                  <a:lnTo>
                    <a:pt x="826" y="19290"/>
                  </a:lnTo>
                  <a:lnTo>
                    <a:pt x="734" y="19978"/>
                  </a:lnTo>
                  <a:lnTo>
                    <a:pt x="641" y="20680"/>
                  </a:lnTo>
                  <a:lnTo>
                    <a:pt x="557" y="21395"/>
                  </a:lnTo>
                  <a:lnTo>
                    <a:pt x="476" y="22096"/>
                  </a:lnTo>
                  <a:lnTo>
                    <a:pt x="405" y="22824"/>
                  </a:lnTo>
                  <a:lnTo>
                    <a:pt x="337" y="23553"/>
                  </a:lnTo>
                  <a:lnTo>
                    <a:pt x="274" y="24281"/>
                  </a:lnTo>
                  <a:lnTo>
                    <a:pt x="219" y="25009"/>
                  </a:lnTo>
                  <a:lnTo>
                    <a:pt x="169" y="25750"/>
                  </a:lnTo>
                  <a:lnTo>
                    <a:pt x="127" y="26505"/>
                  </a:lnTo>
                  <a:lnTo>
                    <a:pt x="89" y="27246"/>
                  </a:lnTo>
                  <a:lnTo>
                    <a:pt x="59" y="28001"/>
                  </a:lnTo>
                  <a:lnTo>
                    <a:pt x="34" y="28769"/>
                  </a:lnTo>
                  <a:lnTo>
                    <a:pt x="17" y="29523"/>
                  </a:lnTo>
                  <a:lnTo>
                    <a:pt x="4" y="30291"/>
                  </a:lnTo>
                  <a:lnTo>
                    <a:pt x="0" y="31059"/>
                  </a:lnTo>
                  <a:lnTo>
                    <a:pt x="4" y="31840"/>
                  </a:lnTo>
                  <a:lnTo>
                    <a:pt x="13" y="32621"/>
                  </a:lnTo>
                  <a:lnTo>
                    <a:pt x="30" y="33402"/>
                  </a:lnTo>
                  <a:lnTo>
                    <a:pt x="51" y="34170"/>
                  </a:lnTo>
                  <a:lnTo>
                    <a:pt x="80" y="34938"/>
                  </a:lnTo>
                  <a:lnTo>
                    <a:pt x="118" y="35693"/>
                  </a:lnTo>
                  <a:lnTo>
                    <a:pt x="160" y="36448"/>
                  </a:lnTo>
                  <a:lnTo>
                    <a:pt x="207" y="37202"/>
                  </a:lnTo>
                  <a:lnTo>
                    <a:pt x="261" y="37944"/>
                  </a:lnTo>
                  <a:lnTo>
                    <a:pt x="325" y="38672"/>
                  </a:lnTo>
                  <a:lnTo>
                    <a:pt x="388" y="39400"/>
                  </a:lnTo>
                  <a:lnTo>
                    <a:pt x="464" y="40128"/>
                  </a:lnTo>
                  <a:lnTo>
                    <a:pt x="540" y="40843"/>
                  </a:lnTo>
                  <a:lnTo>
                    <a:pt x="624" y="41545"/>
                  </a:lnTo>
                  <a:lnTo>
                    <a:pt x="713" y="42246"/>
                  </a:lnTo>
                  <a:lnTo>
                    <a:pt x="809" y="42935"/>
                  </a:lnTo>
                  <a:lnTo>
                    <a:pt x="906" y="43610"/>
                  </a:lnTo>
                  <a:lnTo>
                    <a:pt x="1012" y="44285"/>
                  </a:lnTo>
                  <a:lnTo>
                    <a:pt x="1126" y="44947"/>
                  </a:lnTo>
                  <a:lnTo>
                    <a:pt x="1239" y="45609"/>
                  </a:lnTo>
                  <a:lnTo>
                    <a:pt x="1362" y="46258"/>
                  </a:lnTo>
                  <a:lnTo>
                    <a:pt x="1484" y="46893"/>
                  </a:lnTo>
                  <a:lnTo>
                    <a:pt x="1615" y="47515"/>
                  </a:lnTo>
                  <a:lnTo>
                    <a:pt x="1750" y="48138"/>
                  </a:lnTo>
                  <a:lnTo>
                    <a:pt x="1889" y="48747"/>
                  </a:lnTo>
                  <a:lnTo>
                    <a:pt x="2036" y="49342"/>
                  </a:lnTo>
                  <a:lnTo>
                    <a:pt x="2184" y="49925"/>
                  </a:lnTo>
                  <a:lnTo>
                    <a:pt x="2336" y="50494"/>
                  </a:lnTo>
                  <a:lnTo>
                    <a:pt x="2492" y="51064"/>
                  </a:lnTo>
                  <a:lnTo>
                    <a:pt x="2656" y="51606"/>
                  </a:lnTo>
                  <a:lnTo>
                    <a:pt x="2820" y="52149"/>
                  </a:lnTo>
                  <a:lnTo>
                    <a:pt x="2989" y="52679"/>
                  </a:lnTo>
                  <a:lnTo>
                    <a:pt x="3162" y="53195"/>
                  </a:lnTo>
                  <a:lnTo>
                    <a:pt x="3339" y="53698"/>
                  </a:lnTo>
                  <a:lnTo>
                    <a:pt x="3516" y="54188"/>
                  </a:lnTo>
                  <a:lnTo>
                    <a:pt x="3701" y="54665"/>
                  </a:lnTo>
                  <a:lnTo>
                    <a:pt x="3887" y="55128"/>
                  </a:lnTo>
                  <a:lnTo>
                    <a:pt x="4081" y="55591"/>
                  </a:lnTo>
                  <a:lnTo>
                    <a:pt x="4275" y="56028"/>
                  </a:lnTo>
                  <a:lnTo>
                    <a:pt x="4469" y="56452"/>
                  </a:lnTo>
                  <a:lnTo>
                    <a:pt x="4671" y="56862"/>
                  </a:lnTo>
                  <a:lnTo>
                    <a:pt x="4873" y="57260"/>
                  </a:lnTo>
                  <a:lnTo>
                    <a:pt x="5080" y="57630"/>
                  </a:lnTo>
                  <a:lnTo>
                    <a:pt x="5286" y="58001"/>
                  </a:lnTo>
                  <a:lnTo>
                    <a:pt x="5497" y="58358"/>
                  </a:lnTo>
                  <a:lnTo>
                    <a:pt x="5712" y="58689"/>
                  </a:lnTo>
                  <a:lnTo>
                    <a:pt x="5927" y="59007"/>
                  </a:lnTo>
                  <a:lnTo>
                    <a:pt x="6146" y="59312"/>
                  </a:lnTo>
                  <a:lnTo>
                    <a:pt x="6366" y="59603"/>
                  </a:lnTo>
                  <a:lnTo>
                    <a:pt x="6589" y="59881"/>
                  </a:lnTo>
                  <a:lnTo>
                    <a:pt x="6817" y="60132"/>
                  </a:lnTo>
                  <a:lnTo>
                    <a:pt x="7044" y="60371"/>
                  </a:lnTo>
                  <a:lnTo>
                    <a:pt x="7272" y="60596"/>
                  </a:lnTo>
                  <a:lnTo>
                    <a:pt x="7504" y="60794"/>
                  </a:lnTo>
                  <a:lnTo>
                    <a:pt x="7736" y="60993"/>
                  </a:lnTo>
                  <a:lnTo>
                    <a:pt x="7968" y="61152"/>
                  </a:lnTo>
                  <a:lnTo>
                    <a:pt x="8204" y="61311"/>
                  </a:lnTo>
                  <a:lnTo>
                    <a:pt x="8444" y="61443"/>
                  </a:lnTo>
                  <a:lnTo>
                    <a:pt x="8680" y="61562"/>
                  </a:lnTo>
                  <a:lnTo>
                    <a:pt x="8920" y="61655"/>
                  </a:lnTo>
                  <a:lnTo>
                    <a:pt x="9161" y="61734"/>
                  </a:lnTo>
                  <a:lnTo>
                    <a:pt x="9405" y="61787"/>
                  </a:lnTo>
                  <a:lnTo>
                    <a:pt x="9645" y="61827"/>
                  </a:lnTo>
                  <a:lnTo>
                    <a:pt x="9890" y="61854"/>
                  </a:lnTo>
                  <a:lnTo>
                    <a:pt x="10012" y="61854"/>
                  </a:lnTo>
                  <a:lnTo>
                    <a:pt x="10071" y="61827"/>
                  </a:lnTo>
                  <a:lnTo>
                    <a:pt x="10126" y="61801"/>
                  </a:lnTo>
                  <a:lnTo>
                    <a:pt x="10181" y="61761"/>
                  </a:lnTo>
                  <a:lnTo>
                    <a:pt x="10231" y="61721"/>
                  </a:lnTo>
                  <a:lnTo>
                    <a:pt x="10278" y="61668"/>
                  </a:lnTo>
                  <a:lnTo>
                    <a:pt x="10324" y="61602"/>
                  </a:lnTo>
                  <a:lnTo>
                    <a:pt x="10366" y="61536"/>
                  </a:lnTo>
                  <a:lnTo>
                    <a:pt x="10408" y="61456"/>
                  </a:lnTo>
                  <a:lnTo>
                    <a:pt x="10451" y="61364"/>
                  </a:lnTo>
                  <a:lnTo>
                    <a:pt x="10489" y="61284"/>
                  </a:lnTo>
                  <a:lnTo>
                    <a:pt x="10522" y="61178"/>
                  </a:lnTo>
                  <a:lnTo>
                    <a:pt x="10556" y="61086"/>
                  </a:lnTo>
                  <a:lnTo>
                    <a:pt x="10615" y="60861"/>
                  </a:lnTo>
                  <a:lnTo>
                    <a:pt x="10851" y="60821"/>
                  </a:lnTo>
                  <a:lnTo>
                    <a:pt x="11091" y="60755"/>
                  </a:lnTo>
                  <a:lnTo>
                    <a:pt x="11323" y="60675"/>
                  </a:lnTo>
                  <a:lnTo>
                    <a:pt x="11559" y="60569"/>
                  </a:lnTo>
                  <a:lnTo>
                    <a:pt x="11791" y="60450"/>
                  </a:lnTo>
                  <a:lnTo>
                    <a:pt x="12023" y="60318"/>
                  </a:lnTo>
                  <a:lnTo>
                    <a:pt x="12251" y="60159"/>
                  </a:lnTo>
                  <a:lnTo>
                    <a:pt x="12478" y="59987"/>
                  </a:lnTo>
                  <a:lnTo>
                    <a:pt x="12706" y="59788"/>
                  </a:lnTo>
                  <a:lnTo>
                    <a:pt x="12929" y="59590"/>
                  </a:lnTo>
                  <a:lnTo>
                    <a:pt x="13153" y="59365"/>
                  </a:lnTo>
                  <a:lnTo>
                    <a:pt x="13372" y="59113"/>
                  </a:lnTo>
                  <a:lnTo>
                    <a:pt x="13591" y="58861"/>
                  </a:lnTo>
                  <a:lnTo>
                    <a:pt x="13806" y="58583"/>
                  </a:lnTo>
                  <a:lnTo>
                    <a:pt x="14017" y="58292"/>
                  </a:lnTo>
                  <a:lnTo>
                    <a:pt x="14228" y="57988"/>
                  </a:lnTo>
                  <a:lnTo>
                    <a:pt x="14439" y="57670"/>
                  </a:lnTo>
                  <a:lnTo>
                    <a:pt x="14645" y="57326"/>
                  </a:lnTo>
                  <a:lnTo>
                    <a:pt x="14847" y="56968"/>
                  </a:lnTo>
                  <a:lnTo>
                    <a:pt x="15050" y="56611"/>
                  </a:lnTo>
                  <a:lnTo>
                    <a:pt x="15248" y="56227"/>
                  </a:lnTo>
                  <a:lnTo>
                    <a:pt x="15442" y="55830"/>
                  </a:lnTo>
                  <a:lnTo>
                    <a:pt x="15632" y="55419"/>
                  </a:lnTo>
                  <a:lnTo>
                    <a:pt x="15821" y="54996"/>
                  </a:lnTo>
                  <a:lnTo>
                    <a:pt x="16007" y="54559"/>
                  </a:lnTo>
                  <a:lnTo>
                    <a:pt x="16188" y="54109"/>
                  </a:lnTo>
                  <a:lnTo>
                    <a:pt x="16369" y="53645"/>
                  </a:lnTo>
                  <a:lnTo>
                    <a:pt x="16542" y="53169"/>
                  </a:lnTo>
                  <a:lnTo>
                    <a:pt x="16715" y="52679"/>
                  </a:lnTo>
                  <a:lnTo>
                    <a:pt x="16884" y="52176"/>
                  </a:lnTo>
                  <a:lnTo>
                    <a:pt x="17048" y="51673"/>
                  </a:lnTo>
                  <a:lnTo>
                    <a:pt x="17208" y="51143"/>
                  </a:lnTo>
                  <a:lnTo>
                    <a:pt x="17364" y="50600"/>
                  </a:lnTo>
                  <a:lnTo>
                    <a:pt x="17520" y="50057"/>
                  </a:lnTo>
                  <a:lnTo>
                    <a:pt x="17668" y="49501"/>
                  </a:lnTo>
                  <a:lnTo>
                    <a:pt x="17811" y="48932"/>
                  </a:lnTo>
                  <a:lnTo>
                    <a:pt x="17950" y="48350"/>
                  </a:lnTo>
                  <a:lnTo>
                    <a:pt x="18089" y="47767"/>
                  </a:lnTo>
                  <a:lnTo>
                    <a:pt x="18220" y="47158"/>
                  </a:lnTo>
                  <a:lnTo>
                    <a:pt x="18346" y="46549"/>
                  </a:lnTo>
                  <a:lnTo>
                    <a:pt x="18469" y="45940"/>
                  </a:lnTo>
                  <a:lnTo>
                    <a:pt x="18587" y="45305"/>
                  </a:lnTo>
                  <a:lnTo>
                    <a:pt x="18701" y="44669"/>
                  </a:lnTo>
                  <a:lnTo>
                    <a:pt x="18806" y="44020"/>
                  </a:lnTo>
                  <a:lnTo>
                    <a:pt x="18911" y="43372"/>
                  </a:lnTo>
                  <a:lnTo>
                    <a:pt x="19008" y="42710"/>
                  </a:lnTo>
                  <a:lnTo>
                    <a:pt x="19101" y="42034"/>
                  </a:lnTo>
                  <a:lnTo>
                    <a:pt x="19190" y="41359"/>
                  </a:lnTo>
                  <a:lnTo>
                    <a:pt x="19270" y="40671"/>
                  </a:lnTo>
                  <a:lnTo>
                    <a:pt x="19345" y="39982"/>
                  </a:lnTo>
                  <a:lnTo>
                    <a:pt x="19417" y="39281"/>
                  </a:lnTo>
                  <a:lnTo>
                    <a:pt x="19485" y="38579"/>
                  </a:lnTo>
                  <a:lnTo>
                    <a:pt x="19544" y="37864"/>
                  </a:lnTo>
                  <a:lnTo>
                    <a:pt x="19598" y="37149"/>
                  </a:lnTo>
                  <a:lnTo>
                    <a:pt x="19649" y="36421"/>
                  </a:lnTo>
                  <a:lnTo>
                    <a:pt x="19691" y="35693"/>
                  </a:lnTo>
                  <a:lnTo>
                    <a:pt x="19725" y="34951"/>
                  </a:lnTo>
                  <a:lnTo>
                    <a:pt x="19759" y="34223"/>
                  </a:lnTo>
                  <a:lnTo>
                    <a:pt x="19780" y="33469"/>
                  </a:lnTo>
                  <a:lnTo>
                    <a:pt x="19801" y="32727"/>
                  </a:lnTo>
                  <a:lnTo>
                    <a:pt x="19809" y="31973"/>
                  </a:lnTo>
                  <a:lnTo>
                    <a:pt x="19813" y="31205"/>
                  </a:lnTo>
                  <a:lnTo>
                    <a:pt x="19813" y="30450"/>
                  </a:lnTo>
                  <a:lnTo>
                    <a:pt x="19805" y="29682"/>
                  </a:lnTo>
                  <a:lnTo>
                    <a:pt x="19792" y="28941"/>
                  </a:lnTo>
                  <a:lnTo>
                    <a:pt x="19771" y="28213"/>
                  </a:lnTo>
                  <a:lnTo>
                    <a:pt x="19742" y="27471"/>
                  </a:lnTo>
                  <a:lnTo>
                    <a:pt x="19708" y="26743"/>
                  </a:lnTo>
                  <a:lnTo>
                    <a:pt x="19670" y="26028"/>
                  </a:lnTo>
                  <a:lnTo>
                    <a:pt x="19624" y="25313"/>
                  </a:lnTo>
                  <a:lnTo>
                    <a:pt x="19573" y="24585"/>
                  </a:lnTo>
                  <a:lnTo>
                    <a:pt x="19518" y="23884"/>
                  </a:lnTo>
                  <a:lnTo>
                    <a:pt x="19455" y="23169"/>
                  </a:lnTo>
                  <a:lnTo>
                    <a:pt x="19388" y="22480"/>
                  </a:lnTo>
                  <a:lnTo>
                    <a:pt x="19316" y="21778"/>
                  </a:lnTo>
                  <a:lnTo>
                    <a:pt x="19236" y="21090"/>
                  </a:lnTo>
                  <a:lnTo>
                    <a:pt x="19152" y="20402"/>
                  </a:lnTo>
                  <a:lnTo>
                    <a:pt x="19063" y="19726"/>
                  </a:lnTo>
                  <a:lnTo>
                    <a:pt x="18970" y="19051"/>
                  </a:lnTo>
                  <a:lnTo>
                    <a:pt x="18873" y="18389"/>
                  </a:lnTo>
                  <a:lnTo>
                    <a:pt x="18768" y="17741"/>
                  </a:lnTo>
                  <a:lnTo>
                    <a:pt x="18658" y="17092"/>
                  </a:lnTo>
                  <a:lnTo>
                    <a:pt x="18545" y="16443"/>
                  </a:lnTo>
                  <a:lnTo>
                    <a:pt x="18426" y="15808"/>
                  </a:lnTo>
                  <a:lnTo>
                    <a:pt x="18304" y="15185"/>
                  </a:lnTo>
                  <a:lnTo>
                    <a:pt x="18178" y="14563"/>
                  </a:lnTo>
                  <a:lnTo>
                    <a:pt x="18047" y="13954"/>
                  </a:lnTo>
                  <a:lnTo>
                    <a:pt x="17908" y="13358"/>
                  </a:lnTo>
                  <a:lnTo>
                    <a:pt x="17769" y="12763"/>
                  </a:lnTo>
                  <a:lnTo>
                    <a:pt x="17626" y="12180"/>
                  </a:lnTo>
                  <a:lnTo>
                    <a:pt x="17478" y="11611"/>
                  </a:lnTo>
                  <a:lnTo>
                    <a:pt x="17326" y="11055"/>
                  </a:lnTo>
                  <a:lnTo>
                    <a:pt x="17170" y="10499"/>
                  </a:lnTo>
                  <a:lnTo>
                    <a:pt x="17010" y="9969"/>
                  </a:lnTo>
                  <a:lnTo>
                    <a:pt x="16846" y="9440"/>
                  </a:lnTo>
                  <a:lnTo>
                    <a:pt x="16677" y="8923"/>
                  </a:lnTo>
                  <a:lnTo>
                    <a:pt x="16508" y="8407"/>
                  </a:lnTo>
                  <a:lnTo>
                    <a:pt x="16331" y="7917"/>
                  </a:lnTo>
                  <a:lnTo>
                    <a:pt x="16154" y="7440"/>
                  </a:lnTo>
                  <a:lnTo>
                    <a:pt x="15973" y="6964"/>
                  </a:lnTo>
                  <a:lnTo>
                    <a:pt x="15792" y="6514"/>
                  </a:lnTo>
                  <a:lnTo>
                    <a:pt x="15602" y="6064"/>
                  </a:lnTo>
                  <a:lnTo>
                    <a:pt x="15412" y="5640"/>
                  </a:lnTo>
                  <a:lnTo>
                    <a:pt x="15218" y="5216"/>
                  </a:lnTo>
                  <a:lnTo>
                    <a:pt x="15025" y="4819"/>
                  </a:lnTo>
                  <a:lnTo>
                    <a:pt x="14826" y="4422"/>
                  </a:lnTo>
                  <a:lnTo>
                    <a:pt x="14624" y="4051"/>
                  </a:lnTo>
                  <a:lnTo>
                    <a:pt x="14422" y="3694"/>
                  </a:lnTo>
                  <a:lnTo>
                    <a:pt x="14215" y="3350"/>
                  </a:lnTo>
                  <a:lnTo>
                    <a:pt x="14009" y="3019"/>
                  </a:lnTo>
                  <a:lnTo>
                    <a:pt x="13794" y="2701"/>
                  </a:lnTo>
                  <a:lnTo>
                    <a:pt x="13583" y="2410"/>
                  </a:lnTo>
                  <a:lnTo>
                    <a:pt x="13368" y="2118"/>
                  </a:lnTo>
                  <a:lnTo>
                    <a:pt x="13149" y="1853"/>
                  </a:lnTo>
                  <a:lnTo>
                    <a:pt x="12929" y="1602"/>
                  </a:lnTo>
                  <a:lnTo>
                    <a:pt x="12710" y="1377"/>
                  </a:lnTo>
                  <a:lnTo>
                    <a:pt x="12487" y="1152"/>
                  </a:lnTo>
                  <a:lnTo>
                    <a:pt x="12263" y="953"/>
                  </a:lnTo>
                  <a:lnTo>
                    <a:pt x="12036" y="781"/>
                  </a:lnTo>
                  <a:lnTo>
                    <a:pt x="11808" y="609"/>
                  </a:lnTo>
                  <a:lnTo>
                    <a:pt x="11580" y="477"/>
                  </a:lnTo>
                  <a:lnTo>
                    <a:pt x="11348" y="344"/>
                  </a:lnTo>
                  <a:lnTo>
                    <a:pt x="11117" y="238"/>
                  </a:lnTo>
                  <a:lnTo>
                    <a:pt x="10885" y="146"/>
                  </a:lnTo>
                  <a:lnTo>
                    <a:pt x="10653" y="79"/>
                  </a:lnTo>
                  <a:lnTo>
                    <a:pt x="10417" y="40"/>
                  </a:lnTo>
                  <a:lnTo>
                    <a:pt x="101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3029100" y="-6789925"/>
              <a:ext cx="385975" cy="622600"/>
            </a:xfrm>
            <a:custGeom>
              <a:avLst/>
              <a:gdLst/>
              <a:ahLst/>
              <a:cxnLst/>
              <a:rect l="l" t="t" r="r" b="b"/>
              <a:pathLst>
                <a:path w="15439" h="24904" extrusionOk="0">
                  <a:moveTo>
                    <a:pt x="1" y="1"/>
                  </a:moveTo>
                  <a:lnTo>
                    <a:pt x="9" y="610"/>
                  </a:lnTo>
                  <a:lnTo>
                    <a:pt x="17" y="1206"/>
                  </a:lnTo>
                  <a:lnTo>
                    <a:pt x="34" y="1801"/>
                  </a:lnTo>
                  <a:lnTo>
                    <a:pt x="55" y="2384"/>
                  </a:lnTo>
                  <a:lnTo>
                    <a:pt x="81" y="2967"/>
                  </a:lnTo>
                  <a:lnTo>
                    <a:pt x="110" y="3549"/>
                  </a:lnTo>
                  <a:lnTo>
                    <a:pt x="148" y="4118"/>
                  </a:lnTo>
                  <a:lnTo>
                    <a:pt x="186" y="4688"/>
                  </a:lnTo>
                  <a:lnTo>
                    <a:pt x="232" y="5257"/>
                  </a:lnTo>
                  <a:lnTo>
                    <a:pt x="283" y="5813"/>
                  </a:lnTo>
                  <a:lnTo>
                    <a:pt x="334" y="6356"/>
                  </a:lnTo>
                  <a:lnTo>
                    <a:pt x="393" y="6912"/>
                  </a:lnTo>
                  <a:lnTo>
                    <a:pt x="456" y="7455"/>
                  </a:lnTo>
                  <a:lnTo>
                    <a:pt x="523" y="7984"/>
                  </a:lnTo>
                  <a:lnTo>
                    <a:pt x="591" y="8514"/>
                  </a:lnTo>
                  <a:lnTo>
                    <a:pt x="667" y="9030"/>
                  </a:lnTo>
                  <a:lnTo>
                    <a:pt x="747" y="9546"/>
                  </a:lnTo>
                  <a:lnTo>
                    <a:pt x="831" y="10063"/>
                  </a:lnTo>
                  <a:lnTo>
                    <a:pt x="915" y="10553"/>
                  </a:lnTo>
                  <a:lnTo>
                    <a:pt x="1008" y="11056"/>
                  </a:lnTo>
                  <a:lnTo>
                    <a:pt x="1101" y="11545"/>
                  </a:lnTo>
                  <a:lnTo>
                    <a:pt x="1198" y="12022"/>
                  </a:lnTo>
                  <a:lnTo>
                    <a:pt x="1299" y="12499"/>
                  </a:lnTo>
                  <a:lnTo>
                    <a:pt x="1404" y="12962"/>
                  </a:lnTo>
                  <a:lnTo>
                    <a:pt x="1514" y="13425"/>
                  </a:lnTo>
                  <a:lnTo>
                    <a:pt x="1624" y="13876"/>
                  </a:lnTo>
                  <a:lnTo>
                    <a:pt x="1742" y="14326"/>
                  </a:lnTo>
                  <a:lnTo>
                    <a:pt x="1860" y="14763"/>
                  </a:lnTo>
                  <a:lnTo>
                    <a:pt x="1982" y="15186"/>
                  </a:lnTo>
                  <a:lnTo>
                    <a:pt x="2104" y="15610"/>
                  </a:lnTo>
                  <a:lnTo>
                    <a:pt x="2231" y="16020"/>
                  </a:lnTo>
                  <a:lnTo>
                    <a:pt x="2361" y="16431"/>
                  </a:lnTo>
                  <a:lnTo>
                    <a:pt x="2496" y="16828"/>
                  </a:lnTo>
                  <a:lnTo>
                    <a:pt x="2631" y="17212"/>
                  </a:lnTo>
                  <a:lnTo>
                    <a:pt x="2770" y="17596"/>
                  </a:lnTo>
                  <a:lnTo>
                    <a:pt x="2913" y="17967"/>
                  </a:lnTo>
                  <a:lnTo>
                    <a:pt x="3057" y="18324"/>
                  </a:lnTo>
                  <a:lnTo>
                    <a:pt x="3204" y="18681"/>
                  </a:lnTo>
                  <a:lnTo>
                    <a:pt x="3356" y="19026"/>
                  </a:lnTo>
                  <a:lnTo>
                    <a:pt x="3508" y="19357"/>
                  </a:lnTo>
                  <a:lnTo>
                    <a:pt x="3660" y="19688"/>
                  </a:lnTo>
                  <a:lnTo>
                    <a:pt x="3816" y="19992"/>
                  </a:lnTo>
                  <a:lnTo>
                    <a:pt x="3976" y="20310"/>
                  </a:lnTo>
                  <a:lnTo>
                    <a:pt x="4136" y="20601"/>
                  </a:lnTo>
                  <a:lnTo>
                    <a:pt x="4296" y="20892"/>
                  </a:lnTo>
                  <a:lnTo>
                    <a:pt x="4461" y="21170"/>
                  </a:lnTo>
                  <a:lnTo>
                    <a:pt x="4629" y="21435"/>
                  </a:lnTo>
                  <a:lnTo>
                    <a:pt x="4798" y="21687"/>
                  </a:lnTo>
                  <a:lnTo>
                    <a:pt x="4966" y="21938"/>
                  </a:lnTo>
                  <a:lnTo>
                    <a:pt x="5139" y="22177"/>
                  </a:lnTo>
                  <a:lnTo>
                    <a:pt x="5312" y="22402"/>
                  </a:lnTo>
                  <a:lnTo>
                    <a:pt x="5485" y="22613"/>
                  </a:lnTo>
                  <a:lnTo>
                    <a:pt x="5662" y="22812"/>
                  </a:lnTo>
                  <a:lnTo>
                    <a:pt x="5839" y="23011"/>
                  </a:lnTo>
                  <a:lnTo>
                    <a:pt x="6016" y="23183"/>
                  </a:lnTo>
                  <a:lnTo>
                    <a:pt x="6197" y="23355"/>
                  </a:lnTo>
                  <a:lnTo>
                    <a:pt x="6379" y="23514"/>
                  </a:lnTo>
                  <a:lnTo>
                    <a:pt x="6560" y="23659"/>
                  </a:lnTo>
                  <a:lnTo>
                    <a:pt x="6745" y="23805"/>
                  </a:lnTo>
                  <a:lnTo>
                    <a:pt x="6927" y="23924"/>
                  </a:lnTo>
                  <a:lnTo>
                    <a:pt x="7112" y="24043"/>
                  </a:lnTo>
                  <a:lnTo>
                    <a:pt x="7298" y="24136"/>
                  </a:lnTo>
                  <a:lnTo>
                    <a:pt x="7483" y="24229"/>
                  </a:lnTo>
                  <a:lnTo>
                    <a:pt x="7673" y="24308"/>
                  </a:lnTo>
                  <a:lnTo>
                    <a:pt x="7740" y="24348"/>
                  </a:lnTo>
                  <a:lnTo>
                    <a:pt x="7808" y="24388"/>
                  </a:lnTo>
                  <a:lnTo>
                    <a:pt x="7871" y="24454"/>
                  </a:lnTo>
                  <a:lnTo>
                    <a:pt x="7934" y="24520"/>
                  </a:lnTo>
                  <a:lnTo>
                    <a:pt x="7989" y="24613"/>
                  </a:lnTo>
                  <a:lnTo>
                    <a:pt x="8048" y="24705"/>
                  </a:lnTo>
                  <a:lnTo>
                    <a:pt x="8099" y="24798"/>
                  </a:lnTo>
                  <a:lnTo>
                    <a:pt x="8153" y="24904"/>
                  </a:lnTo>
                  <a:lnTo>
                    <a:pt x="8461" y="24679"/>
                  </a:lnTo>
                  <a:lnTo>
                    <a:pt x="8769" y="24427"/>
                  </a:lnTo>
                  <a:lnTo>
                    <a:pt x="9072" y="24149"/>
                  </a:lnTo>
                  <a:lnTo>
                    <a:pt x="9376" y="23831"/>
                  </a:lnTo>
                  <a:lnTo>
                    <a:pt x="9675" y="23500"/>
                  </a:lnTo>
                  <a:lnTo>
                    <a:pt x="9970" y="23143"/>
                  </a:lnTo>
                  <a:lnTo>
                    <a:pt x="10261" y="22746"/>
                  </a:lnTo>
                  <a:lnTo>
                    <a:pt x="10548" y="22335"/>
                  </a:lnTo>
                  <a:lnTo>
                    <a:pt x="10830" y="21899"/>
                  </a:lnTo>
                  <a:lnTo>
                    <a:pt x="11109" y="21435"/>
                  </a:lnTo>
                  <a:lnTo>
                    <a:pt x="11378" y="20932"/>
                  </a:lnTo>
                  <a:lnTo>
                    <a:pt x="11644" y="20416"/>
                  </a:lnTo>
                  <a:lnTo>
                    <a:pt x="11775" y="20151"/>
                  </a:lnTo>
                  <a:lnTo>
                    <a:pt x="11905" y="19873"/>
                  </a:lnTo>
                  <a:lnTo>
                    <a:pt x="12032" y="19595"/>
                  </a:lnTo>
                  <a:lnTo>
                    <a:pt x="12158" y="19304"/>
                  </a:lnTo>
                  <a:lnTo>
                    <a:pt x="12285" y="19012"/>
                  </a:lnTo>
                  <a:lnTo>
                    <a:pt x="12407" y="18708"/>
                  </a:lnTo>
                  <a:lnTo>
                    <a:pt x="12529" y="18403"/>
                  </a:lnTo>
                  <a:lnTo>
                    <a:pt x="12647" y="18086"/>
                  </a:lnTo>
                  <a:lnTo>
                    <a:pt x="12765" y="17768"/>
                  </a:lnTo>
                  <a:lnTo>
                    <a:pt x="12879" y="17450"/>
                  </a:lnTo>
                  <a:lnTo>
                    <a:pt x="12993" y="17106"/>
                  </a:lnTo>
                  <a:lnTo>
                    <a:pt x="13107" y="16775"/>
                  </a:lnTo>
                  <a:lnTo>
                    <a:pt x="13216" y="16431"/>
                  </a:lnTo>
                  <a:lnTo>
                    <a:pt x="13326" y="16073"/>
                  </a:lnTo>
                  <a:lnTo>
                    <a:pt x="13431" y="15716"/>
                  </a:lnTo>
                  <a:lnTo>
                    <a:pt x="13533" y="15358"/>
                  </a:lnTo>
                  <a:lnTo>
                    <a:pt x="13634" y="14988"/>
                  </a:lnTo>
                  <a:lnTo>
                    <a:pt x="13735" y="14617"/>
                  </a:lnTo>
                  <a:lnTo>
                    <a:pt x="13832" y="14233"/>
                  </a:lnTo>
                  <a:lnTo>
                    <a:pt x="13925" y="13836"/>
                  </a:lnTo>
                  <a:lnTo>
                    <a:pt x="14017" y="13452"/>
                  </a:lnTo>
                  <a:lnTo>
                    <a:pt x="14106" y="13042"/>
                  </a:lnTo>
                  <a:lnTo>
                    <a:pt x="14194" y="12644"/>
                  </a:lnTo>
                  <a:lnTo>
                    <a:pt x="14279" y="12234"/>
                  </a:lnTo>
                  <a:lnTo>
                    <a:pt x="14363" y="11810"/>
                  </a:lnTo>
                  <a:lnTo>
                    <a:pt x="14443" y="11387"/>
                  </a:lnTo>
                  <a:lnTo>
                    <a:pt x="14519" y="10950"/>
                  </a:lnTo>
                  <a:lnTo>
                    <a:pt x="14595" y="10526"/>
                  </a:lnTo>
                  <a:lnTo>
                    <a:pt x="14667" y="10076"/>
                  </a:lnTo>
                  <a:lnTo>
                    <a:pt x="14738" y="9626"/>
                  </a:lnTo>
                  <a:lnTo>
                    <a:pt x="14806" y="9176"/>
                  </a:lnTo>
                  <a:lnTo>
                    <a:pt x="14869" y="8712"/>
                  </a:lnTo>
                  <a:lnTo>
                    <a:pt x="14928" y="8249"/>
                  </a:lnTo>
                  <a:lnTo>
                    <a:pt x="14987" y="7772"/>
                  </a:lnTo>
                  <a:lnTo>
                    <a:pt x="15042" y="7296"/>
                  </a:lnTo>
                  <a:lnTo>
                    <a:pt x="15097" y="6819"/>
                  </a:lnTo>
                  <a:lnTo>
                    <a:pt x="15143" y="6329"/>
                  </a:lnTo>
                  <a:lnTo>
                    <a:pt x="15189" y="5826"/>
                  </a:lnTo>
                  <a:lnTo>
                    <a:pt x="15236" y="5323"/>
                  </a:lnTo>
                  <a:lnTo>
                    <a:pt x="15274" y="4820"/>
                  </a:lnTo>
                  <a:lnTo>
                    <a:pt x="15307" y="4343"/>
                  </a:lnTo>
                  <a:lnTo>
                    <a:pt x="15337" y="3854"/>
                  </a:lnTo>
                  <a:lnTo>
                    <a:pt x="15362" y="3377"/>
                  </a:lnTo>
                  <a:lnTo>
                    <a:pt x="15383" y="2900"/>
                  </a:lnTo>
                  <a:lnTo>
                    <a:pt x="15400" y="2424"/>
                  </a:lnTo>
                  <a:lnTo>
                    <a:pt x="15413" y="1947"/>
                  </a:lnTo>
                  <a:lnTo>
                    <a:pt x="15438" y="994"/>
                  </a:lnTo>
                  <a:lnTo>
                    <a:pt x="13512" y="1007"/>
                  </a:lnTo>
                  <a:lnTo>
                    <a:pt x="11581" y="1007"/>
                  </a:lnTo>
                  <a:lnTo>
                    <a:pt x="10615" y="994"/>
                  </a:lnTo>
                  <a:lnTo>
                    <a:pt x="9646" y="981"/>
                  </a:lnTo>
                  <a:lnTo>
                    <a:pt x="8680" y="954"/>
                  </a:lnTo>
                  <a:lnTo>
                    <a:pt x="7715" y="914"/>
                  </a:lnTo>
                  <a:lnTo>
                    <a:pt x="6750" y="861"/>
                  </a:lnTo>
                  <a:lnTo>
                    <a:pt x="5784" y="795"/>
                  </a:lnTo>
                  <a:lnTo>
                    <a:pt x="4819" y="716"/>
                  </a:lnTo>
                  <a:lnTo>
                    <a:pt x="3854" y="623"/>
                  </a:lnTo>
                  <a:lnTo>
                    <a:pt x="2888" y="491"/>
                  </a:lnTo>
                  <a:lnTo>
                    <a:pt x="1927" y="358"/>
                  </a:lnTo>
                  <a:lnTo>
                    <a:pt x="962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3030475" y="-7406200"/>
              <a:ext cx="381525" cy="533575"/>
            </a:xfrm>
            <a:custGeom>
              <a:avLst/>
              <a:gdLst/>
              <a:ahLst/>
              <a:cxnLst/>
              <a:rect l="l" t="t" r="r" b="b"/>
              <a:pathLst>
                <a:path w="15261" h="21343" extrusionOk="0">
                  <a:moveTo>
                    <a:pt x="7555" y="1"/>
                  </a:moveTo>
                  <a:lnTo>
                    <a:pt x="7369" y="27"/>
                  </a:lnTo>
                  <a:lnTo>
                    <a:pt x="7179" y="67"/>
                  </a:lnTo>
                  <a:lnTo>
                    <a:pt x="6994" y="120"/>
                  </a:lnTo>
                  <a:lnTo>
                    <a:pt x="6804" y="186"/>
                  </a:lnTo>
                  <a:lnTo>
                    <a:pt x="6619" y="265"/>
                  </a:lnTo>
                  <a:lnTo>
                    <a:pt x="6438" y="358"/>
                  </a:lnTo>
                  <a:lnTo>
                    <a:pt x="6252" y="464"/>
                  </a:lnTo>
                  <a:lnTo>
                    <a:pt x="6071" y="596"/>
                  </a:lnTo>
                  <a:lnTo>
                    <a:pt x="5890" y="729"/>
                  </a:lnTo>
                  <a:lnTo>
                    <a:pt x="5708" y="888"/>
                  </a:lnTo>
                  <a:lnTo>
                    <a:pt x="5531" y="1060"/>
                  </a:lnTo>
                  <a:lnTo>
                    <a:pt x="5354" y="1232"/>
                  </a:lnTo>
                  <a:lnTo>
                    <a:pt x="5181" y="1430"/>
                  </a:lnTo>
                  <a:lnTo>
                    <a:pt x="5004" y="1629"/>
                  </a:lnTo>
                  <a:lnTo>
                    <a:pt x="4836" y="1854"/>
                  </a:lnTo>
                  <a:lnTo>
                    <a:pt x="4663" y="2079"/>
                  </a:lnTo>
                  <a:lnTo>
                    <a:pt x="4494" y="2331"/>
                  </a:lnTo>
                  <a:lnTo>
                    <a:pt x="4330" y="2582"/>
                  </a:lnTo>
                  <a:lnTo>
                    <a:pt x="4165" y="2847"/>
                  </a:lnTo>
                  <a:lnTo>
                    <a:pt x="4001" y="3138"/>
                  </a:lnTo>
                  <a:lnTo>
                    <a:pt x="3841" y="3429"/>
                  </a:lnTo>
                  <a:lnTo>
                    <a:pt x="3681" y="3734"/>
                  </a:lnTo>
                  <a:lnTo>
                    <a:pt x="3525" y="4038"/>
                  </a:lnTo>
                  <a:lnTo>
                    <a:pt x="3373" y="4369"/>
                  </a:lnTo>
                  <a:lnTo>
                    <a:pt x="3221" y="4714"/>
                  </a:lnTo>
                  <a:lnTo>
                    <a:pt x="3069" y="5058"/>
                  </a:lnTo>
                  <a:lnTo>
                    <a:pt x="2926" y="5415"/>
                  </a:lnTo>
                  <a:lnTo>
                    <a:pt x="2783" y="5786"/>
                  </a:lnTo>
                  <a:lnTo>
                    <a:pt x="2639" y="6170"/>
                  </a:lnTo>
                  <a:lnTo>
                    <a:pt x="2500" y="6554"/>
                  </a:lnTo>
                  <a:lnTo>
                    <a:pt x="2365" y="6951"/>
                  </a:lnTo>
                  <a:lnTo>
                    <a:pt x="2230" y="7362"/>
                  </a:lnTo>
                  <a:lnTo>
                    <a:pt x="2104" y="7785"/>
                  </a:lnTo>
                  <a:lnTo>
                    <a:pt x="1977" y="8209"/>
                  </a:lnTo>
                  <a:lnTo>
                    <a:pt x="1851" y="8646"/>
                  </a:lnTo>
                  <a:lnTo>
                    <a:pt x="1733" y="9083"/>
                  </a:lnTo>
                  <a:lnTo>
                    <a:pt x="1615" y="9546"/>
                  </a:lnTo>
                  <a:lnTo>
                    <a:pt x="1501" y="10009"/>
                  </a:lnTo>
                  <a:lnTo>
                    <a:pt x="1391" y="10473"/>
                  </a:lnTo>
                  <a:lnTo>
                    <a:pt x="1282" y="10949"/>
                  </a:lnTo>
                  <a:lnTo>
                    <a:pt x="1181" y="11439"/>
                  </a:lnTo>
                  <a:lnTo>
                    <a:pt x="1080" y="11942"/>
                  </a:lnTo>
                  <a:lnTo>
                    <a:pt x="983" y="12432"/>
                  </a:lnTo>
                  <a:lnTo>
                    <a:pt x="890" y="12948"/>
                  </a:lnTo>
                  <a:lnTo>
                    <a:pt x="801" y="13465"/>
                  </a:lnTo>
                  <a:lnTo>
                    <a:pt x="717" y="13994"/>
                  </a:lnTo>
                  <a:lnTo>
                    <a:pt x="637" y="14524"/>
                  </a:lnTo>
                  <a:lnTo>
                    <a:pt x="557" y="15054"/>
                  </a:lnTo>
                  <a:lnTo>
                    <a:pt x="485" y="15596"/>
                  </a:lnTo>
                  <a:lnTo>
                    <a:pt x="418" y="16152"/>
                  </a:lnTo>
                  <a:lnTo>
                    <a:pt x="354" y="16708"/>
                  </a:lnTo>
                  <a:lnTo>
                    <a:pt x="295" y="17264"/>
                  </a:lnTo>
                  <a:lnTo>
                    <a:pt x="236" y="17834"/>
                  </a:lnTo>
                  <a:lnTo>
                    <a:pt x="186" y="18403"/>
                  </a:lnTo>
                  <a:lnTo>
                    <a:pt x="139" y="18986"/>
                  </a:lnTo>
                  <a:lnTo>
                    <a:pt x="97" y="19568"/>
                  </a:lnTo>
                  <a:lnTo>
                    <a:pt x="64" y="20151"/>
                  </a:lnTo>
                  <a:lnTo>
                    <a:pt x="30" y="20746"/>
                  </a:lnTo>
                  <a:lnTo>
                    <a:pt x="0" y="21342"/>
                  </a:lnTo>
                  <a:lnTo>
                    <a:pt x="953" y="21157"/>
                  </a:lnTo>
                  <a:lnTo>
                    <a:pt x="1906" y="20985"/>
                  </a:lnTo>
                  <a:lnTo>
                    <a:pt x="2858" y="20852"/>
                  </a:lnTo>
                  <a:lnTo>
                    <a:pt x="3811" y="20733"/>
                  </a:lnTo>
                  <a:lnTo>
                    <a:pt x="4764" y="20627"/>
                  </a:lnTo>
                  <a:lnTo>
                    <a:pt x="5717" y="20548"/>
                  </a:lnTo>
                  <a:lnTo>
                    <a:pt x="6669" y="20482"/>
                  </a:lnTo>
                  <a:lnTo>
                    <a:pt x="7626" y="20429"/>
                  </a:lnTo>
                  <a:lnTo>
                    <a:pt x="8579" y="20389"/>
                  </a:lnTo>
                  <a:lnTo>
                    <a:pt x="9536" y="20362"/>
                  </a:lnTo>
                  <a:lnTo>
                    <a:pt x="10489" y="20349"/>
                  </a:lnTo>
                  <a:lnTo>
                    <a:pt x="11446" y="20336"/>
                  </a:lnTo>
                  <a:lnTo>
                    <a:pt x="13355" y="20336"/>
                  </a:lnTo>
                  <a:lnTo>
                    <a:pt x="15261" y="20349"/>
                  </a:lnTo>
                  <a:lnTo>
                    <a:pt x="15227" y="19873"/>
                  </a:lnTo>
                  <a:lnTo>
                    <a:pt x="15193" y="19396"/>
                  </a:lnTo>
                  <a:lnTo>
                    <a:pt x="15160" y="18933"/>
                  </a:lnTo>
                  <a:lnTo>
                    <a:pt x="15117" y="18456"/>
                  </a:lnTo>
                  <a:lnTo>
                    <a:pt x="15075" y="17993"/>
                  </a:lnTo>
                  <a:lnTo>
                    <a:pt x="15029" y="17529"/>
                  </a:lnTo>
                  <a:lnTo>
                    <a:pt x="14978" y="17066"/>
                  </a:lnTo>
                  <a:lnTo>
                    <a:pt x="14928" y="16602"/>
                  </a:lnTo>
                  <a:lnTo>
                    <a:pt x="14873" y="16152"/>
                  </a:lnTo>
                  <a:lnTo>
                    <a:pt x="14814" y="15689"/>
                  </a:lnTo>
                  <a:lnTo>
                    <a:pt x="14751" y="15252"/>
                  </a:lnTo>
                  <a:lnTo>
                    <a:pt x="14687" y="14802"/>
                  </a:lnTo>
                  <a:lnTo>
                    <a:pt x="14624" y="14352"/>
                  </a:lnTo>
                  <a:lnTo>
                    <a:pt x="14553" y="13915"/>
                  </a:lnTo>
                  <a:lnTo>
                    <a:pt x="14485" y="13491"/>
                  </a:lnTo>
                  <a:lnTo>
                    <a:pt x="14409" y="13054"/>
                  </a:lnTo>
                  <a:lnTo>
                    <a:pt x="14333" y="12631"/>
                  </a:lnTo>
                  <a:lnTo>
                    <a:pt x="14253" y="12207"/>
                  </a:lnTo>
                  <a:lnTo>
                    <a:pt x="14173" y="11797"/>
                  </a:lnTo>
                  <a:lnTo>
                    <a:pt x="14089" y="11386"/>
                  </a:lnTo>
                  <a:lnTo>
                    <a:pt x="14000" y="10976"/>
                  </a:lnTo>
                  <a:lnTo>
                    <a:pt x="13912" y="10565"/>
                  </a:lnTo>
                  <a:lnTo>
                    <a:pt x="13823" y="10168"/>
                  </a:lnTo>
                  <a:lnTo>
                    <a:pt x="13726" y="9784"/>
                  </a:lnTo>
                  <a:lnTo>
                    <a:pt x="13634" y="9400"/>
                  </a:lnTo>
                  <a:lnTo>
                    <a:pt x="13532" y="9016"/>
                  </a:lnTo>
                  <a:lnTo>
                    <a:pt x="13435" y="8646"/>
                  </a:lnTo>
                  <a:lnTo>
                    <a:pt x="13330" y="8275"/>
                  </a:lnTo>
                  <a:lnTo>
                    <a:pt x="13229" y="7904"/>
                  </a:lnTo>
                  <a:lnTo>
                    <a:pt x="13119" y="7547"/>
                  </a:lnTo>
                  <a:lnTo>
                    <a:pt x="13010" y="7203"/>
                  </a:lnTo>
                  <a:lnTo>
                    <a:pt x="12900" y="6858"/>
                  </a:lnTo>
                  <a:lnTo>
                    <a:pt x="12786" y="6514"/>
                  </a:lnTo>
                  <a:lnTo>
                    <a:pt x="12672" y="6183"/>
                  </a:lnTo>
                  <a:lnTo>
                    <a:pt x="12559" y="5866"/>
                  </a:lnTo>
                  <a:lnTo>
                    <a:pt x="12441" y="5548"/>
                  </a:lnTo>
                  <a:lnTo>
                    <a:pt x="12318" y="5243"/>
                  </a:lnTo>
                  <a:lnTo>
                    <a:pt x="12196" y="4939"/>
                  </a:lnTo>
                  <a:lnTo>
                    <a:pt x="12074" y="4647"/>
                  </a:lnTo>
                  <a:lnTo>
                    <a:pt x="11947" y="4356"/>
                  </a:lnTo>
                  <a:lnTo>
                    <a:pt x="11821" y="4078"/>
                  </a:lnTo>
                  <a:lnTo>
                    <a:pt x="11690" y="3800"/>
                  </a:lnTo>
                  <a:lnTo>
                    <a:pt x="11559" y="3535"/>
                  </a:lnTo>
                  <a:lnTo>
                    <a:pt x="11429" y="3284"/>
                  </a:lnTo>
                  <a:lnTo>
                    <a:pt x="11294" y="3032"/>
                  </a:lnTo>
                  <a:lnTo>
                    <a:pt x="11159" y="2807"/>
                  </a:lnTo>
                  <a:lnTo>
                    <a:pt x="11024" y="2569"/>
                  </a:lnTo>
                  <a:lnTo>
                    <a:pt x="10885" y="2357"/>
                  </a:lnTo>
                  <a:lnTo>
                    <a:pt x="10746" y="2145"/>
                  </a:lnTo>
                  <a:lnTo>
                    <a:pt x="10603" y="1933"/>
                  </a:lnTo>
                  <a:lnTo>
                    <a:pt x="10463" y="1748"/>
                  </a:lnTo>
                  <a:lnTo>
                    <a:pt x="10316" y="1563"/>
                  </a:lnTo>
                  <a:lnTo>
                    <a:pt x="10173" y="1391"/>
                  </a:lnTo>
                  <a:lnTo>
                    <a:pt x="10025" y="1219"/>
                  </a:lnTo>
                  <a:lnTo>
                    <a:pt x="9882" y="1060"/>
                  </a:lnTo>
                  <a:lnTo>
                    <a:pt x="9730" y="914"/>
                  </a:lnTo>
                  <a:lnTo>
                    <a:pt x="9582" y="782"/>
                  </a:lnTo>
                  <a:lnTo>
                    <a:pt x="9431" y="662"/>
                  </a:lnTo>
                  <a:lnTo>
                    <a:pt x="9279" y="543"/>
                  </a:lnTo>
                  <a:lnTo>
                    <a:pt x="9127" y="437"/>
                  </a:lnTo>
                  <a:lnTo>
                    <a:pt x="8975" y="345"/>
                  </a:lnTo>
                  <a:lnTo>
                    <a:pt x="8819" y="265"/>
                  </a:lnTo>
                  <a:lnTo>
                    <a:pt x="8663" y="199"/>
                  </a:lnTo>
                  <a:lnTo>
                    <a:pt x="8507" y="133"/>
                  </a:lnTo>
                  <a:lnTo>
                    <a:pt x="8318" y="80"/>
                  </a:lnTo>
                  <a:lnTo>
                    <a:pt x="8124" y="40"/>
                  </a:lnTo>
                  <a:lnTo>
                    <a:pt x="7934" y="1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3253475" y="-3120675"/>
              <a:ext cx="137975" cy="471025"/>
            </a:xfrm>
            <a:custGeom>
              <a:avLst/>
              <a:gdLst/>
              <a:ahLst/>
              <a:cxnLst/>
              <a:rect l="l" t="t" r="r" b="b"/>
              <a:pathLst>
                <a:path w="5519" h="18841" extrusionOk="0">
                  <a:moveTo>
                    <a:pt x="5093" y="1"/>
                  </a:moveTo>
                  <a:lnTo>
                    <a:pt x="4220" y="80"/>
                  </a:lnTo>
                  <a:lnTo>
                    <a:pt x="3348" y="146"/>
                  </a:lnTo>
                  <a:lnTo>
                    <a:pt x="2475" y="212"/>
                  </a:lnTo>
                  <a:lnTo>
                    <a:pt x="1602" y="305"/>
                  </a:lnTo>
                  <a:lnTo>
                    <a:pt x="1649" y="411"/>
                  </a:lnTo>
                  <a:lnTo>
                    <a:pt x="1695" y="530"/>
                  </a:lnTo>
                  <a:lnTo>
                    <a:pt x="1733" y="663"/>
                  </a:lnTo>
                  <a:lnTo>
                    <a:pt x="1767" y="821"/>
                  </a:lnTo>
                  <a:lnTo>
                    <a:pt x="1796" y="980"/>
                  </a:lnTo>
                  <a:lnTo>
                    <a:pt x="1817" y="1139"/>
                  </a:lnTo>
                  <a:lnTo>
                    <a:pt x="1830" y="1325"/>
                  </a:lnTo>
                  <a:lnTo>
                    <a:pt x="1839" y="1497"/>
                  </a:lnTo>
                  <a:lnTo>
                    <a:pt x="1839" y="1682"/>
                  </a:lnTo>
                  <a:lnTo>
                    <a:pt x="1834" y="1854"/>
                  </a:lnTo>
                  <a:lnTo>
                    <a:pt x="1817" y="2039"/>
                  </a:lnTo>
                  <a:lnTo>
                    <a:pt x="1796" y="2198"/>
                  </a:lnTo>
                  <a:lnTo>
                    <a:pt x="1763" y="2370"/>
                  </a:lnTo>
                  <a:lnTo>
                    <a:pt x="1725" y="2529"/>
                  </a:lnTo>
                  <a:lnTo>
                    <a:pt x="1674" y="2662"/>
                  </a:lnTo>
                  <a:lnTo>
                    <a:pt x="1615" y="2794"/>
                  </a:lnTo>
                  <a:lnTo>
                    <a:pt x="1510" y="2993"/>
                  </a:lnTo>
                  <a:lnTo>
                    <a:pt x="1409" y="3205"/>
                  </a:lnTo>
                  <a:lnTo>
                    <a:pt x="1312" y="3443"/>
                  </a:lnTo>
                  <a:lnTo>
                    <a:pt x="1215" y="3681"/>
                  </a:lnTo>
                  <a:lnTo>
                    <a:pt x="1118" y="3946"/>
                  </a:lnTo>
                  <a:lnTo>
                    <a:pt x="1029" y="4224"/>
                  </a:lnTo>
                  <a:lnTo>
                    <a:pt x="936" y="4515"/>
                  </a:lnTo>
                  <a:lnTo>
                    <a:pt x="852" y="4806"/>
                  </a:lnTo>
                  <a:lnTo>
                    <a:pt x="768" y="5124"/>
                  </a:lnTo>
                  <a:lnTo>
                    <a:pt x="688" y="5442"/>
                  </a:lnTo>
                  <a:lnTo>
                    <a:pt x="612" y="5773"/>
                  </a:lnTo>
                  <a:lnTo>
                    <a:pt x="540" y="6117"/>
                  </a:lnTo>
                  <a:lnTo>
                    <a:pt x="468" y="6475"/>
                  </a:lnTo>
                  <a:lnTo>
                    <a:pt x="405" y="6832"/>
                  </a:lnTo>
                  <a:lnTo>
                    <a:pt x="346" y="7203"/>
                  </a:lnTo>
                  <a:lnTo>
                    <a:pt x="287" y="7573"/>
                  </a:lnTo>
                  <a:lnTo>
                    <a:pt x="237" y="7944"/>
                  </a:lnTo>
                  <a:lnTo>
                    <a:pt x="190" y="8328"/>
                  </a:lnTo>
                  <a:lnTo>
                    <a:pt x="148" y="8712"/>
                  </a:lnTo>
                  <a:lnTo>
                    <a:pt x="110" y="9109"/>
                  </a:lnTo>
                  <a:lnTo>
                    <a:pt x="76" y="9493"/>
                  </a:lnTo>
                  <a:lnTo>
                    <a:pt x="51" y="9890"/>
                  </a:lnTo>
                  <a:lnTo>
                    <a:pt x="30" y="10287"/>
                  </a:lnTo>
                  <a:lnTo>
                    <a:pt x="13" y="10685"/>
                  </a:lnTo>
                  <a:lnTo>
                    <a:pt x="5" y="11082"/>
                  </a:lnTo>
                  <a:lnTo>
                    <a:pt x="1" y="11466"/>
                  </a:lnTo>
                  <a:lnTo>
                    <a:pt x="5" y="11863"/>
                  </a:lnTo>
                  <a:lnTo>
                    <a:pt x="13" y="12247"/>
                  </a:lnTo>
                  <a:lnTo>
                    <a:pt x="30" y="12631"/>
                  </a:lnTo>
                  <a:lnTo>
                    <a:pt x="55" y="13015"/>
                  </a:lnTo>
                  <a:lnTo>
                    <a:pt x="85" y="13399"/>
                  </a:lnTo>
                  <a:lnTo>
                    <a:pt x="123" y="13769"/>
                  </a:lnTo>
                  <a:lnTo>
                    <a:pt x="169" y="14167"/>
                  </a:lnTo>
                  <a:lnTo>
                    <a:pt x="228" y="14564"/>
                  </a:lnTo>
                  <a:lnTo>
                    <a:pt x="287" y="14921"/>
                  </a:lnTo>
                  <a:lnTo>
                    <a:pt x="355" y="15279"/>
                  </a:lnTo>
                  <a:lnTo>
                    <a:pt x="426" y="15596"/>
                  </a:lnTo>
                  <a:lnTo>
                    <a:pt x="502" y="15914"/>
                  </a:lnTo>
                  <a:lnTo>
                    <a:pt x="582" y="16192"/>
                  </a:lnTo>
                  <a:lnTo>
                    <a:pt x="667" y="16470"/>
                  </a:lnTo>
                  <a:lnTo>
                    <a:pt x="755" y="16722"/>
                  </a:lnTo>
                  <a:lnTo>
                    <a:pt x="848" y="16960"/>
                  </a:lnTo>
                  <a:lnTo>
                    <a:pt x="949" y="17172"/>
                  </a:lnTo>
                  <a:lnTo>
                    <a:pt x="1046" y="17370"/>
                  </a:lnTo>
                  <a:lnTo>
                    <a:pt x="1151" y="17556"/>
                  </a:lnTo>
                  <a:lnTo>
                    <a:pt x="1261" y="17728"/>
                  </a:lnTo>
                  <a:lnTo>
                    <a:pt x="1371" y="17874"/>
                  </a:lnTo>
                  <a:lnTo>
                    <a:pt x="1480" y="18019"/>
                  </a:lnTo>
                  <a:lnTo>
                    <a:pt x="1594" y="18138"/>
                  </a:lnTo>
                  <a:lnTo>
                    <a:pt x="1712" y="18244"/>
                  </a:lnTo>
                  <a:lnTo>
                    <a:pt x="1830" y="18337"/>
                  </a:lnTo>
                  <a:lnTo>
                    <a:pt x="1952" y="18416"/>
                  </a:lnTo>
                  <a:lnTo>
                    <a:pt x="2075" y="18496"/>
                  </a:lnTo>
                  <a:lnTo>
                    <a:pt x="2197" y="18549"/>
                  </a:lnTo>
                  <a:lnTo>
                    <a:pt x="2319" y="18588"/>
                  </a:lnTo>
                  <a:lnTo>
                    <a:pt x="2446" y="18615"/>
                  </a:lnTo>
                  <a:lnTo>
                    <a:pt x="2568" y="18641"/>
                  </a:lnTo>
                  <a:lnTo>
                    <a:pt x="2694" y="18655"/>
                  </a:lnTo>
                  <a:lnTo>
                    <a:pt x="2821" y="18641"/>
                  </a:lnTo>
                  <a:lnTo>
                    <a:pt x="2943" y="18641"/>
                  </a:lnTo>
                  <a:lnTo>
                    <a:pt x="3069" y="18615"/>
                  </a:lnTo>
                  <a:lnTo>
                    <a:pt x="3192" y="18588"/>
                  </a:lnTo>
                  <a:lnTo>
                    <a:pt x="3314" y="18549"/>
                  </a:lnTo>
                  <a:lnTo>
                    <a:pt x="3436" y="18496"/>
                  </a:lnTo>
                  <a:lnTo>
                    <a:pt x="3495" y="18483"/>
                  </a:lnTo>
                  <a:lnTo>
                    <a:pt x="3554" y="18496"/>
                  </a:lnTo>
                  <a:lnTo>
                    <a:pt x="3605" y="18522"/>
                  </a:lnTo>
                  <a:lnTo>
                    <a:pt x="3655" y="18549"/>
                  </a:lnTo>
                  <a:lnTo>
                    <a:pt x="3706" y="18602"/>
                  </a:lnTo>
                  <a:lnTo>
                    <a:pt x="3752" y="18668"/>
                  </a:lnTo>
                  <a:lnTo>
                    <a:pt x="3803" y="18747"/>
                  </a:lnTo>
                  <a:lnTo>
                    <a:pt x="3849" y="18840"/>
                  </a:lnTo>
                  <a:lnTo>
                    <a:pt x="4676" y="18774"/>
                  </a:lnTo>
                  <a:lnTo>
                    <a:pt x="5097" y="18761"/>
                  </a:lnTo>
                  <a:lnTo>
                    <a:pt x="5519" y="18747"/>
                  </a:lnTo>
                  <a:lnTo>
                    <a:pt x="5451" y="17596"/>
                  </a:lnTo>
                  <a:lnTo>
                    <a:pt x="5388" y="16430"/>
                  </a:lnTo>
                  <a:lnTo>
                    <a:pt x="5333" y="15279"/>
                  </a:lnTo>
                  <a:lnTo>
                    <a:pt x="5287" y="14100"/>
                  </a:lnTo>
                  <a:lnTo>
                    <a:pt x="5245" y="12935"/>
                  </a:lnTo>
                  <a:lnTo>
                    <a:pt x="5207" y="11757"/>
                  </a:lnTo>
                  <a:lnTo>
                    <a:pt x="5177" y="10579"/>
                  </a:lnTo>
                  <a:lnTo>
                    <a:pt x="5152" y="9414"/>
                  </a:lnTo>
                  <a:lnTo>
                    <a:pt x="5131" y="8235"/>
                  </a:lnTo>
                  <a:lnTo>
                    <a:pt x="5114" y="7057"/>
                  </a:lnTo>
                  <a:lnTo>
                    <a:pt x="5101" y="5879"/>
                  </a:lnTo>
                  <a:lnTo>
                    <a:pt x="5093" y="4701"/>
                  </a:lnTo>
                  <a:lnTo>
                    <a:pt x="5089" y="3522"/>
                  </a:lnTo>
                  <a:lnTo>
                    <a:pt x="5089" y="2344"/>
                  </a:lnTo>
                  <a:lnTo>
                    <a:pt x="5089" y="1166"/>
                  </a:lnTo>
                  <a:lnTo>
                    <a:pt x="509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2921925" y="-11161175"/>
              <a:ext cx="405875" cy="1284900"/>
            </a:xfrm>
            <a:custGeom>
              <a:avLst/>
              <a:gdLst/>
              <a:ahLst/>
              <a:cxnLst/>
              <a:rect l="l" t="t" r="r" b="b"/>
              <a:pathLst>
                <a:path w="16235" h="51396" extrusionOk="0">
                  <a:moveTo>
                    <a:pt x="12508" y="1"/>
                  </a:moveTo>
                  <a:lnTo>
                    <a:pt x="11741" y="1153"/>
                  </a:lnTo>
                  <a:lnTo>
                    <a:pt x="10973" y="2304"/>
                  </a:lnTo>
                  <a:lnTo>
                    <a:pt x="10202" y="3430"/>
                  </a:lnTo>
                  <a:lnTo>
                    <a:pt x="9426" y="4555"/>
                  </a:lnTo>
                  <a:lnTo>
                    <a:pt x="8651" y="5654"/>
                  </a:lnTo>
                  <a:lnTo>
                    <a:pt x="7867" y="6740"/>
                  </a:lnTo>
                  <a:lnTo>
                    <a:pt x="7087" y="7825"/>
                  </a:lnTo>
                  <a:lnTo>
                    <a:pt x="6303" y="8898"/>
                  </a:lnTo>
                  <a:lnTo>
                    <a:pt x="5514" y="9957"/>
                  </a:lnTo>
                  <a:lnTo>
                    <a:pt x="4730" y="11003"/>
                  </a:lnTo>
                  <a:lnTo>
                    <a:pt x="3154" y="13094"/>
                  </a:lnTo>
                  <a:lnTo>
                    <a:pt x="1577" y="15146"/>
                  </a:lnTo>
                  <a:lnTo>
                    <a:pt x="0" y="17199"/>
                  </a:lnTo>
                  <a:lnTo>
                    <a:pt x="173" y="18615"/>
                  </a:lnTo>
                  <a:lnTo>
                    <a:pt x="350" y="20005"/>
                  </a:lnTo>
                  <a:lnTo>
                    <a:pt x="531" y="21382"/>
                  </a:lnTo>
                  <a:lnTo>
                    <a:pt x="721" y="22746"/>
                  </a:lnTo>
                  <a:lnTo>
                    <a:pt x="919" y="24096"/>
                  </a:lnTo>
                  <a:lnTo>
                    <a:pt x="1122" y="25420"/>
                  </a:lnTo>
                  <a:lnTo>
                    <a:pt x="1332" y="26731"/>
                  </a:lnTo>
                  <a:lnTo>
                    <a:pt x="1547" y="28028"/>
                  </a:lnTo>
                  <a:lnTo>
                    <a:pt x="1775" y="29299"/>
                  </a:lnTo>
                  <a:lnTo>
                    <a:pt x="2007" y="30557"/>
                  </a:lnTo>
                  <a:lnTo>
                    <a:pt x="2243" y="31788"/>
                  </a:lnTo>
                  <a:lnTo>
                    <a:pt x="2365" y="32384"/>
                  </a:lnTo>
                  <a:lnTo>
                    <a:pt x="2492" y="32993"/>
                  </a:lnTo>
                  <a:lnTo>
                    <a:pt x="2618" y="33589"/>
                  </a:lnTo>
                  <a:lnTo>
                    <a:pt x="2745" y="34184"/>
                  </a:lnTo>
                  <a:lnTo>
                    <a:pt x="2875" y="34767"/>
                  </a:lnTo>
                  <a:lnTo>
                    <a:pt x="3006" y="35336"/>
                  </a:lnTo>
                  <a:lnTo>
                    <a:pt x="3141" y="35919"/>
                  </a:lnTo>
                  <a:lnTo>
                    <a:pt x="3276" y="36475"/>
                  </a:lnTo>
                  <a:lnTo>
                    <a:pt x="3415" y="37044"/>
                  </a:lnTo>
                  <a:lnTo>
                    <a:pt x="3554" y="37587"/>
                  </a:lnTo>
                  <a:lnTo>
                    <a:pt x="3693" y="38143"/>
                  </a:lnTo>
                  <a:lnTo>
                    <a:pt x="3836" y="38686"/>
                  </a:lnTo>
                  <a:lnTo>
                    <a:pt x="3984" y="39215"/>
                  </a:lnTo>
                  <a:lnTo>
                    <a:pt x="4132" y="39745"/>
                  </a:lnTo>
                  <a:lnTo>
                    <a:pt x="4283" y="40261"/>
                  </a:lnTo>
                  <a:lnTo>
                    <a:pt x="4431" y="40778"/>
                  </a:lnTo>
                  <a:lnTo>
                    <a:pt x="4587" y="41281"/>
                  </a:lnTo>
                  <a:lnTo>
                    <a:pt x="4743" y="41784"/>
                  </a:lnTo>
                  <a:lnTo>
                    <a:pt x="4899" y="42274"/>
                  </a:lnTo>
                  <a:lnTo>
                    <a:pt x="5059" y="42763"/>
                  </a:lnTo>
                  <a:lnTo>
                    <a:pt x="5223" y="43240"/>
                  </a:lnTo>
                  <a:lnTo>
                    <a:pt x="5388" y="43703"/>
                  </a:lnTo>
                  <a:lnTo>
                    <a:pt x="5552" y="44167"/>
                  </a:lnTo>
                  <a:lnTo>
                    <a:pt x="5721" y="44630"/>
                  </a:lnTo>
                  <a:lnTo>
                    <a:pt x="5894" y="45067"/>
                  </a:lnTo>
                  <a:lnTo>
                    <a:pt x="6066" y="45517"/>
                  </a:lnTo>
                  <a:lnTo>
                    <a:pt x="6239" y="45941"/>
                  </a:lnTo>
                  <a:lnTo>
                    <a:pt x="6416" y="46365"/>
                  </a:lnTo>
                  <a:lnTo>
                    <a:pt x="6598" y="46788"/>
                  </a:lnTo>
                  <a:lnTo>
                    <a:pt x="6779" y="47185"/>
                  </a:lnTo>
                  <a:lnTo>
                    <a:pt x="6964" y="47596"/>
                  </a:lnTo>
                  <a:lnTo>
                    <a:pt x="7150" y="47980"/>
                  </a:lnTo>
                  <a:lnTo>
                    <a:pt x="7340" y="48364"/>
                  </a:lnTo>
                  <a:lnTo>
                    <a:pt x="7529" y="48734"/>
                  </a:lnTo>
                  <a:lnTo>
                    <a:pt x="7723" y="49105"/>
                  </a:lnTo>
                  <a:lnTo>
                    <a:pt x="7917" y="49449"/>
                  </a:lnTo>
                  <a:lnTo>
                    <a:pt x="8115" y="49807"/>
                  </a:lnTo>
                  <a:lnTo>
                    <a:pt x="8313" y="50138"/>
                  </a:lnTo>
                  <a:lnTo>
                    <a:pt x="8516" y="50469"/>
                  </a:lnTo>
                  <a:lnTo>
                    <a:pt x="8722" y="50786"/>
                  </a:lnTo>
                  <a:lnTo>
                    <a:pt x="8929" y="51104"/>
                  </a:lnTo>
                  <a:lnTo>
                    <a:pt x="9140" y="51395"/>
                  </a:lnTo>
                  <a:lnTo>
                    <a:pt x="10008" y="46775"/>
                  </a:lnTo>
                  <a:lnTo>
                    <a:pt x="10881" y="42154"/>
                  </a:lnTo>
                  <a:lnTo>
                    <a:pt x="11762" y="37534"/>
                  </a:lnTo>
                  <a:lnTo>
                    <a:pt x="12643" y="32940"/>
                  </a:lnTo>
                  <a:lnTo>
                    <a:pt x="13532" y="28346"/>
                  </a:lnTo>
                  <a:lnTo>
                    <a:pt x="14426" y="23765"/>
                  </a:lnTo>
                  <a:lnTo>
                    <a:pt x="15328" y="19211"/>
                  </a:lnTo>
                  <a:lnTo>
                    <a:pt x="16235" y="14670"/>
                  </a:lnTo>
                  <a:lnTo>
                    <a:pt x="16003" y="13730"/>
                  </a:lnTo>
                  <a:lnTo>
                    <a:pt x="15771" y="12790"/>
                  </a:lnTo>
                  <a:lnTo>
                    <a:pt x="15303" y="10950"/>
                  </a:lnTo>
                  <a:lnTo>
                    <a:pt x="14831" y="9123"/>
                  </a:lnTo>
                  <a:lnTo>
                    <a:pt x="14359" y="7296"/>
                  </a:lnTo>
                  <a:lnTo>
                    <a:pt x="13886" y="5482"/>
                  </a:lnTo>
                  <a:lnTo>
                    <a:pt x="13423" y="3668"/>
                  </a:lnTo>
                  <a:lnTo>
                    <a:pt x="12959" y="1841"/>
                  </a:lnTo>
                  <a:lnTo>
                    <a:pt x="12731" y="928"/>
                  </a:lnTo>
                  <a:lnTo>
                    <a:pt x="1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2996650" y="-14981000"/>
              <a:ext cx="327350" cy="520650"/>
            </a:xfrm>
            <a:custGeom>
              <a:avLst/>
              <a:gdLst/>
              <a:ahLst/>
              <a:cxnLst/>
              <a:rect l="l" t="t" r="r" b="b"/>
              <a:pathLst>
                <a:path w="13094" h="20826" extrusionOk="0">
                  <a:moveTo>
                    <a:pt x="3423" y="0"/>
                  </a:moveTo>
                  <a:lnTo>
                    <a:pt x="3179" y="1271"/>
                  </a:lnTo>
                  <a:lnTo>
                    <a:pt x="2934" y="2529"/>
                  </a:lnTo>
                  <a:lnTo>
                    <a:pt x="2698" y="3800"/>
                  </a:lnTo>
                  <a:lnTo>
                    <a:pt x="2466" y="5084"/>
                  </a:lnTo>
                  <a:lnTo>
                    <a:pt x="2234" y="6368"/>
                  </a:lnTo>
                  <a:lnTo>
                    <a:pt x="2011" y="7653"/>
                  </a:lnTo>
                  <a:lnTo>
                    <a:pt x="1792" y="8950"/>
                  </a:lnTo>
                  <a:lnTo>
                    <a:pt x="1577" y="10247"/>
                  </a:lnTo>
                  <a:lnTo>
                    <a:pt x="1366" y="11558"/>
                  </a:lnTo>
                  <a:lnTo>
                    <a:pt x="1159" y="12869"/>
                  </a:lnTo>
                  <a:lnTo>
                    <a:pt x="957" y="14179"/>
                  </a:lnTo>
                  <a:lnTo>
                    <a:pt x="759" y="15503"/>
                  </a:lnTo>
                  <a:lnTo>
                    <a:pt x="561" y="16827"/>
                  </a:lnTo>
                  <a:lnTo>
                    <a:pt x="371" y="18151"/>
                  </a:lnTo>
                  <a:lnTo>
                    <a:pt x="181" y="19488"/>
                  </a:lnTo>
                  <a:lnTo>
                    <a:pt x="0" y="20826"/>
                  </a:lnTo>
                  <a:lnTo>
                    <a:pt x="590" y="20693"/>
                  </a:lnTo>
                  <a:lnTo>
                    <a:pt x="1185" y="20574"/>
                  </a:lnTo>
                  <a:lnTo>
                    <a:pt x="1779" y="20455"/>
                  </a:lnTo>
                  <a:lnTo>
                    <a:pt x="2378" y="20362"/>
                  </a:lnTo>
                  <a:lnTo>
                    <a:pt x="2976" y="20270"/>
                  </a:lnTo>
                  <a:lnTo>
                    <a:pt x="3579" y="20203"/>
                  </a:lnTo>
                  <a:lnTo>
                    <a:pt x="4178" y="20137"/>
                  </a:lnTo>
                  <a:lnTo>
                    <a:pt x="4776" y="20084"/>
                  </a:lnTo>
                  <a:lnTo>
                    <a:pt x="5379" y="20044"/>
                  </a:lnTo>
                  <a:lnTo>
                    <a:pt x="5978" y="20031"/>
                  </a:lnTo>
                  <a:lnTo>
                    <a:pt x="6576" y="20018"/>
                  </a:lnTo>
                  <a:lnTo>
                    <a:pt x="7175" y="20031"/>
                  </a:lnTo>
                  <a:lnTo>
                    <a:pt x="7769" y="20058"/>
                  </a:lnTo>
                  <a:lnTo>
                    <a:pt x="8364" y="20097"/>
                  </a:lnTo>
                  <a:lnTo>
                    <a:pt x="8958" y="20150"/>
                  </a:lnTo>
                  <a:lnTo>
                    <a:pt x="9544" y="20217"/>
                  </a:lnTo>
                  <a:lnTo>
                    <a:pt x="9725" y="18919"/>
                  </a:lnTo>
                  <a:lnTo>
                    <a:pt x="9911" y="17622"/>
                  </a:lnTo>
                  <a:lnTo>
                    <a:pt x="10101" y="16337"/>
                  </a:lnTo>
                  <a:lnTo>
                    <a:pt x="10295" y="15053"/>
                  </a:lnTo>
                  <a:lnTo>
                    <a:pt x="10497" y="13782"/>
                  </a:lnTo>
                  <a:lnTo>
                    <a:pt x="10704" y="12525"/>
                  </a:lnTo>
                  <a:lnTo>
                    <a:pt x="10919" y="11267"/>
                  </a:lnTo>
                  <a:lnTo>
                    <a:pt x="11134" y="10022"/>
                  </a:lnTo>
                  <a:lnTo>
                    <a:pt x="11357" y="8791"/>
                  </a:lnTo>
                  <a:lnTo>
                    <a:pt x="11589" y="7560"/>
                  </a:lnTo>
                  <a:lnTo>
                    <a:pt x="11825" y="6342"/>
                  </a:lnTo>
                  <a:lnTo>
                    <a:pt x="12065" y="5124"/>
                  </a:lnTo>
                  <a:lnTo>
                    <a:pt x="12314" y="3919"/>
                  </a:lnTo>
                  <a:lnTo>
                    <a:pt x="12567" y="2714"/>
                  </a:lnTo>
                  <a:lnTo>
                    <a:pt x="12828" y="1523"/>
                  </a:lnTo>
                  <a:lnTo>
                    <a:pt x="13094" y="345"/>
                  </a:lnTo>
                  <a:lnTo>
                    <a:pt x="12799" y="517"/>
                  </a:lnTo>
                  <a:lnTo>
                    <a:pt x="12504" y="676"/>
                  </a:lnTo>
                  <a:lnTo>
                    <a:pt x="12208" y="821"/>
                  </a:lnTo>
                  <a:lnTo>
                    <a:pt x="11909" y="940"/>
                  </a:lnTo>
                  <a:lnTo>
                    <a:pt x="11610" y="1073"/>
                  </a:lnTo>
                  <a:lnTo>
                    <a:pt x="11311" y="1179"/>
                  </a:lnTo>
                  <a:lnTo>
                    <a:pt x="11007" y="1271"/>
                  </a:lnTo>
                  <a:lnTo>
                    <a:pt x="10708" y="1364"/>
                  </a:lnTo>
                  <a:lnTo>
                    <a:pt x="10404" y="1430"/>
                  </a:lnTo>
                  <a:lnTo>
                    <a:pt x="10096" y="1496"/>
                  </a:lnTo>
                  <a:lnTo>
                    <a:pt x="9793" y="1549"/>
                  </a:lnTo>
                  <a:lnTo>
                    <a:pt x="9489" y="1589"/>
                  </a:lnTo>
                  <a:lnTo>
                    <a:pt x="9182" y="1615"/>
                  </a:lnTo>
                  <a:lnTo>
                    <a:pt x="8878" y="1629"/>
                  </a:lnTo>
                  <a:lnTo>
                    <a:pt x="8263" y="1629"/>
                  </a:lnTo>
                  <a:lnTo>
                    <a:pt x="7955" y="1615"/>
                  </a:lnTo>
                  <a:lnTo>
                    <a:pt x="7651" y="1576"/>
                  </a:lnTo>
                  <a:lnTo>
                    <a:pt x="7344" y="1536"/>
                  </a:lnTo>
                  <a:lnTo>
                    <a:pt x="7036" y="1483"/>
                  </a:lnTo>
                  <a:lnTo>
                    <a:pt x="6732" y="1430"/>
                  </a:lnTo>
                  <a:lnTo>
                    <a:pt x="6429" y="1351"/>
                  </a:lnTo>
                  <a:lnTo>
                    <a:pt x="6121" y="1271"/>
                  </a:lnTo>
                  <a:lnTo>
                    <a:pt x="5818" y="1165"/>
                  </a:lnTo>
                  <a:lnTo>
                    <a:pt x="5514" y="1059"/>
                  </a:lnTo>
                  <a:lnTo>
                    <a:pt x="5215" y="940"/>
                  </a:lnTo>
                  <a:lnTo>
                    <a:pt x="4911" y="821"/>
                  </a:lnTo>
                  <a:lnTo>
                    <a:pt x="4612" y="676"/>
                  </a:lnTo>
                  <a:lnTo>
                    <a:pt x="4313" y="517"/>
                  </a:lnTo>
                  <a:lnTo>
                    <a:pt x="4013" y="358"/>
                  </a:lnTo>
                  <a:lnTo>
                    <a:pt x="3718" y="186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2916125" y="-14368025"/>
              <a:ext cx="303125" cy="687125"/>
            </a:xfrm>
            <a:custGeom>
              <a:avLst/>
              <a:gdLst/>
              <a:ahLst/>
              <a:cxnLst/>
              <a:rect l="l" t="t" r="r" b="b"/>
              <a:pathLst>
                <a:path w="12125" h="27485" extrusionOk="0">
                  <a:moveTo>
                    <a:pt x="2728" y="0"/>
                  </a:moveTo>
                  <a:lnTo>
                    <a:pt x="2517" y="1682"/>
                  </a:lnTo>
                  <a:lnTo>
                    <a:pt x="2315" y="3350"/>
                  </a:lnTo>
                  <a:lnTo>
                    <a:pt x="2117" y="5044"/>
                  </a:lnTo>
                  <a:lnTo>
                    <a:pt x="1927" y="6739"/>
                  </a:lnTo>
                  <a:lnTo>
                    <a:pt x="1737" y="8434"/>
                  </a:lnTo>
                  <a:lnTo>
                    <a:pt x="1556" y="10142"/>
                  </a:lnTo>
                  <a:lnTo>
                    <a:pt x="1379" y="11849"/>
                  </a:lnTo>
                  <a:lnTo>
                    <a:pt x="1206" y="13570"/>
                  </a:lnTo>
                  <a:lnTo>
                    <a:pt x="1037" y="15292"/>
                  </a:lnTo>
                  <a:lnTo>
                    <a:pt x="873" y="17013"/>
                  </a:lnTo>
                  <a:lnTo>
                    <a:pt x="717" y="18747"/>
                  </a:lnTo>
                  <a:lnTo>
                    <a:pt x="565" y="20495"/>
                  </a:lnTo>
                  <a:lnTo>
                    <a:pt x="418" y="22229"/>
                  </a:lnTo>
                  <a:lnTo>
                    <a:pt x="274" y="23976"/>
                  </a:lnTo>
                  <a:lnTo>
                    <a:pt x="135" y="25737"/>
                  </a:lnTo>
                  <a:lnTo>
                    <a:pt x="0" y="27485"/>
                  </a:lnTo>
                  <a:lnTo>
                    <a:pt x="43" y="27485"/>
                  </a:lnTo>
                  <a:lnTo>
                    <a:pt x="64" y="27313"/>
                  </a:lnTo>
                  <a:lnTo>
                    <a:pt x="89" y="27141"/>
                  </a:lnTo>
                  <a:lnTo>
                    <a:pt x="123" y="26995"/>
                  </a:lnTo>
                  <a:lnTo>
                    <a:pt x="165" y="26849"/>
                  </a:lnTo>
                  <a:lnTo>
                    <a:pt x="215" y="26730"/>
                  </a:lnTo>
                  <a:lnTo>
                    <a:pt x="245" y="26677"/>
                  </a:lnTo>
                  <a:lnTo>
                    <a:pt x="274" y="26624"/>
                  </a:lnTo>
                  <a:lnTo>
                    <a:pt x="304" y="26585"/>
                  </a:lnTo>
                  <a:lnTo>
                    <a:pt x="338" y="26545"/>
                  </a:lnTo>
                  <a:lnTo>
                    <a:pt x="376" y="26518"/>
                  </a:lnTo>
                  <a:lnTo>
                    <a:pt x="414" y="26505"/>
                  </a:lnTo>
                  <a:lnTo>
                    <a:pt x="1008" y="26201"/>
                  </a:lnTo>
                  <a:lnTo>
                    <a:pt x="1611" y="25936"/>
                  </a:lnTo>
                  <a:lnTo>
                    <a:pt x="2209" y="25684"/>
                  </a:lnTo>
                  <a:lnTo>
                    <a:pt x="2812" y="25446"/>
                  </a:lnTo>
                  <a:lnTo>
                    <a:pt x="3419" y="25221"/>
                  </a:lnTo>
                  <a:lnTo>
                    <a:pt x="4026" y="25022"/>
                  </a:lnTo>
                  <a:lnTo>
                    <a:pt x="4633" y="24837"/>
                  </a:lnTo>
                  <a:lnTo>
                    <a:pt x="5240" y="24665"/>
                  </a:lnTo>
                  <a:lnTo>
                    <a:pt x="5847" y="24493"/>
                  </a:lnTo>
                  <a:lnTo>
                    <a:pt x="6459" y="24347"/>
                  </a:lnTo>
                  <a:lnTo>
                    <a:pt x="7677" y="24056"/>
                  </a:lnTo>
                  <a:lnTo>
                    <a:pt x="8895" y="23791"/>
                  </a:lnTo>
                  <a:lnTo>
                    <a:pt x="10109" y="23526"/>
                  </a:lnTo>
                  <a:lnTo>
                    <a:pt x="10202" y="22083"/>
                  </a:lnTo>
                  <a:lnTo>
                    <a:pt x="10303" y="20640"/>
                  </a:lnTo>
                  <a:lnTo>
                    <a:pt x="10404" y="19197"/>
                  </a:lnTo>
                  <a:lnTo>
                    <a:pt x="10510" y="17754"/>
                  </a:lnTo>
                  <a:lnTo>
                    <a:pt x="10619" y="16311"/>
                  </a:lnTo>
                  <a:lnTo>
                    <a:pt x="10733" y="14881"/>
                  </a:lnTo>
                  <a:lnTo>
                    <a:pt x="10851" y="13451"/>
                  </a:lnTo>
                  <a:lnTo>
                    <a:pt x="10974" y="12035"/>
                  </a:lnTo>
                  <a:lnTo>
                    <a:pt x="11100" y="10605"/>
                  </a:lnTo>
                  <a:lnTo>
                    <a:pt x="11231" y="9202"/>
                  </a:lnTo>
                  <a:lnTo>
                    <a:pt x="11366" y="7785"/>
                  </a:lnTo>
                  <a:lnTo>
                    <a:pt x="11509" y="6382"/>
                  </a:lnTo>
                  <a:lnTo>
                    <a:pt x="11652" y="4978"/>
                  </a:lnTo>
                  <a:lnTo>
                    <a:pt x="11804" y="3588"/>
                  </a:lnTo>
                  <a:lnTo>
                    <a:pt x="11960" y="2198"/>
                  </a:lnTo>
                  <a:lnTo>
                    <a:pt x="12124" y="821"/>
                  </a:lnTo>
                  <a:lnTo>
                    <a:pt x="11538" y="874"/>
                  </a:lnTo>
                  <a:lnTo>
                    <a:pt x="10953" y="901"/>
                  </a:lnTo>
                  <a:lnTo>
                    <a:pt x="10367" y="927"/>
                  </a:lnTo>
                  <a:lnTo>
                    <a:pt x="9776" y="927"/>
                  </a:lnTo>
                  <a:lnTo>
                    <a:pt x="9190" y="914"/>
                  </a:lnTo>
                  <a:lnTo>
                    <a:pt x="8600" y="901"/>
                  </a:lnTo>
                  <a:lnTo>
                    <a:pt x="8010" y="861"/>
                  </a:lnTo>
                  <a:lnTo>
                    <a:pt x="7420" y="821"/>
                  </a:lnTo>
                  <a:lnTo>
                    <a:pt x="6830" y="755"/>
                  </a:lnTo>
                  <a:lnTo>
                    <a:pt x="6239" y="675"/>
                  </a:lnTo>
                  <a:lnTo>
                    <a:pt x="5654" y="596"/>
                  </a:lnTo>
                  <a:lnTo>
                    <a:pt x="5063" y="503"/>
                  </a:lnTo>
                  <a:lnTo>
                    <a:pt x="4477" y="397"/>
                  </a:lnTo>
                  <a:lnTo>
                    <a:pt x="3891" y="278"/>
                  </a:lnTo>
                  <a:lnTo>
                    <a:pt x="3310" y="14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2859000" y="-11967775"/>
              <a:ext cx="349300" cy="1150525"/>
            </a:xfrm>
            <a:custGeom>
              <a:avLst/>
              <a:gdLst/>
              <a:ahLst/>
              <a:cxnLst/>
              <a:rect l="l" t="t" r="r" b="b"/>
              <a:pathLst>
                <a:path w="13972" h="46021" extrusionOk="0">
                  <a:moveTo>
                    <a:pt x="11054" y="1"/>
                  </a:moveTo>
                  <a:lnTo>
                    <a:pt x="10725" y="358"/>
                  </a:lnTo>
                  <a:lnTo>
                    <a:pt x="10396" y="716"/>
                  </a:lnTo>
                  <a:lnTo>
                    <a:pt x="10063" y="1060"/>
                  </a:lnTo>
                  <a:lnTo>
                    <a:pt x="9730" y="1404"/>
                  </a:lnTo>
                  <a:lnTo>
                    <a:pt x="9393" y="1735"/>
                  </a:lnTo>
                  <a:lnTo>
                    <a:pt x="9056" y="2066"/>
                  </a:lnTo>
                  <a:lnTo>
                    <a:pt x="8718" y="2371"/>
                  </a:lnTo>
                  <a:lnTo>
                    <a:pt x="8377" y="2688"/>
                  </a:lnTo>
                  <a:lnTo>
                    <a:pt x="7694" y="3284"/>
                  </a:lnTo>
                  <a:lnTo>
                    <a:pt x="7003" y="3854"/>
                  </a:lnTo>
                  <a:lnTo>
                    <a:pt x="6307" y="4410"/>
                  </a:lnTo>
                  <a:lnTo>
                    <a:pt x="5607" y="4926"/>
                  </a:lnTo>
                  <a:lnTo>
                    <a:pt x="4907" y="5429"/>
                  </a:lnTo>
                  <a:lnTo>
                    <a:pt x="4203" y="5919"/>
                  </a:lnTo>
                  <a:lnTo>
                    <a:pt x="3499" y="6382"/>
                  </a:lnTo>
                  <a:lnTo>
                    <a:pt x="2795" y="6832"/>
                  </a:lnTo>
                  <a:lnTo>
                    <a:pt x="2096" y="7256"/>
                  </a:lnTo>
                  <a:lnTo>
                    <a:pt x="1392" y="7680"/>
                  </a:lnTo>
                  <a:lnTo>
                    <a:pt x="696" y="8077"/>
                  </a:lnTo>
                  <a:lnTo>
                    <a:pt x="1" y="8474"/>
                  </a:lnTo>
                  <a:lnTo>
                    <a:pt x="51" y="10817"/>
                  </a:lnTo>
                  <a:lnTo>
                    <a:pt x="110" y="13187"/>
                  </a:lnTo>
                  <a:lnTo>
                    <a:pt x="182" y="15557"/>
                  </a:lnTo>
                  <a:lnTo>
                    <a:pt x="258" y="17927"/>
                  </a:lnTo>
                  <a:lnTo>
                    <a:pt x="304" y="19118"/>
                  </a:lnTo>
                  <a:lnTo>
                    <a:pt x="350" y="20310"/>
                  </a:lnTo>
                  <a:lnTo>
                    <a:pt x="401" y="21501"/>
                  </a:lnTo>
                  <a:lnTo>
                    <a:pt x="452" y="22693"/>
                  </a:lnTo>
                  <a:lnTo>
                    <a:pt x="506" y="23884"/>
                  </a:lnTo>
                  <a:lnTo>
                    <a:pt x="565" y="25076"/>
                  </a:lnTo>
                  <a:lnTo>
                    <a:pt x="624" y="26267"/>
                  </a:lnTo>
                  <a:lnTo>
                    <a:pt x="688" y="27459"/>
                  </a:lnTo>
                  <a:lnTo>
                    <a:pt x="755" y="28651"/>
                  </a:lnTo>
                  <a:lnTo>
                    <a:pt x="823" y="29829"/>
                  </a:lnTo>
                  <a:lnTo>
                    <a:pt x="894" y="31020"/>
                  </a:lnTo>
                  <a:lnTo>
                    <a:pt x="970" y="32199"/>
                  </a:lnTo>
                  <a:lnTo>
                    <a:pt x="1050" y="33377"/>
                  </a:lnTo>
                  <a:lnTo>
                    <a:pt x="1130" y="34555"/>
                  </a:lnTo>
                  <a:lnTo>
                    <a:pt x="1215" y="35720"/>
                  </a:lnTo>
                  <a:lnTo>
                    <a:pt x="1303" y="36885"/>
                  </a:lnTo>
                  <a:lnTo>
                    <a:pt x="1396" y="38050"/>
                  </a:lnTo>
                  <a:lnTo>
                    <a:pt x="1493" y="39202"/>
                  </a:lnTo>
                  <a:lnTo>
                    <a:pt x="1590" y="40354"/>
                  </a:lnTo>
                  <a:lnTo>
                    <a:pt x="1691" y="41506"/>
                  </a:lnTo>
                  <a:lnTo>
                    <a:pt x="1796" y="42644"/>
                  </a:lnTo>
                  <a:lnTo>
                    <a:pt x="1906" y="43783"/>
                  </a:lnTo>
                  <a:lnTo>
                    <a:pt x="2020" y="44908"/>
                  </a:lnTo>
                  <a:lnTo>
                    <a:pt x="2134" y="46020"/>
                  </a:lnTo>
                  <a:lnTo>
                    <a:pt x="3596" y="43637"/>
                  </a:lnTo>
                  <a:lnTo>
                    <a:pt x="5063" y="41254"/>
                  </a:lnTo>
                  <a:lnTo>
                    <a:pt x="6530" y="38871"/>
                  </a:lnTo>
                  <a:lnTo>
                    <a:pt x="7268" y="37693"/>
                  </a:lnTo>
                  <a:lnTo>
                    <a:pt x="8006" y="36528"/>
                  </a:lnTo>
                  <a:lnTo>
                    <a:pt x="8748" y="35363"/>
                  </a:lnTo>
                  <a:lnTo>
                    <a:pt x="9486" y="34211"/>
                  </a:lnTo>
                  <a:lnTo>
                    <a:pt x="10232" y="33072"/>
                  </a:lnTo>
                  <a:lnTo>
                    <a:pt x="10974" y="31934"/>
                  </a:lnTo>
                  <a:lnTo>
                    <a:pt x="11720" y="30822"/>
                  </a:lnTo>
                  <a:lnTo>
                    <a:pt x="12470" y="29723"/>
                  </a:lnTo>
                  <a:lnTo>
                    <a:pt x="13216" y="28637"/>
                  </a:lnTo>
                  <a:lnTo>
                    <a:pt x="13971" y="27578"/>
                  </a:lnTo>
                  <a:lnTo>
                    <a:pt x="13794" y="26744"/>
                  </a:lnTo>
                  <a:lnTo>
                    <a:pt x="13621" y="25897"/>
                  </a:lnTo>
                  <a:lnTo>
                    <a:pt x="13453" y="25049"/>
                  </a:lnTo>
                  <a:lnTo>
                    <a:pt x="13288" y="24176"/>
                  </a:lnTo>
                  <a:lnTo>
                    <a:pt x="13132" y="23315"/>
                  </a:lnTo>
                  <a:lnTo>
                    <a:pt x="12976" y="22428"/>
                  </a:lnTo>
                  <a:lnTo>
                    <a:pt x="12824" y="21528"/>
                  </a:lnTo>
                  <a:lnTo>
                    <a:pt x="12681" y="20628"/>
                  </a:lnTo>
                  <a:lnTo>
                    <a:pt x="12542" y="19714"/>
                  </a:lnTo>
                  <a:lnTo>
                    <a:pt x="12407" y="18774"/>
                  </a:lnTo>
                  <a:lnTo>
                    <a:pt x="12281" y="17834"/>
                  </a:lnTo>
                  <a:lnTo>
                    <a:pt x="12163" y="16881"/>
                  </a:lnTo>
                  <a:lnTo>
                    <a:pt x="12049" y="15914"/>
                  </a:lnTo>
                  <a:lnTo>
                    <a:pt x="11939" y="14922"/>
                  </a:lnTo>
                  <a:lnTo>
                    <a:pt x="11842" y="13929"/>
                  </a:lnTo>
                  <a:lnTo>
                    <a:pt x="11749" y="12909"/>
                  </a:lnTo>
                  <a:lnTo>
                    <a:pt x="11682" y="12128"/>
                  </a:lnTo>
                  <a:lnTo>
                    <a:pt x="11619" y="11334"/>
                  </a:lnTo>
                  <a:lnTo>
                    <a:pt x="11560" y="10539"/>
                  </a:lnTo>
                  <a:lnTo>
                    <a:pt x="11505" y="9745"/>
                  </a:lnTo>
                  <a:lnTo>
                    <a:pt x="11450" y="8951"/>
                  </a:lnTo>
                  <a:lnTo>
                    <a:pt x="11400" y="8143"/>
                  </a:lnTo>
                  <a:lnTo>
                    <a:pt x="11353" y="7335"/>
                  </a:lnTo>
                  <a:lnTo>
                    <a:pt x="11311" y="6528"/>
                  </a:lnTo>
                  <a:lnTo>
                    <a:pt x="11269" y="5720"/>
                  </a:lnTo>
                  <a:lnTo>
                    <a:pt x="11231" y="4913"/>
                  </a:lnTo>
                  <a:lnTo>
                    <a:pt x="11193" y="4092"/>
                  </a:lnTo>
                  <a:lnTo>
                    <a:pt x="11163" y="3284"/>
                  </a:lnTo>
                  <a:lnTo>
                    <a:pt x="11104" y="1643"/>
                  </a:lnTo>
                  <a:lnTo>
                    <a:pt x="110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2868900" y="-13680925"/>
              <a:ext cx="293125" cy="921800"/>
            </a:xfrm>
            <a:custGeom>
              <a:avLst/>
              <a:gdLst/>
              <a:ahLst/>
              <a:cxnLst/>
              <a:rect l="l" t="t" r="r" b="b"/>
              <a:pathLst>
                <a:path w="11725" h="36872" extrusionOk="0">
                  <a:moveTo>
                    <a:pt x="1889" y="1"/>
                  </a:moveTo>
                  <a:lnTo>
                    <a:pt x="1725" y="2265"/>
                  </a:lnTo>
                  <a:lnTo>
                    <a:pt x="1565" y="4542"/>
                  </a:lnTo>
                  <a:lnTo>
                    <a:pt x="1413" y="6806"/>
                  </a:lnTo>
                  <a:lnTo>
                    <a:pt x="1270" y="9096"/>
                  </a:lnTo>
                  <a:lnTo>
                    <a:pt x="1131" y="11373"/>
                  </a:lnTo>
                  <a:lnTo>
                    <a:pt x="1000" y="13677"/>
                  </a:lnTo>
                  <a:lnTo>
                    <a:pt x="873" y="15967"/>
                  </a:lnTo>
                  <a:lnTo>
                    <a:pt x="755" y="18271"/>
                  </a:lnTo>
                  <a:lnTo>
                    <a:pt x="642" y="20588"/>
                  </a:lnTo>
                  <a:lnTo>
                    <a:pt x="536" y="22905"/>
                  </a:lnTo>
                  <a:lnTo>
                    <a:pt x="431" y="25222"/>
                  </a:lnTo>
                  <a:lnTo>
                    <a:pt x="338" y="27538"/>
                  </a:lnTo>
                  <a:lnTo>
                    <a:pt x="245" y="29868"/>
                  </a:lnTo>
                  <a:lnTo>
                    <a:pt x="157" y="32199"/>
                  </a:lnTo>
                  <a:lnTo>
                    <a:pt x="77" y="34529"/>
                  </a:lnTo>
                  <a:lnTo>
                    <a:pt x="1" y="36872"/>
                  </a:lnTo>
                  <a:lnTo>
                    <a:pt x="1" y="36872"/>
                  </a:lnTo>
                  <a:lnTo>
                    <a:pt x="663" y="36395"/>
                  </a:lnTo>
                  <a:lnTo>
                    <a:pt x="1329" y="35959"/>
                  </a:lnTo>
                  <a:lnTo>
                    <a:pt x="1995" y="35535"/>
                  </a:lnTo>
                  <a:lnTo>
                    <a:pt x="2661" y="35151"/>
                  </a:lnTo>
                  <a:lnTo>
                    <a:pt x="3331" y="34793"/>
                  </a:lnTo>
                  <a:lnTo>
                    <a:pt x="4001" y="34449"/>
                  </a:lnTo>
                  <a:lnTo>
                    <a:pt x="4672" y="34145"/>
                  </a:lnTo>
                  <a:lnTo>
                    <a:pt x="5346" y="33867"/>
                  </a:lnTo>
                  <a:lnTo>
                    <a:pt x="6021" y="33615"/>
                  </a:lnTo>
                  <a:lnTo>
                    <a:pt x="6691" y="33390"/>
                  </a:lnTo>
                  <a:lnTo>
                    <a:pt x="7370" y="33192"/>
                  </a:lnTo>
                  <a:lnTo>
                    <a:pt x="8044" y="33019"/>
                  </a:lnTo>
                  <a:lnTo>
                    <a:pt x="8719" y="32874"/>
                  </a:lnTo>
                  <a:lnTo>
                    <a:pt x="9397" y="32768"/>
                  </a:lnTo>
                  <a:lnTo>
                    <a:pt x="10076" y="32675"/>
                  </a:lnTo>
                  <a:lnTo>
                    <a:pt x="10751" y="32609"/>
                  </a:lnTo>
                  <a:lnTo>
                    <a:pt x="10780" y="30636"/>
                  </a:lnTo>
                  <a:lnTo>
                    <a:pt x="10810" y="28677"/>
                  </a:lnTo>
                  <a:lnTo>
                    <a:pt x="10848" y="26704"/>
                  </a:lnTo>
                  <a:lnTo>
                    <a:pt x="10885" y="24732"/>
                  </a:lnTo>
                  <a:lnTo>
                    <a:pt x="10928" y="22759"/>
                  </a:lnTo>
                  <a:lnTo>
                    <a:pt x="10974" y="20786"/>
                  </a:lnTo>
                  <a:lnTo>
                    <a:pt x="11029" y="18814"/>
                  </a:lnTo>
                  <a:lnTo>
                    <a:pt x="11084" y="16841"/>
                  </a:lnTo>
                  <a:lnTo>
                    <a:pt x="11147" y="14868"/>
                  </a:lnTo>
                  <a:lnTo>
                    <a:pt x="11214" y="12909"/>
                  </a:lnTo>
                  <a:lnTo>
                    <a:pt x="11286" y="10936"/>
                  </a:lnTo>
                  <a:lnTo>
                    <a:pt x="11362" y="8977"/>
                  </a:lnTo>
                  <a:lnTo>
                    <a:pt x="11442" y="7018"/>
                  </a:lnTo>
                  <a:lnTo>
                    <a:pt x="11530" y="5058"/>
                  </a:lnTo>
                  <a:lnTo>
                    <a:pt x="11623" y="3112"/>
                  </a:lnTo>
                  <a:lnTo>
                    <a:pt x="11724" y="1166"/>
                  </a:lnTo>
                  <a:lnTo>
                    <a:pt x="10565" y="1444"/>
                  </a:lnTo>
                  <a:lnTo>
                    <a:pt x="9406" y="1695"/>
                  </a:lnTo>
                  <a:lnTo>
                    <a:pt x="8242" y="1934"/>
                  </a:lnTo>
                  <a:lnTo>
                    <a:pt x="7661" y="2053"/>
                  </a:lnTo>
                  <a:lnTo>
                    <a:pt x="7075" y="2146"/>
                  </a:lnTo>
                  <a:lnTo>
                    <a:pt x="6493" y="2238"/>
                  </a:lnTo>
                  <a:lnTo>
                    <a:pt x="5911" y="2304"/>
                  </a:lnTo>
                  <a:lnTo>
                    <a:pt x="5329" y="2371"/>
                  </a:lnTo>
                  <a:lnTo>
                    <a:pt x="4752" y="2410"/>
                  </a:lnTo>
                  <a:lnTo>
                    <a:pt x="4170" y="2437"/>
                  </a:lnTo>
                  <a:lnTo>
                    <a:pt x="3592" y="2450"/>
                  </a:lnTo>
                  <a:lnTo>
                    <a:pt x="3015" y="2450"/>
                  </a:lnTo>
                  <a:lnTo>
                    <a:pt x="2437" y="2410"/>
                  </a:lnTo>
                  <a:lnTo>
                    <a:pt x="2366" y="2397"/>
                  </a:lnTo>
                  <a:lnTo>
                    <a:pt x="2298" y="2344"/>
                  </a:lnTo>
                  <a:lnTo>
                    <a:pt x="2235" y="2265"/>
                  </a:lnTo>
                  <a:lnTo>
                    <a:pt x="2176" y="2159"/>
                  </a:lnTo>
                  <a:lnTo>
                    <a:pt x="2121" y="2040"/>
                  </a:lnTo>
                  <a:lnTo>
                    <a:pt x="2075" y="1894"/>
                  </a:lnTo>
                  <a:lnTo>
                    <a:pt x="2033" y="1735"/>
                  </a:lnTo>
                  <a:lnTo>
                    <a:pt x="1995" y="1563"/>
                  </a:lnTo>
                  <a:lnTo>
                    <a:pt x="1965" y="1378"/>
                  </a:lnTo>
                  <a:lnTo>
                    <a:pt x="1940" y="1192"/>
                  </a:lnTo>
                  <a:lnTo>
                    <a:pt x="1919" y="994"/>
                  </a:lnTo>
                  <a:lnTo>
                    <a:pt x="1910" y="795"/>
                  </a:lnTo>
                  <a:lnTo>
                    <a:pt x="1902" y="597"/>
                  </a:lnTo>
                  <a:lnTo>
                    <a:pt x="1906" y="385"/>
                  </a:lnTo>
                  <a:lnTo>
                    <a:pt x="1915" y="199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2856250" y="-12736950"/>
              <a:ext cx="279750" cy="870150"/>
            </a:xfrm>
            <a:custGeom>
              <a:avLst/>
              <a:gdLst/>
              <a:ahLst/>
              <a:cxnLst/>
              <a:rect l="l" t="t" r="r" b="b"/>
              <a:pathLst>
                <a:path w="11190" h="34806" extrusionOk="0">
                  <a:moveTo>
                    <a:pt x="10506" y="0"/>
                  </a:moveTo>
                  <a:lnTo>
                    <a:pt x="9827" y="13"/>
                  </a:lnTo>
                  <a:lnTo>
                    <a:pt x="9149" y="53"/>
                  </a:lnTo>
                  <a:lnTo>
                    <a:pt x="8470" y="119"/>
                  </a:lnTo>
                  <a:lnTo>
                    <a:pt x="7791" y="212"/>
                  </a:lnTo>
                  <a:lnTo>
                    <a:pt x="7117" y="331"/>
                  </a:lnTo>
                  <a:lnTo>
                    <a:pt x="6438" y="477"/>
                  </a:lnTo>
                  <a:lnTo>
                    <a:pt x="5764" y="649"/>
                  </a:lnTo>
                  <a:lnTo>
                    <a:pt x="5093" y="847"/>
                  </a:lnTo>
                  <a:lnTo>
                    <a:pt x="4419" y="1072"/>
                  </a:lnTo>
                  <a:lnTo>
                    <a:pt x="3744" y="1324"/>
                  </a:lnTo>
                  <a:lnTo>
                    <a:pt x="3074" y="1589"/>
                  </a:lnTo>
                  <a:lnTo>
                    <a:pt x="2400" y="1893"/>
                  </a:lnTo>
                  <a:lnTo>
                    <a:pt x="1729" y="2211"/>
                  </a:lnTo>
                  <a:lnTo>
                    <a:pt x="1055" y="2568"/>
                  </a:lnTo>
                  <a:lnTo>
                    <a:pt x="385" y="2939"/>
                  </a:lnTo>
                  <a:lnTo>
                    <a:pt x="178" y="10724"/>
                  </a:lnTo>
                  <a:lnTo>
                    <a:pt x="148" y="12074"/>
                  </a:lnTo>
                  <a:lnTo>
                    <a:pt x="119" y="13451"/>
                  </a:lnTo>
                  <a:lnTo>
                    <a:pt x="94" y="14854"/>
                  </a:lnTo>
                  <a:lnTo>
                    <a:pt x="73" y="16284"/>
                  </a:lnTo>
                  <a:lnTo>
                    <a:pt x="56" y="17727"/>
                  </a:lnTo>
                  <a:lnTo>
                    <a:pt x="39" y="19197"/>
                  </a:lnTo>
                  <a:lnTo>
                    <a:pt x="22" y="20680"/>
                  </a:lnTo>
                  <a:lnTo>
                    <a:pt x="14" y="22189"/>
                  </a:lnTo>
                  <a:lnTo>
                    <a:pt x="5" y="23711"/>
                  </a:lnTo>
                  <a:lnTo>
                    <a:pt x="1" y="25260"/>
                  </a:lnTo>
                  <a:lnTo>
                    <a:pt x="1" y="26809"/>
                  </a:lnTo>
                  <a:lnTo>
                    <a:pt x="5" y="28385"/>
                  </a:lnTo>
                  <a:lnTo>
                    <a:pt x="9" y="29974"/>
                  </a:lnTo>
                  <a:lnTo>
                    <a:pt x="22" y="31576"/>
                  </a:lnTo>
                  <a:lnTo>
                    <a:pt x="35" y="33191"/>
                  </a:lnTo>
                  <a:lnTo>
                    <a:pt x="56" y="34806"/>
                  </a:lnTo>
                  <a:lnTo>
                    <a:pt x="726" y="34104"/>
                  </a:lnTo>
                  <a:lnTo>
                    <a:pt x="1400" y="33403"/>
                  </a:lnTo>
                  <a:lnTo>
                    <a:pt x="2079" y="32714"/>
                  </a:lnTo>
                  <a:lnTo>
                    <a:pt x="2762" y="32026"/>
                  </a:lnTo>
                  <a:lnTo>
                    <a:pt x="3449" y="31350"/>
                  </a:lnTo>
                  <a:lnTo>
                    <a:pt x="4141" y="30702"/>
                  </a:lnTo>
                  <a:lnTo>
                    <a:pt x="4828" y="30066"/>
                  </a:lnTo>
                  <a:lnTo>
                    <a:pt x="5523" y="29444"/>
                  </a:lnTo>
                  <a:lnTo>
                    <a:pt x="6215" y="28848"/>
                  </a:lnTo>
                  <a:lnTo>
                    <a:pt x="6910" y="28292"/>
                  </a:lnTo>
                  <a:lnTo>
                    <a:pt x="7606" y="27749"/>
                  </a:lnTo>
                  <a:lnTo>
                    <a:pt x="8297" y="27233"/>
                  </a:lnTo>
                  <a:lnTo>
                    <a:pt x="8643" y="26995"/>
                  </a:lnTo>
                  <a:lnTo>
                    <a:pt x="8989" y="26770"/>
                  </a:lnTo>
                  <a:lnTo>
                    <a:pt x="9334" y="26545"/>
                  </a:lnTo>
                  <a:lnTo>
                    <a:pt x="9680" y="26320"/>
                  </a:lnTo>
                  <a:lnTo>
                    <a:pt x="10026" y="26121"/>
                  </a:lnTo>
                  <a:lnTo>
                    <a:pt x="10367" y="25922"/>
                  </a:lnTo>
                  <a:lnTo>
                    <a:pt x="10713" y="25737"/>
                  </a:lnTo>
                  <a:lnTo>
                    <a:pt x="11054" y="25565"/>
                  </a:lnTo>
                  <a:lnTo>
                    <a:pt x="11033" y="23950"/>
                  </a:lnTo>
                  <a:lnTo>
                    <a:pt x="11025" y="22335"/>
                  </a:lnTo>
                  <a:lnTo>
                    <a:pt x="11016" y="20719"/>
                  </a:lnTo>
                  <a:lnTo>
                    <a:pt x="11016" y="19104"/>
                  </a:lnTo>
                  <a:lnTo>
                    <a:pt x="11021" y="17489"/>
                  </a:lnTo>
                  <a:lnTo>
                    <a:pt x="11025" y="15874"/>
                  </a:lnTo>
                  <a:lnTo>
                    <a:pt x="11037" y="14272"/>
                  </a:lnTo>
                  <a:lnTo>
                    <a:pt x="11050" y="12657"/>
                  </a:lnTo>
                  <a:lnTo>
                    <a:pt x="11080" y="9453"/>
                  </a:lnTo>
                  <a:lnTo>
                    <a:pt x="11117" y="6275"/>
                  </a:lnTo>
                  <a:lnTo>
                    <a:pt x="11155" y="3124"/>
                  </a:lnTo>
                  <a:lnTo>
                    <a:pt x="11189" y="13"/>
                  </a:lnTo>
                  <a:lnTo>
                    <a:pt x="105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2460425" y="-2791025"/>
              <a:ext cx="198250" cy="670275"/>
            </a:xfrm>
            <a:custGeom>
              <a:avLst/>
              <a:gdLst/>
              <a:ahLst/>
              <a:cxnLst/>
              <a:rect l="l" t="t" r="r" b="b"/>
              <a:pathLst>
                <a:path w="7930" h="26811" extrusionOk="0">
                  <a:moveTo>
                    <a:pt x="4051" y="1"/>
                  </a:moveTo>
                  <a:lnTo>
                    <a:pt x="3937" y="14"/>
                  </a:lnTo>
                  <a:lnTo>
                    <a:pt x="3824" y="41"/>
                  </a:lnTo>
                  <a:lnTo>
                    <a:pt x="3710" y="67"/>
                  </a:lnTo>
                  <a:lnTo>
                    <a:pt x="3600" y="120"/>
                  </a:lnTo>
                  <a:lnTo>
                    <a:pt x="3486" y="173"/>
                  </a:lnTo>
                  <a:lnTo>
                    <a:pt x="3377" y="239"/>
                  </a:lnTo>
                  <a:lnTo>
                    <a:pt x="3267" y="332"/>
                  </a:lnTo>
                  <a:lnTo>
                    <a:pt x="3162" y="411"/>
                  </a:lnTo>
                  <a:lnTo>
                    <a:pt x="3052" y="517"/>
                  </a:lnTo>
                  <a:lnTo>
                    <a:pt x="2947" y="636"/>
                  </a:lnTo>
                  <a:lnTo>
                    <a:pt x="2841" y="756"/>
                  </a:lnTo>
                  <a:lnTo>
                    <a:pt x="2736" y="888"/>
                  </a:lnTo>
                  <a:lnTo>
                    <a:pt x="2631" y="1034"/>
                  </a:lnTo>
                  <a:lnTo>
                    <a:pt x="2529" y="1179"/>
                  </a:lnTo>
                  <a:lnTo>
                    <a:pt x="2428" y="1351"/>
                  </a:lnTo>
                  <a:lnTo>
                    <a:pt x="2327" y="1510"/>
                  </a:lnTo>
                  <a:lnTo>
                    <a:pt x="2230" y="1695"/>
                  </a:lnTo>
                  <a:lnTo>
                    <a:pt x="2133" y="1881"/>
                  </a:lnTo>
                  <a:lnTo>
                    <a:pt x="2036" y="2079"/>
                  </a:lnTo>
                  <a:lnTo>
                    <a:pt x="1944" y="2291"/>
                  </a:lnTo>
                  <a:lnTo>
                    <a:pt x="1851" y="2503"/>
                  </a:lnTo>
                  <a:lnTo>
                    <a:pt x="1762" y="2728"/>
                  </a:lnTo>
                  <a:lnTo>
                    <a:pt x="1674" y="2953"/>
                  </a:lnTo>
                  <a:lnTo>
                    <a:pt x="1585" y="3192"/>
                  </a:lnTo>
                  <a:lnTo>
                    <a:pt x="1497" y="3430"/>
                  </a:lnTo>
                  <a:lnTo>
                    <a:pt x="1417" y="3681"/>
                  </a:lnTo>
                  <a:lnTo>
                    <a:pt x="1332" y="3946"/>
                  </a:lnTo>
                  <a:lnTo>
                    <a:pt x="1252" y="4198"/>
                  </a:lnTo>
                  <a:lnTo>
                    <a:pt x="1176" y="4476"/>
                  </a:lnTo>
                  <a:lnTo>
                    <a:pt x="1096" y="4754"/>
                  </a:lnTo>
                  <a:lnTo>
                    <a:pt x="1025" y="5032"/>
                  </a:lnTo>
                  <a:lnTo>
                    <a:pt x="953" y="5323"/>
                  </a:lnTo>
                  <a:lnTo>
                    <a:pt x="881" y="5614"/>
                  </a:lnTo>
                  <a:lnTo>
                    <a:pt x="814" y="5919"/>
                  </a:lnTo>
                  <a:lnTo>
                    <a:pt x="750" y="6223"/>
                  </a:lnTo>
                  <a:lnTo>
                    <a:pt x="687" y="6528"/>
                  </a:lnTo>
                  <a:lnTo>
                    <a:pt x="624" y="6846"/>
                  </a:lnTo>
                  <a:lnTo>
                    <a:pt x="569" y="7163"/>
                  </a:lnTo>
                  <a:lnTo>
                    <a:pt x="510" y="7481"/>
                  </a:lnTo>
                  <a:lnTo>
                    <a:pt x="460" y="7812"/>
                  </a:lnTo>
                  <a:lnTo>
                    <a:pt x="409" y="8143"/>
                  </a:lnTo>
                  <a:lnTo>
                    <a:pt x="363" y="8474"/>
                  </a:lnTo>
                  <a:lnTo>
                    <a:pt x="316" y="8805"/>
                  </a:lnTo>
                  <a:lnTo>
                    <a:pt x="274" y="9149"/>
                  </a:lnTo>
                  <a:lnTo>
                    <a:pt x="232" y="9493"/>
                  </a:lnTo>
                  <a:lnTo>
                    <a:pt x="198" y="9838"/>
                  </a:lnTo>
                  <a:lnTo>
                    <a:pt x="165" y="10182"/>
                  </a:lnTo>
                  <a:lnTo>
                    <a:pt x="131" y="10526"/>
                  </a:lnTo>
                  <a:lnTo>
                    <a:pt x="106" y="10883"/>
                  </a:lnTo>
                  <a:lnTo>
                    <a:pt x="80" y="11241"/>
                  </a:lnTo>
                  <a:lnTo>
                    <a:pt x="59" y="11585"/>
                  </a:lnTo>
                  <a:lnTo>
                    <a:pt x="38" y="11943"/>
                  </a:lnTo>
                  <a:lnTo>
                    <a:pt x="25" y="12300"/>
                  </a:lnTo>
                  <a:lnTo>
                    <a:pt x="13" y="12658"/>
                  </a:lnTo>
                  <a:lnTo>
                    <a:pt x="4" y="12989"/>
                  </a:lnTo>
                  <a:lnTo>
                    <a:pt x="0" y="13306"/>
                  </a:lnTo>
                  <a:lnTo>
                    <a:pt x="0" y="13624"/>
                  </a:lnTo>
                  <a:lnTo>
                    <a:pt x="0" y="13942"/>
                  </a:lnTo>
                  <a:lnTo>
                    <a:pt x="4" y="14259"/>
                  </a:lnTo>
                  <a:lnTo>
                    <a:pt x="13" y="14577"/>
                  </a:lnTo>
                  <a:lnTo>
                    <a:pt x="21" y="14882"/>
                  </a:lnTo>
                  <a:lnTo>
                    <a:pt x="34" y="15186"/>
                  </a:lnTo>
                  <a:lnTo>
                    <a:pt x="46" y="15491"/>
                  </a:lnTo>
                  <a:lnTo>
                    <a:pt x="63" y="15795"/>
                  </a:lnTo>
                  <a:lnTo>
                    <a:pt x="84" y="16100"/>
                  </a:lnTo>
                  <a:lnTo>
                    <a:pt x="110" y="16391"/>
                  </a:lnTo>
                  <a:lnTo>
                    <a:pt x="135" y="16696"/>
                  </a:lnTo>
                  <a:lnTo>
                    <a:pt x="160" y="16987"/>
                  </a:lnTo>
                  <a:lnTo>
                    <a:pt x="190" y="17265"/>
                  </a:lnTo>
                  <a:lnTo>
                    <a:pt x="224" y="17556"/>
                  </a:lnTo>
                  <a:lnTo>
                    <a:pt x="295" y="18112"/>
                  </a:lnTo>
                  <a:lnTo>
                    <a:pt x="375" y="18668"/>
                  </a:lnTo>
                  <a:lnTo>
                    <a:pt x="464" y="19198"/>
                  </a:lnTo>
                  <a:lnTo>
                    <a:pt x="561" y="19727"/>
                  </a:lnTo>
                  <a:lnTo>
                    <a:pt x="666" y="20230"/>
                  </a:lnTo>
                  <a:lnTo>
                    <a:pt x="780" y="20720"/>
                  </a:lnTo>
                  <a:lnTo>
                    <a:pt x="898" y="21197"/>
                  </a:lnTo>
                  <a:lnTo>
                    <a:pt x="1025" y="21660"/>
                  </a:lnTo>
                  <a:lnTo>
                    <a:pt x="1159" y="22110"/>
                  </a:lnTo>
                  <a:lnTo>
                    <a:pt x="1299" y="22534"/>
                  </a:lnTo>
                  <a:lnTo>
                    <a:pt x="1442" y="22944"/>
                  </a:lnTo>
                  <a:lnTo>
                    <a:pt x="1594" y="23342"/>
                  </a:lnTo>
                  <a:lnTo>
                    <a:pt x="1750" y="23712"/>
                  </a:lnTo>
                  <a:lnTo>
                    <a:pt x="1910" y="24070"/>
                  </a:lnTo>
                  <a:lnTo>
                    <a:pt x="2074" y="24414"/>
                  </a:lnTo>
                  <a:lnTo>
                    <a:pt x="2247" y="24732"/>
                  </a:lnTo>
                  <a:lnTo>
                    <a:pt x="2420" y="25023"/>
                  </a:lnTo>
                  <a:lnTo>
                    <a:pt x="2597" y="25301"/>
                  </a:lnTo>
                  <a:lnTo>
                    <a:pt x="2774" y="25553"/>
                  </a:lnTo>
                  <a:lnTo>
                    <a:pt x="2959" y="25778"/>
                  </a:lnTo>
                  <a:lnTo>
                    <a:pt x="3145" y="25989"/>
                  </a:lnTo>
                  <a:lnTo>
                    <a:pt x="3330" y="26175"/>
                  </a:lnTo>
                  <a:lnTo>
                    <a:pt x="3520" y="26334"/>
                  </a:lnTo>
                  <a:lnTo>
                    <a:pt x="3710" y="26466"/>
                  </a:lnTo>
                  <a:lnTo>
                    <a:pt x="3916" y="26598"/>
                  </a:lnTo>
                  <a:lnTo>
                    <a:pt x="4131" y="26691"/>
                  </a:lnTo>
                  <a:lnTo>
                    <a:pt x="4342" y="26757"/>
                  </a:lnTo>
                  <a:lnTo>
                    <a:pt x="4561" y="26810"/>
                  </a:lnTo>
                  <a:lnTo>
                    <a:pt x="4886" y="26810"/>
                  </a:lnTo>
                  <a:lnTo>
                    <a:pt x="4996" y="26797"/>
                  </a:lnTo>
                  <a:lnTo>
                    <a:pt x="5101" y="26771"/>
                  </a:lnTo>
                  <a:lnTo>
                    <a:pt x="5211" y="26744"/>
                  </a:lnTo>
                  <a:lnTo>
                    <a:pt x="5316" y="26704"/>
                  </a:lnTo>
                  <a:lnTo>
                    <a:pt x="5426" y="26651"/>
                  </a:lnTo>
                  <a:lnTo>
                    <a:pt x="5531" y="26598"/>
                  </a:lnTo>
                  <a:lnTo>
                    <a:pt x="5636" y="26532"/>
                  </a:lnTo>
                  <a:lnTo>
                    <a:pt x="5742" y="26453"/>
                  </a:lnTo>
                  <a:lnTo>
                    <a:pt x="5847" y="26373"/>
                  </a:lnTo>
                  <a:lnTo>
                    <a:pt x="5948" y="26281"/>
                  </a:lnTo>
                  <a:lnTo>
                    <a:pt x="6050" y="26175"/>
                  </a:lnTo>
                  <a:lnTo>
                    <a:pt x="6151" y="26069"/>
                  </a:lnTo>
                  <a:lnTo>
                    <a:pt x="6252" y="25936"/>
                  </a:lnTo>
                  <a:lnTo>
                    <a:pt x="6349" y="25804"/>
                  </a:lnTo>
                  <a:lnTo>
                    <a:pt x="6446" y="25658"/>
                  </a:lnTo>
                  <a:lnTo>
                    <a:pt x="6539" y="25513"/>
                  </a:lnTo>
                  <a:lnTo>
                    <a:pt x="6631" y="25341"/>
                  </a:lnTo>
                  <a:lnTo>
                    <a:pt x="6724" y="25169"/>
                  </a:lnTo>
                  <a:lnTo>
                    <a:pt x="6813" y="24983"/>
                  </a:lnTo>
                  <a:lnTo>
                    <a:pt x="6901" y="24785"/>
                  </a:lnTo>
                  <a:lnTo>
                    <a:pt x="6985" y="24573"/>
                  </a:lnTo>
                  <a:lnTo>
                    <a:pt x="7053" y="24387"/>
                  </a:lnTo>
                  <a:lnTo>
                    <a:pt x="7124" y="24176"/>
                  </a:lnTo>
                  <a:lnTo>
                    <a:pt x="7192" y="23951"/>
                  </a:lnTo>
                  <a:lnTo>
                    <a:pt x="7264" y="23712"/>
                  </a:lnTo>
                  <a:lnTo>
                    <a:pt x="7331" y="23461"/>
                  </a:lnTo>
                  <a:lnTo>
                    <a:pt x="7399" y="23196"/>
                  </a:lnTo>
                  <a:lnTo>
                    <a:pt x="7466" y="22918"/>
                  </a:lnTo>
                  <a:lnTo>
                    <a:pt x="7529" y="22627"/>
                  </a:lnTo>
                  <a:lnTo>
                    <a:pt x="7592" y="22335"/>
                  </a:lnTo>
                  <a:lnTo>
                    <a:pt x="7651" y="22031"/>
                  </a:lnTo>
                  <a:lnTo>
                    <a:pt x="7706" y="21726"/>
                  </a:lnTo>
                  <a:lnTo>
                    <a:pt x="7757" y="21409"/>
                  </a:lnTo>
                  <a:lnTo>
                    <a:pt x="7807" y="21091"/>
                  </a:lnTo>
                  <a:lnTo>
                    <a:pt x="7854" y="20760"/>
                  </a:lnTo>
                  <a:lnTo>
                    <a:pt x="7892" y="20429"/>
                  </a:lnTo>
                  <a:lnTo>
                    <a:pt x="7930" y="20111"/>
                  </a:lnTo>
                  <a:lnTo>
                    <a:pt x="7888" y="19966"/>
                  </a:lnTo>
                  <a:lnTo>
                    <a:pt x="7850" y="19820"/>
                  </a:lnTo>
                  <a:lnTo>
                    <a:pt x="7816" y="19674"/>
                  </a:lnTo>
                  <a:lnTo>
                    <a:pt x="7782" y="19515"/>
                  </a:lnTo>
                  <a:lnTo>
                    <a:pt x="7753" y="19357"/>
                  </a:lnTo>
                  <a:lnTo>
                    <a:pt x="7727" y="19198"/>
                  </a:lnTo>
                  <a:lnTo>
                    <a:pt x="7702" y="19026"/>
                  </a:lnTo>
                  <a:lnTo>
                    <a:pt x="7681" y="18853"/>
                  </a:lnTo>
                  <a:lnTo>
                    <a:pt x="7668" y="18681"/>
                  </a:lnTo>
                  <a:lnTo>
                    <a:pt x="7656" y="18496"/>
                  </a:lnTo>
                  <a:lnTo>
                    <a:pt x="7647" y="18311"/>
                  </a:lnTo>
                  <a:lnTo>
                    <a:pt x="7643" y="18112"/>
                  </a:lnTo>
                  <a:lnTo>
                    <a:pt x="7647" y="17927"/>
                  </a:lnTo>
                  <a:lnTo>
                    <a:pt x="7651" y="17715"/>
                  </a:lnTo>
                  <a:lnTo>
                    <a:pt x="7664" y="17516"/>
                  </a:lnTo>
                  <a:lnTo>
                    <a:pt x="7681" y="17305"/>
                  </a:lnTo>
                  <a:lnTo>
                    <a:pt x="7702" y="17119"/>
                  </a:lnTo>
                  <a:lnTo>
                    <a:pt x="7719" y="16934"/>
                  </a:lnTo>
                  <a:lnTo>
                    <a:pt x="7744" y="16563"/>
                  </a:lnTo>
                  <a:lnTo>
                    <a:pt x="7765" y="16179"/>
                  </a:lnTo>
                  <a:lnTo>
                    <a:pt x="7791" y="15808"/>
                  </a:lnTo>
                  <a:lnTo>
                    <a:pt x="7732" y="15570"/>
                  </a:lnTo>
                  <a:lnTo>
                    <a:pt x="7664" y="15332"/>
                  </a:lnTo>
                  <a:lnTo>
                    <a:pt x="7630" y="15226"/>
                  </a:lnTo>
                  <a:lnTo>
                    <a:pt x="7592" y="15107"/>
                  </a:lnTo>
                  <a:lnTo>
                    <a:pt x="7550" y="15001"/>
                  </a:lnTo>
                  <a:lnTo>
                    <a:pt x="7504" y="14895"/>
                  </a:lnTo>
                  <a:lnTo>
                    <a:pt x="7462" y="14802"/>
                  </a:lnTo>
                  <a:lnTo>
                    <a:pt x="7420" y="14683"/>
                  </a:lnTo>
                  <a:lnTo>
                    <a:pt x="7386" y="14564"/>
                  </a:lnTo>
                  <a:lnTo>
                    <a:pt x="7352" y="14432"/>
                  </a:lnTo>
                  <a:lnTo>
                    <a:pt x="7327" y="14299"/>
                  </a:lnTo>
                  <a:lnTo>
                    <a:pt x="7302" y="14167"/>
                  </a:lnTo>
                  <a:lnTo>
                    <a:pt x="7285" y="14021"/>
                  </a:lnTo>
                  <a:lnTo>
                    <a:pt x="7268" y="13876"/>
                  </a:lnTo>
                  <a:lnTo>
                    <a:pt x="7255" y="13730"/>
                  </a:lnTo>
                  <a:lnTo>
                    <a:pt x="7247" y="13584"/>
                  </a:lnTo>
                  <a:lnTo>
                    <a:pt x="7243" y="13439"/>
                  </a:lnTo>
                  <a:lnTo>
                    <a:pt x="7243" y="13280"/>
                  </a:lnTo>
                  <a:lnTo>
                    <a:pt x="7243" y="13134"/>
                  </a:lnTo>
                  <a:lnTo>
                    <a:pt x="7251" y="12989"/>
                  </a:lnTo>
                  <a:lnTo>
                    <a:pt x="7259" y="12843"/>
                  </a:lnTo>
                  <a:lnTo>
                    <a:pt x="7272" y="12697"/>
                  </a:lnTo>
                  <a:lnTo>
                    <a:pt x="7285" y="12565"/>
                  </a:lnTo>
                  <a:lnTo>
                    <a:pt x="7306" y="12432"/>
                  </a:lnTo>
                  <a:lnTo>
                    <a:pt x="7327" y="12300"/>
                  </a:lnTo>
                  <a:lnTo>
                    <a:pt x="7352" y="12181"/>
                  </a:lnTo>
                  <a:lnTo>
                    <a:pt x="7377" y="12062"/>
                  </a:lnTo>
                  <a:lnTo>
                    <a:pt x="7407" y="11956"/>
                  </a:lnTo>
                  <a:lnTo>
                    <a:pt x="7441" y="11863"/>
                  </a:lnTo>
                  <a:lnTo>
                    <a:pt x="7474" y="11771"/>
                  </a:lnTo>
                  <a:lnTo>
                    <a:pt x="7512" y="11691"/>
                  </a:lnTo>
                  <a:lnTo>
                    <a:pt x="7554" y="11625"/>
                  </a:lnTo>
                  <a:lnTo>
                    <a:pt x="7597" y="11572"/>
                  </a:lnTo>
                  <a:lnTo>
                    <a:pt x="7643" y="11532"/>
                  </a:lnTo>
                  <a:lnTo>
                    <a:pt x="7689" y="11506"/>
                  </a:lnTo>
                  <a:lnTo>
                    <a:pt x="7740" y="11493"/>
                  </a:lnTo>
                  <a:lnTo>
                    <a:pt x="7795" y="11493"/>
                  </a:lnTo>
                  <a:lnTo>
                    <a:pt x="7845" y="11506"/>
                  </a:lnTo>
                  <a:lnTo>
                    <a:pt x="7828" y="11056"/>
                  </a:lnTo>
                  <a:lnTo>
                    <a:pt x="7807" y="10619"/>
                  </a:lnTo>
                  <a:lnTo>
                    <a:pt x="7782" y="10169"/>
                  </a:lnTo>
                  <a:lnTo>
                    <a:pt x="7753" y="9732"/>
                  </a:lnTo>
                  <a:lnTo>
                    <a:pt x="7715" y="9308"/>
                  </a:lnTo>
                  <a:lnTo>
                    <a:pt x="7677" y="8871"/>
                  </a:lnTo>
                  <a:lnTo>
                    <a:pt x="7635" y="8447"/>
                  </a:lnTo>
                  <a:lnTo>
                    <a:pt x="7584" y="8037"/>
                  </a:lnTo>
                  <a:lnTo>
                    <a:pt x="7533" y="7627"/>
                  </a:lnTo>
                  <a:lnTo>
                    <a:pt x="7474" y="7216"/>
                  </a:lnTo>
                  <a:lnTo>
                    <a:pt x="7415" y="6819"/>
                  </a:lnTo>
                  <a:lnTo>
                    <a:pt x="7352" y="6422"/>
                  </a:lnTo>
                  <a:lnTo>
                    <a:pt x="7280" y="6038"/>
                  </a:lnTo>
                  <a:lnTo>
                    <a:pt x="7209" y="5667"/>
                  </a:lnTo>
                  <a:lnTo>
                    <a:pt x="7133" y="5297"/>
                  </a:lnTo>
                  <a:lnTo>
                    <a:pt x="7049" y="4926"/>
                  </a:lnTo>
                  <a:lnTo>
                    <a:pt x="6964" y="4582"/>
                  </a:lnTo>
                  <a:lnTo>
                    <a:pt x="6876" y="4237"/>
                  </a:lnTo>
                  <a:lnTo>
                    <a:pt x="6779" y="3906"/>
                  </a:lnTo>
                  <a:lnTo>
                    <a:pt x="6682" y="3575"/>
                  </a:lnTo>
                  <a:lnTo>
                    <a:pt x="6581" y="3271"/>
                  </a:lnTo>
                  <a:lnTo>
                    <a:pt x="6475" y="2966"/>
                  </a:lnTo>
                  <a:lnTo>
                    <a:pt x="6366" y="2675"/>
                  </a:lnTo>
                  <a:lnTo>
                    <a:pt x="6252" y="2397"/>
                  </a:lnTo>
                  <a:lnTo>
                    <a:pt x="6134" y="2119"/>
                  </a:lnTo>
                  <a:lnTo>
                    <a:pt x="6012" y="1868"/>
                  </a:lnTo>
                  <a:lnTo>
                    <a:pt x="5889" y="1629"/>
                  </a:lnTo>
                  <a:lnTo>
                    <a:pt x="5759" y="1404"/>
                  </a:lnTo>
                  <a:lnTo>
                    <a:pt x="5628" y="1179"/>
                  </a:lnTo>
                  <a:lnTo>
                    <a:pt x="5489" y="981"/>
                  </a:lnTo>
                  <a:lnTo>
                    <a:pt x="5350" y="795"/>
                  </a:lnTo>
                  <a:lnTo>
                    <a:pt x="5202" y="623"/>
                  </a:lnTo>
                  <a:lnTo>
                    <a:pt x="5088" y="491"/>
                  </a:lnTo>
                  <a:lnTo>
                    <a:pt x="4970" y="385"/>
                  </a:lnTo>
                  <a:lnTo>
                    <a:pt x="4856" y="292"/>
                  </a:lnTo>
                  <a:lnTo>
                    <a:pt x="4738" y="213"/>
                  </a:lnTo>
                  <a:lnTo>
                    <a:pt x="4625" y="147"/>
                  </a:lnTo>
                  <a:lnTo>
                    <a:pt x="4507" y="94"/>
                  </a:lnTo>
                  <a:lnTo>
                    <a:pt x="4393" y="54"/>
                  </a:lnTo>
                  <a:lnTo>
                    <a:pt x="4279" y="27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2393275" y="-7715675"/>
              <a:ext cx="293125" cy="1246175"/>
            </a:xfrm>
            <a:custGeom>
              <a:avLst/>
              <a:gdLst/>
              <a:ahLst/>
              <a:cxnLst/>
              <a:rect l="l" t="t" r="r" b="b"/>
              <a:pathLst>
                <a:path w="11725" h="49847" extrusionOk="0">
                  <a:moveTo>
                    <a:pt x="8314" y="1"/>
                  </a:moveTo>
                  <a:lnTo>
                    <a:pt x="7766" y="1100"/>
                  </a:lnTo>
                  <a:lnTo>
                    <a:pt x="7218" y="2212"/>
                  </a:lnTo>
                  <a:lnTo>
                    <a:pt x="6678" y="3337"/>
                  </a:lnTo>
                  <a:lnTo>
                    <a:pt x="6143" y="4489"/>
                  </a:lnTo>
                  <a:lnTo>
                    <a:pt x="5612" y="5654"/>
                  </a:lnTo>
                  <a:lnTo>
                    <a:pt x="5085" y="6832"/>
                  </a:lnTo>
                  <a:lnTo>
                    <a:pt x="4558" y="8024"/>
                  </a:lnTo>
                  <a:lnTo>
                    <a:pt x="4039" y="9242"/>
                  </a:lnTo>
                  <a:lnTo>
                    <a:pt x="3525" y="10473"/>
                  </a:lnTo>
                  <a:lnTo>
                    <a:pt x="3011" y="11704"/>
                  </a:lnTo>
                  <a:lnTo>
                    <a:pt x="2501" y="12975"/>
                  </a:lnTo>
                  <a:lnTo>
                    <a:pt x="1995" y="14246"/>
                  </a:lnTo>
                  <a:lnTo>
                    <a:pt x="1493" y="15530"/>
                  </a:lnTo>
                  <a:lnTo>
                    <a:pt x="991" y="16828"/>
                  </a:lnTo>
                  <a:lnTo>
                    <a:pt x="494" y="18152"/>
                  </a:lnTo>
                  <a:lnTo>
                    <a:pt x="1" y="19489"/>
                  </a:lnTo>
                  <a:lnTo>
                    <a:pt x="334" y="21237"/>
                  </a:lnTo>
                  <a:lnTo>
                    <a:pt x="671" y="22984"/>
                  </a:lnTo>
                  <a:lnTo>
                    <a:pt x="1017" y="24745"/>
                  </a:lnTo>
                  <a:lnTo>
                    <a:pt x="1367" y="26479"/>
                  </a:lnTo>
                  <a:lnTo>
                    <a:pt x="1725" y="28227"/>
                  </a:lnTo>
                  <a:lnTo>
                    <a:pt x="2092" y="29961"/>
                  </a:lnTo>
                  <a:lnTo>
                    <a:pt x="2463" y="31682"/>
                  </a:lnTo>
                  <a:lnTo>
                    <a:pt x="2838" y="33403"/>
                  </a:lnTo>
                  <a:lnTo>
                    <a:pt x="3226" y="35124"/>
                  </a:lnTo>
                  <a:lnTo>
                    <a:pt x="3614" y="36846"/>
                  </a:lnTo>
                  <a:lnTo>
                    <a:pt x="4014" y="38553"/>
                  </a:lnTo>
                  <a:lnTo>
                    <a:pt x="4419" y="40248"/>
                  </a:lnTo>
                  <a:lnTo>
                    <a:pt x="4832" y="41956"/>
                  </a:lnTo>
                  <a:lnTo>
                    <a:pt x="5249" y="43651"/>
                  </a:lnTo>
                  <a:lnTo>
                    <a:pt x="5675" y="45332"/>
                  </a:lnTo>
                  <a:lnTo>
                    <a:pt x="6109" y="47013"/>
                  </a:lnTo>
                  <a:lnTo>
                    <a:pt x="6147" y="47172"/>
                  </a:lnTo>
                  <a:lnTo>
                    <a:pt x="6181" y="47318"/>
                  </a:lnTo>
                  <a:lnTo>
                    <a:pt x="6210" y="47477"/>
                  </a:lnTo>
                  <a:lnTo>
                    <a:pt x="6236" y="47649"/>
                  </a:lnTo>
                  <a:lnTo>
                    <a:pt x="6257" y="47808"/>
                  </a:lnTo>
                  <a:lnTo>
                    <a:pt x="6274" y="47966"/>
                  </a:lnTo>
                  <a:lnTo>
                    <a:pt x="6286" y="48139"/>
                  </a:lnTo>
                  <a:lnTo>
                    <a:pt x="6295" y="48297"/>
                  </a:lnTo>
                  <a:lnTo>
                    <a:pt x="6299" y="48456"/>
                  </a:lnTo>
                  <a:lnTo>
                    <a:pt x="6299" y="48628"/>
                  </a:lnTo>
                  <a:lnTo>
                    <a:pt x="6295" y="48787"/>
                  </a:lnTo>
                  <a:lnTo>
                    <a:pt x="6290" y="48946"/>
                  </a:lnTo>
                  <a:lnTo>
                    <a:pt x="6282" y="49092"/>
                  </a:lnTo>
                  <a:lnTo>
                    <a:pt x="6269" y="49251"/>
                  </a:lnTo>
                  <a:lnTo>
                    <a:pt x="6253" y="49396"/>
                  </a:lnTo>
                  <a:lnTo>
                    <a:pt x="6231" y="49555"/>
                  </a:lnTo>
                  <a:lnTo>
                    <a:pt x="6480" y="49846"/>
                  </a:lnTo>
                  <a:lnTo>
                    <a:pt x="6649" y="48575"/>
                  </a:lnTo>
                  <a:lnTo>
                    <a:pt x="6822" y="47318"/>
                  </a:lnTo>
                  <a:lnTo>
                    <a:pt x="6999" y="46060"/>
                  </a:lnTo>
                  <a:lnTo>
                    <a:pt x="7180" y="44802"/>
                  </a:lnTo>
                  <a:lnTo>
                    <a:pt x="7365" y="43558"/>
                  </a:lnTo>
                  <a:lnTo>
                    <a:pt x="7547" y="42327"/>
                  </a:lnTo>
                  <a:lnTo>
                    <a:pt x="7922" y="39891"/>
                  </a:lnTo>
                  <a:lnTo>
                    <a:pt x="8293" y="37494"/>
                  </a:lnTo>
                  <a:lnTo>
                    <a:pt x="8655" y="35164"/>
                  </a:lnTo>
                  <a:lnTo>
                    <a:pt x="9010" y="32874"/>
                  </a:lnTo>
                  <a:lnTo>
                    <a:pt x="9343" y="30663"/>
                  </a:lnTo>
                  <a:lnTo>
                    <a:pt x="9629" y="28730"/>
                  </a:lnTo>
                  <a:lnTo>
                    <a:pt x="9920" y="26810"/>
                  </a:lnTo>
                  <a:lnTo>
                    <a:pt x="10215" y="24891"/>
                  </a:lnTo>
                  <a:lnTo>
                    <a:pt x="10514" y="22971"/>
                  </a:lnTo>
                  <a:lnTo>
                    <a:pt x="10814" y="21064"/>
                  </a:lnTo>
                  <a:lnTo>
                    <a:pt x="11113" y="19158"/>
                  </a:lnTo>
                  <a:lnTo>
                    <a:pt x="11724" y="15358"/>
                  </a:lnTo>
                  <a:lnTo>
                    <a:pt x="11501" y="14458"/>
                  </a:lnTo>
                  <a:lnTo>
                    <a:pt x="11282" y="13545"/>
                  </a:lnTo>
                  <a:lnTo>
                    <a:pt x="11063" y="12631"/>
                  </a:lnTo>
                  <a:lnTo>
                    <a:pt x="10843" y="11704"/>
                  </a:lnTo>
                  <a:lnTo>
                    <a:pt x="10624" y="10778"/>
                  </a:lnTo>
                  <a:lnTo>
                    <a:pt x="10409" y="9838"/>
                  </a:lnTo>
                  <a:lnTo>
                    <a:pt x="10194" y="8884"/>
                  </a:lnTo>
                  <a:lnTo>
                    <a:pt x="9979" y="7931"/>
                  </a:lnTo>
                  <a:lnTo>
                    <a:pt x="9553" y="5998"/>
                  </a:lnTo>
                  <a:lnTo>
                    <a:pt x="9136" y="4026"/>
                  </a:lnTo>
                  <a:lnTo>
                    <a:pt x="8723" y="2026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2198000" y="-12459275"/>
              <a:ext cx="480500" cy="1275300"/>
            </a:xfrm>
            <a:custGeom>
              <a:avLst/>
              <a:gdLst/>
              <a:ahLst/>
              <a:cxnLst/>
              <a:rect l="l" t="t" r="r" b="b"/>
              <a:pathLst>
                <a:path w="19220" h="51012" extrusionOk="0">
                  <a:moveTo>
                    <a:pt x="1455" y="1"/>
                  </a:moveTo>
                  <a:lnTo>
                    <a:pt x="1341" y="755"/>
                  </a:lnTo>
                  <a:lnTo>
                    <a:pt x="1227" y="1523"/>
                  </a:lnTo>
                  <a:lnTo>
                    <a:pt x="1117" y="2291"/>
                  </a:lnTo>
                  <a:lnTo>
                    <a:pt x="1016" y="3072"/>
                  </a:lnTo>
                  <a:lnTo>
                    <a:pt x="915" y="3853"/>
                  </a:lnTo>
                  <a:lnTo>
                    <a:pt x="822" y="4648"/>
                  </a:lnTo>
                  <a:lnTo>
                    <a:pt x="734" y="5455"/>
                  </a:lnTo>
                  <a:lnTo>
                    <a:pt x="649" y="6263"/>
                  </a:lnTo>
                  <a:lnTo>
                    <a:pt x="569" y="7084"/>
                  </a:lnTo>
                  <a:lnTo>
                    <a:pt x="498" y="7905"/>
                  </a:lnTo>
                  <a:lnTo>
                    <a:pt x="426" y="8725"/>
                  </a:lnTo>
                  <a:lnTo>
                    <a:pt x="363" y="9559"/>
                  </a:lnTo>
                  <a:lnTo>
                    <a:pt x="304" y="10393"/>
                  </a:lnTo>
                  <a:lnTo>
                    <a:pt x="249" y="11228"/>
                  </a:lnTo>
                  <a:lnTo>
                    <a:pt x="203" y="12075"/>
                  </a:lnTo>
                  <a:lnTo>
                    <a:pt x="156" y="12922"/>
                  </a:lnTo>
                  <a:lnTo>
                    <a:pt x="118" y="13769"/>
                  </a:lnTo>
                  <a:lnTo>
                    <a:pt x="85" y="14617"/>
                  </a:lnTo>
                  <a:lnTo>
                    <a:pt x="59" y="15464"/>
                  </a:lnTo>
                  <a:lnTo>
                    <a:pt x="34" y="16325"/>
                  </a:lnTo>
                  <a:lnTo>
                    <a:pt x="17" y="17172"/>
                  </a:lnTo>
                  <a:lnTo>
                    <a:pt x="9" y="18033"/>
                  </a:lnTo>
                  <a:lnTo>
                    <a:pt x="0" y="18880"/>
                  </a:lnTo>
                  <a:lnTo>
                    <a:pt x="0" y="19727"/>
                  </a:lnTo>
                  <a:lnTo>
                    <a:pt x="4" y="20588"/>
                  </a:lnTo>
                  <a:lnTo>
                    <a:pt x="17" y="21435"/>
                  </a:lnTo>
                  <a:lnTo>
                    <a:pt x="34" y="22282"/>
                  </a:lnTo>
                  <a:lnTo>
                    <a:pt x="55" y="23130"/>
                  </a:lnTo>
                  <a:lnTo>
                    <a:pt x="85" y="23964"/>
                  </a:lnTo>
                  <a:lnTo>
                    <a:pt x="118" y="24798"/>
                  </a:lnTo>
                  <a:lnTo>
                    <a:pt x="156" y="25632"/>
                  </a:lnTo>
                  <a:lnTo>
                    <a:pt x="203" y="26466"/>
                  </a:lnTo>
                  <a:lnTo>
                    <a:pt x="253" y="27287"/>
                  </a:lnTo>
                  <a:lnTo>
                    <a:pt x="312" y="28108"/>
                  </a:lnTo>
                  <a:lnTo>
                    <a:pt x="375" y="28915"/>
                  </a:lnTo>
                  <a:lnTo>
                    <a:pt x="447" y="29723"/>
                  </a:lnTo>
                  <a:lnTo>
                    <a:pt x="523" y="30517"/>
                  </a:lnTo>
                  <a:lnTo>
                    <a:pt x="607" y="31311"/>
                  </a:lnTo>
                  <a:lnTo>
                    <a:pt x="696" y="32093"/>
                  </a:lnTo>
                  <a:lnTo>
                    <a:pt x="789" y="32874"/>
                  </a:lnTo>
                  <a:lnTo>
                    <a:pt x="890" y="33642"/>
                  </a:lnTo>
                  <a:lnTo>
                    <a:pt x="999" y="34396"/>
                  </a:lnTo>
                  <a:lnTo>
                    <a:pt x="1113" y="35151"/>
                  </a:lnTo>
                  <a:lnTo>
                    <a:pt x="1231" y="35879"/>
                  </a:lnTo>
                  <a:lnTo>
                    <a:pt x="1358" y="36607"/>
                  </a:lnTo>
                  <a:lnTo>
                    <a:pt x="1493" y="37322"/>
                  </a:lnTo>
                  <a:lnTo>
                    <a:pt x="1632" y="38024"/>
                  </a:lnTo>
                  <a:lnTo>
                    <a:pt x="1779" y="38725"/>
                  </a:lnTo>
                  <a:lnTo>
                    <a:pt x="1935" y="39401"/>
                  </a:lnTo>
                  <a:lnTo>
                    <a:pt x="2095" y="40076"/>
                  </a:lnTo>
                  <a:lnTo>
                    <a:pt x="2260" y="40724"/>
                  </a:lnTo>
                  <a:lnTo>
                    <a:pt x="2437" y="41360"/>
                  </a:lnTo>
                  <a:lnTo>
                    <a:pt x="2614" y="41995"/>
                  </a:lnTo>
                  <a:lnTo>
                    <a:pt x="2804" y="42604"/>
                  </a:lnTo>
                  <a:lnTo>
                    <a:pt x="2998" y="43200"/>
                  </a:lnTo>
                  <a:lnTo>
                    <a:pt x="3200" y="43770"/>
                  </a:lnTo>
                  <a:lnTo>
                    <a:pt x="3411" y="44339"/>
                  </a:lnTo>
                  <a:lnTo>
                    <a:pt x="3626" y="44882"/>
                  </a:lnTo>
                  <a:lnTo>
                    <a:pt x="3849" y="45411"/>
                  </a:lnTo>
                  <a:lnTo>
                    <a:pt x="4077" y="45927"/>
                  </a:lnTo>
                  <a:lnTo>
                    <a:pt x="4317" y="46417"/>
                  </a:lnTo>
                  <a:lnTo>
                    <a:pt x="4562" y="46894"/>
                  </a:lnTo>
                  <a:lnTo>
                    <a:pt x="4814" y="47357"/>
                  </a:lnTo>
                  <a:lnTo>
                    <a:pt x="5072" y="47794"/>
                  </a:lnTo>
                  <a:lnTo>
                    <a:pt x="5223" y="48033"/>
                  </a:lnTo>
                  <a:lnTo>
                    <a:pt x="5371" y="48258"/>
                  </a:lnTo>
                  <a:lnTo>
                    <a:pt x="5518" y="48469"/>
                  </a:lnTo>
                  <a:lnTo>
                    <a:pt x="5666" y="48681"/>
                  </a:lnTo>
                  <a:lnTo>
                    <a:pt x="5814" y="48880"/>
                  </a:lnTo>
                  <a:lnTo>
                    <a:pt x="5961" y="49065"/>
                  </a:lnTo>
                  <a:lnTo>
                    <a:pt x="6109" y="49251"/>
                  </a:lnTo>
                  <a:lnTo>
                    <a:pt x="6256" y="49423"/>
                  </a:lnTo>
                  <a:lnTo>
                    <a:pt x="6404" y="49582"/>
                  </a:lnTo>
                  <a:lnTo>
                    <a:pt x="6551" y="49727"/>
                  </a:lnTo>
                  <a:lnTo>
                    <a:pt x="6695" y="49873"/>
                  </a:lnTo>
                  <a:lnTo>
                    <a:pt x="6842" y="50005"/>
                  </a:lnTo>
                  <a:lnTo>
                    <a:pt x="6986" y="50138"/>
                  </a:lnTo>
                  <a:lnTo>
                    <a:pt x="7133" y="50257"/>
                  </a:lnTo>
                  <a:lnTo>
                    <a:pt x="7276" y="50363"/>
                  </a:lnTo>
                  <a:lnTo>
                    <a:pt x="7420" y="50455"/>
                  </a:lnTo>
                  <a:lnTo>
                    <a:pt x="7563" y="50548"/>
                  </a:lnTo>
                  <a:lnTo>
                    <a:pt x="7706" y="50627"/>
                  </a:lnTo>
                  <a:lnTo>
                    <a:pt x="7850" y="50707"/>
                  </a:lnTo>
                  <a:lnTo>
                    <a:pt x="7993" y="50773"/>
                  </a:lnTo>
                  <a:lnTo>
                    <a:pt x="8136" y="50826"/>
                  </a:lnTo>
                  <a:lnTo>
                    <a:pt x="8280" y="50879"/>
                  </a:lnTo>
                  <a:lnTo>
                    <a:pt x="8558" y="50958"/>
                  </a:lnTo>
                  <a:lnTo>
                    <a:pt x="8840" y="50998"/>
                  </a:lnTo>
                  <a:lnTo>
                    <a:pt x="9119" y="51011"/>
                  </a:lnTo>
                  <a:lnTo>
                    <a:pt x="9397" y="50985"/>
                  </a:lnTo>
                  <a:lnTo>
                    <a:pt x="9671" y="50945"/>
                  </a:lnTo>
                  <a:lnTo>
                    <a:pt x="9941" y="50866"/>
                  </a:lnTo>
                  <a:lnTo>
                    <a:pt x="10210" y="50760"/>
                  </a:lnTo>
                  <a:lnTo>
                    <a:pt x="10480" y="50614"/>
                  </a:lnTo>
                  <a:lnTo>
                    <a:pt x="10746" y="50455"/>
                  </a:lnTo>
                  <a:lnTo>
                    <a:pt x="11007" y="50270"/>
                  </a:lnTo>
                  <a:lnTo>
                    <a:pt x="11269" y="50045"/>
                  </a:lnTo>
                  <a:lnTo>
                    <a:pt x="11530" y="49807"/>
                  </a:lnTo>
                  <a:lnTo>
                    <a:pt x="11783" y="49529"/>
                  </a:lnTo>
                  <a:lnTo>
                    <a:pt x="12036" y="49237"/>
                  </a:lnTo>
                  <a:lnTo>
                    <a:pt x="12289" y="48920"/>
                  </a:lnTo>
                  <a:lnTo>
                    <a:pt x="12537" y="48575"/>
                  </a:lnTo>
                  <a:lnTo>
                    <a:pt x="12782" y="48205"/>
                  </a:lnTo>
                  <a:lnTo>
                    <a:pt x="13022" y="47821"/>
                  </a:lnTo>
                  <a:lnTo>
                    <a:pt x="13263" y="47410"/>
                  </a:lnTo>
                  <a:lnTo>
                    <a:pt x="13499" y="46973"/>
                  </a:lnTo>
                  <a:lnTo>
                    <a:pt x="13735" y="46523"/>
                  </a:lnTo>
                  <a:lnTo>
                    <a:pt x="13962" y="46047"/>
                  </a:lnTo>
                  <a:lnTo>
                    <a:pt x="14190" y="45557"/>
                  </a:lnTo>
                  <a:lnTo>
                    <a:pt x="14413" y="45040"/>
                  </a:lnTo>
                  <a:lnTo>
                    <a:pt x="14637" y="44511"/>
                  </a:lnTo>
                  <a:lnTo>
                    <a:pt x="14852" y="43968"/>
                  </a:lnTo>
                  <a:lnTo>
                    <a:pt x="15067" y="43399"/>
                  </a:lnTo>
                  <a:lnTo>
                    <a:pt x="15278" y="42816"/>
                  </a:lnTo>
                  <a:lnTo>
                    <a:pt x="15484" y="42207"/>
                  </a:lnTo>
                  <a:lnTo>
                    <a:pt x="15687" y="41598"/>
                  </a:lnTo>
                  <a:lnTo>
                    <a:pt x="15889" y="40963"/>
                  </a:lnTo>
                  <a:lnTo>
                    <a:pt x="16083" y="40314"/>
                  </a:lnTo>
                  <a:lnTo>
                    <a:pt x="16277" y="39652"/>
                  </a:lnTo>
                  <a:lnTo>
                    <a:pt x="16462" y="38977"/>
                  </a:lnTo>
                  <a:lnTo>
                    <a:pt x="16648" y="38288"/>
                  </a:lnTo>
                  <a:lnTo>
                    <a:pt x="16829" y="37587"/>
                  </a:lnTo>
                  <a:lnTo>
                    <a:pt x="17006" y="36885"/>
                  </a:lnTo>
                  <a:lnTo>
                    <a:pt x="17175" y="36157"/>
                  </a:lnTo>
                  <a:lnTo>
                    <a:pt x="17343" y="35429"/>
                  </a:lnTo>
                  <a:lnTo>
                    <a:pt x="17508" y="34674"/>
                  </a:lnTo>
                  <a:lnTo>
                    <a:pt x="17668" y="33933"/>
                  </a:lnTo>
                  <a:lnTo>
                    <a:pt x="17824" y="33165"/>
                  </a:lnTo>
                  <a:lnTo>
                    <a:pt x="17971" y="32397"/>
                  </a:lnTo>
                  <a:lnTo>
                    <a:pt x="18119" y="31616"/>
                  </a:lnTo>
                  <a:lnTo>
                    <a:pt x="18262" y="30835"/>
                  </a:lnTo>
                  <a:lnTo>
                    <a:pt x="18397" y="30040"/>
                  </a:lnTo>
                  <a:lnTo>
                    <a:pt x="18528" y="29233"/>
                  </a:lnTo>
                  <a:lnTo>
                    <a:pt x="18659" y="28439"/>
                  </a:lnTo>
                  <a:lnTo>
                    <a:pt x="18781" y="27631"/>
                  </a:lnTo>
                  <a:lnTo>
                    <a:pt x="18899" y="26810"/>
                  </a:lnTo>
                  <a:lnTo>
                    <a:pt x="19008" y="25989"/>
                  </a:lnTo>
                  <a:lnTo>
                    <a:pt x="19118" y="25168"/>
                  </a:lnTo>
                  <a:lnTo>
                    <a:pt x="19219" y="24348"/>
                  </a:lnTo>
                  <a:lnTo>
                    <a:pt x="19051" y="24070"/>
                  </a:lnTo>
                  <a:lnTo>
                    <a:pt x="18882" y="23765"/>
                  </a:lnTo>
                  <a:lnTo>
                    <a:pt x="18713" y="23447"/>
                  </a:lnTo>
                  <a:lnTo>
                    <a:pt x="18549" y="23130"/>
                  </a:lnTo>
                  <a:lnTo>
                    <a:pt x="18385" y="22785"/>
                  </a:lnTo>
                  <a:lnTo>
                    <a:pt x="18224" y="22441"/>
                  </a:lnTo>
                  <a:lnTo>
                    <a:pt x="17900" y="21726"/>
                  </a:lnTo>
                  <a:lnTo>
                    <a:pt x="17579" y="21011"/>
                  </a:lnTo>
                  <a:lnTo>
                    <a:pt x="17255" y="20310"/>
                  </a:lnTo>
                  <a:lnTo>
                    <a:pt x="17090" y="19979"/>
                  </a:lnTo>
                  <a:lnTo>
                    <a:pt x="16926" y="19648"/>
                  </a:lnTo>
                  <a:lnTo>
                    <a:pt x="16762" y="19317"/>
                  </a:lnTo>
                  <a:lnTo>
                    <a:pt x="16593" y="19012"/>
                  </a:lnTo>
                  <a:lnTo>
                    <a:pt x="16441" y="18747"/>
                  </a:lnTo>
                  <a:lnTo>
                    <a:pt x="16289" y="18496"/>
                  </a:lnTo>
                  <a:lnTo>
                    <a:pt x="15982" y="18006"/>
                  </a:lnTo>
                  <a:lnTo>
                    <a:pt x="15674" y="17543"/>
                  </a:lnTo>
                  <a:lnTo>
                    <a:pt x="15358" y="17093"/>
                  </a:lnTo>
                  <a:lnTo>
                    <a:pt x="15037" y="16669"/>
                  </a:lnTo>
                  <a:lnTo>
                    <a:pt x="14717" y="16258"/>
                  </a:lnTo>
                  <a:lnTo>
                    <a:pt x="14397" y="15861"/>
                  </a:lnTo>
                  <a:lnTo>
                    <a:pt x="14072" y="15491"/>
                  </a:lnTo>
                  <a:lnTo>
                    <a:pt x="14047" y="16033"/>
                  </a:lnTo>
                  <a:lnTo>
                    <a:pt x="14013" y="16589"/>
                  </a:lnTo>
                  <a:lnTo>
                    <a:pt x="13979" y="17132"/>
                  </a:lnTo>
                  <a:lnTo>
                    <a:pt x="13937" y="17662"/>
                  </a:lnTo>
                  <a:lnTo>
                    <a:pt x="13891" y="18191"/>
                  </a:lnTo>
                  <a:lnTo>
                    <a:pt x="13836" y="18721"/>
                  </a:lnTo>
                  <a:lnTo>
                    <a:pt x="13781" y="19237"/>
                  </a:lnTo>
                  <a:lnTo>
                    <a:pt x="13718" y="19754"/>
                  </a:lnTo>
                  <a:lnTo>
                    <a:pt x="13650" y="20270"/>
                  </a:lnTo>
                  <a:lnTo>
                    <a:pt x="13579" y="20773"/>
                  </a:lnTo>
                  <a:lnTo>
                    <a:pt x="13503" y="21263"/>
                  </a:lnTo>
                  <a:lnTo>
                    <a:pt x="13419" y="21753"/>
                  </a:lnTo>
                  <a:lnTo>
                    <a:pt x="13334" y="22229"/>
                  </a:lnTo>
                  <a:lnTo>
                    <a:pt x="13246" y="22706"/>
                  </a:lnTo>
                  <a:lnTo>
                    <a:pt x="13149" y="23169"/>
                  </a:lnTo>
                  <a:lnTo>
                    <a:pt x="13052" y="23619"/>
                  </a:lnTo>
                  <a:lnTo>
                    <a:pt x="12951" y="24070"/>
                  </a:lnTo>
                  <a:lnTo>
                    <a:pt x="12845" y="24506"/>
                  </a:lnTo>
                  <a:lnTo>
                    <a:pt x="12736" y="24930"/>
                  </a:lnTo>
                  <a:lnTo>
                    <a:pt x="12622" y="25354"/>
                  </a:lnTo>
                  <a:lnTo>
                    <a:pt x="12504" y="25764"/>
                  </a:lnTo>
                  <a:lnTo>
                    <a:pt x="12381" y="26161"/>
                  </a:lnTo>
                  <a:lnTo>
                    <a:pt x="12259" y="26545"/>
                  </a:lnTo>
                  <a:lnTo>
                    <a:pt x="12133" y="26916"/>
                  </a:lnTo>
                  <a:lnTo>
                    <a:pt x="12002" y="27287"/>
                  </a:lnTo>
                  <a:lnTo>
                    <a:pt x="11867" y="27644"/>
                  </a:lnTo>
                  <a:lnTo>
                    <a:pt x="11732" y="27988"/>
                  </a:lnTo>
                  <a:lnTo>
                    <a:pt x="11593" y="28319"/>
                  </a:lnTo>
                  <a:lnTo>
                    <a:pt x="11454" y="28637"/>
                  </a:lnTo>
                  <a:lnTo>
                    <a:pt x="11307" y="28942"/>
                  </a:lnTo>
                  <a:lnTo>
                    <a:pt x="11163" y="29233"/>
                  </a:lnTo>
                  <a:lnTo>
                    <a:pt x="11011" y="29511"/>
                  </a:lnTo>
                  <a:lnTo>
                    <a:pt x="10864" y="29776"/>
                  </a:lnTo>
                  <a:lnTo>
                    <a:pt x="10708" y="30027"/>
                  </a:lnTo>
                  <a:lnTo>
                    <a:pt x="10552" y="30252"/>
                  </a:lnTo>
                  <a:lnTo>
                    <a:pt x="10396" y="30477"/>
                  </a:lnTo>
                  <a:lnTo>
                    <a:pt x="10240" y="30689"/>
                  </a:lnTo>
                  <a:lnTo>
                    <a:pt x="10076" y="30875"/>
                  </a:lnTo>
                  <a:lnTo>
                    <a:pt x="9915" y="31060"/>
                  </a:lnTo>
                  <a:lnTo>
                    <a:pt x="9751" y="31219"/>
                  </a:lnTo>
                  <a:lnTo>
                    <a:pt x="9587" y="31364"/>
                  </a:lnTo>
                  <a:lnTo>
                    <a:pt x="9422" y="31497"/>
                  </a:lnTo>
                  <a:lnTo>
                    <a:pt x="9254" y="31603"/>
                  </a:lnTo>
                  <a:lnTo>
                    <a:pt x="9085" y="31695"/>
                  </a:lnTo>
                  <a:lnTo>
                    <a:pt x="8916" y="31775"/>
                  </a:lnTo>
                  <a:lnTo>
                    <a:pt x="8748" y="31828"/>
                  </a:lnTo>
                  <a:lnTo>
                    <a:pt x="8575" y="31881"/>
                  </a:lnTo>
                  <a:lnTo>
                    <a:pt x="8406" y="31894"/>
                  </a:lnTo>
                  <a:lnTo>
                    <a:pt x="8233" y="31907"/>
                  </a:lnTo>
                  <a:lnTo>
                    <a:pt x="8061" y="31894"/>
                  </a:lnTo>
                  <a:lnTo>
                    <a:pt x="7888" y="31854"/>
                  </a:lnTo>
                  <a:lnTo>
                    <a:pt x="7715" y="31801"/>
                  </a:lnTo>
                  <a:lnTo>
                    <a:pt x="7542" y="31735"/>
                  </a:lnTo>
                  <a:lnTo>
                    <a:pt x="7369" y="31642"/>
                  </a:lnTo>
                  <a:lnTo>
                    <a:pt x="7201" y="31536"/>
                  </a:lnTo>
                  <a:lnTo>
                    <a:pt x="7028" y="31391"/>
                  </a:lnTo>
                  <a:lnTo>
                    <a:pt x="6855" y="31245"/>
                  </a:lnTo>
                  <a:lnTo>
                    <a:pt x="6686" y="31073"/>
                  </a:lnTo>
                  <a:lnTo>
                    <a:pt x="6513" y="30875"/>
                  </a:lnTo>
                  <a:lnTo>
                    <a:pt x="6345" y="30649"/>
                  </a:lnTo>
                  <a:lnTo>
                    <a:pt x="6176" y="30411"/>
                  </a:lnTo>
                  <a:lnTo>
                    <a:pt x="6008" y="30146"/>
                  </a:lnTo>
                  <a:lnTo>
                    <a:pt x="5839" y="29868"/>
                  </a:lnTo>
                  <a:lnTo>
                    <a:pt x="5674" y="29551"/>
                  </a:lnTo>
                  <a:lnTo>
                    <a:pt x="5540" y="29286"/>
                  </a:lnTo>
                  <a:lnTo>
                    <a:pt x="5405" y="28995"/>
                  </a:lnTo>
                  <a:lnTo>
                    <a:pt x="5278" y="28703"/>
                  </a:lnTo>
                  <a:lnTo>
                    <a:pt x="5152" y="28399"/>
                  </a:lnTo>
                  <a:lnTo>
                    <a:pt x="5034" y="28094"/>
                  </a:lnTo>
                  <a:lnTo>
                    <a:pt x="4916" y="27777"/>
                  </a:lnTo>
                  <a:lnTo>
                    <a:pt x="4802" y="27446"/>
                  </a:lnTo>
                  <a:lnTo>
                    <a:pt x="4696" y="27101"/>
                  </a:lnTo>
                  <a:lnTo>
                    <a:pt x="4591" y="26757"/>
                  </a:lnTo>
                  <a:lnTo>
                    <a:pt x="4490" y="26413"/>
                  </a:lnTo>
                  <a:lnTo>
                    <a:pt x="4393" y="26055"/>
                  </a:lnTo>
                  <a:lnTo>
                    <a:pt x="4300" y="25685"/>
                  </a:lnTo>
                  <a:lnTo>
                    <a:pt x="4212" y="25314"/>
                  </a:lnTo>
                  <a:lnTo>
                    <a:pt x="4127" y="24930"/>
                  </a:lnTo>
                  <a:lnTo>
                    <a:pt x="4047" y="24546"/>
                  </a:lnTo>
                  <a:lnTo>
                    <a:pt x="3967" y="24149"/>
                  </a:lnTo>
                  <a:lnTo>
                    <a:pt x="3895" y="23752"/>
                  </a:lnTo>
                  <a:lnTo>
                    <a:pt x="3828" y="23341"/>
                  </a:lnTo>
                  <a:lnTo>
                    <a:pt x="3761" y="22931"/>
                  </a:lnTo>
                  <a:lnTo>
                    <a:pt x="3697" y="22521"/>
                  </a:lnTo>
                  <a:lnTo>
                    <a:pt x="3638" y="22097"/>
                  </a:lnTo>
                  <a:lnTo>
                    <a:pt x="3584" y="21673"/>
                  </a:lnTo>
                  <a:lnTo>
                    <a:pt x="3533" y="21236"/>
                  </a:lnTo>
                  <a:lnTo>
                    <a:pt x="3487" y="20813"/>
                  </a:lnTo>
                  <a:lnTo>
                    <a:pt x="3444" y="20376"/>
                  </a:lnTo>
                  <a:lnTo>
                    <a:pt x="3406" y="19926"/>
                  </a:lnTo>
                  <a:lnTo>
                    <a:pt x="3369" y="19489"/>
                  </a:lnTo>
                  <a:lnTo>
                    <a:pt x="3335" y="19039"/>
                  </a:lnTo>
                  <a:lnTo>
                    <a:pt x="3310" y="18589"/>
                  </a:lnTo>
                  <a:lnTo>
                    <a:pt x="3284" y="18138"/>
                  </a:lnTo>
                  <a:lnTo>
                    <a:pt x="3263" y="17688"/>
                  </a:lnTo>
                  <a:lnTo>
                    <a:pt x="3242" y="17225"/>
                  </a:lnTo>
                  <a:lnTo>
                    <a:pt x="3229" y="16775"/>
                  </a:lnTo>
                  <a:lnTo>
                    <a:pt x="3217" y="16311"/>
                  </a:lnTo>
                  <a:lnTo>
                    <a:pt x="3213" y="15861"/>
                  </a:lnTo>
                  <a:lnTo>
                    <a:pt x="3208" y="15398"/>
                  </a:lnTo>
                  <a:lnTo>
                    <a:pt x="3208" y="14935"/>
                  </a:lnTo>
                  <a:lnTo>
                    <a:pt x="3213" y="14471"/>
                  </a:lnTo>
                  <a:lnTo>
                    <a:pt x="3217" y="14008"/>
                  </a:lnTo>
                  <a:lnTo>
                    <a:pt x="3229" y="13544"/>
                  </a:lnTo>
                  <a:lnTo>
                    <a:pt x="3242" y="13081"/>
                  </a:lnTo>
                  <a:lnTo>
                    <a:pt x="3259" y="12631"/>
                  </a:lnTo>
                  <a:lnTo>
                    <a:pt x="3280" y="12168"/>
                  </a:lnTo>
                  <a:lnTo>
                    <a:pt x="3305" y="11704"/>
                  </a:lnTo>
                  <a:lnTo>
                    <a:pt x="3331" y="11254"/>
                  </a:lnTo>
                  <a:lnTo>
                    <a:pt x="3360" y="10804"/>
                  </a:lnTo>
                  <a:lnTo>
                    <a:pt x="3394" y="10341"/>
                  </a:lnTo>
                  <a:lnTo>
                    <a:pt x="3432" y="9890"/>
                  </a:lnTo>
                  <a:lnTo>
                    <a:pt x="3474" y="9454"/>
                  </a:lnTo>
                  <a:lnTo>
                    <a:pt x="3516" y="9003"/>
                  </a:lnTo>
                  <a:lnTo>
                    <a:pt x="3567" y="8566"/>
                  </a:lnTo>
                  <a:lnTo>
                    <a:pt x="3617" y="8130"/>
                  </a:lnTo>
                  <a:lnTo>
                    <a:pt x="3668" y="7693"/>
                  </a:lnTo>
                  <a:lnTo>
                    <a:pt x="3727" y="7256"/>
                  </a:lnTo>
                  <a:lnTo>
                    <a:pt x="3786" y="6832"/>
                  </a:lnTo>
                  <a:lnTo>
                    <a:pt x="3849" y="6408"/>
                  </a:lnTo>
                  <a:lnTo>
                    <a:pt x="3917" y="5998"/>
                  </a:lnTo>
                  <a:lnTo>
                    <a:pt x="3984" y="5588"/>
                  </a:lnTo>
                  <a:lnTo>
                    <a:pt x="4060" y="5177"/>
                  </a:lnTo>
                  <a:lnTo>
                    <a:pt x="4136" y="4780"/>
                  </a:lnTo>
                  <a:lnTo>
                    <a:pt x="4216" y="4383"/>
                  </a:lnTo>
                  <a:lnTo>
                    <a:pt x="4296" y="3986"/>
                  </a:lnTo>
                  <a:lnTo>
                    <a:pt x="4380" y="3602"/>
                  </a:lnTo>
                  <a:lnTo>
                    <a:pt x="4469" y="3231"/>
                  </a:lnTo>
                  <a:lnTo>
                    <a:pt x="4288" y="2953"/>
                  </a:lnTo>
                  <a:lnTo>
                    <a:pt x="4106" y="2688"/>
                  </a:lnTo>
                  <a:lnTo>
                    <a:pt x="3925" y="2437"/>
                  </a:lnTo>
                  <a:lnTo>
                    <a:pt x="3744" y="2198"/>
                  </a:lnTo>
                  <a:lnTo>
                    <a:pt x="3558" y="1960"/>
                  </a:lnTo>
                  <a:lnTo>
                    <a:pt x="3373" y="1735"/>
                  </a:lnTo>
                  <a:lnTo>
                    <a:pt x="3187" y="1523"/>
                  </a:lnTo>
                  <a:lnTo>
                    <a:pt x="2998" y="1325"/>
                  </a:lnTo>
                  <a:lnTo>
                    <a:pt x="2812" y="1139"/>
                  </a:lnTo>
                  <a:lnTo>
                    <a:pt x="2622" y="954"/>
                  </a:lnTo>
                  <a:lnTo>
                    <a:pt x="2428" y="769"/>
                  </a:lnTo>
                  <a:lnTo>
                    <a:pt x="2239" y="610"/>
                  </a:lnTo>
                  <a:lnTo>
                    <a:pt x="2045" y="438"/>
                  </a:lnTo>
                  <a:lnTo>
                    <a:pt x="1851" y="292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2277575" y="-8359750"/>
              <a:ext cx="300575" cy="1051550"/>
            </a:xfrm>
            <a:custGeom>
              <a:avLst/>
              <a:gdLst/>
              <a:ahLst/>
              <a:cxnLst/>
              <a:rect l="l" t="t" r="r" b="b"/>
              <a:pathLst>
                <a:path w="12023" h="42062" extrusionOk="0">
                  <a:moveTo>
                    <a:pt x="8642" y="0"/>
                  </a:moveTo>
                  <a:lnTo>
                    <a:pt x="8355" y="424"/>
                  </a:lnTo>
                  <a:lnTo>
                    <a:pt x="8376" y="623"/>
                  </a:lnTo>
                  <a:lnTo>
                    <a:pt x="8389" y="821"/>
                  </a:lnTo>
                  <a:lnTo>
                    <a:pt x="8402" y="1020"/>
                  </a:lnTo>
                  <a:lnTo>
                    <a:pt x="8410" y="1218"/>
                  </a:lnTo>
                  <a:lnTo>
                    <a:pt x="8410" y="1417"/>
                  </a:lnTo>
                  <a:lnTo>
                    <a:pt x="8406" y="1616"/>
                  </a:lnTo>
                  <a:lnTo>
                    <a:pt x="8398" y="1814"/>
                  </a:lnTo>
                  <a:lnTo>
                    <a:pt x="8381" y="2000"/>
                  </a:lnTo>
                  <a:lnTo>
                    <a:pt x="8360" y="2198"/>
                  </a:lnTo>
                  <a:lnTo>
                    <a:pt x="8330" y="2370"/>
                  </a:lnTo>
                  <a:lnTo>
                    <a:pt x="8296" y="2542"/>
                  </a:lnTo>
                  <a:lnTo>
                    <a:pt x="8254" y="2714"/>
                  </a:lnTo>
                  <a:lnTo>
                    <a:pt x="8208" y="2860"/>
                  </a:lnTo>
                  <a:lnTo>
                    <a:pt x="8153" y="3006"/>
                  </a:lnTo>
                  <a:lnTo>
                    <a:pt x="8094" y="3138"/>
                  </a:lnTo>
                  <a:lnTo>
                    <a:pt x="8027" y="3257"/>
                  </a:lnTo>
                  <a:lnTo>
                    <a:pt x="7757" y="3654"/>
                  </a:lnTo>
                  <a:lnTo>
                    <a:pt x="7483" y="4038"/>
                  </a:lnTo>
                  <a:lnTo>
                    <a:pt x="7209" y="4422"/>
                  </a:lnTo>
                  <a:lnTo>
                    <a:pt x="6935" y="4780"/>
                  </a:lnTo>
                  <a:lnTo>
                    <a:pt x="6382" y="5495"/>
                  </a:lnTo>
                  <a:lnTo>
                    <a:pt x="5826" y="6196"/>
                  </a:lnTo>
                  <a:lnTo>
                    <a:pt x="5274" y="6898"/>
                  </a:lnTo>
                  <a:lnTo>
                    <a:pt x="4722" y="7613"/>
                  </a:lnTo>
                  <a:lnTo>
                    <a:pt x="4443" y="7984"/>
                  </a:lnTo>
                  <a:lnTo>
                    <a:pt x="4173" y="8368"/>
                  </a:lnTo>
                  <a:lnTo>
                    <a:pt x="3899" y="8752"/>
                  </a:lnTo>
                  <a:lnTo>
                    <a:pt x="3630" y="9162"/>
                  </a:lnTo>
                  <a:lnTo>
                    <a:pt x="3398" y="9519"/>
                  </a:lnTo>
                  <a:lnTo>
                    <a:pt x="3170" y="9903"/>
                  </a:lnTo>
                  <a:lnTo>
                    <a:pt x="2715" y="10671"/>
                  </a:lnTo>
                  <a:lnTo>
                    <a:pt x="2264" y="11452"/>
                  </a:lnTo>
                  <a:lnTo>
                    <a:pt x="1813" y="12260"/>
                  </a:lnTo>
                  <a:lnTo>
                    <a:pt x="1366" y="13054"/>
                  </a:lnTo>
                  <a:lnTo>
                    <a:pt x="915" y="13835"/>
                  </a:lnTo>
                  <a:lnTo>
                    <a:pt x="460" y="14603"/>
                  </a:lnTo>
                  <a:lnTo>
                    <a:pt x="228" y="14987"/>
                  </a:lnTo>
                  <a:lnTo>
                    <a:pt x="0" y="15345"/>
                  </a:lnTo>
                  <a:lnTo>
                    <a:pt x="211" y="17052"/>
                  </a:lnTo>
                  <a:lnTo>
                    <a:pt x="430" y="18747"/>
                  </a:lnTo>
                  <a:lnTo>
                    <a:pt x="653" y="20442"/>
                  </a:lnTo>
                  <a:lnTo>
                    <a:pt x="885" y="22123"/>
                  </a:lnTo>
                  <a:lnTo>
                    <a:pt x="1121" y="23804"/>
                  </a:lnTo>
                  <a:lnTo>
                    <a:pt x="1362" y="25486"/>
                  </a:lnTo>
                  <a:lnTo>
                    <a:pt x="1606" y="27167"/>
                  </a:lnTo>
                  <a:lnTo>
                    <a:pt x="1855" y="28835"/>
                  </a:lnTo>
                  <a:lnTo>
                    <a:pt x="2112" y="30504"/>
                  </a:lnTo>
                  <a:lnTo>
                    <a:pt x="2373" y="32172"/>
                  </a:lnTo>
                  <a:lnTo>
                    <a:pt x="2643" y="33827"/>
                  </a:lnTo>
                  <a:lnTo>
                    <a:pt x="2913" y="35481"/>
                  </a:lnTo>
                  <a:lnTo>
                    <a:pt x="3191" y="37136"/>
                  </a:lnTo>
                  <a:lnTo>
                    <a:pt x="3474" y="38778"/>
                  </a:lnTo>
                  <a:lnTo>
                    <a:pt x="3760" y="40420"/>
                  </a:lnTo>
                  <a:lnTo>
                    <a:pt x="4055" y="42061"/>
                  </a:lnTo>
                  <a:lnTo>
                    <a:pt x="4507" y="40592"/>
                  </a:lnTo>
                  <a:lnTo>
                    <a:pt x="4966" y="39135"/>
                  </a:lnTo>
                  <a:lnTo>
                    <a:pt x="5434" y="37706"/>
                  </a:lnTo>
                  <a:lnTo>
                    <a:pt x="5906" y="36289"/>
                  </a:lnTo>
                  <a:lnTo>
                    <a:pt x="6387" y="34899"/>
                  </a:lnTo>
                  <a:lnTo>
                    <a:pt x="6871" y="33535"/>
                  </a:lnTo>
                  <a:lnTo>
                    <a:pt x="7360" y="32185"/>
                  </a:lnTo>
                  <a:lnTo>
                    <a:pt x="7858" y="30861"/>
                  </a:lnTo>
                  <a:lnTo>
                    <a:pt x="8364" y="29550"/>
                  </a:lnTo>
                  <a:lnTo>
                    <a:pt x="8870" y="28266"/>
                  </a:lnTo>
                  <a:lnTo>
                    <a:pt x="9384" y="26995"/>
                  </a:lnTo>
                  <a:lnTo>
                    <a:pt x="9903" y="25737"/>
                  </a:lnTo>
                  <a:lnTo>
                    <a:pt x="10425" y="24519"/>
                  </a:lnTo>
                  <a:lnTo>
                    <a:pt x="10956" y="23301"/>
                  </a:lnTo>
                  <a:lnTo>
                    <a:pt x="11488" y="22110"/>
                  </a:lnTo>
                  <a:lnTo>
                    <a:pt x="12023" y="20945"/>
                  </a:lnTo>
                  <a:lnTo>
                    <a:pt x="11795" y="19700"/>
                  </a:lnTo>
                  <a:lnTo>
                    <a:pt x="11568" y="18443"/>
                  </a:lnTo>
                  <a:lnTo>
                    <a:pt x="11340" y="17172"/>
                  </a:lnTo>
                  <a:lnTo>
                    <a:pt x="11117" y="15901"/>
                  </a:lnTo>
                  <a:lnTo>
                    <a:pt x="10897" y="14616"/>
                  </a:lnTo>
                  <a:lnTo>
                    <a:pt x="10678" y="13319"/>
                  </a:lnTo>
                  <a:lnTo>
                    <a:pt x="10459" y="12022"/>
                  </a:lnTo>
                  <a:lnTo>
                    <a:pt x="10248" y="10711"/>
                  </a:lnTo>
                  <a:lnTo>
                    <a:pt x="10037" y="9400"/>
                  </a:lnTo>
                  <a:lnTo>
                    <a:pt x="9831" y="8076"/>
                  </a:lnTo>
                  <a:lnTo>
                    <a:pt x="9624" y="6739"/>
                  </a:lnTo>
                  <a:lnTo>
                    <a:pt x="9426" y="5402"/>
                  </a:lnTo>
                  <a:lnTo>
                    <a:pt x="9228" y="4065"/>
                  </a:lnTo>
                  <a:lnTo>
                    <a:pt x="9034" y="2714"/>
                  </a:lnTo>
                  <a:lnTo>
                    <a:pt x="8840" y="1351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2206000" y="-8951225"/>
              <a:ext cx="287650" cy="887050"/>
            </a:xfrm>
            <a:custGeom>
              <a:avLst/>
              <a:gdLst/>
              <a:ahLst/>
              <a:cxnLst/>
              <a:rect l="l" t="t" r="r" b="b"/>
              <a:pathLst>
                <a:path w="11506" h="35482" extrusionOk="0">
                  <a:moveTo>
                    <a:pt x="8832" y="1"/>
                  </a:moveTo>
                  <a:lnTo>
                    <a:pt x="8790" y="147"/>
                  </a:lnTo>
                  <a:lnTo>
                    <a:pt x="8761" y="213"/>
                  </a:lnTo>
                  <a:lnTo>
                    <a:pt x="8744" y="239"/>
                  </a:lnTo>
                  <a:lnTo>
                    <a:pt x="8723" y="253"/>
                  </a:lnTo>
                  <a:lnTo>
                    <a:pt x="8200" y="954"/>
                  </a:lnTo>
                  <a:lnTo>
                    <a:pt x="7673" y="1643"/>
                  </a:lnTo>
                  <a:lnTo>
                    <a:pt x="7138" y="2291"/>
                  </a:lnTo>
                  <a:lnTo>
                    <a:pt x="6602" y="2927"/>
                  </a:lnTo>
                  <a:lnTo>
                    <a:pt x="6058" y="3549"/>
                  </a:lnTo>
                  <a:lnTo>
                    <a:pt x="5515" y="4145"/>
                  </a:lnTo>
                  <a:lnTo>
                    <a:pt x="4967" y="4727"/>
                  </a:lnTo>
                  <a:lnTo>
                    <a:pt x="4419" y="5297"/>
                  </a:lnTo>
                  <a:lnTo>
                    <a:pt x="3866" y="5853"/>
                  </a:lnTo>
                  <a:lnTo>
                    <a:pt x="3314" y="6395"/>
                  </a:lnTo>
                  <a:lnTo>
                    <a:pt x="2210" y="7468"/>
                  </a:lnTo>
                  <a:lnTo>
                    <a:pt x="1101" y="8527"/>
                  </a:lnTo>
                  <a:lnTo>
                    <a:pt x="1" y="9586"/>
                  </a:lnTo>
                  <a:lnTo>
                    <a:pt x="119" y="11228"/>
                  </a:lnTo>
                  <a:lnTo>
                    <a:pt x="241" y="12869"/>
                  </a:lnTo>
                  <a:lnTo>
                    <a:pt x="367" y="14511"/>
                  </a:lnTo>
                  <a:lnTo>
                    <a:pt x="498" y="16140"/>
                  </a:lnTo>
                  <a:lnTo>
                    <a:pt x="637" y="17768"/>
                  </a:lnTo>
                  <a:lnTo>
                    <a:pt x="776" y="19396"/>
                  </a:lnTo>
                  <a:lnTo>
                    <a:pt x="924" y="21012"/>
                  </a:lnTo>
                  <a:lnTo>
                    <a:pt x="1076" y="22627"/>
                  </a:lnTo>
                  <a:lnTo>
                    <a:pt x="1232" y="24242"/>
                  </a:lnTo>
                  <a:lnTo>
                    <a:pt x="1388" y="25857"/>
                  </a:lnTo>
                  <a:lnTo>
                    <a:pt x="1552" y="27472"/>
                  </a:lnTo>
                  <a:lnTo>
                    <a:pt x="1721" y="29074"/>
                  </a:lnTo>
                  <a:lnTo>
                    <a:pt x="1893" y="30676"/>
                  </a:lnTo>
                  <a:lnTo>
                    <a:pt x="2071" y="32278"/>
                  </a:lnTo>
                  <a:lnTo>
                    <a:pt x="2252" y="33880"/>
                  </a:lnTo>
                  <a:lnTo>
                    <a:pt x="2437" y="35482"/>
                  </a:lnTo>
                  <a:lnTo>
                    <a:pt x="2644" y="34939"/>
                  </a:lnTo>
                  <a:lnTo>
                    <a:pt x="2855" y="34410"/>
                  </a:lnTo>
                  <a:lnTo>
                    <a:pt x="3070" y="33867"/>
                  </a:lnTo>
                  <a:lnTo>
                    <a:pt x="3289" y="33351"/>
                  </a:lnTo>
                  <a:lnTo>
                    <a:pt x="3516" y="32834"/>
                  </a:lnTo>
                  <a:lnTo>
                    <a:pt x="3744" y="32318"/>
                  </a:lnTo>
                  <a:lnTo>
                    <a:pt x="3976" y="31815"/>
                  </a:lnTo>
                  <a:lnTo>
                    <a:pt x="4212" y="31312"/>
                  </a:lnTo>
                  <a:lnTo>
                    <a:pt x="4452" y="30822"/>
                  </a:lnTo>
                  <a:lnTo>
                    <a:pt x="4697" y="30345"/>
                  </a:lnTo>
                  <a:lnTo>
                    <a:pt x="4941" y="29869"/>
                  </a:lnTo>
                  <a:lnTo>
                    <a:pt x="5190" y="29405"/>
                  </a:lnTo>
                  <a:lnTo>
                    <a:pt x="5439" y="28955"/>
                  </a:lnTo>
                  <a:lnTo>
                    <a:pt x="5692" y="28505"/>
                  </a:lnTo>
                  <a:lnTo>
                    <a:pt x="5945" y="28068"/>
                  </a:lnTo>
                  <a:lnTo>
                    <a:pt x="6202" y="27644"/>
                  </a:lnTo>
                  <a:lnTo>
                    <a:pt x="6459" y="27221"/>
                  </a:lnTo>
                  <a:lnTo>
                    <a:pt x="6716" y="26824"/>
                  </a:lnTo>
                  <a:lnTo>
                    <a:pt x="6977" y="26426"/>
                  </a:lnTo>
                  <a:lnTo>
                    <a:pt x="7235" y="26042"/>
                  </a:lnTo>
                  <a:lnTo>
                    <a:pt x="7496" y="25672"/>
                  </a:lnTo>
                  <a:lnTo>
                    <a:pt x="7753" y="25314"/>
                  </a:lnTo>
                  <a:lnTo>
                    <a:pt x="8015" y="24970"/>
                  </a:lnTo>
                  <a:lnTo>
                    <a:pt x="8272" y="24626"/>
                  </a:lnTo>
                  <a:lnTo>
                    <a:pt x="8529" y="24308"/>
                  </a:lnTo>
                  <a:lnTo>
                    <a:pt x="8786" y="24004"/>
                  </a:lnTo>
                  <a:lnTo>
                    <a:pt x="9039" y="23712"/>
                  </a:lnTo>
                  <a:lnTo>
                    <a:pt x="9296" y="23421"/>
                  </a:lnTo>
                  <a:lnTo>
                    <a:pt x="9545" y="23156"/>
                  </a:lnTo>
                  <a:lnTo>
                    <a:pt x="9794" y="22905"/>
                  </a:lnTo>
                  <a:lnTo>
                    <a:pt x="10042" y="22666"/>
                  </a:lnTo>
                  <a:lnTo>
                    <a:pt x="10287" y="22455"/>
                  </a:lnTo>
                  <a:lnTo>
                    <a:pt x="10367" y="22402"/>
                  </a:lnTo>
                  <a:lnTo>
                    <a:pt x="10443" y="22375"/>
                  </a:lnTo>
                  <a:lnTo>
                    <a:pt x="10519" y="22375"/>
                  </a:lnTo>
                  <a:lnTo>
                    <a:pt x="10590" y="22402"/>
                  </a:lnTo>
                  <a:lnTo>
                    <a:pt x="10662" y="22455"/>
                  </a:lnTo>
                  <a:lnTo>
                    <a:pt x="10729" y="22521"/>
                  </a:lnTo>
                  <a:lnTo>
                    <a:pt x="10797" y="22614"/>
                  </a:lnTo>
                  <a:lnTo>
                    <a:pt x="10860" y="22719"/>
                  </a:lnTo>
                  <a:lnTo>
                    <a:pt x="10919" y="22839"/>
                  </a:lnTo>
                  <a:lnTo>
                    <a:pt x="10974" y="22984"/>
                  </a:lnTo>
                  <a:lnTo>
                    <a:pt x="11024" y="23143"/>
                  </a:lnTo>
                  <a:lnTo>
                    <a:pt x="11075" y="23302"/>
                  </a:lnTo>
                  <a:lnTo>
                    <a:pt x="11117" y="23487"/>
                  </a:lnTo>
                  <a:lnTo>
                    <a:pt x="11155" y="23673"/>
                  </a:lnTo>
                  <a:lnTo>
                    <a:pt x="11189" y="23871"/>
                  </a:lnTo>
                  <a:lnTo>
                    <a:pt x="11218" y="24083"/>
                  </a:lnTo>
                  <a:lnTo>
                    <a:pt x="11505" y="23659"/>
                  </a:lnTo>
                  <a:lnTo>
                    <a:pt x="11307" y="22216"/>
                  </a:lnTo>
                  <a:lnTo>
                    <a:pt x="11117" y="20773"/>
                  </a:lnTo>
                  <a:lnTo>
                    <a:pt x="10927" y="19317"/>
                  </a:lnTo>
                  <a:lnTo>
                    <a:pt x="10742" y="17861"/>
                  </a:lnTo>
                  <a:lnTo>
                    <a:pt x="10561" y="16404"/>
                  </a:lnTo>
                  <a:lnTo>
                    <a:pt x="10384" y="14935"/>
                  </a:lnTo>
                  <a:lnTo>
                    <a:pt x="10211" y="13465"/>
                  </a:lnTo>
                  <a:lnTo>
                    <a:pt x="10042" y="11982"/>
                  </a:lnTo>
                  <a:lnTo>
                    <a:pt x="9874" y="10500"/>
                  </a:lnTo>
                  <a:lnTo>
                    <a:pt x="9713" y="9017"/>
                  </a:lnTo>
                  <a:lnTo>
                    <a:pt x="9557" y="7521"/>
                  </a:lnTo>
                  <a:lnTo>
                    <a:pt x="9401" y="6025"/>
                  </a:lnTo>
                  <a:lnTo>
                    <a:pt x="9254" y="4529"/>
                  </a:lnTo>
                  <a:lnTo>
                    <a:pt x="9111" y="3020"/>
                  </a:lnTo>
                  <a:lnTo>
                    <a:pt x="8971" y="1510"/>
                  </a:lnTo>
                  <a:lnTo>
                    <a:pt x="88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2185450" y="-11303150"/>
              <a:ext cx="287325" cy="760275"/>
            </a:xfrm>
            <a:custGeom>
              <a:avLst/>
              <a:gdLst/>
              <a:ahLst/>
              <a:cxnLst/>
              <a:rect l="l" t="t" r="r" b="b"/>
              <a:pathLst>
                <a:path w="11493" h="30411" extrusionOk="0">
                  <a:moveTo>
                    <a:pt x="1463" y="0"/>
                  </a:moveTo>
                  <a:lnTo>
                    <a:pt x="1350" y="1549"/>
                  </a:lnTo>
                  <a:lnTo>
                    <a:pt x="1240" y="3111"/>
                  </a:lnTo>
                  <a:lnTo>
                    <a:pt x="1135" y="4660"/>
                  </a:lnTo>
                  <a:lnTo>
                    <a:pt x="1029" y="6223"/>
                  </a:lnTo>
                  <a:lnTo>
                    <a:pt x="928" y="7772"/>
                  </a:lnTo>
                  <a:lnTo>
                    <a:pt x="827" y="9321"/>
                  </a:lnTo>
                  <a:lnTo>
                    <a:pt x="734" y="10870"/>
                  </a:lnTo>
                  <a:lnTo>
                    <a:pt x="641" y="12419"/>
                  </a:lnTo>
                  <a:lnTo>
                    <a:pt x="549" y="13954"/>
                  </a:lnTo>
                  <a:lnTo>
                    <a:pt x="464" y="15503"/>
                  </a:lnTo>
                  <a:lnTo>
                    <a:pt x="380" y="17052"/>
                  </a:lnTo>
                  <a:lnTo>
                    <a:pt x="300" y="18588"/>
                  </a:lnTo>
                  <a:lnTo>
                    <a:pt x="220" y="20124"/>
                  </a:lnTo>
                  <a:lnTo>
                    <a:pt x="144" y="21660"/>
                  </a:lnTo>
                  <a:lnTo>
                    <a:pt x="1" y="24731"/>
                  </a:lnTo>
                  <a:lnTo>
                    <a:pt x="549" y="24956"/>
                  </a:lnTo>
                  <a:lnTo>
                    <a:pt x="1101" y="25208"/>
                  </a:lnTo>
                  <a:lnTo>
                    <a:pt x="1653" y="25472"/>
                  </a:lnTo>
                  <a:lnTo>
                    <a:pt x="2205" y="25777"/>
                  </a:lnTo>
                  <a:lnTo>
                    <a:pt x="2762" y="26081"/>
                  </a:lnTo>
                  <a:lnTo>
                    <a:pt x="3314" y="26412"/>
                  </a:lnTo>
                  <a:lnTo>
                    <a:pt x="3866" y="26757"/>
                  </a:lnTo>
                  <a:lnTo>
                    <a:pt x="4419" y="27114"/>
                  </a:lnTo>
                  <a:lnTo>
                    <a:pt x="4971" y="27485"/>
                  </a:lnTo>
                  <a:lnTo>
                    <a:pt x="5519" y="27856"/>
                  </a:lnTo>
                  <a:lnTo>
                    <a:pt x="6611" y="28610"/>
                  </a:lnTo>
                  <a:lnTo>
                    <a:pt x="7694" y="29365"/>
                  </a:lnTo>
                  <a:lnTo>
                    <a:pt x="8765" y="30106"/>
                  </a:lnTo>
                  <a:lnTo>
                    <a:pt x="8824" y="30172"/>
                  </a:lnTo>
                  <a:lnTo>
                    <a:pt x="8874" y="30239"/>
                  </a:lnTo>
                  <a:lnTo>
                    <a:pt x="8921" y="30318"/>
                  </a:lnTo>
                  <a:lnTo>
                    <a:pt x="8971" y="30411"/>
                  </a:lnTo>
                  <a:lnTo>
                    <a:pt x="9081" y="29113"/>
                  </a:lnTo>
                  <a:lnTo>
                    <a:pt x="9199" y="27829"/>
                  </a:lnTo>
                  <a:lnTo>
                    <a:pt x="9321" y="26545"/>
                  </a:lnTo>
                  <a:lnTo>
                    <a:pt x="9448" y="25274"/>
                  </a:lnTo>
                  <a:lnTo>
                    <a:pt x="9583" y="24003"/>
                  </a:lnTo>
                  <a:lnTo>
                    <a:pt x="9726" y="22745"/>
                  </a:lnTo>
                  <a:lnTo>
                    <a:pt x="9874" y="21487"/>
                  </a:lnTo>
                  <a:lnTo>
                    <a:pt x="10025" y="20243"/>
                  </a:lnTo>
                  <a:lnTo>
                    <a:pt x="10186" y="19012"/>
                  </a:lnTo>
                  <a:lnTo>
                    <a:pt x="10350" y="17780"/>
                  </a:lnTo>
                  <a:lnTo>
                    <a:pt x="10527" y="16549"/>
                  </a:lnTo>
                  <a:lnTo>
                    <a:pt x="10704" y="15331"/>
                  </a:lnTo>
                  <a:lnTo>
                    <a:pt x="10890" y="14126"/>
                  </a:lnTo>
                  <a:lnTo>
                    <a:pt x="11083" y="12922"/>
                  </a:lnTo>
                  <a:lnTo>
                    <a:pt x="11286" y="11730"/>
                  </a:lnTo>
                  <a:lnTo>
                    <a:pt x="11492" y="10539"/>
                  </a:lnTo>
                  <a:lnTo>
                    <a:pt x="11290" y="10645"/>
                  </a:lnTo>
                  <a:lnTo>
                    <a:pt x="11092" y="10737"/>
                  </a:lnTo>
                  <a:lnTo>
                    <a:pt x="10890" y="10817"/>
                  </a:lnTo>
                  <a:lnTo>
                    <a:pt x="10687" y="10896"/>
                  </a:lnTo>
                  <a:lnTo>
                    <a:pt x="10489" y="10962"/>
                  </a:lnTo>
                  <a:lnTo>
                    <a:pt x="10287" y="11028"/>
                  </a:lnTo>
                  <a:lnTo>
                    <a:pt x="10089" y="11068"/>
                  </a:lnTo>
                  <a:lnTo>
                    <a:pt x="9886" y="11108"/>
                  </a:lnTo>
                  <a:lnTo>
                    <a:pt x="9688" y="11134"/>
                  </a:lnTo>
                  <a:lnTo>
                    <a:pt x="9486" y="11161"/>
                  </a:lnTo>
                  <a:lnTo>
                    <a:pt x="9089" y="11161"/>
                  </a:lnTo>
                  <a:lnTo>
                    <a:pt x="8887" y="11148"/>
                  </a:lnTo>
                  <a:lnTo>
                    <a:pt x="8689" y="11121"/>
                  </a:lnTo>
                  <a:lnTo>
                    <a:pt x="8495" y="11095"/>
                  </a:lnTo>
                  <a:lnTo>
                    <a:pt x="8297" y="11055"/>
                  </a:lnTo>
                  <a:lnTo>
                    <a:pt x="8099" y="10989"/>
                  </a:lnTo>
                  <a:lnTo>
                    <a:pt x="7905" y="10923"/>
                  </a:lnTo>
                  <a:lnTo>
                    <a:pt x="7711" y="10856"/>
                  </a:lnTo>
                  <a:lnTo>
                    <a:pt x="7517" y="10764"/>
                  </a:lnTo>
                  <a:lnTo>
                    <a:pt x="7323" y="10671"/>
                  </a:lnTo>
                  <a:lnTo>
                    <a:pt x="7133" y="10552"/>
                  </a:lnTo>
                  <a:lnTo>
                    <a:pt x="6944" y="10433"/>
                  </a:lnTo>
                  <a:lnTo>
                    <a:pt x="6754" y="10300"/>
                  </a:lnTo>
                  <a:lnTo>
                    <a:pt x="6564" y="10155"/>
                  </a:lnTo>
                  <a:lnTo>
                    <a:pt x="6379" y="9996"/>
                  </a:lnTo>
                  <a:lnTo>
                    <a:pt x="6193" y="9837"/>
                  </a:lnTo>
                  <a:lnTo>
                    <a:pt x="6008" y="9652"/>
                  </a:lnTo>
                  <a:lnTo>
                    <a:pt x="5827" y="9466"/>
                  </a:lnTo>
                  <a:lnTo>
                    <a:pt x="5645" y="9254"/>
                  </a:lnTo>
                  <a:lnTo>
                    <a:pt x="5464" y="9043"/>
                  </a:lnTo>
                  <a:lnTo>
                    <a:pt x="5287" y="8818"/>
                  </a:lnTo>
                  <a:lnTo>
                    <a:pt x="5013" y="8434"/>
                  </a:lnTo>
                  <a:lnTo>
                    <a:pt x="4743" y="8023"/>
                  </a:lnTo>
                  <a:lnTo>
                    <a:pt x="4478" y="7586"/>
                  </a:lnTo>
                  <a:lnTo>
                    <a:pt x="4216" y="7136"/>
                  </a:lnTo>
                  <a:lnTo>
                    <a:pt x="3959" y="6646"/>
                  </a:lnTo>
                  <a:lnTo>
                    <a:pt x="3710" y="6143"/>
                  </a:lnTo>
                  <a:lnTo>
                    <a:pt x="3462" y="5614"/>
                  </a:lnTo>
                  <a:lnTo>
                    <a:pt x="3221" y="5071"/>
                  </a:lnTo>
                  <a:lnTo>
                    <a:pt x="2985" y="4502"/>
                  </a:lnTo>
                  <a:lnTo>
                    <a:pt x="2753" y="3906"/>
                  </a:lnTo>
                  <a:lnTo>
                    <a:pt x="2526" y="3310"/>
                  </a:lnTo>
                  <a:lnTo>
                    <a:pt x="2307" y="2675"/>
                  </a:lnTo>
                  <a:lnTo>
                    <a:pt x="2087" y="2039"/>
                  </a:lnTo>
                  <a:lnTo>
                    <a:pt x="1877" y="1377"/>
                  </a:lnTo>
                  <a:lnTo>
                    <a:pt x="1670" y="68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2167950" y="-9732000"/>
              <a:ext cx="251400" cy="922475"/>
            </a:xfrm>
            <a:custGeom>
              <a:avLst/>
              <a:gdLst/>
              <a:ahLst/>
              <a:cxnLst/>
              <a:rect l="l" t="t" r="r" b="b"/>
              <a:pathLst>
                <a:path w="10056" h="36899" extrusionOk="0">
                  <a:moveTo>
                    <a:pt x="8698" y="1"/>
                  </a:moveTo>
                  <a:lnTo>
                    <a:pt x="7602" y="173"/>
                  </a:lnTo>
                  <a:lnTo>
                    <a:pt x="6510" y="358"/>
                  </a:lnTo>
                  <a:lnTo>
                    <a:pt x="5422" y="557"/>
                  </a:lnTo>
                  <a:lnTo>
                    <a:pt x="4878" y="663"/>
                  </a:lnTo>
                  <a:lnTo>
                    <a:pt x="4334" y="782"/>
                  </a:lnTo>
                  <a:lnTo>
                    <a:pt x="3791" y="927"/>
                  </a:lnTo>
                  <a:lnTo>
                    <a:pt x="3251" y="1073"/>
                  </a:lnTo>
                  <a:lnTo>
                    <a:pt x="2707" y="1232"/>
                  </a:lnTo>
                  <a:lnTo>
                    <a:pt x="2168" y="1404"/>
                  </a:lnTo>
                  <a:lnTo>
                    <a:pt x="1624" y="1603"/>
                  </a:lnTo>
                  <a:lnTo>
                    <a:pt x="1084" y="1814"/>
                  </a:lnTo>
                  <a:lnTo>
                    <a:pt x="545" y="2053"/>
                  </a:lnTo>
                  <a:lnTo>
                    <a:pt x="1" y="2318"/>
                  </a:lnTo>
                  <a:lnTo>
                    <a:pt x="26" y="4515"/>
                  </a:lnTo>
                  <a:lnTo>
                    <a:pt x="56" y="6700"/>
                  </a:lnTo>
                  <a:lnTo>
                    <a:pt x="98" y="8884"/>
                  </a:lnTo>
                  <a:lnTo>
                    <a:pt x="144" y="11069"/>
                  </a:lnTo>
                  <a:lnTo>
                    <a:pt x="195" y="13253"/>
                  </a:lnTo>
                  <a:lnTo>
                    <a:pt x="258" y="15424"/>
                  </a:lnTo>
                  <a:lnTo>
                    <a:pt x="325" y="17596"/>
                  </a:lnTo>
                  <a:lnTo>
                    <a:pt x="401" y="19754"/>
                  </a:lnTo>
                  <a:lnTo>
                    <a:pt x="481" y="21925"/>
                  </a:lnTo>
                  <a:lnTo>
                    <a:pt x="574" y="24070"/>
                  </a:lnTo>
                  <a:lnTo>
                    <a:pt x="671" y="26228"/>
                  </a:lnTo>
                  <a:lnTo>
                    <a:pt x="772" y="28372"/>
                  </a:lnTo>
                  <a:lnTo>
                    <a:pt x="886" y="30517"/>
                  </a:lnTo>
                  <a:lnTo>
                    <a:pt x="1004" y="32649"/>
                  </a:lnTo>
                  <a:lnTo>
                    <a:pt x="1131" y="34780"/>
                  </a:lnTo>
                  <a:lnTo>
                    <a:pt x="1261" y="36898"/>
                  </a:lnTo>
                  <a:lnTo>
                    <a:pt x="2307" y="35614"/>
                  </a:lnTo>
                  <a:lnTo>
                    <a:pt x="3352" y="34330"/>
                  </a:lnTo>
                  <a:lnTo>
                    <a:pt x="4406" y="33046"/>
                  </a:lnTo>
                  <a:lnTo>
                    <a:pt x="4933" y="32410"/>
                  </a:lnTo>
                  <a:lnTo>
                    <a:pt x="5460" y="31788"/>
                  </a:lnTo>
                  <a:lnTo>
                    <a:pt x="5987" y="31179"/>
                  </a:lnTo>
                  <a:lnTo>
                    <a:pt x="6518" y="30583"/>
                  </a:lnTo>
                  <a:lnTo>
                    <a:pt x="7045" y="30014"/>
                  </a:lnTo>
                  <a:lnTo>
                    <a:pt x="7576" y="29458"/>
                  </a:lnTo>
                  <a:lnTo>
                    <a:pt x="8103" y="28928"/>
                  </a:lnTo>
                  <a:lnTo>
                    <a:pt x="8634" y="28412"/>
                  </a:lnTo>
                  <a:lnTo>
                    <a:pt x="9166" y="27935"/>
                  </a:lnTo>
                  <a:lnTo>
                    <a:pt x="9697" y="27485"/>
                  </a:lnTo>
                  <a:lnTo>
                    <a:pt x="9743" y="27446"/>
                  </a:lnTo>
                  <a:lnTo>
                    <a:pt x="9789" y="27419"/>
                  </a:lnTo>
                  <a:lnTo>
                    <a:pt x="9836" y="27406"/>
                  </a:lnTo>
                  <a:lnTo>
                    <a:pt x="9882" y="27406"/>
                  </a:lnTo>
                  <a:lnTo>
                    <a:pt x="9924" y="27419"/>
                  </a:lnTo>
                  <a:lnTo>
                    <a:pt x="9971" y="27446"/>
                  </a:lnTo>
                  <a:lnTo>
                    <a:pt x="10013" y="27485"/>
                  </a:lnTo>
                  <a:lnTo>
                    <a:pt x="10055" y="27525"/>
                  </a:lnTo>
                  <a:lnTo>
                    <a:pt x="9920" y="25817"/>
                  </a:lnTo>
                  <a:lnTo>
                    <a:pt x="9794" y="24096"/>
                  </a:lnTo>
                  <a:lnTo>
                    <a:pt x="9671" y="22388"/>
                  </a:lnTo>
                  <a:lnTo>
                    <a:pt x="9558" y="20667"/>
                  </a:lnTo>
                  <a:lnTo>
                    <a:pt x="9448" y="18946"/>
                  </a:lnTo>
                  <a:lnTo>
                    <a:pt x="9347" y="17225"/>
                  </a:lnTo>
                  <a:lnTo>
                    <a:pt x="9250" y="15504"/>
                  </a:lnTo>
                  <a:lnTo>
                    <a:pt x="9161" y="13783"/>
                  </a:lnTo>
                  <a:lnTo>
                    <a:pt x="9077" y="12048"/>
                  </a:lnTo>
                  <a:lnTo>
                    <a:pt x="9001" y="10327"/>
                  </a:lnTo>
                  <a:lnTo>
                    <a:pt x="8934" y="8606"/>
                  </a:lnTo>
                  <a:lnTo>
                    <a:pt x="8870" y="6885"/>
                  </a:lnTo>
                  <a:lnTo>
                    <a:pt x="8816" y="5164"/>
                  </a:lnTo>
                  <a:lnTo>
                    <a:pt x="8769" y="3443"/>
                  </a:lnTo>
                  <a:lnTo>
                    <a:pt x="8731" y="172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2166700" y="-10579300"/>
              <a:ext cx="234500" cy="813900"/>
            </a:xfrm>
            <a:custGeom>
              <a:avLst/>
              <a:gdLst/>
              <a:ahLst/>
              <a:cxnLst/>
              <a:rect l="l" t="t" r="r" b="b"/>
              <a:pathLst>
                <a:path w="9380" h="32556" extrusionOk="0">
                  <a:moveTo>
                    <a:pt x="586" y="0"/>
                  </a:moveTo>
                  <a:lnTo>
                    <a:pt x="510" y="2052"/>
                  </a:lnTo>
                  <a:lnTo>
                    <a:pt x="439" y="4118"/>
                  </a:lnTo>
                  <a:lnTo>
                    <a:pt x="371" y="6170"/>
                  </a:lnTo>
                  <a:lnTo>
                    <a:pt x="308" y="8222"/>
                  </a:lnTo>
                  <a:lnTo>
                    <a:pt x="253" y="10274"/>
                  </a:lnTo>
                  <a:lnTo>
                    <a:pt x="203" y="12313"/>
                  </a:lnTo>
                  <a:lnTo>
                    <a:pt x="156" y="14352"/>
                  </a:lnTo>
                  <a:lnTo>
                    <a:pt x="118" y="16390"/>
                  </a:lnTo>
                  <a:lnTo>
                    <a:pt x="85" y="18416"/>
                  </a:lnTo>
                  <a:lnTo>
                    <a:pt x="55" y="20455"/>
                  </a:lnTo>
                  <a:lnTo>
                    <a:pt x="34" y="22481"/>
                  </a:lnTo>
                  <a:lnTo>
                    <a:pt x="17" y="24493"/>
                  </a:lnTo>
                  <a:lnTo>
                    <a:pt x="9" y="26518"/>
                  </a:lnTo>
                  <a:lnTo>
                    <a:pt x="0" y="28531"/>
                  </a:lnTo>
                  <a:lnTo>
                    <a:pt x="4" y="30543"/>
                  </a:lnTo>
                  <a:lnTo>
                    <a:pt x="9" y="32556"/>
                  </a:lnTo>
                  <a:lnTo>
                    <a:pt x="544" y="32172"/>
                  </a:lnTo>
                  <a:lnTo>
                    <a:pt x="1079" y="31814"/>
                  </a:lnTo>
                  <a:lnTo>
                    <a:pt x="1619" y="31470"/>
                  </a:lnTo>
                  <a:lnTo>
                    <a:pt x="2159" y="31139"/>
                  </a:lnTo>
                  <a:lnTo>
                    <a:pt x="2702" y="30834"/>
                  </a:lnTo>
                  <a:lnTo>
                    <a:pt x="3246" y="30543"/>
                  </a:lnTo>
                  <a:lnTo>
                    <a:pt x="3790" y="30292"/>
                  </a:lnTo>
                  <a:lnTo>
                    <a:pt x="4338" y="30053"/>
                  </a:lnTo>
                  <a:lnTo>
                    <a:pt x="4882" y="29842"/>
                  </a:lnTo>
                  <a:lnTo>
                    <a:pt x="5430" y="29669"/>
                  </a:lnTo>
                  <a:lnTo>
                    <a:pt x="5978" y="29511"/>
                  </a:lnTo>
                  <a:lnTo>
                    <a:pt x="6248" y="29458"/>
                  </a:lnTo>
                  <a:lnTo>
                    <a:pt x="6522" y="29405"/>
                  </a:lnTo>
                  <a:lnTo>
                    <a:pt x="6796" y="29352"/>
                  </a:lnTo>
                  <a:lnTo>
                    <a:pt x="7066" y="29312"/>
                  </a:lnTo>
                  <a:lnTo>
                    <a:pt x="7340" y="29285"/>
                  </a:lnTo>
                  <a:lnTo>
                    <a:pt x="7609" y="29272"/>
                  </a:lnTo>
                  <a:lnTo>
                    <a:pt x="7883" y="29259"/>
                  </a:lnTo>
                  <a:lnTo>
                    <a:pt x="8153" y="29259"/>
                  </a:lnTo>
                  <a:lnTo>
                    <a:pt x="8423" y="29272"/>
                  </a:lnTo>
                  <a:lnTo>
                    <a:pt x="8693" y="29285"/>
                  </a:lnTo>
                  <a:lnTo>
                    <a:pt x="8689" y="27789"/>
                  </a:lnTo>
                  <a:lnTo>
                    <a:pt x="8689" y="26307"/>
                  </a:lnTo>
                  <a:lnTo>
                    <a:pt x="8697" y="24824"/>
                  </a:lnTo>
                  <a:lnTo>
                    <a:pt x="8714" y="23341"/>
                  </a:lnTo>
                  <a:lnTo>
                    <a:pt x="8731" y="21858"/>
                  </a:lnTo>
                  <a:lnTo>
                    <a:pt x="8760" y="20375"/>
                  </a:lnTo>
                  <a:lnTo>
                    <a:pt x="8790" y="18906"/>
                  </a:lnTo>
                  <a:lnTo>
                    <a:pt x="8832" y="17436"/>
                  </a:lnTo>
                  <a:lnTo>
                    <a:pt x="8878" y="15967"/>
                  </a:lnTo>
                  <a:lnTo>
                    <a:pt x="8929" y="14511"/>
                  </a:lnTo>
                  <a:lnTo>
                    <a:pt x="8988" y="13054"/>
                  </a:lnTo>
                  <a:lnTo>
                    <a:pt x="9051" y="11598"/>
                  </a:lnTo>
                  <a:lnTo>
                    <a:pt x="9123" y="10155"/>
                  </a:lnTo>
                  <a:lnTo>
                    <a:pt x="9203" y="8712"/>
                  </a:lnTo>
                  <a:lnTo>
                    <a:pt x="9287" y="7269"/>
                  </a:lnTo>
                  <a:lnTo>
                    <a:pt x="9380" y="5839"/>
                  </a:lnTo>
                  <a:lnTo>
                    <a:pt x="9317" y="5865"/>
                  </a:lnTo>
                  <a:lnTo>
                    <a:pt x="9253" y="5879"/>
                  </a:lnTo>
                  <a:lnTo>
                    <a:pt x="9182" y="5865"/>
                  </a:lnTo>
                  <a:lnTo>
                    <a:pt x="9106" y="5839"/>
                  </a:lnTo>
                  <a:lnTo>
                    <a:pt x="8052" y="5203"/>
                  </a:lnTo>
                  <a:lnTo>
                    <a:pt x="6990" y="4568"/>
                  </a:lnTo>
                  <a:lnTo>
                    <a:pt x="5919" y="3919"/>
                  </a:lnTo>
                  <a:lnTo>
                    <a:pt x="5379" y="3588"/>
                  </a:lnTo>
                  <a:lnTo>
                    <a:pt x="4840" y="3244"/>
                  </a:lnTo>
                  <a:lnTo>
                    <a:pt x="4300" y="2887"/>
                  </a:lnTo>
                  <a:lnTo>
                    <a:pt x="3765" y="2529"/>
                  </a:lnTo>
                  <a:lnTo>
                    <a:pt x="3229" y="2145"/>
                  </a:lnTo>
                  <a:lnTo>
                    <a:pt x="2694" y="1761"/>
                  </a:lnTo>
                  <a:lnTo>
                    <a:pt x="2163" y="1351"/>
                  </a:lnTo>
                  <a:lnTo>
                    <a:pt x="1632" y="914"/>
                  </a:lnTo>
                  <a:lnTo>
                    <a:pt x="1105" y="46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0"/>
          <p:cNvGrpSpPr/>
          <p:nvPr/>
        </p:nvGrpSpPr>
        <p:grpSpPr>
          <a:xfrm rot="10800000">
            <a:off x="2538732" y="995371"/>
            <a:ext cx="1064671" cy="1737585"/>
            <a:chOff x="-3800875" y="-14524700"/>
            <a:chExt cx="5565450" cy="14762825"/>
          </a:xfrm>
        </p:grpSpPr>
        <p:sp>
          <p:nvSpPr>
            <p:cNvPr id="942" name="Google Shape;942;p40"/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40"/>
          <p:cNvGrpSpPr/>
          <p:nvPr/>
        </p:nvGrpSpPr>
        <p:grpSpPr>
          <a:xfrm rot="10800000">
            <a:off x="4880877" y="1068885"/>
            <a:ext cx="1119301" cy="1690531"/>
            <a:chOff x="-7266350" y="-15892900"/>
            <a:chExt cx="8792625" cy="16131025"/>
          </a:xfrm>
        </p:grpSpPr>
        <p:sp>
          <p:nvSpPr>
            <p:cNvPr id="978" name="Google Shape;978;p40"/>
            <p:cNvSpPr/>
            <p:nvPr/>
          </p:nvSpPr>
          <p:spPr>
            <a:xfrm>
              <a:off x="-7266350" y="-7926850"/>
              <a:ext cx="2450" cy="3925"/>
            </a:xfrm>
            <a:custGeom>
              <a:avLst/>
              <a:gdLst/>
              <a:ahLst/>
              <a:cxnLst/>
              <a:rect l="l" t="t" r="r" b="b"/>
              <a:pathLst>
                <a:path w="98" h="157" extrusionOk="0">
                  <a:moveTo>
                    <a:pt x="33" y="0"/>
                  </a:moveTo>
                  <a:lnTo>
                    <a:pt x="16" y="27"/>
                  </a:lnTo>
                  <a:lnTo>
                    <a:pt x="8" y="40"/>
                  </a:lnTo>
                  <a:lnTo>
                    <a:pt x="0" y="79"/>
                  </a:lnTo>
                  <a:lnTo>
                    <a:pt x="8" y="105"/>
                  </a:lnTo>
                  <a:lnTo>
                    <a:pt x="16" y="131"/>
                  </a:lnTo>
                  <a:lnTo>
                    <a:pt x="33" y="144"/>
                  </a:lnTo>
                  <a:lnTo>
                    <a:pt x="49" y="157"/>
                  </a:lnTo>
                  <a:lnTo>
                    <a:pt x="74" y="144"/>
                  </a:lnTo>
                  <a:lnTo>
                    <a:pt x="90" y="131"/>
                  </a:lnTo>
                  <a:lnTo>
                    <a:pt x="98" y="105"/>
                  </a:lnTo>
                  <a:lnTo>
                    <a:pt x="98" y="79"/>
                  </a:lnTo>
                  <a:lnTo>
                    <a:pt x="98" y="40"/>
                  </a:lnTo>
                  <a:lnTo>
                    <a:pt x="90" y="2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-6243400" y="-15892900"/>
              <a:ext cx="7769675" cy="16131025"/>
            </a:xfrm>
            <a:custGeom>
              <a:avLst/>
              <a:gdLst/>
              <a:ahLst/>
              <a:cxnLst/>
              <a:rect l="l" t="t" r="r" b="b"/>
              <a:pathLst>
                <a:path w="310787" h="645241" extrusionOk="0">
                  <a:moveTo>
                    <a:pt x="185324" y="4617"/>
                  </a:moveTo>
                  <a:lnTo>
                    <a:pt x="185292" y="5374"/>
                  </a:lnTo>
                  <a:lnTo>
                    <a:pt x="185259" y="6130"/>
                  </a:lnTo>
                  <a:lnTo>
                    <a:pt x="185210" y="6874"/>
                  </a:lnTo>
                  <a:lnTo>
                    <a:pt x="185161" y="7630"/>
                  </a:lnTo>
                  <a:lnTo>
                    <a:pt x="185112" y="8374"/>
                  </a:lnTo>
                  <a:lnTo>
                    <a:pt x="185047" y="9104"/>
                  </a:lnTo>
                  <a:lnTo>
                    <a:pt x="184982" y="9848"/>
                  </a:lnTo>
                  <a:lnTo>
                    <a:pt x="184908" y="10578"/>
                  </a:lnTo>
                  <a:lnTo>
                    <a:pt x="184835" y="11296"/>
                  </a:lnTo>
                  <a:lnTo>
                    <a:pt x="184754" y="12013"/>
                  </a:lnTo>
                  <a:lnTo>
                    <a:pt x="184664" y="12730"/>
                  </a:lnTo>
                  <a:lnTo>
                    <a:pt x="184574" y="13448"/>
                  </a:lnTo>
                  <a:lnTo>
                    <a:pt x="184476" y="14152"/>
                  </a:lnTo>
                  <a:lnTo>
                    <a:pt x="184370" y="14856"/>
                  </a:lnTo>
                  <a:lnTo>
                    <a:pt x="184264" y="15561"/>
                  </a:lnTo>
                  <a:lnTo>
                    <a:pt x="184150" y="16252"/>
                  </a:lnTo>
                  <a:lnTo>
                    <a:pt x="184028" y="16943"/>
                  </a:lnTo>
                  <a:lnTo>
                    <a:pt x="183905" y="17634"/>
                  </a:lnTo>
                  <a:lnTo>
                    <a:pt x="183775" y="18313"/>
                  </a:lnTo>
                  <a:lnTo>
                    <a:pt x="183636" y="18991"/>
                  </a:lnTo>
                  <a:lnTo>
                    <a:pt x="183498" y="19656"/>
                  </a:lnTo>
                  <a:lnTo>
                    <a:pt x="183351" y="20334"/>
                  </a:lnTo>
                  <a:lnTo>
                    <a:pt x="183204" y="20987"/>
                  </a:lnTo>
                  <a:lnTo>
                    <a:pt x="183049" y="21652"/>
                  </a:lnTo>
                  <a:lnTo>
                    <a:pt x="182886" y="22304"/>
                  </a:lnTo>
                  <a:lnTo>
                    <a:pt x="182723" y="22943"/>
                  </a:lnTo>
                  <a:lnTo>
                    <a:pt x="182552" y="23582"/>
                  </a:lnTo>
                  <a:lnTo>
                    <a:pt x="182381" y="24221"/>
                  </a:lnTo>
                  <a:lnTo>
                    <a:pt x="182201" y="24847"/>
                  </a:lnTo>
                  <a:lnTo>
                    <a:pt x="182014" y="25473"/>
                  </a:lnTo>
                  <a:lnTo>
                    <a:pt x="181826" y="26099"/>
                  </a:lnTo>
                  <a:lnTo>
                    <a:pt x="181630" y="26712"/>
                  </a:lnTo>
                  <a:lnTo>
                    <a:pt x="181435" y="27325"/>
                  </a:lnTo>
                  <a:lnTo>
                    <a:pt x="181231" y="27925"/>
                  </a:lnTo>
                  <a:lnTo>
                    <a:pt x="181027" y="28525"/>
                  </a:lnTo>
                  <a:lnTo>
                    <a:pt x="180815" y="29125"/>
                  </a:lnTo>
                  <a:lnTo>
                    <a:pt x="180595" y="29712"/>
                  </a:lnTo>
                  <a:lnTo>
                    <a:pt x="180375" y="30286"/>
                  </a:lnTo>
                  <a:lnTo>
                    <a:pt x="180154" y="30860"/>
                  </a:lnTo>
                  <a:lnTo>
                    <a:pt x="179918" y="31434"/>
                  </a:lnTo>
                  <a:lnTo>
                    <a:pt x="179690" y="31995"/>
                  </a:lnTo>
                  <a:lnTo>
                    <a:pt x="179453" y="32556"/>
                  </a:lnTo>
                  <a:lnTo>
                    <a:pt x="179209" y="33117"/>
                  </a:lnTo>
                  <a:lnTo>
                    <a:pt x="178956" y="33651"/>
                  </a:lnTo>
                  <a:lnTo>
                    <a:pt x="178711" y="34199"/>
                  </a:lnTo>
                  <a:lnTo>
                    <a:pt x="178450" y="34734"/>
                  </a:lnTo>
                  <a:lnTo>
                    <a:pt x="178197" y="35256"/>
                  </a:lnTo>
                  <a:lnTo>
                    <a:pt x="177928" y="35777"/>
                  </a:lnTo>
                  <a:lnTo>
                    <a:pt x="177659" y="36299"/>
                  </a:lnTo>
                  <a:lnTo>
                    <a:pt x="177390" y="36808"/>
                  </a:lnTo>
                  <a:lnTo>
                    <a:pt x="177113" y="37303"/>
                  </a:lnTo>
                  <a:lnTo>
                    <a:pt x="176836" y="37812"/>
                  </a:lnTo>
                  <a:lnTo>
                    <a:pt x="176550" y="38295"/>
                  </a:lnTo>
                  <a:lnTo>
                    <a:pt x="176265" y="38777"/>
                  </a:lnTo>
                  <a:lnTo>
                    <a:pt x="175971" y="39260"/>
                  </a:lnTo>
                  <a:lnTo>
                    <a:pt x="175678" y="39729"/>
                  </a:lnTo>
                  <a:lnTo>
                    <a:pt x="175376" y="40186"/>
                  </a:lnTo>
                  <a:lnTo>
                    <a:pt x="175074" y="40642"/>
                  </a:lnTo>
                  <a:lnTo>
                    <a:pt x="174773" y="41099"/>
                  </a:lnTo>
                  <a:lnTo>
                    <a:pt x="174463" y="41542"/>
                  </a:lnTo>
                  <a:lnTo>
                    <a:pt x="174145" y="41973"/>
                  </a:lnTo>
                  <a:lnTo>
                    <a:pt x="173827" y="42403"/>
                  </a:lnTo>
                  <a:lnTo>
                    <a:pt x="173509" y="42834"/>
                  </a:lnTo>
                  <a:lnTo>
                    <a:pt x="173183" y="43251"/>
                  </a:lnTo>
                  <a:lnTo>
                    <a:pt x="172856" y="43655"/>
                  </a:lnTo>
                  <a:lnTo>
                    <a:pt x="172522" y="44060"/>
                  </a:lnTo>
                  <a:lnTo>
                    <a:pt x="172188" y="44451"/>
                  </a:lnTo>
                  <a:lnTo>
                    <a:pt x="171845" y="44842"/>
                  </a:lnTo>
                  <a:lnTo>
                    <a:pt x="171511" y="45221"/>
                  </a:lnTo>
                  <a:lnTo>
                    <a:pt x="171160" y="45586"/>
                  </a:lnTo>
                  <a:lnTo>
                    <a:pt x="170810" y="45951"/>
                  </a:lnTo>
                  <a:lnTo>
                    <a:pt x="170459" y="46316"/>
                  </a:lnTo>
                  <a:lnTo>
                    <a:pt x="170108" y="46668"/>
                  </a:lnTo>
                  <a:lnTo>
                    <a:pt x="169750" y="47007"/>
                  </a:lnTo>
                  <a:lnTo>
                    <a:pt x="169391" y="47347"/>
                  </a:lnTo>
                  <a:lnTo>
                    <a:pt x="169024" y="47673"/>
                  </a:lnTo>
                  <a:lnTo>
                    <a:pt x="168657" y="47986"/>
                  </a:lnTo>
                  <a:lnTo>
                    <a:pt x="168282" y="48299"/>
                  </a:lnTo>
                  <a:lnTo>
                    <a:pt x="167915" y="48612"/>
                  </a:lnTo>
                  <a:lnTo>
                    <a:pt x="167532" y="48899"/>
                  </a:lnTo>
                  <a:lnTo>
                    <a:pt x="167156" y="49186"/>
                  </a:lnTo>
                  <a:lnTo>
                    <a:pt x="166773" y="49473"/>
                  </a:lnTo>
                  <a:lnTo>
                    <a:pt x="166390" y="49747"/>
                  </a:lnTo>
                  <a:lnTo>
                    <a:pt x="165999" y="50007"/>
                  </a:lnTo>
                  <a:lnTo>
                    <a:pt x="165607" y="50268"/>
                  </a:lnTo>
                  <a:lnTo>
                    <a:pt x="165216" y="50516"/>
                  </a:lnTo>
                  <a:lnTo>
                    <a:pt x="164816" y="50751"/>
                  </a:lnTo>
                  <a:lnTo>
                    <a:pt x="164417" y="50986"/>
                  </a:lnTo>
                  <a:lnTo>
                    <a:pt x="164017" y="51207"/>
                  </a:lnTo>
                  <a:lnTo>
                    <a:pt x="163609" y="51429"/>
                  </a:lnTo>
                  <a:lnTo>
                    <a:pt x="163202" y="51625"/>
                  </a:lnTo>
                  <a:lnTo>
                    <a:pt x="162794" y="51833"/>
                  </a:lnTo>
                  <a:lnTo>
                    <a:pt x="162386" y="52016"/>
                  </a:lnTo>
                  <a:lnTo>
                    <a:pt x="161970" y="52199"/>
                  </a:lnTo>
                  <a:lnTo>
                    <a:pt x="161554" y="52368"/>
                  </a:lnTo>
                  <a:lnTo>
                    <a:pt x="161130" y="52538"/>
                  </a:lnTo>
                  <a:lnTo>
                    <a:pt x="160706" y="52694"/>
                  </a:lnTo>
                  <a:lnTo>
                    <a:pt x="160282" y="52838"/>
                  </a:lnTo>
                  <a:lnTo>
                    <a:pt x="159858" y="52981"/>
                  </a:lnTo>
                  <a:lnTo>
                    <a:pt x="159426" y="53099"/>
                  </a:lnTo>
                  <a:lnTo>
                    <a:pt x="159002" y="53229"/>
                  </a:lnTo>
                  <a:lnTo>
                    <a:pt x="158562" y="53333"/>
                  </a:lnTo>
                  <a:lnTo>
                    <a:pt x="158130" y="53438"/>
                  </a:lnTo>
                  <a:lnTo>
                    <a:pt x="157689" y="53529"/>
                  </a:lnTo>
                  <a:lnTo>
                    <a:pt x="157249" y="53607"/>
                  </a:lnTo>
                  <a:lnTo>
                    <a:pt x="156809" y="53686"/>
                  </a:lnTo>
                  <a:lnTo>
                    <a:pt x="156368" y="53751"/>
                  </a:lnTo>
                  <a:lnTo>
                    <a:pt x="155920" y="53803"/>
                  </a:lnTo>
                  <a:lnTo>
                    <a:pt x="155471" y="53855"/>
                  </a:lnTo>
                  <a:lnTo>
                    <a:pt x="155023" y="53894"/>
                  </a:lnTo>
                  <a:lnTo>
                    <a:pt x="154574" y="53920"/>
                  </a:lnTo>
                  <a:lnTo>
                    <a:pt x="154118" y="53933"/>
                  </a:lnTo>
                  <a:lnTo>
                    <a:pt x="153661" y="53946"/>
                  </a:lnTo>
                  <a:lnTo>
                    <a:pt x="153204" y="53946"/>
                  </a:lnTo>
                  <a:lnTo>
                    <a:pt x="152748" y="53933"/>
                  </a:lnTo>
                  <a:lnTo>
                    <a:pt x="152291" y="53920"/>
                  </a:lnTo>
                  <a:lnTo>
                    <a:pt x="151826" y="53881"/>
                  </a:lnTo>
                  <a:lnTo>
                    <a:pt x="151361" y="53842"/>
                  </a:lnTo>
                  <a:lnTo>
                    <a:pt x="150897" y="53803"/>
                  </a:lnTo>
                  <a:lnTo>
                    <a:pt x="150432" y="53738"/>
                  </a:lnTo>
                  <a:lnTo>
                    <a:pt x="149959" y="53672"/>
                  </a:lnTo>
                  <a:lnTo>
                    <a:pt x="149494" y="53594"/>
                  </a:lnTo>
                  <a:lnTo>
                    <a:pt x="149021" y="53503"/>
                  </a:lnTo>
                  <a:lnTo>
                    <a:pt x="148548" y="53399"/>
                  </a:lnTo>
                  <a:lnTo>
                    <a:pt x="148075" y="53294"/>
                  </a:lnTo>
                  <a:lnTo>
                    <a:pt x="147594" y="53177"/>
                  </a:lnTo>
                  <a:lnTo>
                    <a:pt x="147121" y="53046"/>
                  </a:lnTo>
                  <a:lnTo>
                    <a:pt x="146640" y="52903"/>
                  </a:lnTo>
                  <a:lnTo>
                    <a:pt x="145939" y="52681"/>
                  </a:lnTo>
                  <a:lnTo>
                    <a:pt x="145254" y="52433"/>
                  </a:lnTo>
                  <a:lnTo>
                    <a:pt x="144577" y="52173"/>
                  </a:lnTo>
                  <a:lnTo>
                    <a:pt x="143917" y="51899"/>
                  </a:lnTo>
                  <a:lnTo>
                    <a:pt x="143272" y="51612"/>
                  </a:lnTo>
                  <a:lnTo>
                    <a:pt x="142645" y="51299"/>
                  </a:lnTo>
                  <a:lnTo>
                    <a:pt x="142025" y="50973"/>
                  </a:lnTo>
                  <a:lnTo>
                    <a:pt x="141421" y="50620"/>
                  </a:lnTo>
                  <a:lnTo>
                    <a:pt x="140834" y="50255"/>
                  </a:lnTo>
                  <a:lnTo>
                    <a:pt x="140263" y="49877"/>
                  </a:lnTo>
                  <a:lnTo>
                    <a:pt x="139701" y="49486"/>
                  </a:lnTo>
                  <a:lnTo>
                    <a:pt x="139146" y="49081"/>
                  </a:lnTo>
                  <a:lnTo>
                    <a:pt x="138616" y="48651"/>
                  </a:lnTo>
                  <a:lnTo>
                    <a:pt x="138086" y="48207"/>
                  </a:lnTo>
                  <a:lnTo>
                    <a:pt x="137581" y="47751"/>
                  </a:lnTo>
                  <a:lnTo>
                    <a:pt x="137075" y="47281"/>
                  </a:lnTo>
                  <a:lnTo>
                    <a:pt x="136594" y="46799"/>
                  </a:lnTo>
                  <a:lnTo>
                    <a:pt x="136121" y="46290"/>
                  </a:lnTo>
                  <a:lnTo>
                    <a:pt x="135656" y="45768"/>
                  </a:lnTo>
                  <a:lnTo>
                    <a:pt x="135200" y="45247"/>
                  </a:lnTo>
                  <a:lnTo>
                    <a:pt x="134759" y="44699"/>
                  </a:lnTo>
                  <a:lnTo>
                    <a:pt x="134335" y="44138"/>
                  </a:lnTo>
                  <a:lnTo>
                    <a:pt x="133911" y="43564"/>
                  </a:lnTo>
                  <a:lnTo>
                    <a:pt x="133503" y="42977"/>
                  </a:lnTo>
                  <a:lnTo>
                    <a:pt x="133104" y="42377"/>
                  </a:lnTo>
                  <a:lnTo>
                    <a:pt x="132721" y="41764"/>
                  </a:lnTo>
                  <a:lnTo>
                    <a:pt x="132346" y="41138"/>
                  </a:lnTo>
                  <a:lnTo>
                    <a:pt x="131979" y="40499"/>
                  </a:lnTo>
                  <a:lnTo>
                    <a:pt x="131620" y="39847"/>
                  </a:lnTo>
                  <a:lnTo>
                    <a:pt x="131269" y="39195"/>
                  </a:lnTo>
                  <a:lnTo>
                    <a:pt x="130935" y="38516"/>
                  </a:lnTo>
                  <a:lnTo>
                    <a:pt x="130601" y="37825"/>
                  </a:lnTo>
                  <a:lnTo>
                    <a:pt x="130283" y="37121"/>
                  </a:lnTo>
                  <a:lnTo>
                    <a:pt x="129973" y="36417"/>
                  </a:lnTo>
                  <a:lnTo>
                    <a:pt x="129671" y="35686"/>
                  </a:lnTo>
                  <a:lnTo>
                    <a:pt x="129377" y="34956"/>
                  </a:lnTo>
                  <a:lnTo>
                    <a:pt x="129092" y="34212"/>
                  </a:lnTo>
                  <a:lnTo>
                    <a:pt x="128815" y="33456"/>
                  </a:lnTo>
                  <a:lnTo>
                    <a:pt x="128546" y="32699"/>
                  </a:lnTo>
                  <a:lnTo>
                    <a:pt x="128277" y="31917"/>
                  </a:lnTo>
                  <a:lnTo>
                    <a:pt x="128024" y="31134"/>
                  </a:lnTo>
                  <a:lnTo>
                    <a:pt x="127779" y="30338"/>
                  </a:lnTo>
                  <a:lnTo>
                    <a:pt x="127535" y="29530"/>
                  </a:lnTo>
                  <a:lnTo>
                    <a:pt x="127298" y="28708"/>
                  </a:lnTo>
                  <a:lnTo>
                    <a:pt x="127078" y="27886"/>
                  </a:lnTo>
                  <a:lnTo>
                    <a:pt x="126858" y="27052"/>
                  </a:lnTo>
                  <a:lnTo>
                    <a:pt x="126638" y="26204"/>
                  </a:lnTo>
                  <a:lnTo>
                    <a:pt x="126434" y="25356"/>
                  </a:lnTo>
                  <a:lnTo>
                    <a:pt x="126230" y="24495"/>
                  </a:lnTo>
                  <a:lnTo>
                    <a:pt x="126034" y="23634"/>
                  </a:lnTo>
                  <a:lnTo>
                    <a:pt x="125838" y="22747"/>
                  </a:lnTo>
                  <a:lnTo>
                    <a:pt x="125659" y="21860"/>
                  </a:lnTo>
                  <a:lnTo>
                    <a:pt x="125471" y="20974"/>
                  </a:lnTo>
                  <a:lnTo>
                    <a:pt x="125300" y="20074"/>
                  </a:lnTo>
                  <a:lnTo>
                    <a:pt x="125129" y="19161"/>
                  </a:lnTo>
                  <a:lnTo>
                    <a:pt x="124966" y="18248"/>
                  </a:lnTo>
                  <a:lnTo>
                    <a:pt x="124803" y="17334"/>
                  </a:lnTo>
                  <a:lnTo>
                    <a:pt x="124640" y="16395"/>
                  </a:lnTo>
                  <a:lnTo>
                    <a:pt x="124338" y="14530"/>
                  </a:lnTo>
                  <a:lnTo>
                    <a:pt x="124053" y="12626"/>
                  </a:lnTo>
                  <a:lnTo>
                    <a:pt x="123775" y="10696"/>
                  </a:lnTo>
                  <a:lnTo>
                    <a:pt x="125700" y="10735"/>
                  </a:lnTo>
                  <a:lnTo>
                    <a:pt x="127632" y="10761"/>
                  </a:lnTo>
                  <a:lnTo>
                    <a:pt x="129565" y="10774"/>
                  </a:lnTo>
                  <a:lnTo>
                    <a:pt x="131498" y="10774"/>
                  </a:lnTo>
                  <a:lnTo>
                    <a:pt x="133422" y="10761"/>
                  </a:lnTo>
                  <a:lnTo>
                    <a:pt x="135355" y="10735"/>
                  </a:lnTo>
                  <a:lnTo>
                    <a:pt x="137287" y="10696"/>
                  </a:lnTo>
                  <a:lnTo>
                    <a:pt x="139212" y="10656"/>
                  </a:lnTo>
                  <a:lnTo>
                    <a:pt x="141144" y="10591"/>
                  </a:lnTo>
                  <a:lnTo>
                    <a:pt x="143069" y="10513"/>
                  </a:lnTo>
                  <a:lnTo>
                    <a:pt x="145001" y="10422"/>
                  </a:lnTo>
                  <a:lnTo>
                    <a:pt x="146926" y="10317"/>
                  </a:lnTo>
                  <a:lnTo>
                    <a:pt x="148858" y="10200"/>
                  </a:lnTo>
                  <a:lnTo>
                    <a:pt x="150783" y="10069"/>
                  </a:lnTo>
                  <a:lnTo>
                    <a:pt x="152715" y="9913"/>
                  </a:lnTo>
                  <a:lnTo>
                    <a:pt x="154640" y="9756"/>
                  </a:lnTo>
                  <a:lnTo>
                    <a:pt x="156564" y="9574"/>
                  </a:lnTo>
                  <a:lnTo>
                    <a:pt x="158488" y="9365"/>
                  </a:lnTo>
                  <a:lnTo>
                    <a:pt x="160413" y="9156"/>
                  </a:lnTo>
                  <a:lnTo>
                    <a:pt x="162337" y="8922"/>
                  </a:lnTo>
                  <a:lnTo>
                    <a:pt x="164254" y="8674"/>
                  </a:lnTo>
                  <a:lnTo>
                    <a:pt x="166178" y="8400"/>
                  </a:lnTo>
                  <a:lnTo>
                    <a:pt x="168094" y="8113"/>
                  </a:lnTo>
                  <a:lnTo>
                    <a:pt x="170019" y="7800"/>
                  </a:lnTo>
                  <a:lnTo>
                    <a:pt x="171935" y="7474"/>
                  </a:lnTo>
                  <a:lnTo>
                    <a:pt x="173851" y="7135"/>
                  </a:lnTo>
                  <a:lnTo>
                    <a:pt x="175767" y="6770"/>
                  </a:lnTo>
                  <a:lnTo>
                    <a:pt x="177684" y="6378"/>
                  </a:lnTo>
                  <a:lnTo>
                    <a:pt x="179592" y="5974"/>
                  </a:lnTo>
                  <a:lnTo>
                    <a:pt x="181508" y="5544"/>
                  </a:lnTo>
                  <a:lnTo>
                    <a:pt x="183416" y="5087"/>
                  </a:lnTo>
                  <a:lnTo>
                    <a:pt x="185324" y="4617"/>
                  </a:lnTo>
                  <a:close/>
                  <a:moveTo>
                    <a:pt x="166178" y="80372"/>
                  </a:moveTo>
                  <a:lnTo>
                    <a:pt x="166153" y="82419"/>
                  </a:lnTo>
                  <a:lnTo>
                    <a:pt x="166137" y="84480"/>
                  </a:lnTo>
                  <a:lnTo>
                    <a:pt x="166129" y="86528"/>
                  </a:lnTo>
                  <a:lnTo>
                    <a:pt x="166137" y="88589"/>
                  </a:lnTo>
                  <a:lnTo>
                    <a:pt x="166145" y="90637"/>
                  </a:lnTo>
                  <a:lnTo>
                    <a:pt x="166162" y="92697"/>
                  </a:lnTo>
                  <a:lnTo>
                    <a:pt x="166178" y="94758"/>
                  </a:lnTo>
                  <a:lnTo>
                    <a:pt x="166202" y="96819"/>
                  </a:lnTo>
                  <a:lnTo>
                    <a:pt x="166202" y="96819"/>
                  </a:lnTo>
                  <a:lnTo>
                    <a:pt x="163332" y="96754"/>
                  </a:lnTo>
                  <a:lnTo>
                    <a:pt x="160429" y="96675"/>
                  </a:lnTo>
                  <a:lnTo>
                    <a:pt x="158961" y="96649"/>
                  </a:lnTo>
                  <a:lnTo>
                    <a:pt x="157502" y="96623"/>
                  </a:lnTo>
                  <a:lnTo>
                    <a:pt x="156034" y="96623"/>
                  </a:lnTo>
                  <a:lnTo>
                    <a:pt x="154566" y="96649"/>
                  </a:lnTo>
                  <a:lnTo>
                    <a:pt x="153107" y="96689"/>
                  </a:lnTo>
                  <a:lnTo>
                    <a:pt x="151647" y="96754"/>
                  </a:lnTo>
                  <a:lnTo>
                    <a:pt x="150913" y="96793"/>
                  </a:lnTo>
                  <a:lnTo>
                    <a:pt x="150187" y="96845"/>
                  </a:lnTo>
                  <a:lnTo>
                    <a:pt x="149462" y="96910"/>
                  </a:lnTo>
                  <a:lnTo>
                    <a:pt x="148736" y="96975"/>
                  </a:lnTo>
                  <a:lnTo>
                    <a:pt x="148018" y="97054"/>
                  </a:lnTo>
                  <a:lnTo>
                    <a:pt x="147301" y="97145"/>
                  </a:lnTo>
                  <a:lnTo>
                    <a:pt x="146583" y="97236"/>
                  </a:lnTo>
                  <a:lnTo>
                    <a:pt x="145874" y="97354"/>
                  </a:lnTo>
                  <a:lnTo>
                    <a:pt x="145156" y="97471"/>
                  </a:lnTo>
                  <a:lnTo>
                    <a:pt x="144455" y="97602"/>
                  </a:lnTo>
                  <a:lnTo>
                    <a:pt x="143745" y="97758"/>
                  </a:lnTo>
                  <a:lnTo>
                    <a:pt x="143052" y="97915"/>
                  </a:lnTo>
                  <a:lnTo>
                    <a:pt x="142954" y="95776"/>
                  </a:lnTo>
                  <a:lnTo>
                    <a:pt x="142857" y="93636"/>
                  </a:lnTo>
                  <a:lnTo>
                    <a:pt x="142751" y="91497"/>
                  </a:lnTo>
                  <a:lnTo>
                    <a:pt x="142636" y="89358"/>
                  </a:lnTo>
                  <a:lnTo>
                    <a:pt x="142514" y="87219"/>
                  </a:lnTo>
                  <a:lnTo>
                    <a:pt x="142384" y="85093"/>
                  </a:lnTo>
                  <a:lnTo>
                    <a:pt x="142245" y="82967"/>
                  </a:lnTo>
                  <a:lnTo>
                    <a:pt x="142106" y="80841"/>
                  </a:lnTo>
                  <a:lnTo>
                    <a:pt x="143599" y="80933"/>
                  </a:lnTo>
                  <a:lnTo>
                    <a:pt x="145099" y="81011"/>
                  </a:lnTo>
                  <a:lnTo>
                    <a:pt x="146608" y="81063"/>
                  </a:lnTo>
                  <a:lnTo>
                    <a:pt x="148116" y="81089"/>
                  </a:lnTo>
                  <a:lnTo>
                    <a:pt x="151133" y="81089"/>
                  </a:lnTo>
                  <a:lnTo>
                    <a:pt x="152642" y="81063"/>
                  </a:lnTo>
                  <a:lnTo>
                    <a:pt x="154150" y="81011"/>
                  </a:lnTo>
                  <a:lnTo>
                    <a:pt x="155659" y="80959"/>
                  </a:lnTo>
                  <a:lnTo>
                    <a:pt x="157176" y="80893"/>
                  </a:lnTo>
                  <a:lnTo>
                    <a:pt x="158684" y="80828"/>
                  </a:lnTo>
                  <a:lnTo>
                    <a:pt x="160184" y="80750"/>
                  </a:lnTo>
                  <a:lnTo>
                    <a:pt x="163193" y="80567"/>
                  </a:lnTo>
                  <a:lnTo>
                    <a:pt x="166178" y="80372"/>
                  </a:lnTo>
                  <a:close/>
                  <a:moveTo>
                    <a:pt x="166235" y="100510"/>
                  </a:moveTo>
                  <a:lnTo>
                    <a:pt x="166276" y="103119"/>
                  </a:lnTo>
                  <a:lnTo>
                    <a:pt x="166325" y="105740"/>
                  </a:lnTo>
                  <a:lnTo>
                    <a:pt x="166382" y="108349"/>
                  </a:lnTo>
                  <a:lnTo>
                    <a:pt x="166439" y="110958"/>
                  </a:lnTo>
                  <a:lnTo>
                    <a:pt x="166577" y="116175"/>
                  </a:lnTo>
                  <a:lnTo>
                    <a:pt x="166732" y="121405"/>
                  </a:lnTo>
                  <a:lnTo>
                    <a:pt x="166015" y="121457"/>
                  </a:lnTo>
                  <a:lnTo>
                    <a:pt x="165305" y="121536"/>
                  </a:lnTo>
                  <a:lnTo>
                    <a:pt x="163887" y="121692"/>
                  </a:lnTo>
                  <a:lnTo>
                    <a:pt x="162460" y="121875"/>
                  </a:lnTo>
                  <a:lnTo>
                    <a:pt x="161041" y="122057"/>
                  </a:lnTo>
                  <a:lnTo>
                    <a:pt x="159622" y="122240"/>
                  </a:lnTo>
                  <a:lnTo>
                    <a:pt x="158195" y="122396"/>
                  </a:lnTo>
                  <a:lnTo>
                    <a:pt x="157485" y="122475"/>
                  </a:lnTo>
                  <a:lnTo>
                    <a:pt x="156776" y="122527"/>
                  </a:lnTo>
                  <a:lnTo>
                    <a:pt x="156058" y="122579"/>
                  </a:lnTo>
                  <a:lnTo>
                    <a:pt x="155349" y="122618"/>
                  </a:lnTo>
                  <a:lnTo>
                    <a:pt x="154615" y="122631"/>
                  </a:lnTo>
                  <a:lnTo>
                    <a:pt x="153873" y="122644"/>
                  </a:lnTo>
                  <a:lnTo>
                    <a:pt x="153139" y="122631"/>
                  </a:lnTo>
                  <a:lnTo>
                    <a:pt x="152405" y="122618"/>
                  </a:lnTo>
                  <a:lnTo>
                    <a:pt x="150929" y="122553"/>
                  </a:lnTo>
                  <a:lnTo>
                    <a:pt x="149462" y="122462"/>
                  </a:lnTo>
                  <a:lnTo>
                    <a:pt x="146518" y="122279"/>
                  </a:lnTo>
                  <a:lnTo>
                    <a:pt x="145050" y="122214"/>
                  </a:lnTo>
                  <a:lnTo>
                    <a:pt x="144308" y="122175"/>
                  </a:lnTo>
                  <a:lnTo>
                    <a:pt x="143574" y="122162"/>
                  </a:lnTo>
                  <a:lnTo>
                    <a:pt x="143558" y="119670"/>
                  </a:lnTo>
                  <a:lnTo>
                    <a:pt x="143541" y="117192"/>
                  </a:lnTo>
                  <a:lnTo>
                    <a:pt x="143517" y="114714"/>
                  </a:lnTo>
                  <a:lnTo>
                    <a:pt x="143484" y="112236"/>
                  </a:lnTo>
                  <a:lnTo>
                    <a:pt x="143435" y="109758"/>
                  </a:lnTo>
                  <a:lnTo>
                    <a:pt x="143378" y="107280"/>
                  </a:lnTo>
                  <a:lnTo>
                    <a:pt x="143313" y="104801"/>
                  </a:lnTo>
                  <a:lnTo>
                    <a:pt x="143232" y="102323"/>
                  </a:lnTo>
                  <a:lnTo>
                    <a:pt x="143933" y="102388"/>
                  </a:lnTo>
                  <a:lnTo>
                    <a:pt x="144634" y="102454"/>
                  </a:lnTo>
                  <a:lnTo>
                    <a:pt x="145344" y="102506"/>
                  </a:lnTo>
                  <a:lnTo>
                    <a:pt x="146053" y="102532"/>
                  </a:lnTo>
                  <a:lnTo>
                    <a:pt x="146762" y="102558"/>
                  </a:lnTo>
                  <a:lnTo>
                    <a:pt x="147480" y="102571"/>
                  </a:lnTo>
                  <a:lnTo>
                    <a:pt x="148198" y="102571"/>
                  </a:lnTo>
                  <a:lnTo>
                    <a:pt x="148915" y="102558"/>
                  </a:lnTo>
                  <a:lnTo>
                    <a:pt x="149633" y="102545"/>
                  </a:lnTo>
                  <a:lnTo>
                    <a:pt x="150359" y="102506"/>
                  </a:lnTo>
                  <a:lnTo>
                    <a:pt x="151076" y="102467"/>
                  </a:lnTo>
                  <a:lnTo>
                    <a:pt x="151802" y="102414"/>
                  </a:lnTo>
                  <a:lnTo>
                    <a:pt x="153261" y="102297"/>
                  </a:lnTo>
                  <a:lnTo>
                    <a:pt x="154713" y="102154"/>
                  </a:lnTo>
                  <a:lnTo>
                    <a:pt x="156164" y="101984"/>
                  </a:lnTo>
                  <a:lnTo>
                    <a:pt x="157624" y="101801"/>
                  </a:lnTo>
                  <a:lnTo>
                    <a:pt x="159076" y="101593"/>
                  </a:lnTo>
                  <a:lnTo>
                    <a:pt x="160519" y="101384"/>
                  </a:lnTo>
                  <a:lnTo>
                    <a:pt x="163397" y="100941"/>
                  </a:lnTo>
                  <a:lnTo>
                    <a:pt x="166235" y="100510"/>
                  </a:lnTo>
                  <a:close/>
                  <a:moveTo>
                    <a:pt x="166806" y="125057"/>
                  </a:moveTo>
                  <a:lnTo>
                    <a:pt x="166944" y="129518"/>
                  </a:lnTo>
                  <a:lnTo>
                    <a:pt x="167067" y="133966"/>
                  </a:lnTo>
                  <a:lnTo>
                    <a:pt x="167181" y="138400"/>
                  </a:lnTo>
                  <a:lnTo>
                    <a:pt x="167279" y="142835"/>
                  </a:lnTo>
                  <a:lnTo>
                    <a:pt x="165795" y="142913"/>
                  </a:lnTo>
                  <a:lnTo>
                    <a:pt x="164302" y="142978"/>
                  </a:lnTo>
                  <a:lnTo>
                    <a:pt x="162818" y="143004"/>
                  </a:lnTo>
                  <a:lnTo>
                    <a:pt x="161334" y="143018"/>
                  </a:lnTo>
                  <a:lnTo>
                    <a:pt x="159842" y="143018"/>
                  </a:lnTo>
                  <a:lnTo>
                    <a:pt x="158358" y="143004"/>
                  </a:lnTo>
                  <a:lnTo>
                    <a:pt x="155390" y="142952"/>
                  </a:lnTo>
                  <a:lnTo>
                    <a:pt x="152422" y="142900"/>
                  </a:lnTo>
                  <a:lnTo>
                    <a:pt x="150937" y="142887"/>
                  </a:lnTo>
                  <a:lnTo>
                    <a:pt x="149453" y="142874"/>
                  </a:lnTo>
                  <a:lnTo>
                    <a:pt x="147977" y="142874"/>
                  </a:lnTo>
                  <a:lnTo>
                    <a:pt x="146493" y="142900"/>
                  </a:lnTo>
                  <a:lnTo>
                    <a:pt x="145009" y="142939"/>
                  </a:lnTo>
                  <a:lnTo>
                    <a:pt x="143517" y="143004"/>
                  </a:lnTo>
                  <a:lnTo>
                    <a:pt x="143460" y="143018"/>
                  </a:lnTo>
                  <a:lnTo>
                    <a:pt x="143403" y="143044"/>
                  </a:lnTo>
                  <a:lnTo>
                    <a:pt x="143346" y="143083"/>
                  </a:lnTo>
                  <a:lnTo>
                    <a:pt x="143289" y="143096"/>
                  </a:lnTo>
                  <a:lnTo>
                    <a:pt x="143338" y="141100"/>
                  </a:lnTo>
                  <a:lnTo>
                    <a:pt x="143395" y="139118"/>
                  </a:lnTo>
                  <a:lnTo>
                    <a:pt x="143435" y="137122"/>
                  </a:lnTo>
                  <a:lnTo>
                    <a:pt x="143476" y="135113"/>
                  </a:lnTo>
                  <a:lnTo>
                    <a:pt x="143509" y="133118"/>
                  </a:lnTo>
                  <a:lnTo>
                    <a:pt x="143541" y="131109"/>
                  </a:lnTo>
                  <a:lnTo>
                    <a:pt x="143558" y="129114"/>
                  </a:lnTo>
                  <a:lnTo>
                    <a:pt x="143574" y="127105"/>
                  </a:lnTo>
                  <a:lnTo>
                    <a:pt x="144275" y="127222"/>
                  </a:lnTo>
                  <a:lnTo>
                    <a:pt x="144977" y="127340"/>
                  </a:lnTo>
                  <a:lnTo>
                    <a:pt x="145686" y="127431"/>
                  </a:lnTo>
                  <a:lnTo>
                    <a:pt x="146404" y="127522"/>
                  </a:lnTo>
                  <a:lnTo>
                    <a:pt x="147129" y="127601"/>
                  </a:lnTo>
                  <a:lnTo>
                    <a:pt x="147855" y="127653"/>
                  </a:lnTo>
                  <a:lnTo>
                    <a:pt x="148581" y="127705"/>
                  </a:lnTo>
                  <a:lnTo>
                    <a:pt x="149315" y="127744"/>
                  </a:lnTo>
                  <a:lnTo>
                    <a:pt x="150049" y="127770"/>
                  </a:lnTo>
                  <a:lnTo>
                    <a:pt x="150791" y="127796"/>
                  </a:lnTo>
                  <a:lnTo>
                    <a:pt x="151533" y="127796"/>
                  </a:lnTo>
                  <a:lnTo>
                    <a:pt x="152275" y="127783"/>
                  </a:lnTo>
                  <a:lnTo>
                    <a:pt x="153017" y="127770"/>
                  </a:lnTo>
                  <a:lnTo>
                    <a:pt x="153759" y="127744"/>
                  </a:lnTo>
                  <a:lnTo>
                    <a:pt x="154509" y="127692"/>
                  </a:lnTo>
                  <a:lnTo>
                    <a:pt x="155251" y="127640"/>
                  </a:lnTo>
                  <a:lnTo>
                    <a:pt x="155993" y="127575"/>
                  </a:lnTo>
                  <a:lnTo>
                    <a:pt x="156735" y="127496"/>
                  </a:lnTo>
                  <a:lnTo>
                    <a:pt x="157477" y="127392"/>
                  </a:lnTo>
                  <a:lnTo>
                    <a:pt x="158219" y="127288"/>
                  </a:lnTo>
                  <a:lnTo>
                    <a:pt x="158961" y="127170"/>
                  </a:lnTo>
                  <a:lnTo>
                    <a:pt x="159695" y="127040"/>
                  </a:lnTo>
                  <a:lnTo>
                    <a:pt x="160429" y="126909"/>
                  </a:lnTo>
                  <a:lnTo>
                    <a:pt x="161155" y="126753"/>
                  </a:lnTo>
                  <a:lnTo>
                    <a:pt x="161881" y="126583"/>
                  </a:lnTo>
                  <a:lnTo>
                    <a:pt x="162606" y="126401"/>
                  </a:lnTo>
                  <a:lnTo>
                    <a:pt x="163316" y="126205"/>
                  </a:lnTo>
                  <a:lnTo>
                    <a:pt x="164033" y="126009"/>
                  </a:lnTo>
                  <a:lnTo>
                    <a:pt x="164735" y="125788"/>
                  </a:lnTo>
                  <a:lnTo>
                    <a:pt x="165436" y="125553"/>
                  </a:lnTo>
                  <a:lnTo>
                    <a:pt x="166121" y="125305"/>
                  </a:lnTo>
                  <a:lnTo>
                    <a:pt x="166806" y="125057"/>
                  </a:lnTo>
                  <a:close/>
                  <a:moveTo>
                    <a:pt x="307403" y="124262"/>
                  </a:moveTo>
                  <a:lnTo>
                    <a:pt x="307395" y="124340"/>
                  </a:lnTo>
                  <a:lnTo>
                    <a:pt x="307379" y="124418"/>
                  </a:lnTo>
                  <a:lnTo>
                    <a:pt x="307362" y="124509"/>
                  </a:lnTo>
                  <a:lnTo>
                    <a:pt x="307354" y="124588"/>
                  </a:lnTo>
                  <a:lnTo>
                    <a:pt x="307305" y="125357"/>
                  </a:lnTo>
                  <a:lnTo>
                    <a:pt x="307256" y="126127"/>
                  </a:lnTo>
                  <a:lnTo>
                    <a:pt x="307183" y="126896"/>
                  </a:lnTo>
                  <a:lnTo>
                    <a:pt x="307109" y="127653"/>
                  </a:lnTo>
                  <a:lnTo>
                    <a:pt x="307028" y="128422"/>
                  </a:lnTo>
                  <a:lnTo>
                    <a:pt x="306930" y="129179"/>
                  </a:lnTo>
                  <a:lnTo>
                    <a:pt x="306824" y="129935"/>
                  </a:lnTo>
                  <a:lnTo>
                    <a:pt x="306710" y="130692"/>
                  </a:lnTo>
                  <a:lnTo>
                    <a:pt x="306588" y="131448"/>
                  </a:lnTo>
                  <a:lnTo>
                    <a:pt x="306457" y="132192"/>
                  </a:lnTo>
                  <a:lnTo>
                    <a:pt x="306310" y="132935"/>
                  </a:lnTo>
                  <a:lnTo>
                    <a:pt x="306155" y="133679"/>
                  </a:lnTo>
                  <a:lnTo>
                    <a:pt x="306000" y="134409"/>
                  </a:lnTo>
                  <a:lnTo>
                    <a:pt x="305829" y="135140"/>
                  </a:lnTo>
                  <a:lnTo>
                    <a:pt x="305650" y="135857"/>
                  </a:lnTo>
                  <a:lnTo>
                    <a:pt x="305462" y="136574"/>
                  </a:lnTo>
                  <a:lnTo>
                    <a:pt x="305267" y="137292"/>
                  </a:lnTo>
                  <a:lnTo>
                    <a:pt x="305055" y="137996"/>
                  </a:lnTo>
                  <a:lnTo>
                    <a:pt x="304843" y="138687"/>
                  </a:lnTo>
                  <a:lnTo>
                    <a:pt x="304622" y="139378"/>
                  </a:lnTo>
                  <a:lnTo>
                    <a:pt x="304386" y="140057"/>
                  </a:lnTo>
                  <a:lnTo>
                    <a:pt x="304149" y="140735"/>
                  </a:lnTo>
                  <a:lnTo>
                    <a:pt x="303905" y="141400"/>
                  </a:lnTo>
                  <a:lnTo>
                    <a:pt x="303644" y="142052"/>
                  </a:lnTo>
                  <a:lnTo>
                    <a:pt x="303383" y="142704"/>
                  </a:lnTo>
                  <a:lnTo>
                    <a:pt x="303106" y="143344"/>
                  </a:lnTo>
                  <a:lnTo>
                    <a:pt x="302828" y="143970"/>
                  </a:lnTo>
                  <a:lnTo>
                    <a:pt x="302535" y="144583"/>
                  </a:lnTo>
                  <a:lnTo>
                    <a:pt x="302241" y="145196"/>
                  </a:lnTo>
                  <a:lnTo>
                    <a:pt x="301940" y="145796"/>
                  </a:lnTo>
                  <a:lnTo>
                    <a:pt x="301630" y="146383"/>
                  </a:lnTo>
                  <a:lnTo>
                    <a:pt x="301312" y="146957"/>
                  </a:lnTo>
                  <a:lnTo>
                    <a:pt x="300986" y="147517"/>
                  </a:lnTo>
                  <a:lnTo>
                    <a:pt x="300651" y="148065"/>
                  </a:lnTo>
                  <a:lnTo>
                    <a:pt x="300309" y="148600"/>
                  </a:lnTo>
                  <a:lnTo>
                    <a:pt x="299958" y="149122"/>
                  </a:lnTo>
                  <a:lnTo>
                    <a:pt x="299607" y="149630"/>
                  </a:lnTo>
                  <a:lnTo>
                    <a:pt x="299240" y="150126"/>
                  </a:lnTo>
                  <a:lnTo>
                    <a:pt x="298874" y="150609"/>
                  </a:lnTo>
                  <a:lnTo>
                    <a:pt x="298498" y="151078"/>
                  </a:lnTo>
                  <a:lnTo>
                    <a:pt x="298115" y="151522"/>
                  </a:lnTo>
                  <a:lnTo>
                    <a:pt x="297724" y="151965"/>
                  </a:lnTo>
                  <a:lnTo>
                    <a:pt x="297324" y="152382"/>
                  </a:lnTo>
                  <a:lnTo>
                    <a:pt x="296925" y="152787"/>
                  </a:lnTo>
                  <a:lnTo>
                    <a:pt x="296517" y="153178"/>
                  </a:lnTo>
                  <a:lnTo>
                    <a:pt x="296101" y="153543"/>
                  </a:lnTo>
                  <a:lnTo>
                    <a:pt x="295677" y="153908"/>
                  </a:lnTo>
                  <a:lnTo>
                    <a:pt x="295253" y="154235"/>
                  </a:lnTo>
                  <a:lnTo>
                    <a:pt x="294813" y="154561"/>
                  </a:lnTo>
                  <a:lnTo>
                    <a:pt x="294372" y="154861"/>
                  </a:lnTo>
                  <a:lnTo>
                    <a:pt x="293932" y="155148"/>
                  </a:lnTo>
                  <a:lnTo>
                    <a:pt x="293475" y="155408"/>
                  </a:lnTo>
                  <a:lnTo>
                    <a:pt x="293019" y="155656"/>
                  </a:lnTo>
                  <a:lnTo>
                    <a:pt x="292554" y="155878"/>
                  </a:lnTo>
                  <a:lnTo>
                    <a:pt x="292089" y="156087"/>
                  </a:lnTo>
                  <a:lnTo>
                    <a:pt x="291616" y="156269"/>
                  </a:lnTo>
                  <a:lnTo>
                    <a:pt x="291135" y="156439"/>
                  </a:lnTo>
                  <a:lnTo>
                    <a:pt x="290646" y="156582"/>
                  </a:lnTo>
                  <a:lnTo>
                    <a:pt x="290157" y="156700"/>
                  </a:lnTo>
                  <a:lnTo>
                    <a:pt x="289667" y="156804"/>
                  </a:lnTo>
                  <a:lnTo>
                    <a:pt x="289162" y="156882"/>
                  </a:lnTo>
                  <a:lnTo>
                    <a:pt x="288656" y="156934"/>
                  </a:lnTo>
                  <a:lnTo>
                    <a:pt x="288151" y="156961"/>
                  </a:lnTo>
                  <a:lnTo>
                    <a:pt x="287629" y="156974"/>
                  </a:lnTo>
                  <a:lnTo>
                    <a:pt x="287115" y="156961"/>
                  </a:lnTo>
                  <a:lnTo>
                    <a:pt x="286601" y="156934"/>
                  </a:lnTo>
                  <a:lnTo>
                    <a:pt x="286096" y="156869"/>
                  </a:lnTo>
                  <a:lnTo>
                    <a:pt x="285598" y="156791"/>
                  </a:lnTo>
                  <a:lnTo>
                    <a:pt x="285101" y="156700"/>
                  </a:lnTo>
                  <a:lnTo>
                    <a:pt x="284612" y="156582"/>
                  </a:lnTo>
                  <a:lnTo>
                    <a:pt x="284130" y="156439"/>
                  </a:lnTo>
                  <a:lnTo>
                    <a:pt x="283658" y="156269"/>
                  </a:lnTo>
                  <a:lnTo>
                    <a:pt x="283185" y="156087"/>
                  </a:lnTo>
                  <a:lnTo>
                    <a:pt x="282720" y="155891"/>
                  </a:lnTo>
                  <a:lnTo>
                    <a:pt x="282263" y="155669"/>
                  </a:lnTo>
                  <a:lnTo>
                    <a:pt x="281806" y="155421"/>
                  </a:lnTo>
                  <a:lnTo>
                    <a:pt x="281358" y="155161"/>
                  </a:lnTo>
                  <a:lnTo>
                    <a:pt x="280918" y="154887"/>
                  </a:lnTo>
                  <a:lnTo>
                    <a:pt x="280485" y="154587"/>
                  </a:lnTo>
                  <a:lnTo>
                    <a:pt x="280061" y="154274"/>
                  </a:lnTo>
                  <a:lnTo>
                    <a:pt x="279637" y="153948"/>
                  </a:lnTo>
                  <a:lnTo>
                    <a:pt x="279222" y="153595"/>
                  </a:lnTo>
                  <a:lnTo>
                    <a:pt x="278814" y="153230"/>
                  </a:lnTo>
                  <a:lnTo>
                    <a:pt x="278414" y="152852"/>
                  </a:lnTo>
                  <a:lnTo>
                    <a:pt x="278023" y="152448"/>
                  </a:lnTo>
                  <a:lnTo>
                    <a:pt x="277631" y="152043"/>
                  </a:lnTo>
                  <a:lnTo>
                    <a:pt x="277256" y="151613"/>
                  </a:lnTo>
                  <a:lnTo>
                    <a:pt x="276881" y="151169"/>
                  </a:lnTo>
                  <a:lnTo>
                    <a:pt x="276514" y="150713"/>
                  </a:lnTo>
                  <a:lnTo>
                    <a:pt x="276156" y="150230"/>
                  </a:lnTo>
                  <a:lnTo>
                    <a:pt x="275805" y="149748"/>
                  </a:lnTo>
                  <a:lnTo>
                    <a:pt x="275454" y="149252"/>
                  </a:lnTo>
                  <a:lnTo>
                    <a:pt x="275120" y="148730"/>
                  </a:lnTo>
                  <a:lnTo>
                    <a:pt x="274786" y="148209"/>
                  </a:lnTo>
                  <a:lnTo>
                    <a:pt x="274459" y="147674"/>
                  </a:lnTo>
                  <a:lnTo>
                    <a:pt x="274141" y="147113"/>
                  </a:lnTo>
                  <a:lnTo>
                    <a:pt x="273840" y="146552"/>
                  </a:lnTo>
                  <a:lnTo>
                    <a:pt x="273538" y="145978"/>
                  </a:lnTo>
                  <a:lnTo>
                    <a:pt x="273236" y="145391"/>
                  </a:lnTo>
                  <a:lnTo>
                    <a:pt x="272951" y="144791"/>
                  </a:lnTo>
                  <a:lnTo>
                    <a:pt x="272674" y="144191"/>
                  </a:lnTo>
                  <a:lnTo>
                    <a:pt x="272405" y="143565"/>
                  </a:lnTo>
                  <a:lnTo>
                    <a:pt x="272144" y="142939"/>
                  </a:lnTo>
                  <a:lnTo>
                    <a:pt x="271883" y="142300"/>
                  </a:lnTo>
                  <a:lnTo>
                    <a:pt x="271638" y="141661"/>
                  </a:lnTo>
                  <a:lnTo>
                    <a:pt x="271393" y="141009"/>
                  </a:lnTo>
                  <a:lnTo>
                    <a:pt x="271165" y="140344"/>
                  </a:lnTo>
                  <a:lnTo>
                    <a:pt x="270945" y="139665"/>
                  </a:lnTo>
                  <a:lnTo>
                    <a:pt x="270725" y="138987"/>
                  </a:lnTo>
                  <a:lnTo>
                    <a:pt x="270521" y="138309"/>
                  </a:lnTo>
                  <a:lnTo>
                    <a:pt x="270317" y="137605"/>
                  </a:lnTo>
                  <a:lnTo>
                    <a:pt x="270129" y="136913"/>
                  </a:lnTo>
                  <a:lnTo>
                    <a:pt x="269950" y="136196"/>
                  </a:lnTo>
                  <a:lnTo>
                    <a:pt x="269771" y="135492"/>
                  </a:lnTo>
                  <a:lnTo>
                    <a:pt x="269608" y="134761"/>
                  </a:lnTo>
                  <a:lnTo>
                    <a:pt x="269453" y="134044"/>
                  </a:lnTo>
                  <a:lnTo>
                    <a:pt x="269298" y="133313"/>
                  </a:lnTo>
                  <a:lnTo>
                    <a:pt x="269159" y="132583"/>
                  </a:lnTo>
                  <a:lnTo>
                    <a:pt x="269029" y="131840"/>
                  </a:lnTo>
                  <a:lnTo>
                    <a:pt x="268906" y="131096"/>
                  </a:lnTo>
                  <a:lnTo>
                    <a:pt x="268792" y="130353"/>
                  </a:lnTo>
                  <a:lnTo>
                    <a:pt x="268686" y="129596"/>
                  </a:lnTo>
                  <a:lnTo>
                    <a:pt x="268596" y="128853"/>
                  </a:lnTo>
                  <a:lnTo>
                    <a:pt x="268507" y="128096"/>
                  </a:lnTo>
                  <a:lnTo>
                    <a:pt x="268425" y="127340"/>
                  </a:lnTo>
                  <a:lnTo>
                    <a:pt x="268360" y="126570"/>
                  </a:lnTo>
                  <a:lnTo>
                    <a:pt x="268303" y="125814"/>
                  </a:lnTo>
                  <a:lnTo>
                    <a:pt x="268254" y="125057"/>
                  </a:lnTo>
                  <a:lnTo>
                    <a:pt x="268792" y="125018"/>
                  </a:lnTo>
                  <a:lnTo>
                    <a:pt x="269330" y="124992"/>
                  </a:lnTo>
                  <a:lnTo>
                    <a:pt x="269869" y="124979"/>
                  </a:lnTo>
                  <a:lnTo>
                    <a:pt x="270407" y="124966"/>
                  </a:lnTo>
                  <a:lnTo>
                    <a:pt x="270945" y="124979"/>
                  </a:lnTo>
                  <a:lnTo>
                    <a:pt x="271475" y="124992"/>
                  </a:lnTo>
                  <a:lnTo>
                    <a:pt x="272013" y="125018"/>
                  </a:lnTo>
                  <a:lnTo>
                    <a:pt x="272543" y="125044"/>
                  </a:lnTo>
                  <a:lnTo>
                    <a:pt x="273073" y="125096"/>
                  </a:lnTo>
                  <a:lnTo>
                    <a:pt x="273603" y="125149"/>
                  </a:lnTo>
                  <a:lnTo>
                    <a:pt x="274133" y="125227"/>
                  </a:lnTo>
                  <a:lnTo>
                    <a:pt x="274663" y="125305"/>
                  </a:lnTo>
                  <a:lnTo>
                    <a:pt x="275193" y="125396"/>
                  </a:lnTo>
                  <a:lnTo>
                    <a:pt x="275723" y="125514"/>
                  </a:lnTo>
                  <a:lnTo>
                    <a:pt x="276245" y="125631"/>
                  </a:lnTo>
                  <a:lnTo>
                    <a:pt x="276775" y="125762"/>
                  </a:lnTo>
                  <a:lnTo>
                    <a:pt x="276743" y="126244"/>
                  </a:lnTo>
                  <a:lnTo>
                    <a:pt x="276718" y="126727"/>
                  </a:lnTo>
                  <a:lnTo>
                    <a:pt x="276702" y="127196"/>
                  </a:lnTo>
                  <a:lnTo>
                    <a:pt x="276694" y="127679"/>
                  </a:lnTo>
                  <a:lnTo>
                    <a:pt x="276702" y="128161"/>
                  </a:lnTo>
                  <a:lnTo>
                    <a:pt x="276710" y="128644"/>
                  </a:lnTo>
                  <a:lnTo>
                    <a:pt x="276726" y="129114"/>
                  </a:lnTo>
                  <a:lnTo>
                    <a:pt x="276759" y="129596"/>
                  </a:lnTo>
                  <a:lnTo>
                    <a:pt x="276792" y="130066"/>
                  </a:lnTo>
                  <a:lnTo>
                    <a:pt x="276832" y="130548"/>
                  </a:lnTo>
                  <a:lnTo>
                    <a:pt x="276881" y="131018"/>
                  </a:lnTo>
                  <a:lnTo>
                    <a:pt x="276947" y="131487"/>
                  </a:lnTo>
                  <a:lnTo>
                    <a:pt x="277012" y="131957"/>
                  </a:lnTo>
                  <a:lnTo>
                    <a:pt x="277085" y="132427"/>
                  </a:lnTo>
                  <a:lnTo>
                    <a:pt x="277167" y="132883"/>
                  </a:lnTo>
                  <a:lnTo>
                    <a:pt x="277256" y="133340"/>
                  </a:lnTo>
                  <a:lnTo>
                    <a:pt x="277346" y="133796"/>
                  </a:lnTo>
                  <a:lnTo>
                    <a:pt x="277452" y="134253"/>
                  </a:lnTo>
                  <a:lnTo>
                    <a:pt x="277558" y="134696"/>
                  </a:lnTo>
                  <a:lnTo>
                    <a:pt x="277680" y="135140"/>
                  </a:lnTo>
                  <a:lnTo>
                    <a:pt x="277803" y="135583"/>
                  </a:lnTo>
                  <a:lnTo>
                    <a:pt x="277933" y="136013"/>
                  </a:lnTo>
                  <a:lnTo>
                    <a:pt x="278072" y="136444"/>
                  </a:lnTo>
                  <a:lnTo>
                    <a:pt x="278210" y="136874"/>
                  </a:lnTo>
                  <a:lnTo>
                    <a:pt x="278357" y="137292"/>
                  </a:lnTo>
                  <a:lnTo>
                    <a:pt x="278520" y="137696"/>
                  </a:lnTo>
                  <a:lnTo>
                    <a:pt x="278675" y="138113"/>
                  </a:lnTo>
                  <a:lnTo>
                    <a:pt x="278846" y="138505"/>
                  </a:lnTo>
                  <a:lnTo>
                    <a:pt x="279018" y="138896"/>
                  </a:lnTo>
                  <a:lnTo>
                    <a:pt x="279197" y="139287"/>
                  </a:lnTo>
                  <a:lnTo>
                    <a:pt x="279385" y="139665"/>
                  </a:lnTo>
                  <a:lnTo>
                    <a:pt x="279580" y="140044"/>
                  </a:lnTo>
                  <a:lnTo>
                    <a:pt x="279776" y="140409"/>
                  </a:lnTo>
                  <a:lnTo>
                    <a:pt x="279980" y="140761"/>
                  </a:lnTo>
                  <a:lnTo>
                    <a:pt x="280184" y="141100"/>
                  </a:lnTo>
                  <a:lnTo>
                    <a:pt x="280396" y="141439"/>
                  </a:lnTo>
                  <a:lnTo>
                    <a:pt x="280616" y="141778"/>
                  </a:lnTo>
                  <a:lnTo>
                    <a:pt x="280836" y="142091"/>
                  </a:lnTo>
                  <a:lnTo>
                    <a:pt x="281064" y="142404"/>
                  </a:lnTo>
                  <a:lnTo>
                    <a:pt x="281293" y="142704"/>
                  </a:lnTo>
                  <a:lnTo>
                    <a:pt x="281529" y="143004"/>
                  </a:lnTo>
                  <a:lnTo>
                    <a:pt x="281774" y="143278"/>
                  </a:lnTo>
                  <a:lnTo>
                    <a:pt x="282019" y="143552"/>
                  </a:lnTo>
                  <a:lnTo>
                    <a:pt x="282271" y="143813"/>
                  </a:lnTo>
                  <a:lnTo>
                    <a:pt x="282524" y="144061"/>
                  </a:lnTo>
                  <a:lnTo>
                    <a:pt x="282785" y="144296"/>
                  </a:lnTo>
                  <a:lnTo>
                    <a:pt x="283046" y="144517"/>
                  </a:lnTo>
                  <a:lnTo>
                    <a:pt x="283315" y="144739"/>
                  </a:lnTo>
                  <a:lnTo>
                    <a:pt x="283584" y="144935"/>
                  </a:lnTo>
                  <a:lnTo>
                    <a:pt x="283861" y="145130"/>
                  </a:lnTo>
                  <a:lnTo>
                    <a:pt x="284139" y="145300"/>
                  </a:lnTo>
                  <a:lnTo>
                    <a:pt x="284416" y="145470"/>
                  </a:lnTo>
                  <a:lnTo>
                    <a:pt x="284701" y="145613"/>
                  </a:lnTo>
                  <a:lnTo>
                    <a:pt x="284987" y="145757"/>
                  </a:lnTo>
                  <a:lnTo>
                    <a:pt x="285280" y="145874"/>
                  </a:lnTo>
                  <a:lnTo>
                    <a:pt x="285574" y="145991"/>
                  </a:lnTo>
                  <a:lnTo>
                    <a:pt x="285876" y="146083"/>
                  </a:lnTo>
                  <a:lnTo>
                    <a:pt x="286169" y="146161"/>
                  </a:lnTo>
                  <a:lnTo>
                    <a:pt x="286471" y="146226"/>
                  </a:lnTo>
                  <a:lnTo>
                    <a:pt x="286781" y="146278"/>
                  </a:lnTo>
                  <a:lnTo>
                    <a:pt x="287091" y="146317"/>
                  </a:lnTo>
                  <a:lnTo>
                    <a:pt x="287400" y="146330"/>
                  </a:lnTo>
                  <a:lnTo>
                    <a:pt x="287710" y="146330"/>
                  </a:lnTo>
                  <a:lnTo>
                    <a:pt x="288028" y="146317"/>
                  </a:lnTo>
                  <a:lnTo>
                    <a:pt x="288330" y="146291"/>
                  </a:lnTo>
                  <a:lnTo>
                    <a:pt x="288640" y="146252"/>
                  </a:lnTo>
                  <a:lnTo>
                    <a:pt x="288942" y="146187"/>
                  </a:lnTo>
                  <a:lnTo>
                    <a:pt x="289243" y="146122"/>
                  </a:lnTo>
                  <a:lnTo>
                    <a:pt x="289537" y="146030"/>
                  </a:lnTo>
                  <a:lnTo>
                    <a:pt x="289830" y="145926"/>
                  </a:lnTo>
                  <a:lnTo>
                    <a:pt x="290116" y="145809"/>
                  </a:lnTo>
                  <a:lnTo>
                    <a:pt x="290401" y="145678"/>
                  </a:lnTo>
                  <a:lnTo>
                    <a:pt x="290687" y="145535"/>
                  </a:lnTo>
                  <a:lnTo>
                    <a:pt x="290964" y="145378"/>
                  </a:lnTo>
                  <a:lnTo>
                    <a:pt x="291241" y="145209"/>
                  </a:lnTo>
                  <a:lnTo>
                    <a:pt x="291510" y="145026"/>
                  </a:lnTo>
                  <a:lnTo>
                    <a:pt x="291779" y="144831"/>
                  </a:lnTo>
                  <a:lnTo>
                    <a:pt x="292040" y="144622"/>
                  </a:lnTo>
                  <a:lnTo>
                    <a:pt x="292301" y="144400"/>
                  </a:lnTo>
                  <a:lnTo>
                    <a:pt x="292554" y="144165"/>
                  </a:lnTo>
                  <a:lnTo>
                    <a:pt x="292799" y="143931"/>
                  </a:lnTo>
                  <a:lnTo>
                    <a:pt x="293051" y="143670"/>
                  </a:lnTo>
                  <a:lnTo>
                    <a:pt x="293288" y="143409"/>
                  </a:lnTo>
                  <a:lnTo>
                    <a:pt x="293524" y="143135"/>
                  </a:lnTo>
                  <a:lnTo>
                    <a:pt x="293753" y="142848"/>
                  </a:lnTo>
                  <a:lnTo>
                    <a:pt x="293981" y="142548"/>
                  </a:lnTo>
                  <a:lnTo>
                    <a:pt x="294201" y="142248"/>
                  </a:lnTo>
                  <a:lnTo>
                    <a:pt x="294421" y="141935"/>
                  </a:lnTo>
                  <a:lnTo>
                    <a:pt x="294633" y="141609"/>
                  </a:lnTo>
                  <a:lnTo>
                    <a:pt x="294837" y="141270"/>
                  </a:lnTo>
                  <a:lnTo>
                    <a:pt x="295041" y="140931"/>
                  </a:lnTo>
                  <a:lnTo>
                    <a:pt x="295237" y="140578"/>
                  </a:lnTo>
                  <a:lnTo>
                    <a:pt x="295424" y="140226"/>
                  </a:lnTo>
                  <a:lnTo>
                    <a:pt x="295604" y="139861"/>
                  </a:lnTo>
                  <a:lnTo>
                    <a:pt x="295783" y="139483"/>
                  </a:lnTo>
                  <a:lnTo>
                    <a:pt x="295962" y="139105"/>
                  </a:lnTo>
                  <a:lnTo>
                    <a:pt x="296126" y="138713"/>
                  </a:lnTo>
                  <a:lnTo>
                    <a:pt x="296289" y="138322"/>
                  </a:lnTo>
                  <a:lnTo>
                    <a:pt x="296444" y="137931"/>
                  </a:lnTo>
                  <a:lnTo>
                    <a:pt x="296590" y="137526"/>
                  </a:lnTo>
                  <a:lnTo>
                    <a:pt x="296729" y="137109"/>
                  </a:lnTo>
                  <a:lnTo>
                    <a:pt x="296868" y="136692"/>
                  </a:lnTo>
                  <a:lnTo>
                    <a:pt x="296998" y="136274"/>
                  </a:lnTo>
                  <a:lnTo>
                    <a:pt x="297120" y="135844"/>
                  </a:lnTo>
                  <a:lnTo>
                    <a:pt x="297235" y="135413"/>
                  </a:lnTo>
                  <a:lnTo>
                    <a:pt x="297341" y="134970"/>
                  </a:lnTo>
                  <a:lnTo>
                    <a:pt x="297447" y="134540"/>
                  </a:lnTo>
                  <a:lnTo>
                    <a:pt x="297544" y="134096"/>
                  </a:lnTo>
                  <a:lnTo>
                    <a:pt x="297626" y="133640"/>
                  </a:lnTo>
                  <a:lnTo>
                    <a:pt x="297707" y="133196"/>
                  </a:lnTo>
                  <a:lnTo>
                    <a:pt x="297781" y="132740"/>
                  </a:lnTo>
                  <a:lnTo>
                    <a:pt x="297846" y="132283"/>
                  </a:lnTo>
                  <a:lnTo>
                    <a:pt x="297911" y="131827"/>
                  </a:lnTo>
                  <a:lnTo>
                    <a:pt x="297960" y="131357"/>
                  </a:lnTo>
                  <a:lnTo>
                    <a:pt x="298001" y="130901"/>
                  </a:lnTo>
                  <a:lnTo>
                    <a:pt x="298042" y="130431"/>
                  </a:lnTo>
                  <a:lnTo>
                    <a:pt x="298066" y="129974"/>
                  </a:lnTo>
                  <a:lnTo>
                    <a:pt x="298091" y="129505"/>
                  </a:lnTo>
                  <a:lnTo>
                    <a:pt x="298099" y="129035"/>
                  </a:lnTo>
                  <a:lnTo>
                    <a:pt x="298107" y="128566"/>
                  </a:lnTo>
                  <a:lnTo>
                    <a:pt x="298099" y="128096"/>
                  </a:lnTo>
                  <a:lnTo>
                    <a:pt x="298091" y="127627"/>
                  </a:lnTo>
                  <a:lnTo>
                    <a:pt x="298066" y="127170"/>
                  </a:lnTo>
                  <a:lnTo>
                    <a:pt x="298042" y="126701"/>
                  </a:lnTo>
                  <a:lnTo>
                    <a:pt x="298001" y="126231"/>
                  </a:lnTo>
                  <a:lnTo>
                    <a:pt x="297952" y="125762"/>
                  </a:lnTo>
                  <a:lnTo>
                    <a:pt x="297895" y="125305"/>
                  </a:lnTo>
                  <a:lnTo>
                    <a:pt x="297830" y="124849"/>
                  </a:lnTo>
                  <a:lnTo>
                    <a:pt x="298425" y="124888"/>
                  </a:lnTo>
                  <a:lnTo>
                    <a:pt x="299020" y="124901"/>
                  </a:lnTo>
                  <a:lnTo>
                    <a:pt x="299616" y="124914"/>
                  </a:lnTo>
                  <a:lnTo>
                    <a:pt x="300211" y="124901"/>
                  </a:lnTo>
                  <a:lnTo>
                    <a:pt x="300814" y="124888"/>
                  </a:lnTo>
                  <a:lnTo>
                    <a:pt x="301418" y="124862"/>
                  </a:lnTo>
                  <a:lnTo>
                    <a:pt x="302021" y="124822"/>
                  </a:lnTo>
                  <a:lnTo>
                    <a:pt x="302616" y="124770"/>
                  </a:lnTo>
                  <a:lnTo>
                    <a:pt x="303823" y="124653"/>
                  </a:lnTo>
                  <a:lnTo>
                    <a:pt x="305022" y="124522"/>
                  </a:lnTo>
                  <a:lnTo>
                    <a:pt x="307403" y="124262"/>
                  </a:lnTo>
                  <a:close/>
                  <a:moveTo>
                    <a:pt x="167336" y="146735"/>
                  </a:moveTo>
                  <a:lnTo>
                    <a:pt x="167393" y="149917"/>
                  </a:lnTo>
                  <a:lnTo>
                    <a:pt x="167442" y="153074"/>
                  </a:lnTo>
                  <a:lnTo>
                    <a:pt x="167491" y="156217"/>
                  </a:lnTo>
                  <a:lnTo>
                    <a:pt x="167515" y="159374"/>
                  </a:lnTo>
                  <a:lnTo>
                    <a:pt x="161261" y="159491"/>
                  </a:lnTo>
                  <a:lnTo>
                    <a:pt x="154998" y="159582"/>
                  </a:lnTo>
                  <a:lnTo>
                    <a:pt x="148728" y="159660"/>
                  </a:lnTo>
                  <a:lnTo>
                    <a:pt x="142473" y="159700"/>
                  </a:lnTo>
                  <a:lnTo>
                    <a:pt x="142473" y="159700"/>
                  </a:lnTo>
                  <a:lnTo>
                    <a:pt x="142563" y="158213"/>
                  </a:lnTo>
                  <a:lnTo>
                    <a:pt x="142653" y="156713"/>
                  </a:lnTo>
                  <a:lnTo>
                    <a:pt x="142726" y="155200"/>
                  </a:lnTo>
                  <a:lnTo>
                    <a:pt x="142799" y="153700"/>
                  </a:lnTo>
                  <a:lnTo>
                    <a:pt x="142930" y="150687"/>
                  </a:lnTo>
                  <a:lnTo>
                    <a:pt x="143052" y="147661"/>
                  </a:lnTo>
                  <a:lnTo>
                    <a:pt x="143126" y="147661"/>
                  </a:lnTo>
                  <a:lnTo>
                    <a:pt x="143851" y="147843"/>
                  </a:lnTo>
                  <a:lnTo>
                    <a:pt x="144585" y="148013"/>
                  </a:lnTo>
                  <a:lnTo>
                    <a:pt x="145327" y="148156"/>
                  </a:lnTo>
                  <a:lnTo>
                    <a:pt x="146061" y="148287"/>
                  </a:lnTo>
                  <a:lnTo>
                    <a:pt x="146811" y="148404"/>
                  </a:lnTo>
                  <a:lnTo>
                    <a:pt x="147562" y="148496"/>
                  </a:lnTo>
                  <a:lnTo>
                    <a:pt x="148312" y="148587"/>
                  </a:lnTo>
                  <a:lnTo>
                    <a:pt x="149062" y="148652"/>
                  </a:lnTo>
                  <a:lnTo>
                    <a:pt x="149820" y="148691"/>
                  </a:lnTo>
                  <a:lnTo>
                    <a:pt x="150579" y="148730"/>
                  </a:lnTo>
                  <a:lnTo>
                    <a:pt x="151345" y="148756"/>
                  </a:lnTo>
                  <a:lnTo>
                    <a:pt x="152870" y="148756"/>
                  </a:lnTo>
                  <a:lnTo>
                    <a:pt x="153637" y="148743"/>
                  </a:lnTo>
                  <a:lnTo>
                    <a:pt x="154403" y="148704"/>
                  </a:lnTo>
                  <a:lnTo>
                    <a:pt x="155170" y="148665"/>
                  </a:lnTo>
                  <a:lnTo>
                    <a:pt x="155944" y="148613"/>
                  </a:lnTo>
                  <a:lnTo>
                    <a:pt x="156711" y="148548"/>
                  </a:lnTo>
                  <a:lnTo>
                    <a:pt x="157477" y="148470"/>
                  </a:lnTo>
                  <a:lnTo>
                    <a:pt x="158244" y="148391"/>
                  </a:lnTo>
                  <a:lnTo>
                    <a:pt x="159010" y="148287"/>
                  </a:lnTo>
                  <a:lnTo>
                    <a:pt x="159777" y="148183"/>
                  </a:lnTo>
                  <a:lnTo>
                    <a:pt x="160543" y="148078"/>
                  </a:lnTo>
                  <a:lnTo>
                    <a:pt x="161310" y="147948"/>
                  </a:lnTo>
                  <a:lnTo>
                    <a:pt x="162835" y="147687"/>
                  </a:lnTo>
                  <a:lnTo>
                    <a:pt x="164343" y="147400"/>
                  </a:lnTo>
                  <a:lnTo>
                    <a:pt x="165844" y="147074"/>
                  </a:lnTo>
                  <a:lnTo>
                    <a:pt x="167336" y="146735"/>
                  </a:lnTo>
                  <a:close/>
                  <a:moveTo>
                    <a:pt x="279107" y="161213"/>
                  </a:moveTo>
                  <a:lnTo>
                    <a:pt x="279613" y="161539"/>
                  </a:lnTo>
                  <a:lnTo>
                    <a:pt x="280119" y="161852"/>
                  </a:lnTo>
                  <a:lnTo>
                    <a:pt x="280632" y="162152"/>
                  </a:lnTo>
                  <a:lnTo>
                    <a:pt x="281154" y="162413"/>
                  </a:lnTo>
                  <a:lnTo>
                    <a:pt x="281676" y="162673"/>
                  </a:lnTo>
                  <a:lnTo>
                    <a:pt x="282198" y="162908"/>
                  </a:lnTo>
                  <a:lnTo>
                    <a:pt x="282728" y="163117"/>
                  </a:lnTo>
                  <a:lnTo>
                    <a:pt x="283258" y="163313"/>
                  </a:lnTo>
                  <a:lnTo>
                    <a:pt x="283796" y="163482"/>
                  </a:lnTo>
                  <a:lnTo>
                    <a:pt x="284334" y="163626"/>
                  </a:lnTo>
                  <a:lnTo>
                    <a:pt x="284881" y="163756"/>
                  </a:lnTo>
                  <a:lnTo>
                    <a:pt x="285427" y="163860"/>
                  </a:lnTo>
                  <a:lnTo>
                    <a:pt x="285973" y="163939"/>
                  </a:lnTo>
                  <a:lnTo>
                    <a:pt x="286528" y="163991"/>
                  </a:lnTo>
                  <a:lnTo>
                    <a:pt x="287074" y="164017"/>
                  </a:lnTo>
                  <a:lnTo>
                    <a:pt x="287629" y="164030"/>
                  </a:lnTo>
                  <a:lnTo>
                    <a:pt x="288183" y="163991"/>
                  </a:lnTo>
                  <a:lnTo>
                    <a:pt x="288721" y="163952"/>
                  </a:lnTo>
                  <a:lnTo>
                    <a:pt x="289268" y="163873"/>
                  </a:lnTo>
                  <a:lnTo>
                    <a:pt x="289806" y="163782"/>
                  </a:lnTo>
                  <a:lnTo>
                    <a:pt x="290336" y="163665"/>
                  </a:lnTo>
                  <a:lnTo>
                    <a:pt x="290866" y="163534"/>
                  </a:lnTo>
                  <a:lnTo>
                    <a:pt x="291404" y="163391"/>
                  </a:lnTo>
                  <a:lnTo>
                    <a:pt x="291934" y="163221"/>
                  </a:lnTo>
                  <a:lnTo>
                    <a:pt x="291983" y="165660"/>
                  </a:lnTo>
                  <a:lnTo>
                    <a:pt x="292024" y="168125"/>
                  </a:lnTo>
                  <a:lnTo>
                    <a:pt x="292056" y="170643"/>
                  </a:lnTo>
                  <a:lnTo>
                    <a:pt x="292073" y="173186"/>
                  </a:lnTo>
                  <a:lnTo>
                    <a:pt x="292073" y="175782"/>
                  </a:lnTo>
                  <a:lnTo>
                    <a:pt x="292065" y="178416"/>
                  </a:lnTo>
                  <a:lnTo>
                    <a:pt x="292048" y="181077"/>
                  </a:lnTo>
                  <a:lnTo>
                    <a:pt x="292008" y="183777"/>
                  </a:lnTo>
                  <a:lnTo>
                    <a:pt x="291102" y="183790"/>
                  </a:lnTo>
                  <a:lnTo>
                    <a:pt x="290197" y="183790"/>
                  </a:lnTo>
                  <a:lnTo>
                    <a:pt x="289292" y="183751"/>
                  </a:lnTo>
                  <a:lnTo>
                    <a:pt x="288387" y="183712"/>
                  </a:lnTo>
                  <a:lnTo>
                    <a:pt x="287482" y="183634"/>
                  </a:lnTo>
                  <a:lnTo>
                    <a:pt x="286585" y="183542"/>
                  </a:lnTo>
                  <a:lnTo>
                    <a:pt x="285680" y="183438"/>
                  </a:lnTo>
                  <a:lnTo>
                    <a:pt x="284783" y="183308"/>
                  </a:lnTo>
                  <a:lnTo>
                    <a:pt x="283886" y="183151"/>
                  </a:lnTo>
                  <a:lnTo>
                    <a:pt x="282989" y="182981"/>
                  </a:lnTo>
                  <a:lnTo>
                    <a:pt x="282092" y="182799"/>
                  </a:lnTo>
                  <a:lnTo>
                    <a:pt x="281195" y="182590"/>
                  </a:lnTo>
                  <a:lnTo>
                    <a:pt x="280298" y="182368"/>
                  </a:lnTo>
                  <a:lnTo>
                    <a:pt x="279401" y="182134"/>
                  </a:lnTo>
                  <a:lnTo>
                    <a:pt x="278512" y="181873"/>
                  </a:lnTo>
                  <a:lnTo>
                    <a:pt x="277615" y="181599"/>
                  </a:lnTo>
                  <a:lnTo>
                    <a:pt x="277729" y="179721"/>
                  </a:lnTo>
                  <a:lnTo>
                    <a:pt x="277835" y="177843"/>
                  </a:lnTo>
                  <a:lnTo>
                    <a:pt x="278039" y="174125"/>
                  </a:lnTo>
                  <a:lnTo>
                    <a:pt x="278219" y="170473"/>
                  </a:lnTo>
                  <a:lnTo>
                    <a:pt x="278398" y="166873"/>
                  </a:lnTo>
                  <a:lnTo>
                    <a:pt x="278528" y="166769"/>
                  </a:lnTo>
                  <a:lnTo>
                    <a:pt x="278643" y="166639"/>
                  </a:lnTo>
                  <a:lnTo>
                    <a:pt x="278765" y="166508"/>
                  </a:lnTo>
                  <a:lnTo>
                    <a:pt x="278871" y="166352"/>
                  </a:lnTo>
                  <a:lnTo>
                    <a:pt x="278969" y="166182"/>
                  </a:lnTo>
                  <a:lnTo>
                    <a:pt x="279067" y="166012"/>
                  </a:lnTo>
                  <a:lnTo>
                    <a:pt x="279148" y="165817"/>
                  </a:lnTo>
                  <a:lnTo>
                    <a:pt x="279222" y="165608"/>
                  </a:lnTo>
                  <a:lnTo>
                    <a:pt x="279287" y="165386"/>
                  </a:lnTo>
                  <a:lnTo>
                    <a:pt x="279344" y="165152"/>
                  </a:lnTo>
                  <a:lnTo>
                    <a:pt x="279385" y="164917"/>
                  </a:lnTo>
                  <a:lnTo>
                    <a:pt x="279417" y="164656"/>
                  </a:lnTo>
                  <a:lnTo>
                    <a:pt x="279434" y="164395"/>
                  </a:lnTo>
                  <a:lnTo>
                    <a:pt x="279434" y="164108"/>
                  </a:lnTo>
                  <a:lnTo>
                    <a:pt x="279425" y="163821"/>
                  </a:lnTo>
                  <a:lnTo>
                    <a:pt x="279401" y="163521"/>
                  </a:lnTo>
                  <a:lnTo>
                    <a:pt x="279319" y="162947"/>
                  </a:lnTo>
                  <a:lnTo>
                    <a:pt x="279254" y="162360"/>
                  </a:lnTo>
                  <a:lnTo>
                    <a:pt x="279181" y="161786"/>
                  </a:lnTo>
                  <a:lnTo>
                    <a:pt x="279107" y="161213"/>
                  </a:lnTo>
                  <a:close/>
                  <a:moveTo>
                    <a:pt x="50182" y="147035"/>
                  </a:moveTo>
                  <a:lnTo>
                    <a:pt x="50150" y="147217"/>
                  </a:lnTo>
                  <a:lnTo>
                    <a:pt x="50134" y="147322"/>
                  </a:lnTo>
                  <a:lnTo>
                    <a:pt x="50134" y="147413"/>
                  </a:lnTo>
                  <a:lnTo>
                    <a:pt x="50117" y="148326"/>
                  </a:lnTo>
                  <a:lnTo>
                    <a:pt x="50101" y="149239"/>
                  </a:lnTo>
                  <a:lnTo>
                    <a:pt x="50060" y="150152"/>
                  </a:lnTo>
                  <a:lnTo>
                    <a:pt x="50019" y="151065"/>
                  </a:lnTo>
                  <a:lnTo>
                    <a:pt x="49970" y="151978"/>
                  </a:lnTo>
                  <a:lnTo>
                    <a:pt x="49905" y="152891"/>
                  </a:lnTo>
                  <a:lnTo>
                    <a:pt x="49824" y="153804"/>
                  </a:lnTo>
                  <a:lnTo>
                    <a:pt x="49742" y="154717"/>
                  </a:lnTo>
                  <a:lnTo>
                    <a:pt x="49644" y="155617"/>
                  </a:lnTo>
                  <a:lnTo>
                    <a:pt x="49538" y="156530"/>
                  </a:lnTo>
                  <a:lnTo>
                    <a:pt x="49424" y="157430"/>
                  </a:lnTo>
                  <a:lnTo>
                    <a:pt x="49294" y="158317"/>
                  </a:lnTo>
                  <a:lnTo>
                    <a:pt x="49155" y="159217"/>
                  </a:lnTo>
                  <a:lnTo>
                    <a:pt x="49008" y="160104"/>
                  </a:lnTo>
                  <a:lnTo>
                    <a:pt x="48853" y="160991"/>
                  </a:lnTo>
                  <a:lnTo>
                    <a:pt x="48682" y="161865"/>
                  </a:lnTo>
                  <a:lnTo>
                    <a:pt x="48511" y="162739"/>
                  </a:lnTo>
                  <a:lnTo>
                    <a:pt x="48315" y="163599"/>
                  </a:lnTo>
                  <a:lnTo>
                    <a:pt x="48119" y="164460"/>
                  </a:lnTo>
                  <a:lnTo>
                    <a:pt x="47916" y="165321"/>
                  </a:lnTo>
                  <a:lnTo>
                    <a:pt x="47695" y="166169"/>
                  </a:lnTo>
                  <a:lnTo>
                    <a:pt x="47467" y="167004"/>
                  </a:lnTo>
                  <a:lnTo>
                    <a:pt x="47231" y="167825"/>
                  </a:lnTo>
                  <a:lnTo>
                    <a:pt x="46978" y="168647"/>
                  </a:lnTo>
                  <a:lnTo>
                    <a:pt x="46725" y="169456"/>
                  </a:lnTo>
                  <a:lnTo>
                    <a:pt x="46456" y="170264"/>
                  </a:lnTo>
                  <a:lnTo>
                    <a:pt x="46179" y="171047"/>
                  </a:lnTo>
                  <a:lnTo>
                    <a:pt x="45885" y="171830"/>
                  </a:lnTo>
                  <a:lnTo>
                    <a:pt x="45592" y="172599"/>
                  </a:lnTo>
                  <a:lnTo>
                    <a:pt x="45282" y="173356"/>
                  </a:lnTo>
                  <a:lnTo>
                    <a:pt x="44972" y="174099"/>
                  </a:lnTo>
                  <a:lnTo>
                    <a:pt x="44646" y="174830"/>
                  </a:lnTo>
                  <a:lnTo>
                    <a:pt x="44311" y="175547"/>
                  </a:lnTo>
                  <a:lnTo>
                    <a:pt x="43961" y="176251"/>
                  </a:lnTo>
                  <a:lnTo>
                    <a:pt x="43610" y="176943"/>
                  </a:lnTo>
                  <a:lnTo>
                    <a:pt x="43243" y="177621"/>
                  </a:lnTo>
                  <a:lnTo>
                    <a:pt x="42868" y="178286"/>
                  </a:lnTo>
                  <a:lnTo>
                    <a:pt x="42485" y="178938"/>
                  </a:lnTo>
                  <a:lnTo>
                    <a:pt x="42093" y="179577"/>
                  </a:lnTo>
                  <a:lnTo>
                    <a:pt x="41694" y="180190"/>
                  </a:lnTo>
                  <a:lnTo>
                    <a:pt x="41286" y="180790"/>
                  </a:lnTo>
                  <a:lnTo>
                    <a:pt x="40862" y="181377"/>
                  </a:lnTo>
                  <a:lnTo>
                    <a:pt x="40438" y="181938"/>
                  </a:lnTo>
                  <a:lnTo>
                    <a:pt x="39998" y="182486"/>
                  </a:lnTo>
                  <a:lnTo>
                    <a:pt x="39549" y="183021"/>
                  </a:lnTo>
                  <a:lnTo>
                    <a:pt x="39093" y="183529"/>
                  </a:lnTo>
                  <a:lnTo>
                    <a:pt x="38628" y="184025"/>
                  </a:lnTo>
                  <a:lnTo>
                    <a:pt x="38155" y="184494"/>
                  </a:lnTo>
                  <a:lnTo>
                    <a:pt x="37666" y="184951"/>
                  </a:lnTo>
                  <a:lnTo>
                    <a:pt x="37176" y="185381"/>
                  </a:lnTo>
                  <a:lnTo>
                    <a:pt x="36671" y="185799"/>
                  </a:lnTo>
                  <a:lnTo>
                    <a:pt x="36165" y="186190"/>
                  </a:lnTo>
                  <a:lnTo>
                    <a:pt x="35643" y="186555"/>
                  </a:lnTo>
                  <a:lnTo>
                    <a:pt x="35113" y="186907"/>
                  </a:lnTo>
                  <a:lnTo>
                    <a:pt x="34583" y="187234"/>
                  </a:lnTo>
                  <a:lnTo>
                    <a:pt x="34037" y="187534"/>
                  </a:lnTo>
                  <a:lnTo>
                    <a:pt x="33482" y="187807"/>
                  </a:lnTo>
                  <a:lnTo>
                    <a:pt x="32920" y="188068"/>
                  </a:lnTo>
                  <a:lnTo>
                    <a:pt x="32349" y="188303"/>
                  </a:lnTo>
                  <a:lnTo>
                    <a:pt x="31762" y="188499"/>
                  </a:lnTo>
                  <a:lnTo>
                    <a:pt x="31175" y="188681"/>
                  </a:lnTo>
                  <a:lnTo>
                    <a:pt x="30579" y="188838"/>
                  </a:lnTo>
                  <a:lnTo>
                    <a:pt x="29976" y="188968"/>
                  </a:lnTo>
                  <a:lnTo>
                    <a:pt x="29356" y="189073"/>
                  </a:lnTo>
                  <a:lnTo>
                    <a:pt x="28761" y="189138"/>
                  </a:lnTo>
                  <a:lnTo>
                    <a:pt x="28166" y="189190"/>
                  </a:lnTo>
                  <a:lnTo>
                    <a:pt x="27579" y="189216"/>
                  </a:lnTo>
                  <a:lnTo>
                    <a:pt x="26991" y="189216"/>
                  </a:lnTo>
                  <a:lnTo>
                    <a:pt x="26413" y="189190"/>
                  </a:lnTo>
                  <a:lnTo>
                    <a:pt x="25834" y="189138"/>
                  </a:lnTo>
                  <a:lnTo>
                    <a:pt x="25255" y="189060"/>
                  </a:lnTo>
                  <a:lnTo>
                    <a:pt x="24692" y="188968"/>
                  </a:lnTo>
                  <a:lnTo>
                    <a:pt x="24129" y="188851"/>
                  </a:lnTo>
                  <a:lnTo>
                    <a:pt x="23567" y="188707"/>
                  </a:lnTo>
                  <a:lnTo>
                    <a:pt x="23012" y="188538"/>
                  </a:lnTo>
                  <a:lnTo>
                    <a:pt x="22466" y="188355"/>
                  </a:lnTo>
                  <a:lnTo>
                    <a:pt x="21919" y="188147"/>
                  </a:lnTo>
                  <a:lnTo>
                    <a:pt x="21381" y="187912"/>
                  </a:lnTo>
                  <a:lnTo>
                    <a:pt x="20851" y="187664"/>
                  </a:lnTo>
                  <a:lnTo>
                    <a:pt x="20321" y="187390"/>
                  </a:lnTo>
                  <a:lnTo>
                    <a:pt x="19799" y="187090"/>
                  </a:lnTo>
                  <a:lnTo>
                    <a:pt x="19286" y="186777"/>
                  </a:lnTo>
                  <a:lnTo>
                    <a:pt x="18780" y="186438"/>
                  </a:lnTo>
                  <a:lnTo>
                    <a:pt x="18275" y="186086"/>
                  </a:lnTo>
                  <a:lnTo>
                    <a:pt x="17777" y="185721"/>
                  </a:lnTo>
                  <a:lnTo>
                    <a:pt x="17288" y="185329"/>
                  </a:lnTo>
                  <a:lnTo>
                    <a:pt x="16807" y="184912"/>
                  </a:lnTo>
                  <a:lnTo>
                    <a:pt x="16326" y="184481"/>
                  </a:lnTo>
                  <a:lnTo>
                    <a:pt x="15861" y="184038"/>
                  </a:lnTo>
                  <a:lnTo>
                    <a:pt x="15396" y="183568"/>
                  </a:lnTo>
                  <a:lnTo>
                    <a:pt x="14939" y="183086"/>
                  </a:lnTo>
                  <a:lnTo>
                    <a:pt x="14491" y="182590"/>
                  </a:lnTo>
                  <a:lnTo>
                    <a:pt x="14051" y="182068"/>
                  </a:lnTo>
                  <a:lnTo>
                    <a:pt x="13618" y="181534"/>
                  </a:lnTo>
                  <a:lnTo>
                    <a:pt x="13194" y="180986"/>
                  </a:lnTo>
                  <a:lnTo>
                    <a:pt x="12778" y="180425"/>
                  </a:lnTo>
                  <a:lnTo>
                    <a:pt x="12363" y="179838"/>
                  </a:lnTo>
                  <a:lnTo>
                    <a:pt x="11963" y="179251"/>
                  </a:lnTo>
                  <a:lnTo>
                    <a:pt x="11572" y="178638"/>
                  </a:lnTo>
                  <a:lnTo>
                    <a:pt x="11180" y="178012"/>
                  </a:lnTo>
                  <a:lnTo>
                    <a:pt x="10805" y="177373"/>
                  </a:lnTo>
                  <a:lnTo>
                    <a:pt x="10438" y="176721"/>
                  </a:lnTo>
                  <a:lnTo>
                    <a:pt x="10079" y="176043"/>
                  </a:lnTo>
                  <a:lnTo>
                    <a:pt x="9729" y="175364"/>
                  </a:lnTo>
                  <a:lnTo>
                    <a:pt x="9386" y="174673"/>
                  </a:lnTo>
                  <a:lnTo>
                    <a:pt x="9052" y="173969"/>
                  </a:lnTo>
                  <a:lnTo>
                    <a:pt x="8734" y="173251"/>
                  </a:lnTo>
                  <a:lnTo>
                    <a:pt x="8416" y="172508"/>
                  </a:lnTo>
                  <a:lnTo>
                    <a:pt x="8114" y="171764"/>
                  </a:lnTo>
                  <a:lnTo>
                    <a:pt x="7821" y="171008"/>
                  </a:lnTo>
                  <a:lnTo>
                    <a:pt x="7535" y="170251"/>
                  </a:lnTo>
                  <a:lnTo>
                    <a:pt x="7258" y="169469"/>
                  </a:lnTo>
                  <a:lnTo>
                    <a:pt x="6989" y="168686"/>
                  </a:lnTo>
                  <a:lnTo>
                    <a:pt x="6736" y="167878"/>
                  </a:lnTo>
                  <a:lnTo>
                    <a:pt x="6491" y="167069"/>
                  </a:lnTo>
                  <a:lnTo>
                    <a:pt x="6255" y="166260"/>
                  </a:lnTo>
                  <a:lnTo>
                    <a:pt x="6035" y="165426"/>
                  </a:lnTo>
                  <a:lnTo>
                    <a:pt x="5823" y="164591"/>
                  </a:lnTo>
                  <a:lnTo>
                    <a:pt x="5619" y="163743"/>
                  </a:lnTo>
                  <a:lnTo>
                    <a:pt x="5431" y="162895"/>
                  </a:lnTo>
                  <a:lnTo>
                    <a:pt x="5252" y="162034"/>
                  </a:lnTo>
                  <a:lnTo>
                    <a:pt x="5081" y="161160"/>
                  </a:lnTo>
                  <a:lnTo>
                    <a:pt x="4926" y="160287"/>
                  </a:lnTo>
                  <a:lnTo>
                    <a:pt x="4779" y="159400"/>
                  </a:lnTo>
                  <a:lnTo>
                    <a:pt x="4649" y="158513"/>
                  </a:lnTo>
                  <a:lnTo>
                    <a:pt x="4526" y="157613"/>
                  </a:lnTo>
                  <a:lnTo>
                    <a:pt x="4412" y="156713"/>
                  </a:lnTo>
                  <a:lnTo>
                    <a:pt x="4314" y="155800"/>
                  </a:lnTo>
                  <a:lnTo>
                    <a:pt x="5138" y="155539"/>
                  </a:lnTo>
                  <a:lnTo>
                    <a:pt x="5961" y="155304"/>
                  </a:lnTo>
                  <a:lnTo>
                    <a:pt x="6777" y="155082"/>
                  </a:lnTo>
                  <a:lnTo>
                    <a:pt x="7592" y="154887"/>
                  </a:lnTo>
                  <a:lnTo>
                    <a:pt x="8408" y="154704"/>
                  </a:lnTo>
                  <a:lnTo>
                    <a:pt x="9223" y="154535"/>
                  </a:lnTo>
                  <a:lnTo>
                    <a:pt x="10039" y="154391"/>
                  </a:lnTo>
                  <a:lnTo>
                    <a:pt x="10854" y="154261"/>
                  </a:lnTo>
                  <a:lnTo>
                    <a:pt x="11661" y="154156"/>
                  </a:lnTo>
                  <a:lnTo>
                    <a:pt x="12477" y="154065"/>
                  </a:lnTo>
                  <a:lnTo>
                    <a:pt x="13300" y="153987"/>
                  </a:lnTo>
                  <a:lnTo>
                    <a:pt x="14116" y="153935"/>
                  </a:lnTo>
                  <a:lnTo>
                    <a:pt x="14939" y="153908"/>
                  </a:lnTo>
                  <a:lnTo>
                    <a:pt x="15763" y="153882"/>
                  </a:lnTo>
                  <a:lnTo>
                    <a:pt x="16595" y="153895"/>
                  </a:lnTo>
                  <a:lnTo>
                    <a:pt x="17426" y="153908"/>
                  </a:lnTo>
                  <a:lnTo>
                    <a:pt x="17361" y="154339"/>
                  </a:lnTo>
                  <a:lnTo>
                    <a:pt x="17312" y="154769"/>
                  </a:lnTo>
                  <a:lnTo>
                    <a:pt x="17272" y="155200"/>
                  </a:lnTo>
                  <a:lnTo>
                    <a:pt x="17239" y="155643"/>
                  </a:lnTo>
                  <a:lnTo>
                    <a:pt x="17223" y="156074"/>
                  </a:lnTo>
                  <a:lnTo>
                    <a:pt x="17214" y="156530"/>
                  </a:lnTo>
                  <a:lnTo>
                    <a:pt x="17214" y="156974"/>
                  </a:lnTo>
                  <a:lnTo>
                    <a:pt x="17231" y="157417"/>
                  </a:lnTo>
                  <a:lnTo>
                    <a:pt x="17255" y="157874"/>
                  </a:lnTo>
                  <a:lnTo>
                    <a:pt x="17288" y="158317"/>
                  </a:lnTo>
                  <a:lnTo>
                    <a:pt x="17329" y="158774"/>
                  </a:lnTo>
                  <a:lnTo>
                    <a:pt x="17386" y="159230"/>
                  </a:lnTo>
                  <a:lnTo>
                    <a:pt x="17443" y="159674"/>
                  </a:lnTo>
                  <a:lnTo>
                    <a:pt x="17516" y="160117"/>
                  </a:lnTo>
                  <a:lnTo>
                    <a:pt x="17590" y="160573"/>
                  </a:lnTo>
                  <a:lnTo>
                    <a:pt x="17679" y="161017"/>
                  </a:lnTo>
                  <a:lnTo>
                    <a:pt x="17769" y="161460"/>
                  </a:lnTo>
                  <a:lnTo>
                    <a:pt x="17867" y="161891"/>
                  </a:lnTo>
                  <a:lnTo>
                    <a:pt x="17973" y="162321"/>
                  </a:lnTo>
                  <a:lnTo>
                    <a:pt x="18087" y="162752"/>
                  </a:lnTo>
                  <a:lnTo>
                    <a:pt x="18201" y="163169"/>
                  </a:lnTo>
                  <a:lnTo>
                    <a:pt x="18332" y="163586"/>
                  </a:lnTo>
                  <a:lnTo>
                    <a:pt x="18454" y="164004"/>
                  </a:lnTo>
                  <a:lnTo>
                    <a:pt x="18593" y="164408"/>
                  </a:lnTo>
                  <a:lnTo>
                    <a:pt x="18731" y="164799"/>
                  </a:lnTo>
                  <a:lnTo>
                    <a:pt x="18878" y="165178"/>
                  </a:lnTo>
                  <a:lnTo>
                    <a:pt x="19025" y="165556"/>
                  </a:lnTo>
                  <a:lnTo>
                    <a:pt x="19171" y="165934"/>
                  </a:lnTo>
                  <a:lnTo>
                    <a:pt x="19326" y="166286"/>
                  </a:lnTo>
                  <a:lnTo>
                    <a:pt x="19490" y="166639"/>
                  </a:lnTo>
                  <a:lnTo>
                    <a:pt x="19653" y="166965"/>
                  </a:lnTo>
                  <a:lnTo>
                    <a:pt x="19816" y="167291"/>
                  </a:lnTo>
                  <a:lnTo>
                    <a:pt x="20068" y="167773"/>
                  </a:lnTo>
                  <a:lnTo>
                    <a:pt x="20338" y="168230"/>
                  </a:lnTo>
                  <a:lnTo>
                    <a:pt x="20607" y="168673"/>
                  </a:lnTo>
                  <a:lnTo>
                    <a:pt x="20892" y="169104"/>
                  </a:lnTo>
                  <a:lnTo>
                    <a:pt x="21186" y="169521"/>
                  </a:lnTo>
                  <a:lnTo>
                    <a:pt x="21479" y="169925"/>
                  </a:lnTo>
                  <a:lnTo>
                    <a:pt x="21789" y="170317"/>
                  </a:lnTo>
                  <a:lnTo>
                    <a:pt x="22107" y="170695"/>
                  </a:lnTo>
                  <a:lnTo>
                    <a:pt x="22425" y="171047"/>
                  </a:lnTo>
                  <a:lnTo>
                    <a:pt x="22751" y="171386"/>
                  </a:lnTo>
                  <a:lnTo>
                    <a:pt x="23086" y="171699"/>
                  </a:lnTo>
                  <a:lnTo>
                    <a:pt x="23428" y="171999"/>
                  </a:lnTo>
                  <a:lnTo>
                    <a:pt x="23779" y="172286"/>
                  </a:lnTo>
                  <a:lnTo>
                    <a:pt x="24129" y="172547"/>
                  </a:lnTo>
                  <a:lnTo>
                    <a:pt x="24480" y="172795"/>
                  </a:lnTo>
                  <a:lnTo>
                    <a:pt x="24839" y="173017"/>
                  </a:lnTo>
                  <a:lnTo>
                    <a:pt x="25206" y="173225"/>
                  </a:lnTo>
                  <a:lnTo>
                    <a:pt x="25573" y="173395"/>
                  </a:lnTo>
                  <a:lnTo>
                    <a:pt x="25948" y="173564"/>
                  </a:lnTo>
                  <a:lnTo>
                    <a:pt x="26323" y="173695"/>
                  </a:lnTo>
                  <a:lnTo>
                    <a:pt x="26698" y="173812"/>
                  </a:lnTo>
                  <a:lnTo>
                    <a:pt x="27081" y="173904"/>
                  </a:lnTo>
                  <a:lnTo>
                    <a:pt x="27464" y="173969"/>
                  </a:lnTo>
                  <a:lnTo>
                    <a:pt x="27848" y="174021"/>
                  </a:lnTo>
                  <a:lnTo>
                    <a:pt x="28231" y="174034"/>
                  </a:lnTo>
                  <a:lnTo>
                    <a:pt x="28614" y="174021"/>
                  </a:lnTo>
                  <a:lnTo>
                    <a:pt x="29006" y="173995"/>
                  </a:lnTo>
                  <a:lnTo>
                    <a:pt x="29389" y="173930"/>
                  </a:lnTo>
                  <a:lnTo>
                    <a:pt x="29780" y="173851"/>
                  </a:lnTo>
                  <a:lnTo>
                    <a:pt x="30164" y="173734"/>
                  </a:lnTo>
                  <a:lnTo>
                    <a:pt x="30547" y="173590"/>
                  </a:lnTo>
                  <a:lnTo>
                    <a:pt x="30930" y="173421"/>
                  </a:lnTo>
                  <a:lnTo>
                    <a:pt x="31232" y="173264"/>
                  </a:lnTo>
                  <a:lnTo>
                    <a:pt x="31517" y="173095"/>
                  </a:lnTo>
                  <a:lnTo>
                    <a:pt x="31803" y="172912"/>
                  </a:lnTo>
                  <a:lnTo>
                    <a:pt x="32080" y="172717"/>
                  </a:lnTo>
                  <a:lnTo>
                    <a:pt x="32357" y="172508"/>
                  </a:lnTo>
                  <a:lnTo>
                    <a:pt x="32626" y="172286"/>
                  </a:lnTo>
                  <a:lnTo>
                    <a:pt x="32895" y="172051"/>
                  </a:lnTo>
                  <a:lnTo>
                    <a:pt x="33156" y="171804"/>
                  </a:lnTo>
                  <a:lnTo>
                    <a:pt x="33409" y="171543"/>
                  </a:lnTo>
                  <a:lnTo>
                    <a:pt x="33654" y="171269"/>
                  </a:lnTo>
                  <a:lnTo>
                    <a:pt x="33898" y="170982"/>
                  </a:lnTo>
                  <a:lnTo>
                    <a:pt x="34135" y="170682"/>
                  </a:lnTo>
                  <a:lnTo>
                    <a:pt x="34371" y="170369"/>
                  </a:lnTo>
                  <a:lnTo>
                    <a:pt x="34591" y="170056"/>
                  </a:lnTo>
                  <a:lnTo>
                    <a:pt x="34812" y="169730"/>
                  </a:lnTo>
                  <a:lnTo>
                    <a:pt x="35032" y="169391"/>
                  </a:lnTo>
                  <a:lnTo>
                    <a:pt x="35236" y="169038"/>
                  </a:lnTo>
                  <a:lnTo>
                    <a:pt x="35439" y="168686"/>
                  </a:lnTo>
                  <a:lnTo>
                    <a:pt x="35635" y="168308"/>
                  </a:lnTo>
                  <a:lnTo>
                    <a:pt x="35823" y="167943"/>
                  </a:lnTo>
                  <a:lnTo>
                    <a:pt x="36010" y="167552"/>
                  </a:lnTo>
                  <a:lnTo>
                    <a:pt x="36190" y="167160"/>
                  </a:lnTo>
                  <a:lnTo>
                    <a:pt x="36361" y="166756"/>
                  </a:lnTo>
                  <a:lnTo>
                    <a:pt x="36524" y="166352"/>
                  </a:lnTo>
                  <a:lnTo>
                    <a:pt x="36687" y="165934"/>
                  </a:lnTo>
                  <a:lnTo>
                    <a:pt x="36834" y="165517"/>
                  </a:lnTo>
                  <a:lnTo>
                    <a:pt x="36981" y="165086"/>
                  </a:lnTo>
                  <a:lnTo>
                    <a:pt x="37119" y="164656"/>
                  </a:lnTo>
                  <a:lnTo>
                    <a:pt x="37258" y="164213"/>
                  </a:lnTo>
                  <a:lnTo>
                    <a:pt x="37380" y="163769"/>
                  </a:lnTo>
                  <a:lnTo>
                    <a:pt x="37502" y="163326"/>
                  </a:lnTo>
                  <a:lnTo>
                    <a:pt x="37608" y="162869"/>
                  </a:lnTo>
                  <a:lnTo>
                    <a:pt x="37714" y="162413"/>
                  </a:lnTo>
                  <a:lnTo>
                    <a:pt x="37812" y="161943"/>
                  </a:lnTo>
                  <a:lnTo>
                    <a:pt x="37902" y="161487"/>
                  </a:lnTo>
                  <a:lnTo>
                    <a:pt x="37992" y="161017"/>
                  </a:lnTo>
                  <a:lnTo>
                    <a:pt x="38065" y="160547"/>
                  </a:lnTo>
                  <a:lnTo>
                    <a:pt x="38130" y="160065"/>
                  </a:lnTo>
                  <a:lnTo>
                    <a:pt x="38196" y="159595"/>
                  </a:lnTo>
                  <a:lnTo>
                    <a:pt x="38253" y="159113"/>
                  </a:lnTo>
                  <a:lnTo>
                    <a:pt x="38293" y="158630"/>
                  </a:lnTo>
                  <a:lnTo>
                    <a:pt x="38334" y="158147"/>
                  </a:lnTo>
                  <a:lnTo>
                    <a:pt x="38367" y="157665"/>
                  </a:lnTo>
                  <a:lnTo>
                    <a:pt x="38391" y="157182"/>
                  </a:lnTo>
                  <a:lnTo>
                    <a:pt x="38408" y="156700"/>
                  </a:lnTo>
                  <a:lnTo>
                    <a:pt x="38416" y="156217"/>
                  </a:lnTo>
                  <a:lnTo>
                    <a:pt x="38416" y="155735"/>
                  </a:lnTo>
                  <a:lnTo>
                    <a:pt x="38408" y="155252"/>
                  </a:lnTo>
                  <a:lnTo>
                    <a:pt x="38391" y="154769"/>
                  </a:lnTo>
                  <a:lnTo>
                    <a:pt x="38367" y="154287"/>
                  </a:lnTo>
                  <a:lnTo>
                    <a:pt x="38334" y="153817"/>
                  </a:lnTo>
                  <a:lnTo>
                    <a:pt x="38293" y="153335"/>
                  </a:lnTo>
                  <a:lnTo>
                    <a:pt x="38253" y="152865"/>
                  </a:lnTo>
                  <a:lnTo>
                    <a:pt x="38196" y="152395"/>
                  </a:lnTo>
                  <a:lnTo>
                    <a:pt x="38130" y="151926"/>
                  </a:lnTo>
                  <a:lnTo>
                    <a:pt x="38057" y="151456"/>
                  </a:lnTo>
                  <a:lnTo>
                    <a:pt x="37967" y="151000"/>
                  </a:lnTo>
                  <a:lnTo>
                    <a:pt x="37878" y="150543"/>
                  </a:lnTo>
                  <a:lnTo>
                    <a:pt x="37780" y="150100"/>
                  </a:lnTo>
                  <a:lnTo>
                    <a:pt x="37674" y="149643"/>
                  </a:lnTo>
                  <a:lnTo>
                    <a:pt x="37551" y="149200"/>
                  </a:lnTo>
                  <a:lnTo>
                    <a:pt x="37429" y="148770"/>
                  </a:lnTo>
                  <a:lnTo>
                    <a:pt x="37290" y="148339"/>
                  </a:lnTo>
                  <a:lnTo>
                    <a:pt x="37152" y="147909"/>
                  </a:lnTo>
                  <a:lnTo>
                    <a:pt x="38775" y="147856"/>
                  </a:lnTo>
                  <a:lnTo>
                    <a:pt x="40405" y="147791"/>
                  </a:lnTo>
                  <a:lnTo>
                    <a:pt x="42036" y="147713"/>
                  </a:lnTo>
                  <a:lnTo>
                    <a:pt x="43667" y="147622"/>
                  </a:lnTo>
                  <a:lnTo>
                    <a:pt x="45298" y="147504"/>
                  </a:lnTo>
                  <a:lnTo>
                    <a:pt x="46929" y="147361"/>
                  </a:lnTo>
                  <a:lnTo>
                    <a:pt x="48560" y="147217"/>
                  </a:lnTo>
                  <a:lnTo>
                    <a:pt x="50182" y="147035"/>
                  </a:lnTo>
                  <a:close/>
                  <a:moveTo>
                    <a:pt x="17475" y="193220"/>
                  </a:moveTo>
                  <a:lnTo>
                    <a:pt x="17842" y="193455"/>
                  </a:lnTo>
                  <a:lnTo>
                    <a:pt x="18201" y="193677"/>
                  </a:lnTo>
                  <a:lnTo>
                    <a:pt x="18568" y="193885"/>
                  </a:lnTo>
                  <a:lnTo>
                    <a:pt x="18935" y="194094"/>
                  </a:lnTo>
                  <a:lnTo>
                    <a:pt x="19302" y="194303"/>
                  </a:lnTo>
                  <a:lnTo>
                    <a:pt x="19677" y="194485"/>
                  </a:lnTo>
                  <a:lnTo>
                    <a:pt x="20044" y="194668"/>
                  </a:lnTo>
                  <a:lnTo>
                    <a:pt x="20419" y="194851"/>
                  </a:lnTo>
                  <a:lnTo>
                    <a:pt x="20802" y="195007"/>
                  </a:lnTo>
                  <a:lnTo>
                    <a:pt x="21177" y="195164"/>
                  </a:lnTo>
                  <a:lnTo>
                    <a:pt x="21561" y="195320"/>
                  </a:lnTo>
                  <a:lnTo>
                    <a:pt x="21944" y="195451"/>
                  </a:lnTo>
                  <a:lnTo>
                    <a:pt x="22327" y="195581"/>
                  </a:lnTo>
                  <a:lnTo>
                    <a:pt x="22710" y="195698"/>
                  </a:lnTo>
                  <a:lnTo>
                    <a:pt x="23102" y="195816"/>
                  </a:lnTo>
                  <a:lnTo>
                    <a:pt x="23493" y="195907"/>
                  </a:lnTo>
                  <a:lnTo>
                    <a:pt x="23885" y="195998"/>
                  </a:lnTo>
                  <a:lnTo>
                    <a:pt x="24276" y="196077"/>
                  </a:lnTo>
                  <a:lnTo>
                    <a:pt x="24676" y="196155"/>
                  </a:lnTo>
                  <a:lnTo>
                    <a:pt x="25067" y="196207"/>
                  </a:lnTo>
                  <a:lnTo>
                    <a:pt x="25467" y="196259"/>
                  </a:lnTo>
                  <a:lnTo>
                    <a:pt x="25866" y="196298"/>
                  </a:lnTo>
                  <a:lnTo>
                    <a:pt x="26266" y="196338"/>
                  </a:lnTo>
                  <a:lnTo>
                    <a:pt x="26673" y="196351"/>
                  </a:lnTo>
                  <a:lnTo>
                    <a:pt x="27073" y="196364"/>
                  </a:lnTo>
                  <a:lnTo>
                    <a:pt x="27481" y="196364"/>
                  </a:lnTo>
                  <a:lnTo>
                    <a:pt x="27888" y="196351"/>
                  </a:lnTo>
                  <a:lnTo>
                    <a:pt x="28296" y="196325"/>
                  </a:lnTo>
                  <a:lnTo>
                    <a:pt x="28704" y="196285"/>
                  </a:lnTo>
                  <a:lnTo>
                    <a:pt x="29112" y="196246"/>
                  </a:lnTo>
                  <a:lnTo>
                    <a:pt x="29527" y="196181"/>
                  </a:lnTo>
                  <a:lnTo>
                    <a:pt x="29935" y="196116"/>
                  </a:lnTo>
                  <a:lnTo>
                    <a:pt x="30506" y="196012"/>
                  </a:lnTo>
                  <a:lnTo>
                    <a:pt x="31061" y="195868"/>
                  </a:lnTo>
                  <a:lnTo>
                    <a:pt x="31615" y="195712"/>
                  </a:lnTo>
                  <a:lnTo>
                    <a:pt x="32169" y="195542"/>
                  </a:lnTo>
                  <a:lnTo>
                    <a:pt x="32708" y="195333"/>
                  </a:lnTo>
                  <a:lnTo>
                    <a:pt x="33246" y="195125"/>
                  </a:lnTo>
                  <a:lnTo>
                    <a:pt x="33784" y="194890"/>
                  </a:lnTo>
                  <a:lnTo>
                    <a:pt x="34314" y="194642"/>
                  </a:lnTo>
                  <a:lnTo>
                    <a:pt x="34224" y="196690"/>
                  </a:lnTo>
                  <a:lnTo>
                    <a:pt x="34127" y="198738"/>
                  </a:lnTo>
                  <a:lnTo>
                    <a:pt x="34045" y="200824"/>
                  </a:lnTo>
                  <a:lnTo>
                    <a:pt x="33972" y="202911"/>
                  </a:lnTo>
                  <a:lnTo>
                    <a:pt x="33898" y="205024"/>
                  </a:lnTo>
                  <a:lnTo>
                    <a:pt x="33833" y="207163"/>
                  </a:lnTo>
                  <a:lnTo>
                    <a:pt x="33784" y="209302"/>
                  </a:lnTo>
                  <a:lnTo>
                    <a:pt x="33743" y="211468"/>
                  </a:lnTo>
                  <a:lnTo>
                    <a:pt x="33645" y="211402"/>
                  </a:lnTo>
                  <a:lnTo>
                    <a:pt x="33556" y="211350"/>
                  </a:lnTo>
                  <a:lnTo>
                    <a:pt x="33458" y="211311"/>
                  </a:lnTo>
                  <a:lnTo>
                    <a:pt x="33344" y="211298"/>
                  </a:lnTo>
                  <a:lnTo>
                    <a:pt x="32463" y="211141"/>
                  </a:lnTo>
                  <a:lnTo>
                    <a:pt x="31566" y="211011"/>
                  </a:lnTo>
                  <a:lnTo>
                    <a:pt x="30669" y="210894"/>
                  </a:lnTo>
                  <a:lnTo>
                    <a:pt x="29764" y="210828"/>
                  </a:lnTo>
                  <a:lnTo>
                    <a:pt x="29315" y="210789"/>
                  </a:lnTo>
                  <a:lnTo>
                    <a:pt x="28859" y="210776"/>
                  </a:lnTo>
                  <a:lnTo>
                    <a:pt x="28402" y="210763"/>
                  </a:lnTo>
                  <a:lnTo>
                    <a:pt x="27946" y="210763"/>
                  </a:lnTo>
                  <a:lnTo>
                    <a:pt x="27497" y="210776"/>
                  </a:lnTo>
                  <a:lnTo>
                    <a:pt x="27040" y="210789"/>
                  </a:lnTo>
                  <a:lnTo>
                    <a:pt x="26584" y="210815"/>
                  </a:lnTo>
                  <a:lnTo>
                    <a:pt x="26127" y="210841"/>
                  </a:lnTo>
                  <a:lnTo>
                    <a:pt x="25670" y="210881"/>
                  </a:lnTo>
                  <a:lnTo>
                    <a:pt x="25222" y="210946"/>
                  </a:lnTo>
                  <a:lnTo>
                    <a:pt x="24765" y="210998"/>
                  </a:lnTo>
                  <a:lnTo>
                    <a:pt x="24317" y="211076"/>
                  </a:lnTo>
                  <a:lnTo>
                    <a:pt x="23860" y="211155"/>
                  </a:lnTo>
                  <a:lnTo>
                    <a:pt x="23412" y="211246"/>
                  </a:lnTo>
                  <a:lnTo>
                    <a:pt x="22963" y="211350"/>
                  </a:lnTo>
                  <a:lnTo>
                    <a:pt x="22515" y="211468"/>
                  </a:lnTo>
                  <a:lnTo>
                    <a:pt x="22074" y="211598"/>
                  </a:lnTo>
                  <a:lnTo>
                    <a:pt x="21634" y="211728"/>
                  </a:lnTo>
                  <a:lnTo>
                    <a:pt x="21194" y="211885"/>
                  </a:lnTo>
                  <a:lnTo>
                    <a:pt x="20753" y="212041"/>
                  </a:lnTo>
                  <a:lnTo>
                    <a:pt x="20313" y="212224"/>
                  </a:lnTo>
                  <a:lnTo>
                    <a:pt x="19881" y="212407"/>
                  </a:lnTo>
                  <a:lnTo>
                    <a:pt x="19457" y="212602"/>
                  </a:lnTo>
                  <a:lnTo>
                    <a:pt x="19025" y="212811"/>
                  </a:lnTo>
                  <a:lnTo>
                    <a:pt x="18650" y="207920"/>
                  </a:lnTo>
                  <a:lnTo>
                    <a:pt x="18275" y="203029"/>
                  </a:lnTo>
                  <a:lnTo>
                    <a:pt x="17883" y="198124"/>
                  </a:lnTo>
                  <a:lnTo>
                    <a:pt x="17475" y="193220"/>
                  </a:lnTo>
                  <a:close/>
                  <a:moveTo>
                    <a:pt x="277403" y="185381"/>
                  </a:moveTo>
                  <a:lnTo>
                    <a:pt x="278308" y="185642"/>
                  </a:lnTo>
                  <a:lnTo>
                    <a:pt x="279205" y="185903"/>
                  </a:lnTo>
                  <a:lnTo>
                    <a:pt x="280110" y="186125"/>
                  </a:lnTo>
                  <a:lnTo>
                    <a:pt x="281016" y="186334"/>
                  </a:lnTo>
                  <a:lnTo>
                    <a:pt x="281921" y="186516"/>
                  </a:lnTo>
                  <a:lnTo>
                    <a:pt x="282826" y="186686"/>
                  </a:lnTo>
                  <a:lnTo>
                    <a:pt x="283731" y="186829"/>
                  </a:lnTo>
                  <a:lnTo>
                    <a:pt x="284644" y="186960"/>
                  </a:lnTo>
                  <a:lnTo>
                    <a:pt x="285549" y="187051"/>
                  </a:lnTo>
                  <a:lnTo>
                    <a:pt x="286463" y="187129"/>
                  </a:lnTo>
                  <a:lnTo>
                    <a:pt x="287376" y="187194"/>
                  </a:lnTo>
                  <a:lnTo>
                    <a:pt x="288289" y="187234"/>
                  </a:lnTo>
                  <a:lnTo>
                    <a:pt x="289202" y="187247"/>
                  </a:lnTo>
                  <a:lnTo>
                    <a:pt x="290124" y="187247"/>
                  </a:lnTo>
                  <a:lnTo>
                    <a:pt x="291037" y="187220"/>
                  </a:lnTo>
                  <a:lnTo>
                    <a:pt x="291959" y="187181"/>
                  </a:lnTo>
                  <a:lnTo>
                    <a:pt x="291959" y="187181"/>
                  </a:lnTo>
                  <a:lnTo>
                    <a:pt x="291877" y="190364"/>
                  </a:lnTo>
                  <a:lnTo>
                    <a:pt x="291779" y="193572"/>
                  </a:lnTo>
                  <a:lnTo>
                    <a:pt x="291665" y="196807"/>
                  </a:lnTo>
                  <a:lnTo>
                    <a:pt x="291526" y="200081"/>
                  </a:lnTo>
                  <a:lnTo>
                    <a:pt x="291372" y="203381"/>
                  </a:lnTo>
                  <a:lnTo>
                    <a:pt x="291192" y="206694"/>
                  </a:lnTo>
                  <a:lnTo>
                    <a:pt x="290996" y="210033"/>
                  </a:lnTo>
                  <a:lnTo>
                    <a:pt x="290776" y="213398"/>
                  </a:lnTo>
                  <a:lnTo>
                    <a:pt x="287050" y="211846"/>
                  </a:lnTo>
                  <a:lnTo>
                    <a:pt x="285174" y="211063"/>
                  </a:lnTo>
                  <a:lnTo>
                    <a:pt x="283299" y="210307"/>
                  </a:lnTo>
                  <a:lnTo>
                    <a:pt x="281415" y="209576"/>
                  </a:lnTo>
                  <a:lnTo>
                    <a:pt x="280469" y="209211"/>
                  </a:lnTo>
                  <a:lnTo>
                    <a:pt x="279523" y="208859"/>
                  </a:lnTo>
                  <a:lnTo>
                    <a:pt x="278586" y="208520"/>
                  </a:lnTo>
                  <a:lnTo>
                    <a:pt x="277640" y="208194"/>
                  </a:lnTo>
                  <a:lnTo>
                    <a:pt x="276694" y="207868"/>
                  </a:lnTo>
                  <a:lnTo>
                    <a:pt x="275748" y="207568"/>
                  </a:lnTo>
                  <a:lnTo>
                    <a:pt x="276001" y="204737"/>
                  </a:lnTo>
                  <a:lnTo>
                    <a:pt x="276237" y="201933"/>
                  </a:lnTo>
                  <a:lnTo>
                    <a:pt x="276457" y="199129"/>
                  </a:lnTo>
                  <a:lnTo>
                    <a:pt x="276669" y="196351"/>
                  </a:lnTo>
                  <a:lnTo>
                    <a:pt x="276865" y="193572"/>
                  </a:lnTo>
                  <a:lnTo>
                    <a:pt x="277053" y="190820"/>
                  </a:lnTo>
                  <a:lnTo>
                    <a:pt x="277232" y="188094"/>
                  </a:lnTo>
                  <a:lnTo>
                    <a:pt x="277403" y="185381"/>
                  </a:lnTo>
                  <a:close/>
                  <a:moveTo>
                    <a:pt x="275438" y="211050"/>
                  </a:moveTo>
                  <a:lnTo>
                    <a:pt x="276368" y="211441"/>
                  </a:lnTo>
                  <a:lnTo>
                    <a:pt x="277305" y="211833"/>
                  </a:lnTo>
                  <a:lnTo>
                    <a:pt x="278243" y="212198"/>
                  </a:lnTo>
                  <a:lnTo>
                    <a:pt x="279181" y="212563"/>
                  </a:lnTo>
                  <a:lnTo>
                    <a:pt x="280127" y="212928"/>
                  </a:lnTo>
                  <a:lnTo>
                    <a:pt x="281073" y="213268"/>
                  </a:lnTo>
                  <a:lnTo>
                    <a:pt x="282973" y="213946"/>
                  </a:lnTo>
                  <a:lnTo>
                    <a:pt x="284873" y="214598"/>
                  </a:lnTo>
                  <a:lnTo>
                    <a:pt x="286781" y="215237"/>
                  </a:lnTo>
                  <a:lnTo>
                    <a:pt x="290572" y="216502"/>
                  </a:lnTo>
                  <a:lnTo>
                    <a:pt x="290442" y="218211"/>
                  </a:lnTo>
                  <a:lnTo>
                    <a:pt x="290303" y="219919"/>
                  </a:lnTo>
                  <a:lnTo>
                    <a:pt x="290157" y="221641"/>
                  </a:lnTo>
                  <a:lnTo>
                    <a:pt x="290010" y="223363"/>
                  </a:lnTo>
                  <a:lnTo>
                    <a:pt x="289863" y="225085"/>
                  </a:lnTo>
                  <a:lnTo>
                    <a:pt x="289700" y="226806"/>
                  </a:lnTo>
                  <a:lnTo>
                    <a:pt x="289537" y="228528"/>
                  </a:lnTo>
                  <a:lnTo>
                    <a:pt x="289366" y="230250"/>
                  </a:lnTo>
                  <a:lnTo>
                    <a:pt x="289186" y="231984"/>
                  </a:lnTo>
                  <a:lnTo>
                    <a:pt x="288999" y="233719"/>
                  </a:lnTo>
                  <a:lnTo>
                    <a:pt x="288811" y="235441"/>
                  </a:lnTo>
                  <a:lnTo>
                    <a:pt x="288615" y="237175"/>
                  </a:lnTo>
                  <a:lnTo>
                    <a:pt x="288412" y="238910"/>
                  </a:lnTo>
                  <a:lnTo>
                    <a:pt x="288199" y="240645"/>
                  </a:lnTo>
                  <a:lnTo>
                    <a:pt x="287987" y="242380"/>
                  </a:lnTo>
                  <a:lnTo>
                    <a:pt x="287759" y="244101"/>
                  </a:lnTo>
                  <a:lnTo>
                    <a:pt x="285892" y="242901"/>
                  </a:lnTo>
                  <a:lnTo>
                    <a:pt x="284016" y="241675"/>
                  </a:lnTo>
                  <a:lnTo>
                    <a:pt x="282141" y="240449"/>
                  </a:lnTo>
                  <a:lnTo>
                    <a:pt x="280265" y="239236"/>
                  </a:lnTo>
                  <a:lnTo>
                    <a:pt x="278374" y="238036"/>
                  </a:lnTo>
                  <a:lnTo>
                    <a:pt x="277428" y="237449"/>
                  </a:lnTo>
                  <a:lnTo>
                    <a:pt x="276482" y="236875"/>
                  </a:lnTo>
                  <a:lnTo>
                    <a:pt x="275536" y="236315"/>
                  </a:lnTo>
                  <a:lnTo>
                    <a:pt x="274590" y="235767"/>
                  </a:lnTo>
                  <a:lnTo>
                    <a:pt x="273636" y="235232"/>
                  </a:lnTo>
                  <a:lnTo>
                    <a:pt x="272682" y="234710"/>
                  </a:lnTo>
                  <a:lnTo>
                    <a:pt x="272886" y="233236"/>
                  </a:lnTo>
                  <a:lnTo>
                    <a:pt x="273090" y="231763"/>
                  </a:lnTo>
                  <a:lnTo>
                    <a:pt x="273473" y="228802"/>
                  </a:lnTo>
                  <a:lnTo>
                    <a:pt x="273840" y="225841"/>
                  </a:lnTo>
                  <a:lnTo>
                    <a:pt x="274190" y="222880"/>
                  </a:lnTo>
                  <a:lnTo>
                    <a:pt x="274525" y="219919"/>
                  </a:lnTo>
                  <a:lnTo>
                    <a:pt x="274843" y="216946"/>
                  </a:lnTo>
                  <a:lnTo>
                    <a:pt x="275144" y="213998"/>
                  </a:lnTo>
                  <a:lnTo>
                    <a:pt x="275438" y="211050"/>
                  </a:lnTo>
                  <a:close/>
                  <a:moveTo>
                    <a:pt x="31101" y="214128"/>
                  </a:moveTo>
                  <a:lnTo>
                    <a:pt x="31542" y="214141"/>
                  </a:lnTo>
                  <a:lnTo>
                    <a:pt x="31990" y="214154"/>
                  </a:lnTo>
                  <a:lnTo>
                    <a:pt x="32439" y="214194"/>
                  </a:lnTo>
                  <a:lnTo>
                    <a:pt x="32895" y="214233"/>
                  </a:lnTo>
                  <a:lnTo>
                    <a:pt x="33344" y="214272"/>
                  </a:lnTo>
                  <a:lnTo>
                    <a:pt x="33442" y="214298"/>
                  </a:lnTo>
                  <a:lnTo>
                    <a:pt x="33523" y="214285"/>
                  </a:lnTo>
                  <a:lnTo>
                    <a:pt x="33597" y="214272"/>
                  </a:lnTo>
                  <a:lnTo>
                    <a:pt x="33662" y="214233"/>
                  </a:lnTo>
                  <a:lnTo>
                    <a:pt x="33629" y="217154"/>
                  </a:lnTo>
                  <a:lnTo>
                    <a:pt x="33613" y="220089"/>
                  </a:lnTo>
                  <a:lnTo>
                    <a:pt x="33613" y="223050"/>
                  </a:lnTo>
                  <a:lnTo>
                    <a:pt x="33629" y="226011"/>
                  </a:lnTo>
                  <a:lnTo>
                    <a:pt x="33670" y="228997"/>
                  </a:lnTo>
                  <a:lnTo>
                    <a:pt x="33694" y="230484"/>
                  </a:lnTo>
                  <a:lnTo>
                    <a:pt x="33727" y="231984"/>
                  </a:lnTo>
                  <a:lnTo>
                    <a:pt x="33760" y="233484"/>
                  </a:lnTo>
                  <a:lnTo>
                    <a:pt x="33800" y="234971"/>
                  </a:lnTo>
                  <a:lnTo>
                    <a:pt x="33849" y="236484"/>
                  </a:lnTo>
                  <a:lnTo>
                    <a:pt x="33898" y="237984"/>
                  </a:lnTo>
                  <a:lnTo>
                    <a:pt x="33963" y="239862"/>
                  </a:lnTo>
                  <a:lnTo>
                    <a:pt x="34029" y="241754"/>
                  </a:lnTo>
                  <a:lnTo>
                    <a:pt x="34110" y="243645"/>
                  </a:lnTo>
                  <a:lnTo>
                    <a:pt x="34200" y="245536"/>
                  </a:lnTo>
                  <a:lnTo>
                    <a:pt x="34298" y="247414"/>
                  </a:lnTo>
                  <a:lnTo>
                    <a:pt x="34396" y="249306"/>
                  </a:lnTo>
                  <a:lnTo>
                    <a:pt x="34510" y="251184"/>
                  </a:lnTo>
                  <a:lnTo>
                    <a:pt x="34632" y="253062"/>
                  </a:lnTo>
                  <a:lnTo>
                    <a:pt x="34763" y="254940"/>
                  </a:lnTo>
                  <a:lnTo>
                    <a:pt x="34909" y="256818"/>
                  </a:lnTo>
                  <a:lnTo>
                    <a:pt x="35056" y="258683"/>
                  </a:lnTo>
                  <a:lnTo>
                    <a:pt x="35211" y="260549"/>
                  </a:lnTo>
                  <a:lnTo>
                    <a:pt x="35382" y="262401"/>
                  </a:lnTo>
                  <a:lnTo>
                    <a:pt x="35562" y="264253"/>
                  </a:lnTo>
                  <a:lnTo>
                    <a:pt x="35749" y="266092"/>
                  </a:lnTo>
                  <a:lnTo>
                    <a:pt x="35945" y="267931"/>
                  </a:lnTo>
                  <a:lnTo>
                    <a:pt x="34485" y="268492"/>
                  </a:lnTo>
                  <a:lnTo>
                    <a:pt x="33009" y="269053"/>
                  </a:lnTo>
                  <a:lnTo>
                    <a:pt x="31542" y="269640"/>
                  </a:lnTo>
                  <a:lnTo>
                    <a:pt x="30074" y="270253"/>
                  </a:lnTo>
                  <a:lnTo>
                    <a:pt x="29340" y="270579"/>
                  </a:lnTo>
                  <a:lnTo>
                    <a:pt x="28606" y="270905"/>
                  </a:lnTo>
                  <a:lnTo>
                    <a:pt x="27880" y="271244"/>
                  </a:lnTo>
                  <a:lnTo>
                    <a:pt x="27155" y="271583"/>
                  </a:lnTo>
                  <a:lnTo>
                    <a:pt x="26429" y="271948"/>
                  </a:lnTo>
                  <a:lnTo>
                    <a:pt x="25719" y="272313"/>
                  </a:lnTo>
                  <a:lnTo>
                    <a:pt x="25002" y="272692"/>
                  </a:lnTo>
                  <a:lnTo>
                    <a:pt x="24301" y="273096"/>
                  </a:lnTo>
                  <a:lnTo>
                    <a:pt x="24072" y="271166"/>
                  </a:lnTo>
                  <a:lnTo>
                    <a:pt x="23844" y="269248"/>
                  </a:lnTo>
                  <a:lnTo>
                    <a:pt x="23632" y="267331"/>
                  </a:lnTo>
                  <a:lnTo>
                    <a:pt x="23420" y="265401"/>
                  </a:lnTo>
                  <a:lnTo>
                    <a:pt x="23216" y="263483"/>
                  </a:lnTo>
                  <a:lnTo>
                    <a:pt x="23012" y="261553"/>
                  </a:lnTo>
                  <a:lnTo>
                    <a:pt x="22816" y="259636"/>
                  </a:lnTo>
                  <a:lnTo>
                    <a:pt x="22629" y="257705"/>
                  </a:lnTo>
                  <a:lnTo>
                    <a:pt x="22262" y="253845"/>
                  </a:lnTo>
                  <a:lnTo>
                    <a:pt x="21911" y="249984"/>
                  </a:lnTo>
                  <a:lnTo>
                    <a:pt x="21577" y="246123"/>
                  </a:lnTo>
                  <a:lnTo>
                    <a:pt x="21259" y="242262"/>
                  </a:lnTo>
                  <a:lnTo>
                    <a:pt x="24015" y="241532"/>
                  </a:lnTo>
                  <a:lnTo>
                    <a:pt x="26771" y="240775"/>
                  </a:lnTo>
                  <a:lnTo>
                    <a:pt x="28141" y="240384"/>
                  </a:lnTo>
                  <a:lnTo>
                    <a:pt x="29519" y="239980"/>
                  </a:lnTo>
                  <a:lnTo>
                    <a:pt x="30881" y="239575"/>
                  </a:lnTo>
                  <a:lnTo>
                    <a:pt x="32243" y="239158"/>
                  </a:lnTo>
                  <a:lnTo>
                    <a:pt x="32308" y="239132"/>
                  </a:lnTo>
                  <a:lnTo>
                    <a:pt x="32365" y="239106"/>
                  </a:lnTo>
                  <a:lnTo>
                    <a:pt x="32422" y="239067"/>
                  </a:lnTo>
                  <a:lnTo>
                    <a:pt x="32471" y="239015"/>
                  </a:lnTo>
                  <a:lnTo>
                    <a:pt x="32520" y="238962"/>
                  </a:lnTo>
                  <a:lnTo>
                    <a:pt x="32561" y="238910"/>
                  </a:lnTo>
                  <a:lnTo>
                    <a:pt x="32602" y="238832"/>
                  </a:lnTo>
                  <a:lnTo>
                    <a:pt x="32634" y="238767"/>
                  </a:lnTo>
                  <a:lnTo>
                    <a:pt x="32667" y="238688"/>
                  </a:lnTo>
                  <a:lnTo>
                    <a:pt x="32691" y="238610"/>
                  </a:lnTo>
                  <a:lnTo>
                    <a:pt x="32732" y="238441"/>
                  </a:lnTo>
                  <a:lnTo>
                    <a:pt x="32757" y="238245"/>
                  </a:lnTo>
                  <a:lnTo>
                    <a:pt x="32773" y="238062"/>
                  </a:lnTo>
                  <a:lnTo>
                    <a:pt x="32765" y="237958"/>
                  </a:lnTo>
                  <a:lnTo>
                    <a:pt x="32757" y="237841"/>
                  </a:lnTo>
                  <a:lnTo>
                    <a:pt x="32740" y="237736"/>
                  </a:lnTo>
                  <a:lnTo>
                    <a:pt x="32724" y="237632"/>
                  </a:lnTo>
                  <a:lnTo>
                    <a:pt x="32691" y="237528"/>
                  </a:lnTo>
                  <a:lnTo>
                    <a:pt x="32659" y="237423"/>
                  </a:lnTo>
                  <a:lnTo>
                    <a:pt x="32626" y="237332"/>
                  </a:lnTo>
                  <a:lnTo>
                    <a:pt x="32585" y="237241"/>
                  </a:lnTo>
                  <a:lnTo>
                    <a:pt x="32536" y="237162"/>
                  </a:lnTo>
                  <a:lnTo>
                    <a:pt x="32479" y="237097"/>
                  </a:lnTo>
                  <a:lnTo>
                    <a:pt x="32422" y="237032"/>
                  </a:lnTo>
                  <a:lnTo>
                    <a:pt x="32357" y="236993"/>
                  </a:lnTo>
                  <a:lnTo>
                    <a:pt x="32292" y="236954"/>
                  </a:lnTo>
                  <a:lnTo>
                    <a:pt x="32218" y="236928"/>
                  </a:lnTo>
                  <a:lnTo>
                    <a:pt x="32063" y="236928"/>
                  </a:lnTo>
                  <a:lnTo>
                    <a:pt x="30685" y="237175"/>
                  </a:lnTo>
                  <a:lnTo>
                    <a:pt x="29299" y="237436"/>
                  </a:lnTo>
                  <a:lnTo>
                    <a:pt x="27921" y="237710"/>
                  </a:lnTo>
                  <a:lnTo>
                    <a:pt x="26543" y="237984"/>
                  </a:lnTo>
                  <a:lnTo>
                    <a:pt x="25157" y="238284"/>
                  </a:lnTo>
                  <a:lnTo>
                    <a:pt x="23779" y="238597"/>
                  </a:lnTo>
                  <a:lnTo>
                    <a:pt x="22401" y="238910"/>
                  </a:lnTo>
                  <a:lnTo>
                    <a:pt x="21023" y="239236"/>
                  </a:lnTo>
                  <a:lnTo>
                    <a:pt x="20574" y="233549"/>
                  </a:lnTo>
                  <a:lnTo>
                    <a:pt x="20142" y="227850"/>
                  </a:lnTo>
                  <a:lnTo>
                    <a:pt x="19286" y="216463"/>
                  </a:lnTo>
                  <a:lnTo>
                    <a:pt x="20174" y="216163"/>
                  </a:lnTo>
                  <a:lnTo>
                    <a:pt x="21055" y="215889"/>
                  </a:lnTo>
                  <a:lnTo>
                    <a:pt x="21936" y="215615"/>
                  </a:lnTo>
                  <a:lnTo>
                    <a:pt x="22808" y="215367"/>
                  </a:lnTo>
                  <a:lnTo>
                    <a:pt x="23673" y="215133"/>
                  </a:lnTo>
                  <a:lnTo>
                    <a:pt x="24545" y="214911"/>
                  </a:lnTo>
                  <a:lnTo>
                    <a:pt x="25410" y="214715"/>
                  </a:lnTo>
                  <a:lnTo>
                    <a:pt x="26282" y="214546"/>
                  </a:lnTo>
                  <a:lnTo>
                    <a:pt x="27146" y="214402"/>
                  </a:lnTo>
                  <a:lnTo>
                    <a:pt x="28019" y="214285"/>
                  </a:lnTo>
                  <a:lnTo>
                    <a:pt x="28891" y="214207"/>
                  </a:lnTo>
                  <a:lnTo>
                    <a:pt x="29332" y="214167"/>
                  </a:lnTo>
                  <a:lnTo>
                    <a:pt x="29772" y="214141"/>
                  </a:lnTo>
                  <a:lnTo>
                    <a:pt x="30212" y="214128"/>
                  </a:lnTo>
                  <a:close/>
                  <a:moveTo>
                    <a:pt x="272103" y="238571"/>
                  </a:moveTo>
                  <a:lnTo>
                    <a:pt x="273041" y="239184"/>
                  </a:lnTo>
                  <a:lnTo>
                    <a:pt x="273970" y="239784"/>
                  </a:lnTo>
                  <a:lnTo>
                    <a:pt x="274916" y="240384"/>
                  </a:lnTo>
                  <a:lnTo>
                    <a:pt x="275862" y="240958"/>
                  </a:lnTo>
                  <a:lnTo>
                    <a:pt x="276808" y="241532"/>
                  </a:lnTo>
                  <a:lnTo>
                    <a:pt x="277754" y="242106"/>
                  </a:lnTo>
                  <a:lnTo>
                    <a:pt x="279662" y="243214"/>
                  </a:lnTo>
                  <a:lnTo>
                    <a:pt x="281570" y="244310"/>
                  </a:lnTo>
                  <a:lnTo>
                    <a:pt x="283478" y="245380"/>
                  </a:lnTo>
                  <a:lnTo>
                    <a:pt x="285386" y="246462"/>
                  </a:lnTo>
                  <a:lnTo>
                    <a:pt x="287294" y="247545"/>
                  </a:lnTo>
                  <a:lnTo>
                    <a:pt x="287058" y="249240"/>
                  </a:lnTo>
                  <a:lnTo>
                    <a:pt x="286813" y="250923"/>
                  </a:lnTo>
                  <a:lnTo>
                    <a:pt x="286560" y="252605"/>
                  </a:lnTo>
                  <a:lnTo>
                    <a:pt x="286308" y="254288"/>
                  </a:lnTo>
                  <a:lnTo>
                    <a:pt x="286047" y="255971"/>
                  </a:lnTo>
                  <a:lnTo>
                    <a:pt x="285770" y="257640"/>
                  </a:lnTo>
                  <a:lnTo>
                    <a:pt x="285492" y="259310"/>
                  </a:lnTo>
                  <a:lnTo>
                    <a:pt x="285207" y="260979"/>
                  </a:lnTo>
                  <a:lnTo>
                    <a:pt x="284913" y="262649"/>
                  </a:lnTo>
                  <a:lnTo>
                    <a:pt x="284620" y="264305"/>
                  </a:lnTo>
                  <a:lnTo>
                    <a:pt x="284310" y="265962"/>
                  </a:lnTo>
                  <a:lnTo>
                    <a:pt x="284000" y="267605"/>
                  </a:lnTo>
                  <a:lnTo>
                    <a:pt x="283674" y="269248"/>
                  </a:lnTo>
                  <a:lnTo>
                    <a:pt x="283348" y="270892"/>
                  </a:lnTo>
                  <a:lnTo>
                    <a:pt x="283013" y="272509"/>
                  </a:lnTo>
                  <a:lnTo>
                    <a:pt x="282679" y="274140"/>
                  </a:lnTo>
                  <a:lnTo>
                    <a:pt x="278855" y="271427"/>
                  </a:lnTo>
                  <a:lnTo>
                    <a:pt x="276947" y="270070"/>
                  </a:lnTo>
                  <a:lnTo>
                    <a:pt x="275038" y="268727"/>
                  </a:lnTo>
                  <a:lnTo>
                    <a:pt x="273122" y="267396"/>
                  </a:lnTo>
                  <a:lnTo>
                    <a:pt x="271206" y="266092"/>
                  </a:lnTo>
                  <a:lnTo>
                    <a:pt x="270244" y="265453"/>
                  </a:lnTo>
                  <a:lnTo>
                    <a:pt x="269281" y="264814"/>
                  </a:lnTo>
                  <a:lnTo>
                    <a:pt x="268319" y="264188"/>
                  </a:lnTo>
                  <a:lnTo>
                    <a:pt x="267357" y="263575"/>
                  </a:lnTo>
                  <a:lnTo>
                    <a:pt x="267708" y="262049"/>
                  </a:lnTo>
                  <a:lnTo>
                    <a:pt x="268050" y="260536"/>
                  </a:lnTo>
                  <a:lnTo>
                    <a:pt x="268384" y="259010"/>
                  </a:lnTo>
                  <a:lnTo>
                    <a:pt x="268719" y="257470"/>
                  </a:lnTo>
                  <a:lnTo>
                    <a:pt x="269037" y="255918"/>
                  </a:lnTo>
                  <a:lnTo>
                    <a:pt x="269355" y="254379"/>
                  </a:lnTo>
                  <a:lnTo>
                    <a:pt x="269657" y="252814"/>
                  </a:lnTo>
                  <a:lnTo>
                    <a:pt x="269958" y="251262"/>
                  </a:lnTo>
                  <a:lnTo>
                    <a:pt x="270252" y="249684"/>
                  </a:lnTo>
                  <a:lnTo>
                    <a:pt x="270537" y="248119"/>
                  </a:lnTo>
                  <a:lnTo>
                    <a:pt x="270814" y="246540"/>
                  </a:lnTo>
                  <a:lnTo>
                    <a:pt x="271092" y="244949"/>
                  </a:lnTo>
                  <a:lnTo>
                    <a:pt x="271353" y="243358"/>
                  </a:lnTo>
                  <a:lnTo>
                    <a:pt x="271614" y="241767"/>
                  </a:lnTo>
                  <a:lnTo>
                    <a:pt x="271858" y="240175"/>
                  </a:lnTo>
                  <a:lnTo>
                    <a:pt x="272103" y="238571"/>
                  </a:lnTo>
                  <a:close/>
                  <a:moveTo>
                    <a:pt x="36206" y="270579"/>
                  </a:moveTo>
                  <a:lnTo>
                    <a:pt x="36442" y="272483"/>
                  </a:lnTo>
                  <a:lnTo>
                    <a:pt x="36687" y="274374"/>
                  </a:lnTo>
                  <a:lnTo>
                    <a:pt x="36948" y="276266"/>
                  </a:lnTo>
                  <a:lnTo>
                    <a:pt x="37225" y="278144"/>
                  </a:lnTo>
                  <a:lnTo>
                    <a:pt x="37511" y="280009"/>
                  </a:lnTo>
                  <a:lnTo>
                    <a:pt x="37804" y="281861"/>
                  </a:lnTo>
                  <a:lnTo>
                    <a:pt x="38114" y="283700"/>
                  </a:lnTo>
                  <a:lnTo>
                    <a:pt x="38440" y="285526"/>
                  </a:lnTo>
                  <a:lnTo>
                    <a:pt x="38775" y="287339"/>
                  </a:lnTo>
                  <a:lnTo>
                    <a:pt x="39117" y="289126"/>
                  </a:lnTo>
                  <a:lnTo>
                    <a:pt x="39476" y="290913"/>
                  </a:lnTo>
                  <a:lnTo>
                    <a:pt x="39851" y="292674"/>
                  </a:lnTo>
                  <a:lnTo>
                    <a:pt x="40234" y="294421"/>
                  </a:lnTo>
                  <a:lnTo>
                    <a:pt x="40634" y="296156"/>
                  </a:lnTo>
                  <a:lnTo>
                    <a:pt x="41050" y="297865"/>
                  </a:lnTo>
                  <a:lnTo>
                    <a:pt x="41474" y="299560"/>
                  </a:lnTo>
                  <a:lnTo>
                    <a:pt x="40674" y="299717"/>
                  </a:lnTo>
                  <a:lnTo>
                    <a:pt x="39875" y="299887"/>
                  </a:lnTo>
                  <a:lnTo>
                    <a:pt x="39068" y="300082"/>
                  </a:lnTo>
                  <a:lnTo>
                    <a:pt x="38261" y="300291"/>
                  </a:lnTo>
                  <a:lnTo>
                    <a:pt x="37454" y="300513"/>
                  </a:lnTo>
                  <a:lnTo>
                    <a:pt x="36654" y="300773"/>
                  </a:lnTo>
                  <a:lnTo>
                    <a:pt x="35847" y="301047"/>
                  </a:lnTo>
                  <a:lnTo>
                    <a:pt x="35048" y="301334"/>
                  </a:lnTo>
                  <a:lnTo>
                    <a:pt x="34249" y="301660"/>
                  </a:lnTo>
                  <a:lnTo>
                    <a:pt x="33466" y="302013"/>
                  </a:lnTo>
                  <a:lnTo>
                    <a:pt x="32683" y="302378"/>
                  </a:lnTo>
                  <a:lnTo>
                    <a:pt x="32292" y="302586"/>
                  </a:lnTo>
                  <a:lnTo>
                    <a:pt x="31909" y="302782"/>
                  </a:lnTo>
                  <a:lnTo>
                    <a:pt x="31525" y="303004"/>
                  </a:lnTo>
                  <a:lnTo>
                    <a:pt x="31142" y="303226"/>
                  </a:lnTo>
                  <a:lnTo>
                    <a:pt x="30759" y="303447"/>
                  </a:lnTo>
                  <a:lnTo>
                    <a:pt x="30384" y="303682"/>
                  </a:lnTo>
                  <a:lnTo>
                    <a:pt x="30017" y="303930"/>
                  </a:lnTo>
                  <a:lnTo>
                    <a:pt x="29642" y="304191"/>
                  </a:lnTo>
                  <a:lnTo>
                    <a:pt x="29275" y="304452"/>
                  </a:lnTo>
                  <a:lnTo>
                    <a:pt x="28916" y="304726"/>
                  </a:lnTo>
                  <a:lnTo>
                    <a:pt x="28622" y="303043"/>
                  </a:lnTo>
                  <a:lnTo>
                    <a:pt x="28337" y="301360"/>
                  </a:lnTo>
                  <a:lnTo>
                    <a:pt x="28060" y="299678"/>
                  </a:lnTo>
                  <a:lnTo>
                    <a:pt x="27782" y="297995"/>
                  </a:lnTo>
                  <a:lnTo>
                    <a:pt x="27252" y="294656"/>
                  </a:lnTo>
                  <a:lnTo>
                    <a:pt x="26739" y="291343"/>
                  </a:lnTo>
                  <a:lnTo>
                    <a:pt x="26445" y="289452"/>
                  </a:lnTo>
                  <a:lnTo>
                    <a:pt x="26168" y="287561"/>
                  </a:lnTo>
                  <a:lnTo>
                    <a:pt x="25899" y="285670"/>
                  </a:lnTo>
                  <a:lnTo>
                    <a:pt x="25646" y="283791"/>
                  </a:lnTo>
                  <a:lnTo>
                    <a:pt x="25393" y="281900"/>
                  </a:lnTo>
                  <a:lnTo>
                    <a:pt x="25140" y="280009"/>
                  </a:lnTo>
                  <a:lnTo>
                    <a:pt x="24668" y="276239"/>
                  </a:lnTo>
                  <a:lnTo>
                    <a:pt x="25393" y="275966"/>
                  </a:lnTo>
                  <a:lnTo>
                    <a:pt x="26119" y="275666"/>
                  </a:lnTo>
                  <a:lnTo>
                    <a:pt x="26853" y="275366"/>
                  </a:lnTo>
                  <a:lnTo>
                    <a:pt x="27579" y="275039"/>
                  </a:lnTo>
                  <a:lnTo>
                    <a:pt x="28304" y="274713"/>
                  </a:lnTo>
                  <a:lnTo>
                    <a:pt x="29030" y="274374"/>
                  </a:lnTo>
                  <a:lnTo>
                    <a:pt x="29756" y="274022"/>
                  </a:lnTo>
                  <a:lnTo>
                    <a:pt x="30482" y="273657"/>
                  </a:lnTo>
                  <a:lnTo>
                    <a:pt x="31925" y="272913"/>
                  </a:lnTo>
                  <a:lnTo>
                    <a:pt x="33368" y="272144"/>
                  </a:lnTo>
                  <a:lnTo>
                    <a:pt x="34795" y="271361"/>
                  </a:lnTo>
                  <a:lnTo>
                    <a:pt x="36206" y="270579"/>
                  </a:lnTo>
                  <a:close/>
                  <a:moveTo>
                    <a:pt x="266493" y="267135"/>
                  </a:moveTo>
                  <a:lnTo>
                    <a:pt x="267455" y="267788"/>
                  </a:lnTo>
                  <a:lnTo>
                    <a:pt x="268417" y="268440"/>
                  </a:lnTo>
                  <a:lnTo>
                    <a:pt x="269379" y="269079"/>
                  </a:lnTo>
                  <a:lnTo>
                    <a:pt x="270350" y="269718"/>
                  </a:lnTo>
                  <a:lnTo>
                    <a:pt x="272290" y="270957"/>
                  </a:lnTo>
                  <a:lnTo>
                    <a:pt x="274239" y="272183"/>
                  </a:lnTo>
                  <a:lnTo>
                    <a:pt x="276188" y="273396"/>
                  </a:lnTo>
                  <a:lnTo>
                    <a:pt x="278145" y="274596"/>
                  </a:lnTo>
                  <a:lnTo>
                    <a:pt x="282043" y="276996"/>
                  </a:lnTo>
                  <a:lnTo>
                    <a:pt x="281594" y="278952"/>
                  </a:lnTo>
                  <a:lnTo>
                    <a:pt x="281138" y="280896"/>
                  </a:lnTo>
                  <a:lnTo>
                    <a:pt x="280665" y="282826"/>
                  </a:lnTo>
                  <a:lnTo>
                    <a:pt x="280184" y="284744"/>
                  </a:lnTo>
                  <a:lnTo>
                    <a:pt x="279695" y="286648"/>
                  </a:lnTo>
                  <a:lnTo>
                    <a:pt x="279189" y="288539"/>
                  </a:lnTo>
                  <a:lnTo>
                    <a:pt x="278667" y="290417"/>
                  </a:lnTo>
                  <a:lnTo>
                    <a:pt x="278145" y="292269"/>
                  </a:lnTo>
                  <a:lnTo>
                    <a:pt x="277599" y="294108"/>
                  </a:lnTo>
                  <a:lnTo>
                    <a:pt x="277044" y="295934"/>
                  </a:lnTo>
                  <a:lnTo>
                    <a:pt x="276482" y="297734"/>
                  </a:lnTo>
                  <a:lnTo>
                    <a:pt x="275903" y="299521"/>
                  </a:lnTo>
                  <a:lnTo>
                    <a:pt x="275316" y="301295"/>
                  </a:lnTo>
                  <a:lnTo>
                    <a:pt x="274712" y="303043"/>
                  </a:lnTo>
                  <a:lnTo>
                    <a:pt x="274101" y="304778"/>
                  </a:lnTo>
                  <a:lnTo>
                    <a:pt x="273473" y="306486"/>
                  </a:lnTo>
                  <a:lnTo>
                    <a:pt x="272608" y="305430"/>
                  </a:lnTo>
                  <a:lnTo>
                    <a:pt x="271736" y="304386"/>
                  </a:lnTo>
                  <a:lnTo>
                    <a:pt x="270855" y="303343"/>
                  </a:lnTo>
                  <a:lnTo>
                    <a:pt x="269966" y="302300"/>
                  </a:lnTo>
                  <a:lnTo>
                    <a:pt x="269078" y="301282"/>
                  </a:lnTo>
                  <a:lnTo>
                    <a:pt x="268172" y="300265"/>
                  </a:lnTo>
                  <a:lnTo>
                    <a:pt x="267267" y="299274"/>
                  </a:lnTo>
                  <a:lnTo>
                    <a:pt x="266346" y="298282"/>
                  </a:lnTo>
                  <a:lnTo>
                    <a:pt x="265424" y="297317"/>
                  </a:lnTo>
                  <a:lnTo>
                    <a:pt x="264487" y="296378"/>
                  </a:lnTo>
                  <a:lnTo>
                    <a:pt x="263549" y="295452"/>
                  </a:lnTo>
                  <a:lnTo>
                    <a:pt x="262603" y="294565"/>
                  </a:lnTo>
                  <a:lnTo>
                    <a:pt x="261649" y="293691"/>
                  </a:lnTo>
                  <a:lnTo>
                    <a:pt x="261168" y="293261"/>
                  </a:lnTo>
                  <a:lnTo>
                    <a:pt x="260679" y="292843"/>
                  </a:lnTo>
                  <a:lnTo>
                    <a:pt x="260197" y="292439"/>
                  </a:lnTo>
                  <a:lnTo>
                    <a:pt x="259708" y="292035"/>
                  </a:lnTo>
                  <a:lnTo>
                    <a:pt x="259219" y="291643"/>
                  </a:lnTo>
                  <a:lnTo>
                    <a:pt x="258730" y="291252"/>
                  </a:lnTo>
                  <a:lnTo>
                    <a:pt x="259292" y="289856"/>
                  </a:lnTo>
                  <a:lnTo>
                    <a:pt x="259847" y="288448"/>
                  </a:lnTo>
                  <a:lnTo>
                    <a:pt x="260393" y="287026"/>
                  </a:lnTo>
                  <a:lnTo>
                    <a:pt x="260923" y="285578"/>
                  </a:lnTo>
                  <a:lnTo>
                    <a:pt x="261445" y="284117"/>
                  </a:lnTo>
                  <a:lnTo>
                    <a:pt x="261959" y="282644"/>
                  </a:lnTo>
                  <a:lnTo>
                    <a:pt x="262456" y="281157"/>
                  </a:lnTo>
                  <a:lnTo>
                    <a:pt x="262946" y="279657"/>
                  </a:lnTo>
                  <a:lnTo>
                    <a:pt x="263427" y="278131"/>
                  </a:lnTo>
                  <a:lnTo>
                    <a:pt x="263891" y="276605"/>
                  </a:lnTo>
                  <a:lnTo>
                    <a:pt x="264356" y="275053"/>
                  </a:lnTo>
                  <a:lnTo>
                    <a:pt x="264805" y="273487"/>
                  </a:lnTo>
                  <a:lnTo>
                    <a:pt x="265237" y="271922"/>
                  </a:lnTo>
                  <a:lnTo>
                    <a:pt x="265669" y="270331"/>
                  </a:lnTo>
                  <a:lnTo>
                    <a:pt x="266085" y="268740"/>
                  </a:lnTo>
                  <a:lnTo>
                    <a:pt x="266493" y="267135"/>
                  </a:lnTo>
                  <a:close/>
                  <a:moveTo>
                    <a:pt x="42159" y="302326"/>
                  </a:moveTo>
                  <a:lnTo>
                    <a:pt x="42216" y="302495"/>
                  </a:lnTo>
                  <a:lnTo>
                    <a:pt x="42256" y="302665"/>
                  </a:lnTo>
                  <a:lnTo>
                    <a:pt x="42338" y="303004"/>
                  </a:lnTo>
                  <a:lnTo>
                    <a:pt x="42526" y="303643"/>
                  </a:lnTo>
                  <a:lnTo>
                    <a:pt x="42721" y="304295"/>
                  </a:lnTo>
                  <a:lnTo>
                    <a:pt x="42917" y="304921"/>
                  </a:lnTo>
                  <a:lnTo>
                    <a:pt x="43113" y="305547"/>
                  </a:lnTo>
                  <a:lnTo>
                    <a:pt x="43316" y="306160"/>
                  </a:lnTo>
                  <a:lnTo>
                    <a:pt x="43520" y="306773"/>
                  </a:lnTo>
                  <a:lnTo>
                    <a:pt x="43732" y="307373"/>
                  </a:lnTo>
                  <a:lnTo>
                    <a:pt x="43944" y="307960"/>
                  </a:lnTo>
                  <a:lnTo>
                    <a:pt x="44165" y="308547"/>
                  </a:lnTo>
                  <a:lnTo>
                    <a:pt x="44385" y="309121"/>
                  </a:lnTo>
                  <a:lnTo>
                    <a:pt x="44613" y="309695"/>
                  </a:lnTo>
                  <a:lnTo>
                    <a:pt x="44841" y="310256"/>
                  </a:lnTo>
                  <a:lnTo>
                    <a:pt x="45070" y="310804"/>
                  </a:lnTo>
                  <a:lnTo>
                    <a:pt x="45306" y="311351"/>
                  </a:lnTo>
                  <a:lnTo>
                    <a:pt x="45551" y="311899"/>
                  </a:lnTo>
                  <a:lnTo>
                    <a:pt x="45795" y="312421"/>
                  </a:lnTo>
                  <a:lnTo>
                    <a:pt x="46040" y="312943"/>
                  </a:lnTo>
                  <a:lnTo>
                    <a:pt x="46293" y="313464"/>
                  </a:lnTo>
                  <a:lnTo>
                    <a:pt x="46546" y="313960"/>
                  </a:lnTo>
                  <a:lnTo>
                    <a:pt x="46798" y="314469"/>
                  </a:lnTo>
                  <a:lnTo>
                    <a:pt x="47059" y="314951"/>
                  </a:lnTo>
                  <a:lnTo>
                    <a:pt x="47328" y="315434"/>
                  </a:lnTo>
                  <a:lnTo>
                    <a:pt x="47589" y="315916"/>
                  </a:lnTo>
                  <a:lnTo>
                    <a:pt x="47858" y="316386"/>
                  </a:lnTo>
                  <a:lnTo>
                    <a:pt x="48136" y="316843"/>
                  </a:lnTo>
                  <a:lnTo>
                    <a:pt x="48413" y="317299"/>
                  </a:lnTo>
                  <a:lnTo>
                    <a:pt x="48690" y="317743"/>
                  </a:lnTo>
                  <a:lnTo>
                    <a:pt x="48976" y="318186"/>
                  </a:lnTo>
                  <a:lnTo>
                    <a:pt x="49261" y="318616"/>
                  </a:lnTo>
                  <a:lnTo>
                    <a:pt x="49546" y="319034"/>
                  </a:lnTo>
                  <a:lnTo>
                    <a:pt x="49840" y="319451"/>
                  </a:lnTo>
                  <a:lnTo>
                    <a:pt x="50134" y="319869"/>
                  </a:lnTo>
                  <a:lnTo>
                    <a:pt x="49685" y="320142"/>
                  </a:lnTo>
                  <a:lnTo>
                    <a:pt x="49237" y="320442"/>
                  </a:lnTo>
                  <a:lnTo>
                    <a:pt x="48788" y="320755"/>
                  </a:lnTo>
                  <a:lnTo>
                    <a:pt x="48340" y="321095"/>
                  </a:lnTo>
                  <a:lnTo>
                    <a:pt x="47899" y="321447"/>
                  </a:lnTo>
                  <a:lnTo>
                    <a:pt x="47451" y="321812"/>
                  </a:lnTo>
                  <a:lnTo>
                    <a:pt x="47010" y="322203"/>
                  </a:lnTo>
                  <a:lnTo>
                    <a:pt x="46562" y="322595"/>
                  </a:lnTo>
                  <a:lnTo>
                    <a:pt x="46130" y="323012"/>
                  </a:lnTo>
                  <a:lnTo>
                    <a:pt x="45689" y="323442"/>
                  </a:lnTo>
                  <a:lnTo>
                    <a:pt x="45257" y="323886"/>
                  </a:lnTo>
                  <a:lnTo>
                    <a:pt x="44833" y="324355"/>
                  </a:lnTo>
                  <a:lnTo>
                    <a:pt x="44417" y="324825"/>
                  </a:lnTo>
                  <a:lnTo>
                    <a:pt x="44001" y="325307"/>
                  </a:lnTo>
                  <a:lnTo>
                    <a:pt x="43586" y="325816"/>
                  </a:lnTo>
                  <a:lnTo>
                    <a:pt x="43186" y="326325"/>
                  </a:lnTo>
                  <a:lnTo>
                    <a:pt x="42795" y="326847"/>
                  </a:lnTo>
                  <a:lnTo>
                    <a:pt x="42403" y="327381"/>
                  </a:lnTo>
                  <a:lnTo>
                    <a:pt x="42028" y="327929"/>
                  </a:lnTo>
                  <a:lnTo>
                    <a:pt x="41661" y="328490"/>
                  </a:lnTo>
                  <a:lnTo>
                    <a:pt x="41302" y="329064"/>
                  </a:lnTo>
                  <a:lnTo>
                    <a:pt x="40952" y="329651"/>
                  </a:lnTo>
                  <a:lnTo>
                    <a:pt x="40617" y="330238"/>
                  </a:lnTo>
                  <a:lnTo>
                    <a:pt x="40291" y="330838"/>
                  </a:lnTo>
                  <a:lnTo>
                    <a:pt x="39981" y="331451"/>
                  </a:lnTo>
                  <a:lnTo>
                    <a:pt x="39680" y="332064"/>
                  </a:lnTo>
                  <a:lnTo>
                    <a:pt x="39386" y="332690"/>
                  </a:lnTo>
                  <a:lnTo>
                    <a:pt x="39117" y="333329"/>
                  </a:lnTo>
                  <a:lnTo>
                    <a:pt x="38856" y="333968"/>
                  </a:lnTo>
                  <a:lnTo>
                    <a:pt x="38611" y="334607"/>
                  </a:lnTo>
                  <a:lnTo>
                    <a:pt x="38383" y="335272"/>
                  </a:lnTo>
                  <a:lnTo>
                    <a:pt x="38171" y="335925"/>
                  </a:lnTo>
                  <a:lnTo>
                    <a:pt x="37796" y="335181"/>
                  </a:lnTo>
                  <a:lnTo>
                    <a:pt x="37421" y="334425"/>
                  </a:lnTo>
                  <a:lnTo>
                    <a:pt x="37062" y="333655"/>
                  </a:lnTo>
                  <a:lnTo>
                    <a:pt x="36711" y="332886"/>
                  </a:lnTo>
                  <a:lnTo>
                    <a:pt x="36361" y="332090"/>
                  </a:lnTo>
                  <a:lnTo>
                    <a:pt x="36027" y="331307"/>
                  </a:lnTo>
                  <a:lnTo>
                    <a:pt x="35700" y="330499"/>
                  </a:lnTo>
                  <a:lnTo>
                    <a:pt x="35382" y="329690"/>
                  </a:lnTo>
                  <a:lnTo>
                    <a:pt x="35064" y="328868"/>
                  </a:lnTo>
                  <a:lnTo>
                    <a:pt x="34763" y="328047"/>
                  </a:lnTo>
                  <a:lnTo>
                    <a:pt x="34461" y="327212"/>
                  </a:lnTo>
                  <a:lnTo>
                    <a:pt x="34175" y="326364"/>
                  </a:lnTo>
                  <a:lnTo>
                    <a:pt x="33890" y="325516"/>
                  </a:lnTo>
                  <a:lnTo>
                    <a:pt x="33613" y="324668"/>
                  </a:lnTo>
                  <a:lnTo>
                    <a:pt x="33344" y="323808"/>
                  </a:lnTo>
                  <a:lnTo>
                    <a:pt x="33075" y="322934"/>
                  </a:lnTo>
                  <a:lnTo>
                    <a:pt x="32822" y="322060"/>
                  </a:lnTo>
                  <a:lnTo>
                    <a:pt x="32569" y="321186"/>
                  </a:lnTo>
                  <a:lnTo>
                    <a:pt x="32324" y="320299"/>
                  </a:lnTo>
                  <a:lnTo>
                    <a:pt x="32080" y="319399"/>
                  </a:lnTo>
                  <a:lnTo>
                    <a:pt x="31851" y="318512"/>
                  </a:lnTo>
                  <a:lnTo>
                    <a:pt x="31623" y="317612"/>
                  </a:lnTo>
                  <a:lnTo>
                    <a:pt x="31395" y="316699"/>
                  </a:lnTo>
                  <a:lnTo>
                    <a:pt x="31183" y="315786"/>
                  </a:lnTo>
                  <a:lnTo>
                    <a:pt x="30963" y="314873"/>
                  </a:lnTo>
                  <a:lnTo>
                    <a:pt x="30759" y="313960"/>
                  </a:lnTo>
                  <a:lnTo>
                    <a:pt x="30555" y="313034"/>
                  </a:lnTo>
                  <a:lnTo>
                    <a:pt x="30351" y="312108"/>
                  </a:lnTo>
                  <a:lnTo>
                    <a:pt x="29968" y="310243"/>
                  </a:lnTo>
                  <a:lnTo>
                    <a:pt x="29593" y="308365"/>
                  </a:lnTo>
                  <a:lnTo>
                    <a:pt x="31167" y="307543"/>
                  </a:lnTo>
                  <a:lnTo>
                    <a:pt x="32732" y="306708"/>
                  </a:lnTo>
                  <a:lnTo>
                    <a:pt x="34281" y="305886"/>
                  </a:lnTo>
                  <a:lnTo>
                    <a:pt x="35839" y="305078"/>
                  </a:lnTo>
                  <a:lnTo>
                    <a:pt x="36614" y="304686"/>
                  </a:lnTo>
                  <a:lnTo>
                    <a:pt x="37396" y="304308"/>
                  </a:lnTo>
                  <a:lnTo>
                    <a:pt x="38179" y="303943"/>
                  </a:lnTo>
                  <a:lnTo>
                    <a:pt x="38962" y="303591"/>
                  </a:lnTo>
                  <a:lnTo>
                    <a:pt x="39753" y="303239"/>
                  </a:lnTo>
                  <a:lnTo>
                    <a:pt x="40552" y="302926"/>
                  </a:lnTo>
                  <a:lnTo>
                    <a:pt x="41351" y="302613"/>
                  </a:lnTo>
                  <a:lnTo>
                    <a:pt x="42159" y="302326"/>
                  </a:lnTo>
                  <a:close/>
                  <a:moveTo>
                    <a:pt x="257237" y="294695"/>
                  </a:moveTo>
                  <a:lnTo>
                    <a:pt x="261160" y="297956"/>
                  </a:lnTo>
                  <a:lnTo>
                    <a:pt x="263117" y="299600"/>
                  </a:lnTo>
                  <a:lnTo>
                    <a:pt x="264087" y="300421"/>
                  </a:lnTo>
                  <a:lnTo>
                    <a:pt x="265057" y="301256"/>
                  </a:lnTo>
                  <a:lnTo>
                    <a:pt x="266028" y="302104"/>
                  </a:lnTo>
                  <a:lnTo>
                    <a:pt x="266990" y="302965"/>
                  </a:lnTo>
                  <a:lnTo>
                    <a:pt x="267952" y="303839"/>
                  </a:lnTo>
                  <a:lnTo>
                    <a:pt x="268906" y="304726"/>
                  </a:lnTo>
                  <a:lnTo>
                    <a:pt x="269860" y="305625"/>
                  </a:lnTo>
                  <a:lnTo>
                    <a:pt x="270806" y="306552"/>
                  </a:lnTo>
                  <a:lnTo>
                    <a:pt x="271744" y="307491"/>
                  </a:lnTo>
                  <a:lnTo>
                    <a:pt x="272682" y="308456"/>
                  </a:lnTo>
                  <a:lnTo>
                    <a:pt x="272013" y="310138"/>
                  </a:lnTo>
                  <a:lnTo>
                    <a:pt x="271671" y="310973"/>
                  </a:lnTo>
                  <a:lnTo>
                    <a:pt x="271328" y="311808"/>
                  </a:lnTo>
                  <a:lnTo>
                    <a:pt x="270978" y="312630"/>
                  </a:lnTo>
                  <a:lnTo>
                    <a:pt x="270627" y="313438"/>
                  </a:lnTo>
                  <a:lnTo>
                    <a:pt x="270276" y="314247"/>
                  </a:lnTo>
                  <a:lnTo>
                    <a:pt x="269917" y="315056"/>
                  </a:lnTo>
                  <a:lnTo>
                    <a:pt x="269559" y="315851"/>
                  </a:lnTo>
                  <a:lnTo>
                    <a:pt x="269192" y="316647"/>
                  </a:lnTo>
                  <a:lnTo>
                    <a:pt x="268825" y="317429"/>
                  </a:lnTo>
                  <a:lnTo>
                    <a:pt x="268458" y="318199"/>
                  </a:lnTo>
                  <a:lnTo>
                    <a:pt x="268083" y="318969"/>
                  </a:lnTo>
                  <a:lnTo>
                    <a:pt x="267699" y="319738"/>
                  </a:lnTo>
                  <a:lnTo>
                    <a:pt x="267316" y="320495"/>
                  </a:lnTo>
                  <a:lnTo>
                    <a:pt x="266933" y="321238"/>
                  </a:lnTo>
                  <a:lnTo>
                    <a:pt x="266542" y="321982"/>
                  </a:lnTo>
                  <a:lnTo>
                    <a:pt x="266150" y="322725"/>
                  </a:lnTo>
                  <a:lnTo>
                    <a:pt x="265759" y="323455"/>
                  </a:lnTo>
                  <a:lnTo>
                    <a:pt x="265359" y="324173"/>
                  </a:lnTo>
                  <a:lnTo>
                    <a:pt x="264951" y="324890"/>
                  </a:lnTo>
                  <a:lnTo>
                    <a:pt x="264544" y="325594"/>
                  </a:lnTo>
                  <a:lnTo>
                    <a:pt x="264136" y="326286"/>
                  </a:lnTo>
                  <a:lnTo>
                    <a:pt x="263720" y="326977"/>
                  </a:lnTo>
                  <a:lnTo>
                    <a:pt x="263304" y="327668"/>
                  </a:lnTo>
                  <a:lnTo>
                    <a:pt x="262880" y="328347"/>
                  </a:lnTo>
                  <a:lnTo>
                    <a:pt x="262456" y="329012"/>
                  </a:lnTo>
                  <a:lnTo>
                    <a:pt x="262032" y="329677"/>
                  </a:lnTo>
                  <a:lnTo>
                    <a:pt x="261600" y="330329"/>
                  </a:lnTo>
                  <a:lnTo>
                    <a:pt x="261160" y="330968"/>
                  </a:lnTo>
                  <a:lnTo>
                    <a:pt x="260719" y="331607"/>
                  </a:lnTo>
                  <a:lnTo>
                    <a:pt x="260279" y="332233"/>
                  </a:lnTo>
                  <a:lnTo>
                    <a:pt x="259627" y="330890"/>
                  </a:lnTo>
                  <a:lnTo>
                    <a:pt x="258966" y="329546"/>
                  </a:lnTo>
                  <a:lnTo>
                    <a:pt x="258281" y="328229"/>
                  </a:lnTo>
                  <a:lnTo>
                    <a:pt x="257931" y="327564"/>
                  </a:lnTo>
                  <a:lnTo>
                    <a:pt x="257580" y="326912"/>
                  </a:lnTo>
                  <a:lnTo>
                    <a:pt x="257221" y="326260"/>
                  </a:lnTo>
                  <a:lnTo>
                    <a:pt x="256862" y="325621"/>
                  </a:lnTo>
                  <a:lnTo>
                    <a:pt x="256495" y="324981"/>
                  </a:lnTo>
                  <a:lnTo>
                    <a:pt x="256128" y="324342"/>
                  </a:lnTo>
                  <a:lnTo>
                    <a:pt x="255753" y="323716"/>
                  </a:lnTo>
                  <a:lnTo>
                    <a:pt x="255378" y="323103"/>
                  </a:lnTo>
                  <a:lnTo>
                    <a:pt x="254995" y="322490"/>
                  </a:lnTo>
                  <a:lnTo>
                    <a:pt x="254604" y="321877"/>
                  </a:lnTo>
                  <a:lnTo>
                    <a:pt x="254220" y="321277"/>
                  </a:lnTo>
                  <a:lnTo>
                    <a:pt x="253821" y="320690"/>
                  </a:lnTo>
                  <a:lnTo>
                    <a:pt x="253421" y="320103"/>
                  </a:lnTo>
                  <a:lnTo>
                    <a:pt x="253022" y="319529"/>
                  </a:lnTo>
                  <a:lnTo>
                    <a:pt x="252614" y="318956"/>
                  </a:lnTo>
                  <a:lnTo>
                    <a:pt x="252206" y="318395"/>
                  </a:lnTo>
                  <a:lnTo>
                    <a:pt x="251790" y="317847"/>
                  </a:lnTo>
                  <a:lnTo>
                    <a:pt x="251366" y="317312"/>
                  </a:lnTo>
                  <a:lnTo>
                    <a:pt x="250942" y="316790"/>
                  </a:lnTo>
                  <a:lnTo>
                    <a:pt x="250518" y="316269"/>
                  </a:lnTo>
                  <a:lnTo>
                    <a:pt x="250086" y="315760"/>
                  </a:lnTo>
                  <a:lnTo>
                    <a:pt x="249654" y="315264"/>
                  </a:lnTo>
                  <a:lnTo>
                    <a:pt x="249214" y="314782"/>
                  </a:lnTo>
                  <a:lnTo>
                    <a:pt x="248773" y="314312"/>
                  </a:lnTo>
                  <a:lnTo>
                    <a:pt x="248325" y="313856"/>
                  </a:lnTo>
                  <a:lnTo>
                    <a:pt x="247876" y="313399"/>
                  </a:lnTo>
                  <a:lnTo>
                    <a:pt x="247729" y="313282"/>
                  </a:lnTo>
                  <a:lnTo>
                    <a:pt x="247583" y="313177"/>
                  </a:lnTo>
                  <a:lnTo>
                    <a:pt x="247444" y="313112"/>
                  </a:lnTo>
                  <a:lnTo>
                    <a:pt x="247314" y="313073"/>
                  </a:lnTo>
                  <a:lnTo>
                    <a:pt x="247183" y="313073"/>
                  </a:lnTo>
                  <a:lnTo>
                    <a:pt x="247053" y="313086"/>
                  </a:lnTo>
                  <a:lnTo>
                    <a:pt x="246939" y="313125"/>
                  </a:lnTo>
                  <a:lnTo>
                    <a:pt x="246824" y="313190"/>
                  </a:lnTo>
                  <a:lnTo>
                    <a:pt x="246743" y="313243"/>
                  </a:lnTo>
                  <a:lnTo>
                    <a:pt x="246669" y="313308"/>
                  </a:lnTo>
                  <a:lnTo>
                    <a:pt x="246506" y="313451"/>
                  </a:lnTo>
                  <a:lnTo>
                    <a:pt x="246400" y="313608"/>
                  </a:lnTo>
                  <a:lnTo>
                    <a:pt x="246302" y="313790"/>
                  </a:lnTo>
                  <a:lnTo>
                    <a:pt x="246221" y="313986"/>
                  </a:lnTo>
                  <a:lnTo>
                    <a:pt x="246148" y="314195"/>
                  </a:lnTo>
                  <a:lnTo>
                    <a:pt x="246082" y="314417"/>
                  </a:lnTo>
                  <a:lnTo>
                    <a:pt x="246042" y="314651"/>
                  </a:lnTo>
                  <a:lnTo>
                    <a:pt x="246009" y="314886"/>
                  </a:lnTo>
                  <a:lnTo>
                    <a:pt x="245993" y="315134"/>
                  </a:lnTo>
                  <a:lnTo>
                    <a:pt x="246001" y="315382"/>
                  </a:lnTo>
                  <a:lnTo>
                    <a:pt x="246017" y="315616"/>
                  </a:lnTo>
                  <a:lnTo>
                    <a:pt x="246058" y="315864"/>
                  </a:lnTo>
                  <a:lnTo>
                    <a:pt x="246082" y="315982"/>
                  </a:lnTo>
                  <a:lnTo>
                    <a:pt x="246115" y="316112"/>
                  </a:lnTo>
                  <a:lnTo>
                    <a:pt x="246156" y="316230"/>
                  </a:lnTo>
                  <a:lnTo>
                    <a:pt x="246196" y="316334"/>
                  </a:lnTo>
                  <a:lnTo>
                    <a:pt x="246245" y="316451"/>
                  </a:lnTo>
                  <a:lnTo>
                    <a:pt x="246294" y="316556"/>
                  </a:lnTo>
                  <a:lnTo>
                    <a:pt x="246351" y="316673"/>
                  </a:lnTo>
                  <a:lnTo>
                    <a:pt x="246417" y="316777"/>
                  </a:lnTo>
                  <a:lnTo>
                    <a:pt x="246490" y="316869"/>
                  </a:lnTo>
                  <a:lnTo>
                    <a:pt x="246563" y="316973"/>
                  </a:lnTo>
                  <a:lnTo>
                    <a:pt x="247403" y="317951"/>
                  </a:lnTo>
                  <a:lnTo>
                    <a:pt x="248235" y="318942"/>
                  </a:lnTo>
                  <a:lnTo>
                    <a:pt x="249059" y="319934"/>
                  </a:lnTo>
                  <a:lnTo>
                    <a:pt x="249874" y="320925"/>
                  </a:lnTo>
                  <a:lnTo>
                    <a:pt x="250673" y="321942"/>
                  </a:lnTo>
                  <a:lnTo>
                    <a:pt x="251472" y="322960"/>
                  </a:lnTo>
                  <a:lnTo>
                    <a:pt x="252255" y="323990"/>
                  </a:lnTo>
                  <a:lnTo>
                    <a:pt x="253030" y="325034"/>
                  </a:lnTo>
                  <a:lnTo>
                    <a:pt x="253796" y="326090"/>
                  </a:lnTo>
                  <a:lnTo>
                    <a:pt x="254555" y="327173"/>
                  </a:lnTo>
                  <a:lnTo>
                    <a:pt x="255297" y="328281"/>
                  </a:lnTo>
                  <a:lnTo>
                    <a:pt x="256039" y="329403"/>
                  </a:lnTo>
                  <a:lnTo>
                    <a:pt x="256765" y="330551"/>
                  </a:lnTo>
                  <a:lnTo>
                    <a:pt x="257482" y="331725"/>
                  </a:lnTo>
                  <a:lnTo>
                    <a:pt x="257841" y="332325"/>
                  </a:lnTo>
                  <a:lnTo>
                    <a:pt x="258192" y="332938"/>
                  </a:lnTo>
                  <a:lnTo>
                    <a:pt x="258542" y="333551"/>
                  </a:lnTo>
                  <a:lnTo>
                    <a:pt x="258885" y="334164"/>
                  </a:lnTo>
                  <a:lnTo>
                    <a:pt x="258469" y="334712"/>
                  </a:lnTo>
                  <a:lnTo>
                    <a:pt x="258045" y="335259"/>
                  </a:lnTo>
                  <a:lnTo>
                    <a:pt x="257613" y="335781"/>
                  </a:lnTo>
                  <a:lnTo>
                    <a:pt x="257180" y="336316"/>
                  </a:lnTo>
                  <a:lnTo>
                    <a:pt x="256748" y="336825"/>
                  </a:lnTo>
                  <a:lnTo>
                    <a:pt x="256308" y="337333"/>
                  </a:lnTo>
                  <a:lnTo>
                    <a:pt x="255868" y="337842"/>
                  </a:lnTo>
                  <a:lnTo>
                    <a:pt x="255419" y="338338"/>
                  </a:lnTo>
                  <a:lnTo>
                    <a:pt x="254971" y="338820"/>
                  </a:lnTo>
                  <a:lnTo>
                    <a:pt x="254522" y="339303"/>
                  </a:lnTo>
                  <a:lnTo>
                    <a:pt x="254065" y="339772"/>
                  </a:lnTo>
                  <a:lnTo>
                    <a:pt x="253609" y="340229"/>
                  </a:lnTo>
                  <a:lnTo>
                    <a:pt x="253144" y="340685"/>
                  </a:lnTo>
                  <a:lnTo>
                    <a:pt x="252679" y="341129"/>
                  </a:lnTo>
                  <a:lnTo>
                    <a:pt x="252214" y="341572"/>
                  </a:lnTo>
                  <a:lnTo>
                    <a:pt x="251741" y="342003"/>
                  </a:lnTo>
                  <a:lnTo>
                    <a:pt x="251268" y="342420"/>
                  </a:lnTo>
                  <a:lnTo>
                    <a:pt x="250787" y="342837"/>
                  </a:lnTo>
                  <a:lnTo>
                    <a:pt x="250306" y="343242"/>
                  </a:lnTo>
                  <a:lnTo>
                    <a:pt x="249825" y="343646"/>
                  </a:lnTo>
                  <a:lnTo>
                    <a:pt x="249336" y="344037"/>
                  </a:lnTo>
                  <a:lnTo>
                    <a:pt x="248838" y="344416"/>
                  </a:lnTo>
                  <a:lnTo>
                    <a:pt x="248349" y="344794"/>
                  </a:lnTo>
                  <a:lnTo>
                    <a:pt x="247844" y="345146"/>
                  </a:lnTo>
                  <a:lnTo>
                    <a:pt x="247346" y="345511"/>
                  </a:lnTo>
                  <a:lnTo>
                    <a:pt x="246841" y="345850"/>
                  </a:lnTo>
                  <a:lnTo>
                    <a:pt x="246327" y="346189"/>
                  </a:lnTo>
                  <a:lnTo>
                    <a:pt x="245813" y="346529"/>
                  </a:lnTo>
                  <a:lnTo>
                    <a:pt x="245299" y="346842"/>
                  </a:lnTo>
                  <a:lnTo>
                    <a:pt x="244778" y="347155"/>
                  </a:lnTo>
                  <a:lnTo>
                    <a:pt x="244256" y="347468"/>
                  </a:lnTo>
                  <a:lnTo>
                    <a:pt x="243726" y="347755"/>
                  </a:lnTo>
                  <a:lnTo>
                    <a:pt x="243775" y="347611"/>
                  </a:lnTo>
                  <a:lnTo>
                    <a:pt x="243807" y="347468"/>
                  </a:lnTo>
                  <a:lnTo>
                    <a:pt x="243832" y="347298"/>
                  </a:lnTo>
                  <a:lnTo>
                    <a:pt x="243840" y="347142"/>
                  </a:lnTo>
                  <a:lnTo>
                    <a:pt x="243832" y="346972"/>
                  </a:lnTo>
                  <a:lnTo>
                    <a:pt x="243815" y="346802"/>
                  </a:lnTo>
                  <a:lnTo>
                    <a:pt x="243783" y="346633"/>
                  </a:lnTo>
                  <a:lnTo>
                    <a:pt x="243726" y="346463"/>
                  </a:lnTo>
                  <a:lnTo>
                    <a:pt x="243245" y="344989"/>
                  </a:lnTo>
                  <a:lnTo>
                    <a:pt x="242739" y="343516"/>
                  </a:lnTo>
                  <a:lnTo>
                    <a:pt x="242225" y="342042"/>
                  </a:lnTo>
                  <a:lnTo>
                    <a:pt x="241703" y="340568"/>
                  </a:lnTo>
                  <a:lnTo>
                    <a:pt x="241165" y="339107"/>
                  </a:lnTo>
                  <a:lnTo>
                    <a:pt x="240619" y="337646"/>
                  </a:lnTo>
                  <a:lnTo>
                    <a:pt x="240056" y="336185"/>
                  </a:lnTo>
                  <a:lnTo>
                    <a:pt x="239494" y="334738"/>
                  </a:lnTo>
                  <a:lnTo>
                    <a:pt x="238923" y="333290"/>
                  </a:lnTo>
                  <a:lnTo>
                    <a:pt x="238336" y="331855"/>
                  </a:lnTo>
                  <a:lnTo>
                    <a:pt x="237749" y="330433"/>
                  </a:lnTo>
                  <a:lnTo>
                    <a:pt x="237153" y="329025"/>
                  </a:lnTo>
                  <a:lnTo>
                    <a:pt x="236550" y="327616"/>
                  </a:lnTo>
                  <a:lnTo>
                    <a:pt x="235938" y="326234"/>
                  </a:lnTo>
                  <a:lnTo>
                    <a:pt x="235327" y="324864"/>
                  </a:lnTo>
                  <a:lnTo>
                    <a:pt x="234707" y="323508"/>
                  </a:lnTo>
                  <a:lnTo>
                    <a:pt x="235506" y="322999"/>
                  </a:lnTo>
                  <a:lnTo>
                    <a:pt x="236289" y="322464"/>
                  </a:lnTo>
                  <a:lnTo>
                    <a:pt x="237064" y="321916"/>
                  </a:lnTo>
                  <a:lnTo>
                    <a:pt x="237830" y="321342"/>
                  </a:lnTo>
                  <a:lnTo>
                    <a:pt x="238588" y="320742"/>
                  </a:lnTo>
                  <a:lnTo>
                    <a:pt x="239339" y="320129"/>
                  </a:lnTo>
                  <a:lnTo>
                    <a:pt x="240073" y="319503"/>
                  </a:lnTo>
                  <a:lnTo>
                    <a:pt x="240798" y="318851"/>
                  </a:lnTo>
                  <a:lnTo>
                    <a:pt x="241516" y="318186"/>
                  </a:lnTo>
                  <a:lnTo>
                    <a:pt x="242225" y="317495"/>
                  </a:lnTo>
                  <a:lnTo>
                    <a:pt x="242927" y="316790"/>
                  </a:lnTo>
                  <a:lnTo>
                    <a:pt x="243620" y="316073"/>
                  </a:lnTo>
                  <a:lnTo>
                    <a:pt x="244305" y="315343"/>
                  </a:lnTo>
                  <a:lnTo>
                    <a:pt x="244973" y="314586"/>
                  </a:lnTo>
                  <a:lnTo>
                    <a:pt x="245642" y="313817"/>
                  </a:lnTo>
                  <a:lnTo>
                    <a:pt x="246302" y="313021"/>
                  </a:lnTo>
                  <a:lnTo>
                    <a:pt x="246360" y="312943"/>
                  </a:lnTo>
                  <a:lnTo>
                    <a:pt x="246433" y="312864"/>
                  </a:lnTo>
                  <a:lnTo>
                    <a:pt x="246498" y="312773"/>
                  </a:lnTo>
                  <a:lnTo>
                    <a:pt x="246563" y="312695"/>
                  </a:lnTo>
                  <a:lnTo>
                    <a:pt x="247322" y="311717"/>
                  </a:lnTo>
                  <a:lnTo>
                    <a:pt x="248064" y="310725"/>
                  </a:lnTo>
                  <a:lnTo>
                    <a:pt x="248798" y="309708"/>
                  </a:lnTo>
                  <a:lnTo>
                    <a:pt x="249515" y="308678"/>
                  </a:lnTo>
                  <a:lnTo>
                    <a:pt x="250225" y="307621"/>
                  </a:lnTo>
                  <a:lnTo>
                    <a:pt x="250926" y="306539"/>
                  </a:lnTo>
                  <a:lnTo>
                    <a:pt x="251611" y="305443"/>
                  </a:lnTo>
                  <a:lnTo>
                    <a:pt x="252280" y="304321"/>
                  </a:lnTo>
                  <a:lnTo>
                    <a:pt x="252948" y="303186"/>
                  </a:lnTo>
                  <a:lnTo>
                    <a:pt x="253592" y="302026"/>
                  </a:lnTo>
                  <a:lnTo>
                    <a:pt x="254229" y="300852"/>
                  </a:lnTo>
                  <a:lnTo>
                    <a:pt x="254856" y="299652"/>
                  </a:lnTo>
                  <a:lnTo>
                    <a:pt x="255468" y="298439"/>
                  </a:lnTo>
                  <a:lnTo>
                    <a:pt x="256071" y="297213"/>
                  </a:lnTo>
                  <a:lnTo>
                    <a:pt x="256658" y="295961"/>
                  </a:lnTo>
                  <a:lnTo>
                    <a:pt x="257237" y="294695"/>
                  </a:lnTo>
                  <a:close/>
                  <a:moveTo>
                    <a:pt x="231796" y="325190"/>
                  </a:moveTo>
                  <a:lnTo>
                    <a:pt x="232375" y="326677"/>
                  </a:lnTo>
                  <a:lnTo>
                    <a:pt x="232970" y="328164"/>
                  </a:lnTo>
                  <a:lnTo>
                    <a:pt x="233582" y="329651"/>
                  </a:lnTo>
                  <a:lnTo>
                    <a:pt x="234193" y="331138"/>
                  </a:lnTo>
                  <a:lnTo>
                    <a:pt x="234821" y="332612"/>
                  </a:lnTo>
                  <a:lnTo>
                    <a:pt x="235465" y="334099"/>
                  </a:lnTo>
                  <a:lnTo>
                    <a:pt x="236110" y="335559"/>
                  </a:lnTo>
                  <a:lnTo>
                    <a:pt x="236770" y="337020"/>
                  </a:lnTo>
                  <a:lnTo>
                    <a:pt x="237431" y="338468"/>
                  </a:lnTo>
                  <a:lnTo>
                    <a:pt x="238107" y="339916"/>
                  </a:lnTo>
                  <a:lnTo>
                    <a:pt x="238784" y="341337"/>
                  </a:lnTo>
                  <a:lnTo>
                    <a:pt x="239477" y="342746"/>
                  </a:lnTo>
                  <a:lnTo>
                    <a:pt x="240170" y="344142"/>
                  </a:lnTo>
                  <a:lnTo>
                    <a:pt x="240872" y="345524"/>
                  </a:lnTo>
                  <a:lnTo>
                    <a:pt x="241573" y="346881"/>
                  </a:lnTo>
                  <a:lnTo>
                    <a:pt x="242291" y="348224"/>
                  </a:lnTo>
                  <a:lnTo>
                    <a:pt x="242364" y="348329"/>
                  </a:lnTo>
                  <a:lnTo>
                    <a:pt x="242397" y="348381"/>
                  </a:lnTo>
                  <a:lnTo>
                    <a:pt x="242421" y="348433"/>
                  </a:lnTo>
                  <a:lnTo>
                    <a:pt x="241524" y="348863"/>
                  </a:lnTo>
                  <a:lnTo>
                    <a:pt x="240619" y="349281"/>
                  </a:lnTo>
                  <a:lnTo>
                    <a:pt x="239706" y="349659"/>
                  </a:lnTo>
                  <a:lnTo>
                    <a:pt x="238776" y="350024"/>
                  </a:lnTo>
                  <a:lnTo>
                    <a:pt x="237846" y="350363"/>
                  </a:lnTo>
                  <a:lnTo>
                    <a:pt x="236901" y="350663"/>
                  </a:lnTo>
                  <a:lnTo>
                    <a:pt x="235946" y="350950"/>
                  </a:lnTo>
                  <a:lnTo>
                    <a:pt x="234976" y="351198"/>
                  </a:lnTo>
                  <a:lnTo>
                    <a:pt x="233998" y="351420"/>
                  </a:lnTo>
                  <a:lnTo>
                    <a:pt x="233011" y="351628"/>
                  </a:lnTo>
                  <a:lnTo>
                    <a:pt x="232016" y="351798"/>
                  </a:lnTo>
                  <a:lnTo>
                    <a:pt x="231005" y="351928"/>
                  </a:lnTo>
                  <a:lnTo>
                    <a:pt x="229986" y="352046"/>
                  </a:lnTo>
                  <a:lnTo>
                    <a:pt x="228958" y="352124"/>
                  </a:lnTo>
                  <a:lnTo>
                    <a:pt x="227914" y="352189"/>
                  </a:lnTo>
                  <a:lnTo>
                    <a:pt x="226863" y="352202"/>
                  </a:lnTo>
                  <a:lnTo>
                    <a:pt x="227026" y="349033"/>
                  </a:lnTo>
                  <a:lnTo>
                    <a:pt x="227197" y="345850"/>
                  </a:lnTo>
                  <a:lnTo>
                    <a:pt x="227376" y="342668"/>
                  </a:lnTo>
                  <a:lnTo>
                    <a:pt x="227572" y="339498"/>
                  </a:lnTo>
                  <a:lnTo>
                    <a:pt x="227760" y="336316"/>
                  </a:lnTo>
                  <a:lnTo>
                    <a:pt x="227963" y="333146"/>
                  </a:lnTo>
                  <a:lnTo>
                    <a:pt x="228175" y="329964"/>
                  </a:lnTo>
                  <a:lnTo>
                    <a:pt x="228387" y="326781"/>
                  </a:lnTo>
                  <a:lnTo>
                    <a:pt x="228828" y="326612"/>
                  </a:lnTo>
                  <a:lnTo>
                    <a:pt x="229260" y="326429"/>
                  </a:lnTo>
                  <a:lnTo>
                    <a:pt x="229684" y="326234"/>
                  </a:lnTo>
                  <a:lnTo>
                    <a:pt x="230108" y="326038"/>
                  </a:lnTo>
                  <a:lnTo>
                    <a:pt x="230956" y="325621"/>
                  </a:lnTo>
                  <a:lnTo>
                    <a:pt x="231796" y="325190"/>
                  </a:lnTo>
                  <a:close/>
                  <a:moveTo>
                    <a:pt x="51781" y="321916"/>
                  </a:moveTo>
                  <a:lnTo>
                    <a:pt x="52131" y="322321"/>
                  </a:lnTo>
                  <a:lnTo>
                    <a:pt x="52482" y="322712"/>
                  </a:lnTo>
                  <a:lnTo>
                    <a:pt x="52833" y="323090"/>
                  </a:lnTo>
                  <a:lnTo>
                    <a:pt x="53183" y="323468"/>
                  </a:lnTo>
                  <a:lnTo>
                    <a:pt x="53550" y="323834"/>
                  </a:lnTo>
                  <a:lnTo>
                    <a:pt x="53909" y="324199"/>
                  </a:lnTo>
                  <a:lnTo>
                    <a:pt x="54276" y="324551"/>
                  </a:lnTo>
                  <a:lnTo>
                    <a:pt x="54643" y="324890"/>
                  </a:lnTo>
                  <a:lnTo>
                    <a:pt x="55018" y="325216"/>
                  </a:lnTo>
                  <a:lnTo>
                    <a:pt x="55393" y="325542"/>
                  </a:lnTo>
                  <a:lnTo>
                    <a:pt x="55768" y="325868"/>
                  </a:lnTo>
                  <a:lnTo>
                    <a:pt x="56151" y="326168"/>
                  </a:lnTo>
                  <a:lnTo>
                    <a:pt x="56535" y="326481"/>
                  </a:lnTo>
                  <a:lnTo>
                    <a:pt x="56918" y="326768"/>
                  </a:lnTo>
                  <a:lnTo>
                    <a:pt x="57309" y="327055"/>
                  </a:lnTo>
                  <a:lnTo>
                    <a:pt x="57701" y="327329"/>
                  </a:lnTo>
                  <a:lnTo>
                    <a:pt x="58100" y="327603"/>
                  </a:lnTo>
                  <a:lnTo>
                    <a:pt x="58492" y="327864"/>
                  </a:lnTo>
                  <a:lnTo>
                    <a:pt x="58891" y="328112"/>
                  </a:lnTo>
                  <a:lnTo>
                    <a:pt x="59299" y="328360"/>
                  </a:lnTo>
                  <a:lnTo>
                    <a:pt x="59699" y="328594"/>
                  </a:lnTo>
                  <a:lnTo>
                    <a:pt x="60106" y="328829"/>
                  </a:lnTo>
                  <a:lnTo>
                    <a:pt x="60514" y="329051"/>
                  </a:lnTo>
                  <a:lnTo>
                    <a:pt x="60930" y="329273"/>
                  </a:lnTo>
                  <a:lnTo>
                    <a:pt x="61346" y="329481"/>
                  </a:lnTo>
                  <a:lnTo>
                    <a:pt x="61762" y="329677"/>
                  </a:lnTo>
                  <a:lnTo>
                    <a:pt x="62177" y="329873"/>
                  </a:lnTo>
                  <a:lnTo>
                    <a:pt x="62593" y="330055"/>
                  </a:lnTo>
                  <a:lnTo>
                    <a:pt x="63441" y="330407"/>
                  </a:lnTo>
                  <a:lnTo>
                    <a:pt x="64289" y="330733"/>
                  </a:lnTo>
                  <a:lnTo>
                    <a:pt x="62911" y="336629"/>
                  </a:lnTo>
                  <a:lnTo>
                    <a:pt x="62235" y="339590"/>
                  </a:lnTo>
                  <a:lnTo>
                    <a:pt x="61558" y="342563"/>
                  </a:lnTo>
                  <a:lnTo>
                    <a:pt x="61232" y="344050"/>
                  </a:lnTo>
                  <a:lnTo>
                    <a:pt x="60914" y="345537"/>
                  </a:lnTo>
                  <a:lnTo>
                    <a:pt x="60596" y="347024"/>
                  </a:lnTo>
                  <a:lnTo>
                    <a:pt x="60286" y="348524"/>
                  </a:lnTo>
                  <a:lnTo>
                    <a:pt x="59984" y="350011"/>
                  </a:lnTo>
                  <a:lnTo>
                    <a:pt x="59690" y="351511"/>
                  </a:lnTo>
                  <a:lnTo>
                    <a:pt x="59405" y="353011"/>
                  </a:lnTo>
                  <a:lnTo>
                    <a:pt x="59128" y="354511"/>
                  </a:lnTo>
                  <a:lnTo>
                    <a:pt x="59095" y="354733"/>
                  </a:lnTo>
                  <a:lnTo>
                    <a:pt x="59071" y="354941"/>
                  </a:lnTo>
                  <a:lnTo>
                    <a:pt x="59063" y="355137"/>
                  </a:lnTo>
                  <a:lnTo>
                    <a:pt x="59071" y="355333"/>
                  </a:lnTo>
                  <a:lnTo>
                    <a:pt x="59087" y="355515"/>
                  </a:lnTo>
                  <a:lnTo>
                    <a:pt x="59111" y="355685"/>
                  </a:lnTo>
                  <a:lnTo>
                    <a:pt x="59144" y="355854"/>
                  </a:lnTo>
                  <a:lnTo>
                    <a:pt x="59193" y="355998"/>
                  </a:lnTo>
                  <a:lnTo>
                    <a:pt x="59242" y="356141"/>
                  </a:lnTo>
                  <a:lnTo>
                    <a:pt x="59307" y="356285"/>
                  </a:lnTo>
                  <a:lnTo>
                    <a:pt x="59372" y="356402"/>
                  </a:lnTo>
                  <a:lnTo>
                    <a:pt x="59454" y="356520"/>
                  </a:lnTo>
                  <a:lnTo>
                    <a:pt x="59535" y="356624"/>
                  </a:lnTo>
                  <a:lnTo>
                    <a:pt x="59617" y="356715"/>
                  </a:lnTo>
                  <a:lnTo>
                    <a:pt x="59715" y="356793"/>
                  </a:lnTo>
                  <a:lnTo>
                    <a:pt x="59805" y="356859"/>
                  </a:lnTo>
                  <a:lnTo>
                    <a:pt x="58859" y="356376"/>
                  </a:lnTo>
                  <a:lnTo>
                    <a:pt x="57921" y="355854"/>
                  </a:lnTo>
                  <a:lnTo>
                    <a:pt x="56983" y="355320"/>
                  </a:lnTo>
                  <a:lnTo>
                    <a:pt x="56054" y="354746"/>
                  </a:lnTo>
                  <a:lnTo>
                    <a:pt x="55124" y="354159"/>
                  </a:lnTo>
                  <a:lnTo>
                    <a:pt x="54203" y="353559"/>
                  </a:lnTo>
                  <a:lnTo>
                    <a:pt x="53289" y="352920"/>
                  </a:lnTo>
                  <a:lnTo>
                    <a:pt x="52384" y="352268"/>
                  </a:lnTo>
                  <a:lnTo>
                    <a:pt x="51487" y="351589"/>
                  </a:lnTo>
                  <a:lnTo>
                    <a:pt x="50598" y="350898"/>
                  </a:lnTo>
                  <a:lnTo>
                    <a:pt x="49718" y="350181"/>
                  </a:lnTo>
                  <a:lnTo>
                    <a:pt x="48837" y="349437"/>
                  </a:lnTo>
                  <a:lnTo>
                    <a:pt x="47973" y="348681"/>
                  </a:lnTo>
                  <a:lnTo>
                    <a:pt x="47116" y="347911"/>
                  </a:lnTo>
                  <a:lnTo>
                    <a:pt x="46268" y="347102"/>
                  </a:lnTo>
                  <a:lnTo>
                    <a:pt x="45437" y="346294"/>
                  </a:lnTo>
                  <a:lnTo>
                    <a:pt x="45037" y="345889"/>
                  </a:lnTo>
                  <a:lnTo>
                    <a:pt x="44654" y="345472"/>
                  </a:lnTo>
                  <a:lnTo>
                    <a:pt x="44271" y="345055"/>
                  </a:lnTo>
                  <a:lnTo>
                    <a:pt x="43887" y="344624"/>
                  </a:lnTo>
                  <a:lnTo>
                    <a:pt x="43520" y="344194"/>
                  </a:lnTo>
                  <a:lnTo>
                    <a:pt x="43153" y="343750"/>
                  </a:lnTo>
                  <a:lnTo>
                    <a:pt x="42795" y="343294"/>
                  </a:lnTo>
                  <a:lnTo>
                    <a:pt x="42436" y="342837"/>
                  </a:lnTo>
                  <a:lnTo>
                    <a:pt x="42093" y="342381"/>
                  </a:lnTo>
                  <a:lnTo>
                    <a:pt x="41751" y="341911"/>
                  </a:lnTo>
                  <a:lnTo>
                    <a:pt x="41408" y="341429"/>
                  </a:lnTo>
                  <a:lnTo>
                    <a:pt x="41074" y="340946"/>
                  </a:lnTo>
                  <a:lnTo>
                    <a:pt x="40748" y="340451"/>
                  </a:lnTo>
                  <a:lnTo>
                    <a:pt x="40430" y="339955"/>
                  </a:lnTo>
                  <a:lnTo>
                    <a:pt x="40112" y="339459"/>
                  </a:lnTo>
                  <a:lnTo>
                    <a:pt x="39794" y="338951"/>
                  </a:lnTo>
                  <a:lnTo>
                    <a:pt x="40128" y="338298"/>
                  </a:lnTo>
                  <a:lnTo>
                    <a:pt x="40446" y="337633"/>
                  </a:lnTo>
                  <a:lnTo>
                    <a:pt x="40764" y="336968"/>
                  </a:lnTo>
                  <a:lnTo>
                    <a:pt x="41074" y="336290"/>
                  </a:lnTo>
                  <a:lnTo>
                    <a:pt x="41694" y="334946"/>
                  </a:lnTo>
                  <a:lnTo>
                    <a:pt x="42313" y="333616"/>
                  </a:lnTo>
                  <a:lnTo>
                    <a:pt x="42632" y="332951"/>
                  </a:lnTo>
                  <a:lnTo>
                    <a:pt x="42950" y="332299"/>
                  </a:lnTo>
                  <a:lnTo>
                    <a:pt x="43284" y="331646"/>
                  </a:lnTo>
                  <a:lnTo>
                    <a:pt x="43618" y="331007"/>
                  </a:lnTo>
                  <a:lnTo>
                    <a:pt x="43977" y="330381"/>
                  </a:lnTo>
                  <a:lnTo>
                    <a:pt x="44344" y="329768"/>
                  </a:lnTo>
                  <a:lnTo>
                    <a:pt x="44719" y="329168"/>
                  </a:lnTo>
                  <a:lnTo>
                    <a:pt x="44923" y="328881"/>
                  </a:lnTo>
                  <a:lnTo>
                    <a:pt x="45119" y="328594"/>
                  </a:lnTo>
                  <a:lnTo>
                    <a:pt x="45510" y="328060"/>
                  </a:lnTo>
                  <a:lnTo>
                    <a:pt x="45901" y="327564"/>
                  </a:lnTo>
                  <a:lnTo>
                    <a:pt x="46293" y="327068"/>
                  </a:lnTo>
                  <a:lnTo>
                    <a:pt x="46692" y="326599"/>
                  </a:lnTo>
                  <a:lnTo>
                    <a:pt x="47100" y="326155"/>
                  </a:lnTo>
                  <a:lnTo>
                    <a:pt x="47508" y="325712"/>
                  </a:lnTo>
                  <a:lnTo>
                    <a:pt x="47916" y="325281"/>
                  </a:lnTo>
                  <a:lnTo>
                    <a:pt x="48331" y="324877"/>
                  </a:lnTo>
                  <a:lnTo>
                    <a:pt x="48755" y="324473"/>
                  </a:lnTo>
                  <a:lnTo>
                    <a:pt x="49179" y="324094"/>
                  </a:lnTo>
                  <a:lnTo>
                    <a:pt x="49603" y="323703"/>
                  </a:lnTo>
                  <a:lnTo>
                    <a:pt x="50036" y="323338"/>
                  </a:lnTo>
                  <a:lnTo>
                    <a:pt x="50468" y="322973"/>
                  </a:lnTo>
                  <a:lnTo>
                    <a:pt x="50900" y="322621"/>
                  </a:lnTo>
                  <a:lnTo>
                    <a:pt x="51781" y="321916"/>
                  </a:lnTo>
                  <a:close/>
                  <a:moveTo>
                    <a:pt x="66548" y="331438"/>
                  </a:moveTo>
                  <a:lnTo>
                    <a:pt x="67241" y="331620"/>
                  </a:lnTo>
                  <a:lnTo>
                    <a:pt x="67934" y="331790"/>
                  </a:lnTo>
                  <a:lnTo>
                    <a:pt x="68628" y="331933"/>
                  </a:lnTo>
                  <a:lnTo>
                    <a:pt x="69329" y="332064"/>
                  </a:lnTo>
                  <a:lnTo>
                    <a:pt x="70030" y="332181"/>
                  </a:lnTo>
                  <a:lnTo>
                    <a:pt x="70740" y="332286"/>
                  </a:lnTo>
                  <a:lnTo>
                    <a:pt x="71449" y="332364"/>
                  </a:lnTo>
                  <a:lnTo>
                    <a:pt x="72167" y="332429"/>
                  </a:lnTo>
                  <a:lnTo>
                    <a:pt x="72876" y="332481"/>
                  </a:lnTo>
                  <a:lnTo>
                    <a:pt x="73594" y="332520"/>
                  </a:lnTo>
                  <a:lnTo>
                    <a:pt x="74319" y="332546"/>
                  </a:lnTo>
                  <a:lnTo>
                    <a:pt x="75045" y="332559"/>
                  </a:lnTo>
                  <a:lnTo>
                    <a:pt x="75771" y="332546"/>
                  </a:lnTo>
                  <a:lnTo>
                    <a:pt x="76496" y="332533"/>
                  </a:lnTo>
                  <a:lnTo>
                    <a:pt x="77222" y="332494"/>
                  </a:lnTo>
                  <a:lnTo>
                    <a:pt x="77956" y="332442"/>
                  </a:lnTo>
                  <a:lnTo>
                    <a:pt x="78111" y="332416"/>
                  </a:lnTo>
                  <a:lnTo>
                    <a:pt x="78250" y="332364"/>
                  </a:lnTo>
                  <a:lnTo>
                    <a:pt x="78380" y="332299"/>
                  </a:lnTo>
                  <a:lnTo>
                    <a:pt x="78511" y="332233"/>
                  </a:lnTo>
                  <a:lnTo>
                    <a:pt x="79253" y="339159"/>
                  </a:lnTo>
                  <a:lnTo>
                    <a:pt x="80011" y="346085"/>
                  </a:lnTo>
                  <a:lnTo>
                    <a:pt x="80769" y="352998"/>
                  </a:lnTo>
                  <a:lnTo>
                    <a:pt x="81552" y="359924"/>
                  </a:lnTo>
                  <a:lnTo>
                    <a:pt x="80884" y="360093"/>
                  </a:lnTo>
                  <a:lnTo>
                    <a:pt x="80215" y="360237"/>
                  </a:lnTo>
                  <a:lnTo>
                    <a:pt x="79546" y="360367"/>
                  </a:lnTo>
                  <a:lnTo>
                    <a:pt x="78878" y="360485"/>
                  </a:lnTo>
                  <a:lnTo>
                    <a:pt x="78201" y="360576"/>
                  </a:lnTo>
                  <a:lnTo>
                    <a:pt x="77532" y="360654"/>
                  </a:lnTo>
                  <a:lnTo>
                    <a:pt x="76855" y="360706"/>
                  </a:lnTo>
                  <a:lnTo>
                    <a:pt x="76187" y="360746"/>
                  </a:lnTo>
                  <a:lnTo>
                    <a:pt x="75510" y="360772"/>
                  </a:lnTo>
                  <a:lnTo>
                    <a:pt x="74833" y="360772"/>
                  </a:lnTo>
                  <a:lnTo>
                    <a:pt x="74164" y="360759"/>
                  </a:lnTo>
                  <a:lnTo>
                    <a:pt x="73488" y="360732"/>
                  </a:lnTo>
                  <a:lnTo>
                    <a:pt x="72811" y="360693"/>
                  </a:lnTo>
                  <a:lnTo>
                    <a:pt x="72142" y="360628"/>
                  </a:lnTo>
                  <a:lnTo>
                    <a:pt x="71465" y="360550"/>
                  </a:lnTo>
                  <a:lnTo>
                    <a:pt x="70788" y="360459"/>
                  </a:lnTo>
                  <a:lnTo>
                    <a:pt x="70120" y="360354"/>
                  </a:lnTo>
                  <a:lnTo>
                    <a:pt x="69443" y="360224"/>
                  </a:lnTo>
                  <a:lnTo>
                    <a:pt x="68774" y="360093"/>
                  </a:lnTo>
                  <a:lnTo>
                    <a:pt x="68098" y="359937"/>
                  </a:lnTo>
                  <a:lnTo>
                    <a:pt x="67429" y="359767"/>
                  </a:lnTo>
                  <a:lnTo>
                    <a:pt x="66760" y="359585"/>
                  </a:lnTo>
                  <a:lnTo>
                    <a:pt x="66092" y="359389"/>
                  </a:lnTo>
                  <a:lnTo>
                    <a:pt x="65423" y="359180"/>
                  </a:lnTo>
                  <a:lnTo>
                    <a:pt x="64762" y="358959"/>
                  </a:lnTo>
                  <a:lnTo>
                    <a:pt x="64094" y="358724"/>
                  </a:lnTo>
                  <a:lnTo>
                    <a:pt x="63433" y="358476"/>
                  </a:lnTo>
                  <a:lnTo>
                    <a:pt x="62773" y="358202"/>
                  </a:lnTo>
                  <a:lnTo>
                    <a:pt x="62112" y="357928"/>
                  </a:lnTo>
                  <a:lnTo>
                    <a:pt x="61460" y="357641"/>
                  </a:lnTo>
                  <a:lnTo>
                    <a:pt x="60799" y="357341"/>
                  </a:lnTo>
                  <a:lnTo>
                    <a:pt x="60147" y="357028"/>
                  </a:lnTo>
                  <a:lnTo>
                    <a:pt x="60147" y="357028"/>
                  </a:lnTo>
                  <a:lnTo>
                    <a:pt x="60261" y="357054"/>
                  </a:lnTo>
                  <a:lnTo>
                    <a:pt x="60367" y="357054"/>
                  </a:lnTo>
                  <a:lnTo>
                    <a:pt x="60481" y="357041"/>
                  </a:lnTo>
                  <a:lnTo>
                    <a:pt x="60596" y="357028"/>
                  </a:lnTo>
                  <a:lnTo>
                    <a:pt x="60702" y="356989"/>
                  </a:lnTo>
                  <a:lnTo>
                    <a:pt x="60816" y="356950"/>
                  </a:lnTo>
                  <a:lnTo>
                    <a:pt x="60922" y="356885"/>
                  </a:lnTo>
                  <a:lnTo>
                    <a:pt x="61028" y="356807"/>
                  </a:lnTo>
                  <a:lnTo>
                    <a:pt x="61126" y="356715"/>
                  </a:lnTo>
                  <a:lnTo>
                    <a:pt x="61223" y="356611"/>
                  </a:lnTo>
                  <a:lnTo>
                    <a:pt x="61313" y="356493"/>
                  </a:lnTo>
                  <a:lnTo>
                    <a:pt x="61403" y="356363"/>
                  </a:lnTo>
                  <a:lnTo>
                    <a:pt x="61484" y="356207"/>
                  </a:lnTo>
                  <a:lnTo>
                    <a:pt x="61550" y="356037"/>
                  </a:lnTo>
                  <a:lnTo>
                    <a:pt x="61615" y="355854"/>
                  </a:lnTo>
                  <a:lnTo>
                    <a:pt x="61672" y="355646"/>
                  </a:lnTo>
                  <a:lnTo>
                    <a:pt x="62023" y="354172"/>
                  </a:lnTo>
                  <a:lnTo>
                    <a:pt x="62357" y="352685"/>
                  </a:lnTo>
                  <a:lnTo>
                    <a:pt x="62691" y="351198"/>
                  </a:lnTo>
                  <a:lnTo>
                    <a:pt x="63017" y="349698"/>
                  </a:lnTo>
                  <a:lnTo>
                    <a:pt x="63335" y="348185"/>
                  </a:lnTo>
                  <a:lnTo>
                    <a:pt x="63645" y="346672"/>
                  </a:lnTo>
                  <a:lnTo>
                    <a:pt x="63955" y="345159"/>
                  </a:lnTo>
                  <a:lnTo>
                    <a:pt x="64257" y="343633"/>
                  </a:lnTo>
                  <a:lnTo>
                    <a:pt x="64844" y="340594"/>
                  </a:lnTo>
                  <a:lnTo>
                    <a:pt x="65423" y="337542"/>
                  </a:lnTo>
                  <a:lnTo>
                    <a:pt x="66548" y="331438"/>
                  </a:lnTo>
                  <a:close/>
                  <a:moveTo>
                    <a:pt x="223372" y="297552"/>
                  </a:moveTo>
                  <a:lnTo>
                    <a:pt x="224604" y="297565"/>
                  </a:lnTo>
                  <a:lnTo>
                    <a:pt x="225224" y="297591"/>
                  </a:lnTo>
                  <a:lnTo>
                    <a:pt x="225843" y="297617"/>
                  </a:lnTo>
                  <a:lnTo>
                    <a:pt x="226455" y="297669"/>
                  </a:lnTo>
                  <a:lnTo>
                    <a:pt x="227075" y="297708"/>
                  </a:lnTo>
                  <a:lnTo>
                    <a:pt x="226659" y="302234"/>
                  </a:lnTo>
                  <a:lnTo>
                    <a:pt x="226251" y="306747"/>
                  </a:lnTo>
                  <a:lnTo>
                    <a:pt x="225860" y="311273"/>
                  </a:lnTo>
                  <a:lnTo>
                    <a:pt x="225484" y="315812"/>
                  </a:lnTo>
                  <a:lnTo>
                    <a:pt x="225305" y="318082"/>
                  </a:lnTo>
                  <a:lnTo>
                    <a:pt x="225126" y="320351"/>
                  </a:lnTo>
                  <a:lnTo>
                    <a:pt x="224963" y="322621"/>
                  </a:lnTo>
                  <a:lnTo>
                    <a:pt x="224791" y="324890"/>
                  </a:lnTo>
                  <a:lnTo>
                    <a:pt x="224636" y="327160"/>
                  </a:lnTo>
                  <a:lnTo>
                    <a:pt x="224481" y="329442"/>
                  </a:lnTo>
                  <a:lnTo>
                    <a:pt x="224335" y="331725"/>
                  </a:lnTo>
                  <a:lnTo>
                    <a:pt x="224188" y="333994"/>
                  </a:lnTo>
                  <a:lnTo>
                    <a:pt x="224115" y="335364"/>
                  </a:lnTo>
                  <a:lnTo>
                    <a:pt x="224057" y="336746"/>
                  </a:lnTo>
                  <a:lnTo>
                    <a:pt x="224000" y="338142"/>
                  </a:lnTo>
                  <a:lnTo>
                    <a:pt x="223960" y="339551"/>
                  </a:lnTo>
                  <a:lnTo>
                    <a:pt x="223886" y="342407"/>
                  </a:lnTo>
                  <a:lnTo>
                    <a:pt x="223813" y="345263"/>
                  </a:lnTo>
                  <a:lnTo>
                    <a:pt x="223764" y="346698"/>
                  </a:lnTo>
                  <a:lnTo>
                    <a:pt x="223715" y="348120"/>
                  </a:lnTo>
                  <a:lnTo>
                    <a:pt x="223642" y="349542"/>
                  </a:lnTo>
                  <a:lnTo>
                    <a:pt x="223568" y="350937"/>
                  </a:lnTo>
                  <a:lnTo>
                    <a:pt x="223519" y="351641"/>
                  </a:lnTo>
                  <a:lnTo>
                    <a:pt x="223462" y="352333"/>
                  </a:lnTo>
                  <a:lnTo>
                    <a:pt x="223413" y="353024"/>
                  </a:lnTo>
                  <a:lnTo>
                    <a:pt x="223348" y="353715"/>
                  </a:lnTo>
                  <a:lnTo>
                    <a:pt x="223283" y="354394"/>
                  </a:lnTo>
                  <a:lnTo>
                    <a:pt x="223209" y="355072"/>
                  </a:lnTo>
                  <a:lnTo>
                    <a:pt x="223128" y="355737"/>
                  </a:lnTo>
                  <a:lnTo>
                    <a:pt x="223038" y="356402"/>
                  </a:lnTo>
                  <a:lnTo>
                    <a:pt x="222916" y="357237"/>
                  </a:lnTo>
                  <a:lnTo>
                    <a:pt x="222802" y="358033"/>
                  </a:lnTo>
                  <a:lnTo>
                    <a:pt x="222679" y="358763"/>
                  </a:lnTo>
                  <a:lnTo>
                    <a:pt x="222565" y="359441"/>
                  </a:lnTo>
                  <a:lnTo>
                    <a:pt x="222443" y="360080"/>
                  </a:lnTo>
                  <a:lnTo>
                    <a:pt x="222321" y="360667"/>
                  </a:lnTo>
                  <a:lnTo>
                    <a:pt x="222198" y="361215"/>
                  </a:lnTo>
                  <a:lnTo>
                    <a:pt x="222068" y="361711"/>
                  </a:lnTo>
                  <a:lnTo>
                    <a:pt x="221937" y="362167"/>
                  </a:lnTo>
                  <a:lnTo>
                    <a:pt x="221799" y="362585"/>
                  </a:lnTo>
                  <a:lnTo>
                    <a:pt x="221652" y="362963"/>
                  </a:lnTo>
                  <a:lnTo>
                    <a:pt x="221497" y="363315"/>
                  </a:lnTo>
                  <a:lnTo>
                    <a:pt x="221424" y="363472"/>
                  </a:lnTo>
                  <a:lnTo>
                    <a:pt x="221342" y="363628"/>
                  </a:lnTo>
                  <a:lnTo>
                    <a:pt x="221252" y="363772"/>
                  </a:lnTo>
                  <a:lnTo>
                    <a:pt x="221171" y="363902"/>
                  </a:lnTo>
                  <a:lnTo>
                    <a:pt x="221081" y="364032"/>
                  </a:lnTo>
                  <a:lnTo>
                    <a:pt x="220991" y="364163"/>
                  </a:lnTo>
                  <a:lnTo>
                    <a:pt x="220894" y="364267"/>
                  </a:lnTo>
                  <a:lnTo>
                    <a:pt x="220796" y="364385"/>
                  </a:lnTo>
                  <a:lnTo>
                    <a:pt x="220698" y="364489"/>
                  </a:lnTo>
                  <a:lnTo>
                    <a:pt x="220600" y="364580"/>
                  </a:lnTo>
                  <a:lnTo>
                    <a:pt x="220380" y="364750"/>
                  </a:lnTo>
                  <a:lnTo>
                    <a:pt x="220152" y="364906"/>
                  </a:lnTo>
                  <a:lnTo>
                    <a:pt x="219915" y="365037"/>
                  </a:lnTo>
                  <a:lnTo>
                    <a:pt x="219654" y="365154"/>
                  </a:lnTo>
                  <a:lnTo>
                    <a:pt x="219385" y="365245"/>
                  </a:lnTo>
                  <a:lnTo>
                    <a:pt x="219091" y="365337"/>
                  </a:lnTo>
                  <a:lnTo>
                    <a:pt x="218782" y="365402"/>
                  </a:lnTo>
                  <a:lnTo>
                    <a:pt x="218455" y="365467"/>
                  </a:lnTo>
                  <a:lnTo>
                    <a:pt x="218113" y="365519"/>
                  </a:lnTo>
                  <a:lnTo>
                    <a:pt x="217363" y="365598"/>
                  </a:lnTo>
                  <a:lnTo>
                    <a:pt x="216523" y="365676"/>
                  </a:lnTo>
                  <a:lnTo>
                    <a:pt x="215593" y="365754"/>
                  </a:lnTo>
                  <a:lnTo>
                    <a:pt x="215601" y="365454"/>
                  </a:lnTo>
                  <a:lnTo>
                    <a:pt x="215601" y="365154"/>
                  </a:lnTo>
                  <a:lnTo>
                    <a:pt x="215601" y="364841"/>
                  </a:lnTo>
                  <a:lnTo>
                    <a:pt x="215618" y="364541"/>
                  </a:lnTo>
                  <a:lnTo>
                    <a:pt x="215846" y="356207"/>
                  </a:lnTo>
                  <a:lnTo>
                    <a:pt x="216066" y="347859"/>
                  </a:lnTo>
                  <a:lnTo>
                    <a:pt x="216278" y="339511"/>
                  </a:lnTo>
                  <a:lnTo>
                    <a:pt x="216482" y="331164"/>
                  </a:lnTo>
                  <a:lnTo>
                    <a:pt x="216670" y="322829"/>
                  </a:lnTo>
                  <a:lnTo>
                    <a:pt x="216857" y="314482"/>
                  </a:lnTo>
                  <a:lnTo>
                    <a:pt x="217028" y="306134"/>
                  </a:lnTo>
                  <a:lnTo>
                    <a:pt x="217191" y="297800"/>
                  </a:lnTo>
                  <a:lnTo>
                    <a:pt x="218431" y="297708"/>
                  </a:lnTo>
                  <a:lnTo>
                    <a:pt x="219670" y="297643"/>
                  </a:lnTo>
                  <a:lnTo>
                    <a:pt x="220910" y="297578"/>
                  </a:lnTo>
                  <a:lnTo>
                    <a:pt x="222141" y="297552"/>
                  </a:lnTo>
                  <a:close/>
                  <a:moveTo>
                    <a:pt x="87945" y="301660"/>
                  </a:moveTo>
                  <a:lnTo>
                    <a:pt x="88492" y="310504"/>
                  </a:lnTo>
                  <a:lnTo>
                    <a:pt x="89038" y="319360"/>
                  </a:lnTo>
                  <a:lnTo>
                    <a:pt x="89315" y="323781"/>
                  </a:lnTo>
                  <a:lnTo>
                    <a:pt x="89601" y="328216"/>
                  </a:lnTo>
                  <a:lnTo>
                    <a:pt x="89894" y="332638"/>
                  </a:lnTo>
                  <a:lnTo>
                    <a:pt x="90196" y="337059"/>
                  </a:lnTo>
                  <a:lnTo>
                    <a:pt x="90506" y="341481"/>
                  </a:lnTo>
                  <a:lnTo>
                    <a:pt x="90832" y="345903"/>
                  </a:lnTo>
                  <a:lnTo>
                    <a:pt x="91166" y="350324"/>
                  </a:lnTo>
                  <a:lnTo>
                    <a:pt x="91517" y="354733"/>
                  </a:lnTo>
                  <a:lnTo>
                    <a:pt x="91884" y="359141"/>
                  </a:lnTo>
                  <a:lnTo>
                    <a:pt x="92267" y="363550"/>
                  </a:lnTo>
                  <a:lnTo>
                    <a:pt x="92463" y="365754"/>
                  </a:lnTo>
                  <a:lnTo>
                    <a:pt x="92667" y="367945"/>
                  </a:lnTo>
                  <a:lnTo>
                    <a:pt x="92879" y="370150"/>
                  </a:lnTo>
                  <a:lnTo>
                    <a:pt x="93091" y="372341"/>
                  </a:lnTo>
                  <a:lnTo>
                    <a:pt x="92324" y="372432"/>
                  </a:lnTo>
                  <a:lnTo>
                    <a:pt x="91965" y="372458"/>
                  </a:lnTo>
                  <a:lnTo>
                    <a:pt x="91623" y="372484"/>
                  </a:lnTo>
                  <a:lnTo>
                    <a:pt x="90979" y="372484"/>
                  </a:lnTo>
                  <a:lnTo>
                    <a:pt x="90677" y="372471"/>
                  </a:lnTo>
                  <a:lnTo>
                    <a:pt x="90391" y="372432"/>
                  </a:lnTo>
                  <a:lnTo>
                    <a:pt x="90122" y="372380"/>
                  </a:lnTo>
                  <a:lnTo>
                    <a:pt x="89861" y="372315"/>
                  </a:lnTo>
                  <a:lnTo>
                    <a:pt x="89609" y="372223"/>
                  </a:lnTo>
                  <a:lnTo>
                    <a:pt x="89364" y="372119"/>
                  </a:lnTo>
                  <a:lnTo>
                    <a:pt x="89136" y="371989"/>
                  </a:lnTo>
                  <a:lnTo>
                    <a:pt x="88916" y="371832"/>
                  </a:lnTo>
                  <a:lnTo>
                    <a:pt x="88695" y="371650"/>
                  </a:lnTo>
                  <a:lnTo>
                    <a:pt x="88492" y="371441"/>
                  </a:lnTo>
                  <a:lnTo>
                    <a:pt x="88296" y="371206"/>
                  </a:lnTo>
                  <a:lnTo>
                    <a:pt x="88100" y="370945"/>
                  </a:lnTo>
                  <a:lnTo>
                    <a:pt x="87913" y="370645"/>
                  </a:lnTo>
                  <a:lnTo>
                    <a:pt x="87725" y="370319"/>
                  </a:lnTo>
                  <a:lnTo>
                    <a:pt x="87554" y="369967"/>
                  </a:lnTo>
                  <a:lnTo>
                    <a:pt x="87374" y="369576"/>
                  </a:lnTo>
                  <a:lnTo>
                    <a:pt x="87203" y="369145"/>
                  </a:lnTo>
                  <a:lnTo>
                    <a:pt x="87032" y="368689"/>
                  </a:lnTo>
                  <a:lnTo>
                    <a:pt x="86861" y="368180"/>
                  </a:lnTo>
                  <a:lnTo>
                    <a:pt x="86698" y="367645"/>
                  </a:lnTo>
                  <a:lnTo>
                    <a:pt x="86526" y="367058"/>
                  </a:lnTo>
                  <a:lnTo>
                    <a:pt x="86363" y="366432"/>
                  </a:lnTo>
                  <a:lnTo>
                    <a:pt x="86192" y="365767"/>
                  </a:lnTo>
                  <a:lnTo>
                    <a:pt x="86021" y="365050"/>
                  </a:lnTo>
                  <a:lnTo>
                    <a:pt x="85841" y="364293"/>
                  </a:lnTo>
                  <a:lnTo>
                    <a:pt x="85670" y="363485"/>
                  </a:lnTo>
                  <a:lnTo>
                    <a:pt x="85540" y="362898"/>
                  </a:lnTo>
                  <a:lnTo>
                    <a:pt x="85417" y="362285"/>
                  </a:lnTo>
                  <a:lnTo>
                    <a:pt x="85311" y="361672"/>
                  </a:lnTo>
                  <a:lnTo>
                    <a:pt x="85205" y="361046"/>
                  </a:lnTo>
                  <a:lnTo>
                    <a:pt x="85099" y="360419"/>
                  </a:lnTo>
                  <a:lnTo>
                    <a:pt x="85010" y="359780"/>
                  </a:lnTo>
                  <a:lnTo>
                    <a:pt x="84920" y="359141"/>
                  </a:lnTo>
                  <a:lnTo>
                    <a:pt x="84838" y="358502"/>
                  </a:lnTo>
                  <a:lnTo>
                    <a:pt x="84757" y="357850"/>
                  </a:lnTo>
                  <a:lnTo>
                    <a:pt x="84683" y="357198"/>
                  </a:lnTo>
                  <a:lnTo>
                    <a:pt x="84545" y="355867"/>
                  </a:lnTo>
                  <a:lnTo>
                    <a:pt x="84423" y="354537"/>
                  </a:lnTo>
                  <a:lnTo>
                    <a:pt x="84308" y="353194"/>
                  </a:lnTo>
                  <a:lnTo>
                    <a:pt x="84202" y="351850"/>
                  </a:lnTo>
                  <a:lnTo>
                    <a:pt x="84104" y="350507"/>
                  </a:lnTo>
                  <a:lnTo>
                    <a:pt x="83909" y="347846"/>
                  </a:lnTo>
                  <a:lnTo>
                    <a:pt x="83811" y="346529"/>
                  </a:lnTo>
                  <a:lnTo>
                    <a:pt x="83705" y="345224"/>
                  </a:lnTo>
                  <a:lnTo>
                    <a:pt x="83591" y="343946"/>
                  </a:lnTo>
                  <a:lnTo>
                    <a:pt x="83460" y="342681"/>
                  </a:lnTo>
                  <a:lnTo>
                    <a:pt x="79057" y="301908"/>
                  </a:lnTo>
                  <a:lnTo>
                    <a:pt x="81283" y="301869"/>
                  </a:lnTo>
                  <a:lnTo>
                    <a:pt x="83501" y="301817"/>
                  </a:lnTo>
                  <a:lnTo>
                    <a:pt x="85727" y="301739"/>
                  </a:lnTo>
                  <a:lnTo>
                    <a:pt x="87945" y="301660"/>
                  </a:lnTo>
                  <a:close/>
                  <a:moveTo>
                    <a:pt x="214590" y="162765"/>
                  </a:moveTo>
                  <a:lnTo>
                    <a:pt x="214419" y="166143"/>
                  </a:lnTo>
                  <a:lnTo>
                    <a:pt x="214264" y="169521"/>
                  </a:lnTo>
                  <a:lnTo>
                    <a:pt x="214125" y="172899"/>
                  </a:lnTo>
                  <a:lnTo>
                    <a:pt x="214003" y="176277"/>
                  </a:lnTo>
                  <a:lnTo>
                    <a:pt x="213897" y="179669"/>
                  </a:lnTo>
                  <a:lnTo>
                    <a:pt x="213799" y="183060"/>
                  </a:lnTo>
                  <a:lnTo>
                    <a:pt x="213710" y="186464"/>
                  </a:lnTo>
                  <a:lnTo>
                    <a:pt x="213636" y="189855"/>
                  </a:lnTo>
                  <a:lnTo>
                    <a:pt x="213571" y="193259"/>
                  </a:lnTo>
                  <a:lnTo>
                    <a:pt x="213522" y="196664"/>
                  </a:lnTo>
                  <a:lnTo>
                    <a:pt x="213473" y="200068"/>
                  </a:lnTo>
                  <a:lnTo>
                    <a:pt x="213440" y="203485"/>
                  </a:lnTo>
                  <a:lnTo>
                    <a:pt x="213408" y="206889"/>
                  </a:lnTo>
                  <a:lnTo>
                    <a:pt x="213383" y="210307"/>
                  </a:lnTo>
                  <a:lnTo>
                    <a:pt x="213367" y="213711"/>
                  </a:lnTo>
                  <a:lnTo>
                    <a:pt x="213359" y="217128"/>
                  </a:lnTo>
                  <a:lnTo>
                    <a:pt x="213343" y="223950"/>
                  </a:lnTo>
                  <a:lnTo>
                    <a:pt x="213334" y="230771"/>
                  </a:lnTo>
                  <a:lnTo>
                    <a:pt x="213334" y="237593"/>
                  </a:lnTo>
                  <a:lnTo>
                    <a:pt x="213326" y="244414"/>
                  </a:lnTo>
                  <a:lnTo>
                    <a:pt x="213310" y="251223"/>
                  </a:lnTo>
                  <a:lnTo>
                    <a:pt x="213294" y="254627"/>
                  </a:lnTo>
                  <a:lnTo>
                    <a:pt x="213277" y="258018"/>
                  </a:lnTo>
                  <a:lnTo>
                    <a:pt x="213245" y="261423"/>
                  </a:lnTo>
                  <a:lnTo>
                    <a:pt x="213212" y="264814"/>
                  </a:lnTo>
                  <a:lnTo>
                    <a:pt x="213171" y="268192"/>
                  </a:lnTo>
                  <a:lnTo>
                    <a:pt x="213122" y="271583"/>
                  </a:lnTo>
                  <a:lnTo>
                    <a:pt x="212902" y="284730"/>
                  </a:lnTo>
                  <a:lnTo>
                    <a:pt x="212658" y="297865"/>
                  </a:lnTo>
                  <a:lnTo>
                    <a:pt x="212397" y="310999"/>
                  </a:lnTo>
                  <a:lnTo>
                    <a:pt x="212128" y="324147"/>
                  </a:lnTo>
                  <a:lnTo>
                    <a:pt x="212103" y="325751"/>
                  </a:lnTo>
                  <a:lnTo>
                    <a:pt x="212095" y="327447"/>
                  </a:lnTo>
                  <a:lnTo>
                    <a:pt x="212095" y="329220"/>
                  </a:lnTo>
                  <a:lnTo>
                    <a:pt x="212111" y="331059"/>
                  </a:lnTo>
                  <a:lnTo>
                    <a:pt x="212136" y="332951"/>
                  </a:lnTo>
                  <a:lnTo>
                    <a:pt x="212168" y="334907"/>
                  </a:lnTo>
                  <a:lnTo>
                    <a:pt x="212242" y="338964"/>
                  </a:lnTo>
                  <a:lnTo>
                    <a:pt x="212332" y="343177"/>
                  </a:lnTo>
                  <a:lnTo>
                    <a:pt x="212413" y="347507"/>
                  </a:lnTo>
                  <a:lnTo>
                    <a:pt x="212446" y="349711"/>
                  </a:lnTo>
                  <a:lnTo>
                    <a:pt x="212478" y="351915"/>
                  </a:lnTo>
                  <a:lnTo>
                    <a:pt x="212495" y="354120"/>
                  </a:lnTo>
                  <a:lnTo>
                    <a:pt x="212495" y="356337"/>
                  </a:lnTo>
                  <a:lnTo>
                    <a:pt x="212495" y="358541"/>
                  </a:lnTo>
                  <a:lnTo>
                    <a:pt x="212470" y="360746"/>
                  </a:lnTo>
                  <a:lnTo>
                    <a:pt x="212429" y="362924"/>
                  </a:lnTo>
                  <a:lnTo>
                    <a:pt x="212405" y="364006"/>
                  </a:lnTo>
                  <a:lnTo>
                    <a:pt x="212372" y="365089"/>
                  </a:lnTo>
                  <a:lnTo>
                    <a:pt x="212332" y="366158"/>
                  </a:lnTo>
                  <a:lnTo>
                    <a:pt x="212291" y="367215"/>
                  </a:lnTo>
                  <a:lnTo>
                    <a:pt x="212242" y="368271"/>
                  </a:lnTo>
                  <a:lnTo>
                    <a:pt x="212193" y="369315"/>
                  </a:lnTo>
                  <a:lnTo>
                    <a:pt x="212128" y="370358"/>
                  </a:lnTo>
                  <a:lnTo>
                    <a:pt x="212062" y="371389"/>
                  </a:lnTo>
                  <a:lnTo>
                    <a:pt x="211989" y="372393"/>
                  </a:lnTo>
                  <a:lnTo>
                    <a:pt x="211907" y="373397"/>
                  </a:lnTo>
                  <a:lnTo>
                    <a:pt x="211826" y="374389"/>
                  </a:lnTo>
                  <a:lnTo>
                    <a:pt x="211728" y="375367"/>
                  </a:lnTo>
                  <a:lnTo>
                    <a:pt x="211630" y="376332"/>
                  </a:lnTo>
                  <a:lnTo>
                    <a:pt x="211516" y="377284"/>
                  </a:lnTo>
                  <a:lnTo>
                    <a:pt x="211402" y="378210"/>
                  </a:lnTo>
                  <a:lnTo>
                    <a:pt x="211271" y="379136"/>
                  </a:lnTo>
                  <a:lnTo>
                    <a:pt x="211141" y="380036"/>
                  </a:lnTo>
                  <a:lnTo>
                    <a:pt x="210994" y="380910"/>
                  </a:lnTo>
                  <a:lnTo>
                    <a:pt x="210847" y="381784"/>
                  </a:lnTo>
                  <a:lnTo>
                    <a:pt x="210684" y="382632"/>
                  </a:lnTo>
                  <a:lnTo>
                    <a:pt x="210513" y="383454"/>
                  </a:lnTo>
                  <a:lnTo>
                    <a:pt x="210334" y="384262"/>
                  </a:lnTo>
                  <a:lnTo>
                    <a:pt x="210138" y="385045"/>
                  </a:lnTo>
                  <a:lnTo>
                    <a:pt x="209942" y="385814"/>
                  </a:lnTo>
                  <a:lnTo>
                    <a:pt x="209730" y="386558"/>
                  </a:lnTo>
                  <a:lnTo>
                    <a:pt x="209502" y="387275"/>
                  </a:lnTo>
                  <a:lnTo>
                    <a:pt x="207765" y="387158"/>
                  </a:lnTo>
                  <a:lnTo>
                    <a:pt x="206020" y="387040"/>
                  </a:lnTo>
                  <a:lnTo>
                    <a:pt x="204275" y="386949"/>
                  </a:lnTo>
                  <a:lnTo>
                    <a:pt x="202530" y="386845"/>
                  </a:lnTo>
                  <a:lnTo>
                    <a:pt x="200785" y="386766"/>
                  </a:lnTo>
                  <a:lnTo>
                    <a:pt x="199040" y="386688"/>
                  </a:lnTo>
                  <a:lnTo>
                    <a:pt x="195550" y="386545"/>
                  </a:lnTo>
                  <a:lnTo>
                    <a:pt x="192052" y="386440"/>
                  </a:lnTo>
                  <a:lnTo>
                    <a:pt x="188562" y="386375"/>
                  </a:lnTo>
                  <a:lnTo>
                    <a:pt x="185055" y="386323"/>
                  </a:lnTo>
                  <a:lnTo>
                    <a:pt x="181557" y="386297"/>
                  </a:lnTo>
                  <a:lnTo>
                    <a:pt x="178059" y="386284"/>
                  </a:lnTo>
                  <a:lnTo>
                    <a:pt x="174552" y="386310"/>
                  </a:lnTo>
                  <a:lnTo>
                    <a:pt x="171054" y="386336"/>
                  </a:lnTo>
                  <a:lnTo>
                    <a:pt x="167548" y="386401"/>
                  </a:lnTo>
                  <a:lnTo>
                    <a:pt x="164041" y="386466"/>
                  </a:lnTo>
                  <a:lnTo>
                    <a:pt x="160535" y="386558"/>
                  </a:lnTo>
                  <a:lnTo>
                    <a:pt x="157029" y="386649"/>
                  </a:lnTo>
                  <a:lnTo>
                    <a:pt x="153522" y="386766"/>
                  </a:lnTo>
                  <a:lnTo>
                    <a:pt x="150016" y="386884"/>
                  </a:lnTo>
                  <a:lnTo>
                    <a:pt x="146502" y="387014"/>
                  </a:lnTo>
                  <a:lnTo>
                    <a:pt x="139489" y="387301"/>
                  </a:lnTo>
                  <a:lnTo>
                    <a:pt x="125471" y="387901"/>
                  </a:lnTo>
                  <a:lnTo>
                    <a:pt x="118467" y="388188"/>
                  </a:lnTo>
                  <a:lnTo>
                    <a:pt x="111470" y="388449"/>
                  </a:lnTo>
                  <a:lnTo>
                    <a:pt x="107972" y="388579"/>
                  </a:lnTo>
                  <a:lnTo>
                    <a:pt x="104474" y="388684"/>
                  </a:lnTo>
                  <a:lnTo>
                    <a:pt x="100984" y="388788"/>
                  </a:lnTo>
                  <a:lnTo>
                    <a:pt x="97494" y="388866"/>
                  </a:lnTo>
                  <a:lnTo>
                    <a:pt x="97469" y="387119"/>
                  </a:lnTo>
                  <a:lnTo>
                    <a:pt x="97445" y="385371"/>
                  </a:lnTo>
                  <a:lnTo>
                    <a:pt x="97363" y="381862"/>
                  </a:lnTo>
                  <a:lnTo>
                    <a:pt x="97274" y="378341"/>
                  </a:lnTo>
                  <a:lnTo>
                    <a:pt x="97176" y="374819"/>
                  </a:lnTo>
                  <a:lnTo>
                    <a:pt x="97233" y="374689"/>
                  </a:lnTo>
                  <a:lnTo>
                    <a:pt x="97274" y="374545"/>
                  </a:lnTo>
                  <a:lnTo>
                    <a:pt x="97306" y="374402"/>
                  </a:lnTo>
                  <a:lnTo>
                    <a:pt x="97331" y="374245"/>
                  </a:lnTo>
                  <a:lnTo>
                    <a:pt x="97355" y="374089"/>
                  </a:lnTo>
                  <a:lnTo>
                    <a:pt x="97363" y="373932"/>
                  </a:lnTo>
                  <a:lnTo>
                    <a:pt x="97363" y="373763"/>
                  </a:lnTo>
                  <a:lnTo>
                    <a:pt x="97363" y="373606"/>
                  </a:lnTo>
                  <a:lnTo>
                    <a:pt x="97355" y="373436"/>
                  </a:lnTo>
                  <a:lnTo>
                    <a:pt x="97331" y="373280"/>
                  </a:lnTo>
                  <a:lnTo>
                    <a:pt x="97306" y="373123"/>
                  </a:lnTo>
                  <a:lnTo>
                    <a:pt x="97274" y="372967"/>
                  </a:lnTo>
                  <a:lnTo>
                    <a:pt x="97233" y="372823"/>
                  </a:lnTo>
                  <a:lnTo>
                    <a:pt x="97192" y="372680"/>
                  </a:lnTo>
                  <a:lnTo>
                    <a:pt x="97135" y="372550"/>
                  </a:lnTo>
                  <a:lnTo>
                    <a:pt x="97078" y="372419"/>
                  </a:lnTo>
                  <a:lnTo>
                    <a:pt x="96964" y="369432"/>
                  </a:lnTo>
                  <a:lnTo>
                    <a:pt x="96842" y="366432"/>
                  </a:lnTo>
                  <a:lnTo>
                    <a:pt x="96703" y="363432"/>
                  </a:lnTo>
                  <a:lnTo>
                    <a:pt x="96564" y="360446"/>
                  </a:lnTo>
                  <a:lnTo>
                    <a:pt x="96409" y="357446"/>
                  </a:lnTo>
                  <a:lnTo>
                    <a:pt x="96254" y="354446"/>
                  </a:lnTo>
                  <a:lnTo>
                    <a:pt x="96083" y="351446"/>
                  </a:lnTo>
                  <a:lnTo>
                    <a:pt x="95912" y="348459"/>
                  </a:lnTo>
                  <a:lnTo>
                    <a:pt x="95733" y="345459"/>
                  </a:lnTo>
                  <a:lnTo>
                    <a:pt x="95545" y="342472"/>
                  </a:lnTo>
                  <a:lnTo>
                    <a:pt x="95349" y="339472"/>
                  </a:lnTo>
                  <a:lnTo>
                    <a:pt x="95154" y="336472"/>
                  </a:lnTo>
                  <a:lnTo>
                    <a:pt x="94738" y="330499"/>
                  </a:lnTo>
                  <a:lnTo>
                    <a:pt x="94314" y="324512"/>
                  </a:lnTo>
                  <a:lnTo>
                    <a:pt x="93873" y="318525"/>
                  </a:lnTo>
                  <a:lnTo>
                    <a:pt x="93433" y="312551"/>
                  </a:lnTo>
                  <a:lnTo>
                    <a:pt x="92528" y="300617"/>
                  </a:lnTo>
                  <a:lnTo>
                    <a:pt x="92088" y="294643"/>
                  </a:lnTo>
                  <a:lnTo>
                    <a:pt x="91647" y="288683"/>
                  </a:lnTo>
                  <a:lnTo>
                    <a:pt x="91215" y="282735"/>
                  </a:lnTo>
                  <a:lnTo>
                    <a:pt x="90807" y="276787"/>
                  </a:lnTo>
                  <a:lnTo>
                    <a:pt x="90343" y="269796"/>
                  </a:lnTo>
                  <a:lnTo>
                    <a:pt x="89878" y="262805"/>
                  </a:lnTo>
                  <a:lnTo>
                    <a:pt x="88973" y="248823"/>
                  </a:lnTo>
                  <a:lnTo>
                    <a:pt x="88076" y="234828"/>
                  </a:lnTo>
                  <a:lnTo>
                    <a:pt x="87627" y="227824"/>
                  </a:lnTo>
                  <a:lnTo>
                    <a:pt x="87171" y="220832"/>
                  </a:lnTo>
                  <a:lnTo>
                    <a:pt x="86706" y="213841"/>
                  </a:lnTo>
                  <a:lnTo>
                    <a:pt x="86241" y="206837"/>
                  </a:lnTo>
                  <a:lnTo>
                    <a:pt x="85760" y="199846"/>
                  </a:lnTo>
                  <a:lnTo>
                    <a:pt x="85262" y="192868"/>
                  </a:lnTo>
                  <a:lnTo>
                    <a:pt x="84757" y="185877"/>
                  </a:lnTo>
                  <a:lnTo>
                    <a:pt x="84227" y="178899"/>
                  </a:lnTo>
                  <a:lnTo>
                    <a:pt x="83958" y="175403"/>
                  </a:lnTo>
                  <a:lnTo>
                    <a:pt x="83689" y="171921"/>
                  </a:lnTo>
                  <a:lnTo>
                    <a:pt x="83411" y="168425"/>
                  </a:lnTo>
                  <a:lnTo>
                    <a:pt x="83126" y="164943"/>
                  </a:lnTo>
                  <a:lnTo>
                    <a:pt x="87211" y="165321"/>
                  </a:lnTo>
                  <a:lnTo>
                    <a:pt x="91305" y="165686"/>
                  </a:lnTo>
                  <a:lnTo>
                    <a:pt x="95398" y="166025"/>
                  </a:lnTo>
                  <a:lnTo>
                    <a:pt x="99500" y="166352"/>
                  </a:lnTo>
                  <a:lnTo>
                    <a:pt x="103610" y="166652"/>
                  </a:lnTo>
                  <a:lnTo>
                    <a:pt x="107719" y="166939"/>
                  </a:lnTo>
                  <a:lnTo>
                    <a:pt x="111829" y="167212"/>
                  </a:lnTo>
                  <a:lnTo>
                    <a:pt x="115939" y="167447"/>
                  </a:lnTo>
                  <a:lnTo>
                    <a:pt x="120057" y="167669"/>
                  </a:lnTo>
                  <a:lnTo>
                    <a:pt x="124175" y="167852"/>
                  </a:lnTo>
                  <a:lnTo>
                    <a:pt x="128293" y="168021"/>
                  </a:lnTo>
                  <a:lnTo>
                    <a:pt x="132419" y="168152"/>
                  </a:lnTo>
                  <a:lnTo>
                    <a:pt x="136537" y="168269"/>
                  </a:lnTo>
                  <a:lnTo>
                    <a:pt x="138600" y="168308"/>
                  </a:lnTo>
                  <a:lnTo>
                    <a:pt x="140663" y="168334"/>
                  </a:lnTo>
                  <a:lnTo>
                    <a:pt x="142726" y="168360"/>
                  </a:lnTo>
                  <a:lnTo>
                    <a:pt x="144781" y="168373"/>
                  </a:lnTo>
                  <a:lnTo>
                    <a:pt x="146844" y="168386"/>
                  </a:lnTo>
                  <a:lnTo>
                    <a:pt x="148907" y="168386"/>
                  </a:lnTo>
                  <a:lnTo>
                    <a:pt x="150970" y="168373"/>
                  </a:lnTo>
                  <a:lnTo>
                    <a:pt x="153033" y="168360"/>
                  </a:lnTo>
                  <a:lnTo>
                    <a:pt x="155088" y="168334"/>
                  </a:lnTo>
                  <a:lnTo>
                    <a:pt x="157151" y="168295"/>
                  </a:lnTo>
                  <a:lnTo>
                    <a:pt x="159214" y="168243"/>
                  </a:lnTo>
                  <a:lnTo>
                    <a:pt x="161269" y="168191"/>
                  </a:lnTo>
                  <a:lnTo>
                    <a:pt x="163332" y="168125"/>
                  </a:lnTo>
                  <a:lnTo>
                    <a:pt x="165387" y="168047"/>
                  </a:lnTo>
                  <a:lnTo>
                    <a:pt x="167450" y="167969"/>
                  </a:lnTo>
                  <a:lnTo>
                    <a:pt x="169505" y="167865"/>
                  </a:lnTo>
                  <a:lnTo>
                    <a:pt x="171568" y="167760"/>
                  </a:lnTo>
                  <a:lnTo>
                    <a:pt x="173623" y="167643"/>
                  </a:lnTo>
                  <a:lnTo>
                    <a:pt x="175678" y="167512"/>
                  </a:lnTo>
                  <a:lnTo>
                    <a:pt x="177733" y="167369"/>
                  </a:lnTo>
                  <a:lnTo>
                    <a:pt x="179796" y="167225"/>
                  </a:lnTo>
                  <a:lnTo>
                    <a:pt x="181851" y="167056"/>
                  </a:lnTo>
                  <a:lnTo>
                    <a:pt x="183897" y="166886"/>
                  </a:lnTo>
                  <a:lnTo>
                    <a:pt x="185952" y="166704"/>
                  </a:lnTo>
                  <a:lnTo>
                    <a:pt x="188007" y="166495"/>
                  </a:lnTo>
                  <a:lnTo>
                    <a:pt x="190062" y="166286"/>
                  </a:lnTo>
                  <a:lnTo>
                    <a:pt x="192109" y="166065"/>
                  </a:lnTo>
                  <a:lnTo>
                    <a:pt x="194155" y="165830"/>
                  </a:lnTo>
                  <a:lnTo>
                    <a:pt x="196210" y="165582"/>
                  </a:lnTo>
                  <a:lnTo>
                    <a:pt x="198257" y="165321"/>
                  </a:lnTo>
                  <a:lnTo>
                    <a:pt x="200304" y="165047"/>
                  </a:lnTo>
                  <a:lnTo>
                    <a:pt x="202351" y="164773"/>
                  </a:lnTo>
                  <a:lnTo>
                    <a:pt x="204389" y="164473"/>
                  </a:lnTo>
                  <a:lnTo>
                    <a:pt x="206436" y="164160"/>
                  </a:lnTo>
                  <a:lnTo>
                    <a:pt x="208474" y="163834"/>
                  </a:lnTo>
                  <a:lnTo>
                    <a:pt x="210513" y="163482"/>
                  </a:lnTo>
                  <a:lnTo>
                    <a:pt x="212552" y="163130"/>
                  </a:lnTo>
                  <a:lnTo>
                    <a:pt x="214590" y="162765"/>
                  </a:lnTo>
                  <a:close/>
                  <a:moveTo>
                    <a:pt x="168200" y="395831"/>
                  </a:moveTo>
                  <a:lnTo>
                    <a:pt x="168200" y="397657"/>
                  </a:lnTo>
                  <a:lnTo>
                    <a:pt x="168208" y="399496"/>
                  </a:lnTo>
                  <a:lnTo>
                    <a:pt x="168225" y="401323"/>
                  </a:lnTo>
                  <a:lnTo>
                    <a:pt x="168249" y="403162"/>
                  </a:lnTo>
                  <a:lnTo>
                    <a:pt x="168274" y="405001"/>
                  </a:lnTo>
                  <a:lnTo>
                    <a:pt x="168306" y="406853"/>
                  </a:lnTo>
                  <a:lnTo>
                    <a:pt x="168355" y="408705"/>
                  </a:lnTo>
                  <a:lnTo>
                    <a:pt x="168412" y="410557"/>
                  </a:lnTo>
                  <a:lnTo>
                    <a:pt x="164694" y="410674"/>
                  </a:lnTo>
                  <a:lnTo>
                    <a:pt x="160975" y="410818"/>
                  </a:lnTo>
                  <a:lnTo>
                    <a:pt x="157257" y="410974"/>
                  </a:lnTo>
                  <a:lnTo>
                    <a:pt x="153539" y="411157"/>
                  </a:lnTo>
                  <a:lnTo>
                    <a:pt x="149828" y="411340"/>
                  </a:lnTo>
                  <a:lnTo>
                    <a:pt x="146118" y="411535"/>
                  </a:lnTo>
                  <a:lnTo>
                    <a:pt x="138698" y="411940"/>
                  </a:lnTo>
                  <a:lnTo>
                    <a:pt x="138682" y="411692"/>
                  </a:lnTo>
                  <a:lnTo>
                    <a:pt x="138673" y="411470"/>
                  </a:lnTo>
                  <a:lnTo>
                    <a:pt x="138665" y="411014"/>
                  </a:lnTo>
                  <a:lnTo>
                    <a:pt x="138608" y="407283"/>
                  </a:lnTo>
                  <a:lnTo>
                    <a:pt x="138543" y="403553"/>
                  </a:lnTo>
                  <a:lnTo>
                    <a:pt x="138469" y="399836"/>
                  </a:lnTo>
                  <a:lnTo>
                    <a:pt x="138380" y="396131"/>
                  </a:lnTo>
                  <a:lnTo>
                    <a:pt x="145833" y="396118"/>
                  </a:lnTo>
                  <a:lnTo>
                    <a:pt x="149559" y="396105"/>
                  </a:lnTo>
                  <a:lnTo>
                    <a:pt x="153286" y="396079"/>
                  </a:lnTo>
                  <a:lnTo>
                    <a:pt x="157021" y="396040"/>
                  </a:lnTo>
                  <a:lnTo>
                    <a:pt x="160747" y="395988"/>
                  </a:lnTo>
                  <a:lnTo>
                    <a:pt x="164474" y="395923"/>
                  </a:lnTo>
                  <a:lnTo>
                    <a:pt x="168200" y="395831"/>
                  </a:lnTo>
                  <a:close/>
                  <a:moveTo>
                    <a:pt x="168567" y="414287"/>
                  </a:moveTo>
                  <a:lnTo>
                    <a:pt x="168689" y="416935"/>
                  </a:lnTo>
                  <a:lnTo>
                    <a:pt x="168755" y="418265"/>
                  </a:lnTo>
                  <a:lnTo>
                    <a:pt x="168828" y="419583"/>
                  </a:lnTo>
                  <a:lnTo>
                    <a:pt x="168910" y="420900"/>
                  </a:lnTo>
                  <a:lnTo>
                    <a:pt x="168999" y="422218"/>
                  </a:lnTo>
                  <a:lnTo>
                    <a:pt x="169089" y="423522"/>
                  </a:lnTo>
                  <a:lnTo>
                    <a:pt x="169195" y="424826"/>
                  </a:lnTo>
                  <a:lnTo>
                    <a:pt x="169195" y="424826"/>
                  </a:lnTo>
                  <a:lnTo>
                    <a:pt x="168135" y="424722"/>
                  </a:lnTo>
                  <a:lnTo>
                    <a:pt x="167075" y="424630"/>
                  </a:lnTo>
                  <a:lnTo>
                    <a:pt x="166023" y="424565"/>
                  </a:lnTo>
                  <a:lnTo>
                    <a:pt x="164971" y="424513"/>
                  </a:lnTo>
                  <a:lnTo>
                    <a:pt x="163927" y="424474"/>
                  </a:lnTo>
                  <a:lnTo>
                    <a:pt x="162884" y="424461"/>
                  </a:lnTo>
                  <a:lnTo>
                    <a:pt x="161848" y="424448"/>
                  </a:lnTo>
                  <a:lnTo>
                    <a:pt x="160812" y="424461"/>
                  </a:lnTo>
                  <a:lnTo>
                    <a:pt x="159785" y="424487"/>
                  </a:lnTo>
                  <a:lnTo>
                    <a:pt x="158757" y="424539"/>
                  </a:lnTo>
                  <a:lnTo>
                    <a:pt x="157738" y="424591"/>
                  </a:lnTo>
                  <a:lnTo>
                    <a:pt x="156727" y="424670"/>
                  </a:lnTo>
                  <a:lnTo>
                    <a:pt x="155716" y="424761"/>
                  </a:lnTo>
                  <a:lnTo>
                    <a:pt x="154713" y="424865"/>
                  </a:lnTo>
                  <a:lnTo>
                    <a:pt x="153718" y="424983"/>
                  </a:lnTo>
                  <a:lnTo>
                    <a:pt x="152723" y="425113"/>
                  </a:lnTo>
                  <a:lnTo>
                    <a:pt x="152593" y="424944"/>
                  </a:lnTo>
                  <a:lnTo>
                    <a:pt x="152454" y="424800"/>
                  </a:lnTo>
                  <a:lnTo>
                    <a:pt x="152299" y="424657"/>
                  </a:lnTo>
                  <a:lnTo>
                    <a:pt x="152136" y="424552"/>
                  </a:lnTo>
                  <a:lnTo>
                    <a:pt x="151957" y="424461"/>
                  </a:lnTo>
                  <a:lnTo>
                    <a:pt x="151867" y="424422"/>
                  </a:lnTo>
                  <a:lnTo>
                    <a:pt x="151769" y="424396"/>
                  </a:lnTo>
                  <a:lnTo>
                    <a:pt x="151671" y="424370"/>
                  </a:lnTo>
                  <a:lnTo>
                    <a:pt x="151574" y="424357"/>
                  </a:lnTo>
                  <a:lnTo>
                    <a:pt x="151361" y="424357"/>
                  </a:lnTo>
                  <a:lnTo>
                    <a:pt x="149820" y="424409"/>
                  </a:lnTo>
                  <a:lnTo>
                    <a:pt x="148255" y="424487"/>
                  </a:lnTo>
                  <a:lnTo>
                    <a:pt x="146656" y="424578"/>
                  </a:lnTo>
                  <a:lnTo>
                    <a:pt x="145026" y="424683"/>
                  </a:lnTo>
                  <a:lnTo>
                    <a:pt x="143378" y="424800"/>
                  </a:lnTo>
                  <a:lnTo>
                    <a:pt x="141707" y="424944"/>
                  </a:lnTo>
                  <a:lnTo>
                    <a:pt x="140011" y="425100"/>
                  </a:lnTo>
                  <a:lnTo>
                    <a:pt x="138298" y="425283"/>
                  </a:lnTo>
                  <a:lnTo>
                    <a:pt x="138315" y="425244"/>
                  </a:lnTo>
                  <a:lnTo>
                    <a:pt x="138331" y="425217"/>
                  </a:lnTo>
                  <a:lnTo>
                    <a:pt x="138339" y="425191"/>
                  </a:lnTo>
                  <a:lnTo>
                    <a:pt x="138355" y="425152"/>
                  </a:lnTo>
                  <a:lnTo>
                    <a:pt x="138429" y="424683"/>
                  </a:lnTo>
                  <a:lnTo>
                    <a:pt x="138494" y="424200"/>
                  </a:lnTo>
                  <a:lnTo>
                    <a:pt x="138551" y="423717"/>
                  </a:lnTo>
                  <a:lnTo>
                    <a:pt x="138608" y="423235"/>
                  </a:lnTo>
                  <a:lnTo>
                    <a:pt x="138649" y="422739"/>
                  </a:lnTo>
                  <a:lnTo>
                    <a:pt x="138690" y="422244"/>
                  </a:lnTo>
                  <a:lnTo>
                    <a:pt x="138722" y="421748"/>
                  </a:lnTo>
                  <a:lnTo>
                    <a:pt x="138747" y="421252"/>
                  </a:lnTo>
                  <a:lnTo>
                    <a:pt x="138763" y="420744"/>
                  </a:lnTo>
                  <a:lnTo>
                    <a:pt x="138779" y="420248"/>
                  </a:lnTo>
                  <a:lnTo>
                    <a:pt x="138804" y="419231"/>
                  </a:lnTo>
                  <a:lnTo>
                    <a:pt x="138804" y="418213"/>
                  </a:lnTo>
                  <a:lnTo>
                    <a:pt x="138804" y="417183"/>
                  </a:lnTo>
                  <a:lnTo>
                    <a:pt x="146241" y="416518"/>
                  </a:lnTo>
                  <a:lnTo>
                    <a:pt x="149959" y="416179"/>
                  </a:lnTo>
                  <a:lnTo>
                    <a:pt x="153685" y="415826"/>
                  </a:lnTo>
                  <a:lnTo>
                    <a:pt x="157404" y="415474"/>
                  </a:lnTo>
                  <a:lnTo>
                    <a:pt x="161130" y="415096"/>
                  </a:lnTo>
                  <a:lnTo>
                    <a:pt x="164849" y="414705"/>
                  </a:lnTo>
                  <a:lnTo>
                    <a:pt x="168567" y="414287"/>
                  </a:lnTo>
                  <a:close/>
                  <a:moveTo>
                    <a:pt x="152307" y="431491"/>
                  </a:moveTo>
                  <a:lnTo>
                    <a:pt x="153897" y="431530"/>
                  </a:lnTo>
                  <a:lnTo>
                    <a:pt x="155512" y="431609"/>
                  </a:lnTo>
                  <a:lnTo>
                    <a:pt x="157143" y="431700"/>
                  </a:lnTo>
                  <a:lnTo>
                    <a:pt x="158790" y="431804"/>
                  </a:lnTo>
                  <a:lnTo>
                    <a:pt x="160445" y="431948"/>
                  </a:lnTo>
                  <a:lnTo>
                    <a:pt x="162125" y="432117"/>
                  </a:lnTo>
                  <a:lnTo>
                    <a:pt x="163813" y="432300"/>
                  </a:lnTo>
                  <a:lnTo>
                    <a:pt x="165517" y="432522"/>
                  </a:lnTo>
                  <a:lnTo>
                    <a:pt x="167230" y="432769"/>
                  </a:lnTo>
                  <a:lnTo>
                    <a:pt x="168950" y="433043"/>
                  </a:lnTo>
                  <a:lnTo>
                    <a:pt x="170679" y="433343"/>
                  </a:lnTo>
                  <a:lnTo>
                    <a:pt x="172416" y="433669"/>
                  </a:lnTo>
                  <a:lnTo>
                    <a:pt x="174161" y="434035"/>
                  </a:lnTo>
                  <a:lnTo>
                    <a:pt x="175914" y="434426"/>
                  </a:lnTo>
                  <a:lnTo>
                    <a:pt x="176787" y="434635"/>
                  </a:lnTo>
                  <a:lnTo>
                    <a:pt x="177659" y="434856"/>
                  </a:lnTo>
                  <a:lnTo>
                    <a:pt x="178540" y="435078"/>
                  </a:lnTo>
                  <a:lnTo>
                    <a:pt x="179412" y="435313"/>
                  </a:lnTo>
                  <a:lnTo>
                    <a:pt x="180293" y="435548"/>
                  </a:lnTo>
                  <a:lnTo>
                    <a:pt x="181174" y="435795"/>
                  </a:lnTo>
                  <a:lnTo>
                    <a:pt x="182046" y="436056"/>
                  </a:lnTo>
                  <a:lnTo>
                    <a:pt x="182927" y="436330"/>
                  </a:lnTo>
                  <a:lnTo>
                    <a:pt x="183799" y="436604"/>
                  </a:lnTo>
                  <a:lnTo>
                    <a:pt x="184680" y="436878"/>
                  </a:lnTo>
                  <a:lnTo>
                    <a:pt x="185553" y="437178"/>
                  </a:lnTo>
                  <a:lnTo>
                    <a:pt x="186425" y="437478"/>
                  </a:lnTo>
                  <a:lnTo>
                    <a:pt x="187298" y="437791"/>
                  </a:lnTo>
                  <a:lnTo>
                    <a:pt x="188170" y="438104"/>
                  </a:lnTo>
                  <a:lnTo>
                    <a:pt x="189043" y="438443"/>
                  </a:lnTo>
                  <a:lnTo>
                    <a:pt x="189915" y="438782"/>
                  </a:lnTo>
                  <a:lnTo>
                    <a:pt x="190780" y="439121"/>
                  </a:lnTo>
                  <a:lnTo>
                    <a:pt x="191652" y="439487"/>
                  </a:lnTo>
                  <a:lnTo>
                    <a:pt x="192516" y="439852"/>
                  </a:lnTo>
                  <a:lnTo>
                    <a:pt x="193373" y="440230"/>
                  </a:lnTo>
                  <a:lnTo>
                    <a:pt x="194237" y="440621"/>
                  </a:lnTo>
                  <a:lnTo>
                    <a:pt x="195093" y="441013"/>
                  </a:lnTo>
                  <a:lnTo>
                    <a:pt x="195949" y="441417"/>
                  </a:lnTo>
                  <a:lnTo>
                    <a:pt x="196806" y="441834"/>
                  </a:lnTo>
                  <a:lnTo>
                    <a:pt x="197654" y="442265"/>
                  </a:lnTo>
                  <a:lnTo>
                    <a:pt x="198502" y="442708"/>
                  </a:lnTo>
                  <a:lnTo>
                    <a:pt x="199342" y="443152"/>
                  </a:lnTo>
                  <a:lnTo>
                    <a:pt x="200182" y="443608"/>
                  </a:lnTo>
                  <a:lnTo>
                    <a:pt x="201021" y="444078"/>
                  </a:lnTo>
                  <a:lnTo>
                    <a:pt x="201853" y="444560"/>
                  </a:lnTo>
                  <a:lnTo>
                    <a:pt x="202685" y="445043"/>
                  </a:lnTo>
                  <a:lnTo>
                    <a:pt x="203509" y="445552"/>
                  </a:lnTo>
                  <a:lnTo>
                    <a:pt x="204332" y="446060"/>
                  </a:lnTo>
                  <a:lnTo>
                    <a:pt x="205148" y="446582"/>
                  </a:lnTo>
                  <a:lnTo>
                    <a:pt x="205963" y="447117"/>
                  </a:lnTo>
                  <a:lnTo>
                    <a:pt x="206770" y="447665"/>
                  </a:lnTo>
                  <a:lnTo>
                    <a:pt x="207578" y="448225"/>
                  </a:lnTo>
                  <a:lnTo>
                    <a:pt x="208377" y="448786"/>
                  </a:lnTo>
                  <a:lnTo>
                    <a:pt x="209168" y="449373"/>
                  </a:lnTo>
                  <a:lnTo>
                    <a:pt x="209959" y="449960"/>
                  </a:lnTo>
                  <a:lnTo>
                    <a:pt x="210741" y="450560"/>
                  </a:lnTo>
                  <a:lnTo>
                    <a:pt x="211524" y="451186"/>
                  </a:lnTo>
                  <a:lnTo>
                    <a:pt x="212291" y="451812"/>
                  </a:lnTo>
                  <a:lnTo>
                    <a:pt x="213057" y="452451"/>
                  </a:lnTo>
                  <a:lnTo>
                    <a:pt x="213824" y="453104"/>
                  </a:lnTo>
                  <a:lnTo>
                    <a:pt x="214574" y="453756"/>
                  </a:lnTo>
                  <a:lnTo>
                    <a:pt x="215324" y="454434"/>
                  </a:lnTo>
                  <a:lnTo>
                    <a:pt x="216066" y="455125"/>
                  </a:lnTo>
                  <a:lnTo>
                    <a:pt x="216808" y="455830"/>
                  </a:lnTo>
                  <a:lnTo>
                    <a:pt x="217534" y="456534"/>
                  </a:lnTo>
                  <a:lnTo>
                    <a:pt x="218260" y="457264"/>
                  </a:lnTo>
                  <a:lnTo>
                    <a:pt x="218977" y="457995"/>
                  </a:lnTo>
                  <a:lnTo>
                    <a:pt x="219679" y="458751"/>
                  </a:lnTo>
                  <a:lnTo>
                    <a:pt x="220380" y="459508"/>
                  </a:lnTo>
                  <a:lnTo>
                    <a:pt x="221081" y="460290"/>
                  </a:lnTo>
                  <a:lnTo>
                    <a:pt x="221766" y="461073"/>
                  </a:lnTo>
                  <a:lnTo>
                    <a:pt x="222443" y="461882"/>
                  </a:lnTo>
                  <a:lnTo>
                    <a:pt x="223112" y="462703"/>
                  </a:lnTo>
                  <a:lnTo>
                    <a:pt x="223780" y="463525"/>
                  </a:lnTo>
                  <a:lnTo>
                    <a:pt x="224433" y="464373"/>
                  </a:lnTo>
                  <a:lnTo>
                    <a:pt x="225077" y="465221"/>
                  </a:lnTo>
                  <a:lnTo>
                    <a:pt x="225713" y="466094"/>
                  </a:lnTo>
                  <a:lnTo>
                    <a:pt x="226349" y="466981"/>
                  </a:lnTo>
                  <a:lnTo>
                    <a:pt x="226969" y="467881"/>
                  </a:lnTo>
                  <a:lnTo>
                    <a:pt x="227580" y="468794"/>
                  </a:lnTo>
                  <a:lnTo>
                    <a:pt x="228175" y="469720"/>
                  </a:lnTo>
                  <a:lnTo>
                    <a:pt x="228771" y="470660"/>
                  </a:lnTo>
                  <a:lnTo>
                    <a:pt x="229358" y="471612"/>
                  </a:lnTo>
                  <a:lnTo>
                    <a:pt x="229929" y="472577"/>
                  </a:lnTo>
                  <a:lnTo>
                    <a:pt x="230491" y="473555"/>
                  </a:lnTo>
                  <a:lnTo>
                    <a:pt x="231046" y="474559"/>
                  </a:lnTo>
                  <a:lnTo>
                    <a:pt x="231592" y="475564"/>
                  </a:lnTo>
                  <a:lnTo>
                    <a:pt x="232130" y="476594"/>
                  </a:lnTo>
                  <a:lnTo>
                    <a:pt x="232652" y="477638"/>
                  </a:lnTo>
                  <a:lnTo>
                    <a:pt x="233166" y="478694"/>
                  </a:lnTo>
                  <a:lnTo>
                    <a:pt x="233671" y="479764"/>
                  </a:lnTo>
                  <a:lnTo>
                    <a:pt x="234161" y="480846"/>
                  </a:lnTo>
                  <a:lnTo>
                    <a:pt x="234642" y="481955"/>
                  </a:lnTo>
                  <a:lnTo>
                    <a:pt x="235115" y="483063"/>
                  </a:lnTo>
                  <a:lnTo>
                    <a:pt x="235571" y="484198"/>
                  </a:lnTo>
                  <a:lnTo>
                    <a:pt x="236020" y="485346"/>
                  </a:lnTo>
                  <a:lnTo>
                    <a:pt x="236452" y="486507"/>
                  </a:lnTo>
                  <a:lnTo>
                    <a:pt x="236884" y="487681"/>
                  </a:lnTo>
                  <a:lnTo>
                    <a:pt x="237292" y="488881"/>
                  </a:lnTo>
                  <a:lnTo>
                    <a:pt x="237691" y="490094"/>
                  </a:lnTo>
                  <a:lnTo>
                    <a:pt x="238083" y="491307"/>
                  </a:lnTo>
                  <a:lnTo>
                    <a:pt x="238458" y="492559"/>
                  </a:lnTo>
                  <a:lnTo>
                    <a:pt x="238825" y="493811"/>
                  </a:lnTo>
                  <a:lnTo>
                    <a:pt x="239176" y="495089"/>
                  </a:lnTo>
                  <a:lnTo>
                    <a:pt x="239510" y="496380"/>
                  </a:lnTo>
                  <a:lnTo>
                    <a:pt x="239836" y="497685"/>
                  </a:lnTo>
                  <a:lnTo>
                    <a:pt x="240146" y="499002"/>
                  </a:lnTo>
                  <a:lnTo>
                    <a:pt x="240448" y="500346"/>
                  </a:lnTo>
                  <a:lnTo>
                    <a:pt x="240733" y="501702"/>
                  </a:lnTo>
                  <a:lnTo>
                    <a:pt x="241002" y="503072"/>
                  </a:lnTo>
                  <a:lnTo>
                    <a:pt x="241263" y="504454"/>
                  </a:lnTo>
                  <a:lnTo>
                    <a:pt x="241508" y="505863"/>
                  </a:lnTo>
                  <a:lnTo>
                    <a:pt x="241736" y="507284"/>
                  </a:lnTo>
                  <a:lnTo>
                    <a:pt x="241956" y="508732"/>
                  </a:lnTo>
                  <a:lnTo>
                    <a:pt x="242160" y="510180"/>
                  </a:lnTo>
                  <a:lnTo>
                    <a:pt x="242274" y="511067"/>
                  </a:lnTo>
                  <a:lnTo>
                    <a:pt x="242380" y="511954"/>
                  </a:lnTo>
                  <a:lnTo>
                    <a:pt x="242478" y="512828"/>
                  </a:lnTo>
                  <a:lnTo>
                    <a:pt x="242576" y="513702"/>
                  </a:lnTo>
                  <a:lnTo>
                    <a:pt x="242666" y="514562"/>
                  </a:lnTo>
                  <a:lnTo>
                    <a:pt x="242747" y="515423"/>
                  </a:lnTo>
                  <a:lnTo>
                    <a:pt x="242821" y="516284"/>
                  </a:lnTo>
                  <a:lnTo>
                    <a:pt x="242886" y="517132"/>
                  </a:lnTo>
                  <a:lnTo>
                    <a:pt x="242951" y="517967"/>
                  </a:lnTo>
                  <a:lnTo>
                    <a:pt x="243008" y="518815"/>
                  </a:lnTo>
                  <a:lnTo>
                    <a:pt x="243057" y="519649"/>
                  </a:lnTo>
                  <a:lnTo>
                    <a:pt x="243098" y="520471"/>
                  </a:lnTo>
                  <a:lnTo>
                    <a:pt x="243139" y="521293"/>
                  </a:lnTo>
                  <a:lnTo>
                    <a:pt x="243171" y="522114"/>
                  </a:lnTo>
                  <a:lnTo>
                    <a:pt x="243196" y="522923"/>
                  </a:lnTo>
                  <a:lnTo>
                    <a:pt x="243212" y="523732"/>
                  </a:lnTo>
                  <a:lnTo>
                    <a:pt x="243228" y="524540"/>
                  </a:lnTo>
                  <a:lnTo>
                    <a:pt x="243236" y="525336"/>
                  </a:lnTo>
                  <a:lnTo>
                    <a:pt x="243236" y="526132"/>
                  </a:lnTo>
                  <a:lnTo>
                    <a:pt x="243228" y="526914"/>
                  </a:lnTo>
                  <a:lnTo>
                    <a:pt x="243220" y="527697"/>
                  </a:lnTo>
                  <a:lnTo>
                    <a:pt x="243204" y="528466"/>
                  </a:lnTo>
                  <a:lnTo>
                    <a:pt x="243179" y="529249"/>
                  </a:lnTo>
                  <a:lnTo>
                    <a:pt x="243147" y="530005"/>
                  </a:lnTo>
                  <a:lnTo>
                    <a:pt x="243114" y="530775"/>
                  </a:lnTo>
                  <a:lnTo>
                    <a:pt x="243073" y="531532"/>
                  </a:lnTo>
                  <a:lnTo>
                    <a:pt x="243033" y="532288"/>
                  </a:lnTo>
                  <a:lnTo>
                    <a:pt x="242976" y="533031"/>
                  </a:lnTo>
                  <a:lnTo>
                    <a:pt x="242918" y="533775"/>
                  </a:lnTo>
                  <a:lnTo>
                    <a:pt x="242861" y="534505"/>
                  </a:lnTo>
                  <a:lnTo>
                    <a:pt x="242788" y="535236"/>
                  </a:lnTo>
                  <a:lnTo>
                    <a:pt x="242715" y="535966"/>
                  </a:lnTo>
                  <a:lnTo>
                    <a:pt x="242633" y="536684"/>
                  </a:lnTo>
                  <a:lnTo>
                    <a:pt x="242551" y="537401"/>
                  </a:lnTo>
                  <a:lnTo>
                    <a:pt x="242462" y="538118"/>
                  </a:lnTo>
                  <a:lnTo>
                    <a:pt x="242364" y="538823"/>
                  </a:lnTo>
                  <a:lnTo>
                    <a:pt x="242266" y="539527"/>
                  </a:lnTo>
                  <a:lnTo>
                    <a:pt x="242160" y="540231"/>
                  </a:lnTo>
                  <a:lnTo>
                    <a:pt x="242046" y="540923"/>
                  </a:lnTo>
                  <a:lnTo>
                    <a:pt x="241932" y="541614"/>
                  </a:lnTo>
                  <a:lnTo>
                    <a:pt x="241809" y="542292"/>
                  </a:lnTo>
                  <a:lnTo>
                    <a:pt x="241679" y="542970"/>
                  </a:lnTo>
                  <a:lnTo>
                    <a:pt x="241549" y="543649"/>
                  </a:lnTo>
                  <a:lnTo>
                    <a:pt x="241410" y="544314"/>
                  </a:lnTo>
                  <a:lnTo>
                    <a:pt x="241271" y="544979"/>
                  </a:lnTo>
                  <a:lnTo>
                    <a:pt x="241124" y="545644"/>
                  </a:lnTo>
                  <a:lnTo>
                    <a:pt x="240970" y="546296"/>
                  </a:lnTo>
                  <a:lnTo>
                    <a:pt x="240815" y="546948"/>
                  </a:lnTo>
                  <a:lnTo>
                    <a:pt x="240652" y="547588"/>
                  </a:lnTo>
                  <a:lnTo>
                    <a:pt x="240488" y="548227"/>
                  </a:lnTo>
                  <a:lnTo>
                    <a:pt x="240317" y="548866"/>
                  </a:lnTo>
                  <a:lnTo>
                    <a:pt x="240138" y="549505"/>
                  </a:lnTo>
                  <a:lnTo>
                    <a:pt x="239958" y="550131"/>
                  </a:lnTo>
                  <a:lnTo>
                    <a:pt x="239771" y="550757"/>
                  </a:lnTo>
                  <a:lnTo>
                    <a:pt x="239583" y="551370"/>
                  </a:lnTo>
                  <a:lnTo>
                    <a:pt x="239388" y="551983"/>
                  </a:lnTo>
                  <a:lnTo>
                    <a:pt x="239184" y="552596"/>
                  </a:lnTo>
                  <a:lnTo>
                    <a:pt x="238980" y="553196"/>
                  </a:lnTo>
                  <a:lnTo>
                    <a:pt x="238768" y="553796"/>
                  </a:lnTo>
                  <a:lnTo>
                    <a:pt x="238556" y="554396"/>
                  </a:lnTo>
                  <a:lnTo>
                    <a:pt x="238344" y="554983"/>
                  </a:lnTo>
                  <a:lnTo>
                    <a:pt x="238116" y="555570"/>
                  </a:lnTo>
                  <a:lnTo>
                    <a:pt x="237887" y="556157"/>
                  </a:lnTo>
                  <a:lnTo>
                    <a:pt x="237659" y="556731"/>
                  </a:lnTo>
                  <a:lnTo>
                    <a:pt x="237422" y="557305"/>
                  </a:lnTo>
                  <a:lnTo>
                    <a:pt x="237186" y="557879"/>
                  </a:lnTo>
                  <a:lnTo>
                    <a:pt x="236941" y="558439"/>
                  </a:lnTo>
                  <a:lnTo>
                    <a:pt x="236697" y="559000"/>
                  </a:lnTo>
                  <a:lnTo>
                    <a:pt x="236444" y="559561"/>
                  </a:lnTo>
                  <a:lnTo>
                    <a:pt x="236183" y="560109"/>
                  </a:lnTo>
                  <a:lnTo>
                    <a:pt x="235661" y="561205"/>
                  </a:lnTo>
                  <a:lnTo>
                    <a:pt x="235115" y="562274"/>
                  </a:lnTo>
                  <a:lnTo>
                    <a:pt x="234560" y="563331"/>
                  </a:lnTo>
                  <a:lnTo>
                    <a:pt x="233989" y="564374"/>
                  </a:lnTo>
                  <a:lnTo>
                    <a:pt x="233402" y="565391"/>
                  </a:lnTo>
                  <a:lnTo>
                    <a:pt x="232799" y="566396"/>
                  </a:lnTo>
                  <a:lnTo>
                    <a:pt x="232179" y="567387"/>
                  </a:lnTo>
                  <a:lnTo>
                    <a:pt x="231551" y="568365"/>
                  </a:lnTo>
                  <a:lnTo>
                    <a:pt x="230907" y="569317"/>
                  </a:lnTo>
                  <a:lnTo>
                    <a:pt x="230247" y="570256"/>
                  </a:lnTo>
                  <a:lnTo>
                    <a:pt x="229570" y="571182"/>
                  </a:lnTo>
                  <a:lnTo>
                    <a:pt x="228885" y="572095"/>
                  </a:lnTo>
                  <a:lnTo>
                    <a:pt x="228184" y="572982"/>
                  </a:lnTo>
                  <a:lnTo>
                    <a:pt x="227474" y="573869"/>
                  </a:lnTo>
                  <a:lnTo>
                    <a:pt x="226748" y="574730"/>
                  </a:lnTo>
                  <a:lnTo>
                    <a:pt x="226014" y="575578"/>
                  </a:lnTo>
                  <a:lnTo>
                    <a:pt x="225264" y="576413"/>
                  </a:lnTo>
                  <a:lnTo>
                    <a:pt x="224506" y="577221"/>
                  </a:lnTo>
                  <a:lnTo>
                    <a:pt x="223739" y="578030"/>
                  </a:lnTo>
                  <a:lnTo>
                    <a:pt x="222957" y="578813"/>
                  </a:lnTo>
                  <a:lnTo>
                    <a:pt x="222166" y="579582"/>
                  </a:lnTo>
                  <a:lnTo>
                    <a:pt x="221367" y="580339"/>
                  </a:lnTo>
                  <a:lnTo>
                    <a:pt x="220551" y="581082"/>
                  </a:lnTo>
                  <a:lnTo>
                    <a:pt x="219736" y="581813"/>
                  </a:lnTo>
                  <a:lnTo>
                    <a:pt x="218904" y="582530"/>
                  </a:lnTo>
                  <a:lnTo>
                    <a:pt x="218064" y="583221"/>
                  </a:lnTo>
                  <a:lnTo>
                    <a:pt x="217216" y="583913"/>
                  </a:lnTo>
                  <a:lnTo>
                    <a:pt x="216360" y="584591"/>
                  </a:lnTo>
                  <a:lnTo>
                    <a:pt x="215487" y="585243"/>
                  </a:lnTo>
                  <a:lnTo>
                    <a:pt x="214615" y="585882"/>
                  </a:lnTo>
                  <a:lnTo>
                    <a:pt x="213734" y="586521"/>
                  </a:lnTo>
                  <a:lnTo>
                    <a:pt x="212853" y="587134"/>
                  </a:lnTo>
                  <a:lnTo>
                    <a:pt x="211956" y="587734"/>
                  </a:lnTo>
                  <a:lnTo>
                    <a:pt x="211051" y="588334"/>
                  </a:lnTo>
                  <a:lnTo>
                    <a:pt x="210146" y="588908"/>
                  </a:lnTo>
                  <a:lnTo>
                    <a:pt x="209233" y="589469"/>
                  </a:lnTo>
                  <a:lnTo>
                    <a:pt x="208311" y="590030"/>
                  </a:lnTo>
                  <a:lnTo>
                    <a:pt x="207382" y="590564"/>
                  </a:lnTo>
                  <a:lnTo>
                    <a:pt x="206452" y="591099"/>
                  </a:lnTo>
                  <a:lnTo>
                    <a:pt x="205514" y="591608"/>
                  </a:lnTo>
                  <a:lnTo>
                    <a:pt x="204577" y="592117"/>
                  </a:lnTo>
                  <a:lnTo>
                    <a:pt x="203631" y="592599"/>
                  </a:lnTo>
                  <a:lnTo>
                    <a:pt x="202685" y="593082"/>
                  </a:lnTo>
                  <a:lnTo>
                    <a:pt x="201731" y="593551"/>
                  </a:lnTo>
                  <a:lnTo>
                    <a:pt x="200769" y="593995"/>
                  </a:lnTo>
                  <a:lnTo>
                    <a:pt x="199815" y="594438"/>
                  </a:lnTo>
                  <a:lnTo>
                    <a:pt x="198852" y="594869"/>
                  </a:lnTo>
                  <a:lnTo>
                    <a:pt x="197882" y="595299"/>
                  </a:lnTo>
                  <a:lnTo>
                    <a:pt x="196920" y="595703"/>
                  </a:lnTo>
                  <a:lnTo>
                    <a:pt x="195949" y="596095"/>
                  </a:lnTo>
                  <a:lnTo>
                    <a:pt x="194979" y="596486"/>
                  </a:lnTo>
                  <a:lnTo>
                    <a:pt x="194001" y="596864"/>
                  </a:lnTo>
                  <a:lnTo>
                    <a:pt x="193030" y="597229"/>
                  </a:lnTo>
                  <a:lnTo>
                    <a:pt x="192052" y="597582"/>
                  </a:lnTo>
                  <a:lnTo>
                    <a:pt x="191081" y="597921"/>
                  </a:lnTo>
                  <a:lnTo>
                    <a:pt x="190103" y="598260"/>
                  </a:lnTo>
                  <a:lnTo>
                    <a:pt x="189124" y="598586"/>
                  </a:lnTo>
                  <a:lnTo>
                    <a:pt x="188154" y="598886"/>
                  </a:lnTo>
                  <a:lnTo>
                    <a:pt x="187175" y="599199"/>
                  </a:lnTo>
                  <a:lnTo>
                    <a:pt x="186205" y="599486"/>
                  </a:lnTo>
                  <a:lnTo>
                    <a:pt x="185226" y="599773"/>
                  </a:lnTo>
                  <a:lnTo>
                    <a:pt x="184256" y="600047"/>
                  </a:lnTo>
                  <a:lnTo>
                    <a:pt x="183286" y="600308"/>
                  </a:lnTo>
                  <a:lnTo>
                    <a:pt x="182315" y="600555"/>
                  </a:lnTo>
                  <a:lnTo>
                    <a:pt x="181353" y="600803"/>
                  </a:lnTo>
                  <a:lnTo>
                    <a:pt x="180391" y="601038"/>
                  </a:lnTo>
                  <a:lnTo>
                    <a:pt x="179429" y="601260"/>
                  </a:lnTo>
                  <a:lnTo>
                    <a:pt x="178475" y="601482"/>
                  </a:lnTo>
                  <a:lnTo>
                    <a:pt x="177521" y="601690"/>
                  </a:lnTo>
                  <a:lnTo>
                    <a:pt x="175629" y="602082"/>
                  </a:lnTo>
                  <a:lnTo>
                    <a:pt x="173745" y="602434"/>
                  </a:lnTo>
                  <a:lnTo>
                    <a:pt x="171894" y="602760"/>
                  </a:lnTo>
                  <a:lnTo>
                    <a:pt x="170051" y="603060"/>
                  </a:lnTo>
                  <a:lnTo>
                    <a:pt x="168241" y="603321"/>
                  </a:lnTo>
                  <a:lnTo>
                    <a:pt x="166463" y="603542"/>
                  </a:lnTo>
                  <a:lnTo>
                    <a:pt x="164702" y="603751"/>
                  </a:lnTo>
                  <a:lnTo>
                    <a:pt x="162981" y="603921"/>
                  </a:lnTo>
                  <a:lnTo>
                    <a:pt x="161293" y="604064"/>
                  </a:lnTo>
                  <a:lnTo>
                    <a:pt x="159638" y="604194"/>
                  </a:lnTo>
                  <a:lnTo>
                    <a:pt x="158024" y="604286"/>
                  </a:lnTo>
                  <a:lnTo>
                    <a:pt x="156450" y="604364"/>
                  </a:lnTo>
                  <a:lnTo>
                    <a:pt x="155626" y="604390"/>
                  </a:lnTo>
                  <a:lnTo>
                    <a:pt x="154803" y="604416"/>
                  </a:lnTo>
                  <a:lnTo>
                    <a:pt x="153971" y="604429"/>
                  </a:lnTo>
                  <a:lnTo>
                    <a:pt x="152307" y="604429"/>
                  </a:lnTo>
                  <a:lnTo>
                    <a:pt x="151476" y="604416"/>
                  </a:lnTo>
                  <a:lnTo>
                    <a:pt x="150636" y="604390"/>
                  </a:lnTo>
                  <a:lnTo>
                    <a:pt x="149796" y="604364"/>
                  </a:lnTo>
                  <a:lnTo>
                    <a:pt x="148948" y="604338"/>
                  </a:lnTo>
                  <a:lnTo>
                    <a:pt x="148100" y="604286"/>
                  </a:lnTo>
                  <a:lnTo>
                    <a:pt x="147260" y="604234"/>
                  </a:lnTo>
                  <a:lnTo>
                    <a:pt x="146412" y="604168"/>
                  </a:lnTo>
                  <a:lnTo>
                    <a:pt x="145556" y="604103"/>
                  </a:lnTo>
                  <a:lnTo>
                    <a:pt x="144708" y="604025"/>
                  </a:lnTo>
                  <a:lnTo>
                    <a:pt x="143851" y="603947"/>
                  </a:lnTo>
                  <a:lnTo>
                    <a:pt x="142995" y="603842"/>
                  </a:lnTo>
                  <a:lnTo>
                    <a:pt x="142139" y="603738"/>
                  </a:lnTo>
                  <a:lnTo>
                    <a:pt x="141283" y="603634"/>
                  </a:lnTo>
                  <a:lnTo>
                    <a:pt x="140427" y="603516"/>
                  </a:lnTo>
                  <a:lnTo>
                    <a:pt x="139562" y="603386"/>
                  </a:lnTo>
                  <a:lnTo>
                    <a:pt x="138706" y="603242"/>
                  </a:lnTo>
                  <a:lnTo>
                    <a:pt x="137842" y="603099"/>
                  </a:lnTo>
                  <a:lnTo>
                    <a:pt x="136985" y="602942"/>
                  </a:lnTo>
                  <a:lnTo>
                    <a:pt x="136121" y="602773"/>
                  </a:lnTo>
                  <a:lnTo>
                    <a:pt x="135265" y="602603"/>
                  </a:lnTo>
                  <a:lnTo>
                    <a:pt x="134400" y="602421"/>
                  </a:lnTo>
                  <a:lnTo>
                    <a:pt x="133536" y="602225"/>
                  </a:lnTo>
                  <a:lnTo>
                    <a:pt x="132672" y="602016"/>
                  </a:lnTo>
                  <a:lnTo>
                    <a:pt x="131816" y="601808"/>
                  </a:lnTo>
                  <a:lnTo>
                    <a:pt x="130951" y="601586"/>
                  </a:lnTo>
                  <a:lnTo>
                    <a:pt x="130095" y="601364"/>
                  </a:lnTo>
                  <a:lnTo>
                    <a:pt x="129231" y="601116"/>
                  </a:lnTo>
                  <a:lnTo>
                    <a:pt x="128374" y="600869"/>
                  </a:lnTo>
                  <a:lnTo>
                    <a:pt x="127510" y="600608"/>
                  </a:lnTo>
                  <a:lnTo>
                    <a:pt x="126654" y="600347"/>
                  </a:lnTo>
                  <a:lnTo>
                    <a:pt x="125798" y="600060"/>
                  </a:lnTo>
                  <a:lnTo>
                    <a:pt x="124941" y="599773"/>
                  </a:lnTo>
                  <a:lnTo>
                    <a:pt x="124085" y="599473"/>
                  </a:lnTo>
                  <a:lnTo>
                    <a:pt x="123229" y="599173"/>
                  </a:lnTo>
                  <a:lnTo>
                    <a:pt x="122381" y="598847"/>
                  </a:lnTo>
                  <a:lnTo>
                    <a:pt x="121525" y="598521"/>
                  </a:lnTo>
                  <a:lnTo>
                    <a:pt x="120677" y="598182"/>
                  </a:lnTo>
                  <a:lnTo>
                    <a:pt x="119829" y="597843"/>
                  </a:lnTo>
                  <a:lnTo>
                    <a:pt x="118989" y="597477"/>
                  </a:lnTo>
                  <a:lnTo>
                    <a:pt x="118141" y="597112"/>
                  </a:lnTo>
                  <a:lnTo>
                    <a:pt x="117301" y="596734"/>
                  </a:lnTo>
                  <a:lnTo>
                    <a:pt x="116461" y="596343"/>
                  </a:lnTo>
                  <a:lnTo>
                    <a:pt x="115629" y="595951"/>
                  </a:lnTo>
                  <a:lnTo>
                    <a:pt x="114797" y="595534"/>
                  </a:lnTo>
                  <a:lnTo>
                    <a:pt x="113966" y="595117"/>
                  </a:lnTo>
                  <a:lnTo>
                    <a:pt x="113134" y="594686"/>
                  </a:lnTo>
                  <a:lnTo>
                    <a:pt x="112310" y="594243"/>
                  </a:lnTo>
                  <a:lnTo>
                    <a:pt x="111487" y="593799"/>
                  </a:lnTo>
                  <a:lnTo>
                    <a:pt x="110663" y="593330"/>
                  </a:lnTo>
                  <a:lnTo>
                    <a:pt x="109848" y="592860"/>
                  </a:lnTo>
                  <a:lnTo>
                    <a:pt x="109032" y="592377"/>
                  </a:lnTo>
                  <a:lnTo>
                    <a:pt x="108225" y="591882"/>
                  </a:lnTo>
                  <a:lnTo>
                    <a:pt x="107418" y="591373"/>
                  </a:lnTo>
                  <a:lnTo>
                    <a:pt x="106619" y="590851"/>
                  </a:lnTo>
                  <a:lnTo>
                    <a:pt x="105820" y="590330"/>
                  </a:lnTo>
                  <a:lnTo>
                    <a:pt x="105020" y="589795"/>
                  </a:lnTo>
                  <a:lnTo>
                    <a:pt x="104229" y="589234"/>
                  </a:lnTo>
                  <a:lnTo>
                    <a:pt x="103447" y="588673"/>
                  </a:lnTo>
                  <a:lnTo>
                    <a:pt x="102664" y="588112"/>
                  </a:lnTo>
                  <a:lnTo>
                    <a:pt x="101881" y="587525"/>
                  </a:lnTo>
                  <a:lnTo>
                    <a:pt x="101106" y="586925"/>
                  </a:lnTo>
                  <a:lnTo>
                    <a:pt x="100340" y="586325"/>
                  </a:lnTo>
                  <a:lnTo>
                    <a:pt x="99573" y="585699"/>
                  </a:lnTo>
                  <a:lnTo>
                    <a:pt x="98815" y="585073"/>
                  </a:lnTo>
                  <a:lnTo>
                    <a:pt x="98057" y="584434"/>
                  </a:lnTo>
                  <a:lnTo>
                    <a:pt x="97306" y="583782"/>
                  </a:lnTo>
                  <a:lnTo>
                    <a:pt x="96564" y="583117"/>
                  </a:lnTo>
                  <a:lnTo>
                    <a:pt x="95822" y="582439"/>
                  </a:lnTo>
                  <a:lnTo>
                    <a:pt x="95088" y="581747"/>
                  </a:lnTo>
                  <a:lnTo>
                    <a:pt x="94363" y="581056"/>
                  </a:lnTo>
                  <a:lnTo>
                    <a:pt x="93637" y="580339"/>
                  </a:lnTo>
                  <a:lnTo>
                    <a:pt x="92919" y="579621"/>
                  </a:lnTo>
                  <a:lnTo>
                    <a:pt x="92210" y="578878"/>
                  </a:lnTo>
                  <a:lnTo>
                    <a:pt x="91509" y="578134"/>
                  </a:lnTo>
                  <a:lnTo>
                    <a:pt x="90807" y="577365"/>
                  </a:lnTo>
                  <a:lnTo>
                    <a:pt x="90114" y="576595"/>
                  </a:lnTo>
                  <a:lnTo>
                    <a:pt x="89429" y="575813"/>
                  </a:lnTo>
                  <a:lnTo>
                    <a:pt x="88744" y="575017"/>
                  </a:lnTo>
                  <a:lnTo>
                    <a:pt x="88068" y="574208"/>
                  </a:lnTo>
                  <a:lnTo>
                    <a:pt x="87407" y="573387"/>
                  </a:lnTo>
                  <a:lnTo>
                    <a:pt x="86747" y="572552"/>
                  </a:lnTo>
                  <a:lnTo>
                    <a:pt x="86086" y="571704"/>
                  </a:lnTo>
                  <a:lnTo>
                    <a:pt x="85442" y="570843"/>
                  </a:lnTo>
                  <a:lnTo>
                    <a:pt x="84806" y="569983"/>
                  </a:lnTo>
                  <a:lnTo>
                    <a:pt x="84170" y="569096"/>
                  </a:lnTo>
                  <a:lnTo>
                    <a:pt x="83550" y="568196"/>
                  </a:lnTo>
                  <a:lnTo>
                    <a:pt x="82930" y="567283"/>
                  </a:lnTo>
                  <a:lnTo>
                    <a:pt x="82319" y="566357"/>
                  </a:lnTo>
                  <a:lnTo>
                    <a:pt x="81715" y="565430"/>
                  </a:lnTo>
                  <a:lnTo>
                    <a:pt x="81120" y="564478"/>
                  </a:lnTo>
                  <a:lnTo>
                    <a:pt x="80533" y="563513"/>
                  </a:lnTo>
                  <a:lnTo>
                    <a:pt x="79954" y="562535"/>
                  </a:lnTo>
                  <a:lnTo>
                    <a:pt x="79391" y="561557"/>
                  </a:lnTo>
                  <a:lnTo>
                    <a:pt x="78829" y="560552"/>
                  </a:lnTo>
                  <a:lnTo>
                    <a:pt x="78274" y="559535"/>
                  </a:lnTo>
                  <a:lnTo>
                    <a:pt x="77728" y="558505"/>
                  </a:lnTo>
                  <a:lnTo>
                    <a:pt x="77190" y="557474"/>
                  </a:lnTo>
                  <a:lnTo>
                    <a:pt x="76660" y="556418"/>
                  </a:lnTo>
                  <a:lnTo>
                    <a:pt x="76146" y="555348"/>
                  </a:lnTo>
                  <a:lnTo>
                    <a:pt x="75632" y="554266"/>
                  </a:lnTo>
                  <a:lnTo>
                    <a:pt x="75135" y="553170"/>
                  </a:lnTo>
                  <a:lnTo>
                    <a:pt x="74645" y="552061"/>
                  </a:lnTo>
                  <a:lnTo>
                    <a:pt x="74156" y="550940"/>
                  </a:lnTo>
                  <a:lnTo>
                    <a:pt x="73691" y="549805"/>
                  </a:lnTo>
                  <a:lnTo>
                    <a:pt x="73227" y="548657"/>
                  </a:lnTo>
                  <a:lnTo>
                    <a:pt x="72770" y="547496"/>
                  </a:lnTo>
                  <a:lnTo>
                    <a:pt x="72330" y="546309"/>
                  </a:lnTo>
                  <a:lnTo>
                    <a:pt x="71889" y="545122"/>
                  </a:lnTo>
                  <a:lnTo>
                    <a:pt x="71473" y="543922"/>
                  </a:lnTo>
                  <a:lnTo>
                    <a:pt x="71058" y="542696"/>
                  </a:lnTo>
                  <a:lnTo>
                    <a:pt x="70650" y="541470"/>
                  </a:lnTo>
                  <a:lnTo>
                    <a:pt x="70258" y="540218"/>
                  </a:lnTo>
                  <a:lnTo>
                    <a:pt x="69875" y="538953"/>
                  </a:lnTo>
                  <a:lnTo>
                    <a:pt x="69508" y="537675"/>
                  </a:lnTo>
                  <a:lnTo>
                    <a:pt x="69141" y="536384"/>
                  </a:lnTo>
                  <a:lnTo>
                    <a:pt x="68791" y="535079"/>
                  </a:lnTo>
                  <a:lnTo>
                    <a:pt x="68456" y="533762"/>
                  </a:lnTo>
                  <a:lnTo>
                    <a:pt x="68122" y="532432"/>
                  </a:lnTo>
                  <a:lnTo>
                    <a:pt x="67804" y="531075"/>
                  </a:lnTo>
                  <a:lnTo>
                    <a:pt x="67502" y="529719"/>
                  </a:lnTo>
                  <a:lnTo>
                    <a:pt x="67209" y="528336"/>
                  </a:lnTo>
                  <a:lnTo>
                    <a:pt x="66923" y="526940"/>
                  </a:lnTo>
                  <a:lnTo>
                    <a:pt x="66654" y="525545"/>
                  </a:lnTo>
                  <a:lnTo>
                    <a:pt x="66491" y="524658"/>
                  </a:lnTo>
                  <a:lnTo>
                    <a:pt x="66336" y="523784"/>
                  </a:lnTo>
                  <a:lnTo>
                    <a:pt x="66189" y="522923"/>
                  </a:lnTo>
                  <a:lnTo>
                    <a:pt x="66051" y="522062"/>
                  </a:lnTo>
                  <a:lnTo>
                    <a:pt x="65920" y="521201"/>
                  </a:lnTo>
                  <a:lnTo>
                    <a:pt x="65790" y="520354"/>
                  </a:lnTo>
                  <a:lnTo>
                    <a:pt x="65676" y="519506"/>
                  </a:lnTo>
                  <a:lnTo>
                    <a:pt x="65562" y="518658"/>
                  </a:lnTo>
                  <a:lnTo>
                    <a:pt x="65456" y="517823"/>
                  </a:lnTo>
                  <a:lnTo>
                    <a:pt x="65358" y="516988"/>
                  </a:lnTo>
                  <a:lnTo>
                    <a:pt x="65268" y="516167"/>
                  </a:lnTo>
                  <a:lnTo>
                    <a:pt x="65186" y="515345"/>
                  </a:lnTo>
                  <a:lnTo>
                    <a:pt x="65113" y="514523"/>
                  </a:lnTo>
                  <a:lnTo>
                    <a:pt x="65040" y="513715"/>
                  </a:lnTo>
                  <a:lnTo>
                    <a:pt x="64974" y="512906"/>
                  </a:lnTo>
                  <a:lnTo>
                    <a:pt x="64925" y="512110"/>
                  </a:lnTo>
                  <a:lnTo>
                    <a:pt x="64877" y="511315"/>
                  </a:lnTo>
                  <a:lnTo>
                    <a:pt x="64828" y="510519"/>
                  </a:lnTo>
                  <a:lnTo>
                    <a:pt x="64795" y="509737"/>
                  </a:lnTo>
                  <a:lnTo>
                    <a:pt x="64762" y="508954"/>
                  </a:lnTo>
                  <a:lnTo>
                    <a:pt x="64746" y="508184"/>
                  </a:lnTo>
                  <a:lnTo>
                    <a:pt x="64730" y="507402"/>
                  </a:lnTo>
                  <a:lnTo>
                    <a:pt x="64713" y="506645"/>
                  </a:lnTo>
                  <a:lnTo>
                    <a:pt x="64713" y="505876"/>
                  </a:lnTo>
                  <a:lnTo>
                    <a:pt x="64713" y="505119"/>
                  </a:lnTo>
                  <a:lnTo>
                    <a:pt x="64730" y="504376"/>
                  </a:lnTo>
                  <a:lnTo>
                    <a:pt x="64746" y="503632"/>
                  </a:lnTo>
                  <a:lnTo>
                    <a:pt x="64762" y="502889"/>
                  </a:lnTo>
                  <a:lnTo>
                    <a:pt x="64795" y="502145"/>
                  </a:lnTo>
                  <a:lnTo>
                    <a:pt x="64828" y="501415"/>
                  </a:lnTo>
                  <a:lnTo>
                    <a:pt x="64868" y="500685"/>
                  </a:lnTo>
                  <a:lnTo>
                    <a:pt x="64917" y="499967"/>
                  </a:lnTo>
                  <a:lnTo>
                    <a:pt x="64966" y="499250"/>
                  </a:lnTo>
                  <a:lnTo>
                    <a:pt x="65031" y="498533"/>
                  </a:lnTo>
                  <a:lnTo>
                    <a:pt x="65097" y="497828"/>
                  </a:lnTo>
                  <a:lnTo>
                    <a:pt x="65162" y="497124"/>
                  </a:lnTo>
                  <a:lnTo>
                    <a:pt x="65244" y="496433"/>
                  </a:lnTo>
                  <a:lnTo>
                    <a:pt x="65325" y="495728"/>
                  </a:lnTo>
                  <a:lnTo>
                    <a:pt x="65415" y="495050"/>
                  </a:lnTo>
                  <a:lnTo>
                    <a:pt x="65504" y="494359"/>
                  </a:lnTo>
                  <a:lnTo>
                    <a:pt x="65610" y="493681"/>
                  </a:lnTo>
                  <a:lnTo>
                    <a:pt x="65716" y="493002"/>
                  </a:lnTo>
                  <a:lnTo>
                    <a:pt x="65822" y="492337"/>
                  </a:lnTo>
                  <a:lnTo>
                    <a:pt x="65945" y="491672"/>
                  </a:lnTo>
                  <a:lnTo>
                    <a:pt x="66067" y="491007"/>
                  </a:lnTo>
                  <a:lnTo>
                    <a:pt x="66198" y="490355"/>
                  </a:lnTo>
                  <a:lnTo>
                    <a:pt x="66328" y="489702"/>
                  </a:lnTo>
                  <a:lnTo>
                    <a:pt x="66467" y="489050"/>
                  </a:lnTo>
                  <a:lnTo>
                    <a:pt x="66613" y="488411"/>
                  </a:lnTo>
                  <a:lnTo>
                    <a:pt x="66760" y="487772"/>
                  </a:lnTo>
                  <a:lnTo>
                    <a:pt x="66915" y="487146"/>
                  </a:lnTo>
                  <a:lnTo>
                    <a:pt x="67078" y="486507"/>
                  </a:lnTo>
                  <a:lnTo>
                    <a:pt x="67249" y="485894"/>
                  </a:lnTo>
                  <a:lnTo>
                    <a:pt x="67421" y="485268"/>
                  </a:lnTo>
                  <a:lnTo>
                    <a:pt x="67592" y="484655"/>
                  </a:lnTo>
                  <a:lnTo>
                    <a:pt x="67771" y="484042"/>
                  </a:lnTo>
                  <a:lnTo>
                    <a:pt x="67959" y="483442"/>
                  </a:lnTo>
                  <a:lnTo>
                    <a:pt x="68155" y="482829"/>
                  </a:lnTo>
                  <a:lnTo>
                    <a:pt x="68350" y="482242"/>
                  </a:lnTo>
                  <a:lnTo>
                    <a:pt x="68554" y="481642"/>
                  </a:lnTo>
                  <a:lnTo>
                    <a:pt x="68758" y="481055"/>
                  </a:lnTo>
                  <a:lnTo>
                    <a:pt x="68970" y="480468"/>
                  </a:lnTo>
                  <a:lnTo>
                    <a:pt x="69190" y="479894"/>
                  </a:lnTo>
                  <a:lnTo>
                    <a:pt x="69410" y="479307"/>
                  </a:lnTo>
                  <a:lnTo>
                    <a:pt x="69631" y="478746"/>
                  </a:lnTo>
                  <a:lnTo>
                    <a:pt x="69867" y="478172"/>
                  </a:lnTo>
                  <a:lnTo>
                    <a:pt x="70095" y="477611"/>
                  </a:lnTo>
                  <a:lnTo>
                    <a:pt x="70340" y="477051"/>
                  </a:lnTo>
                  <a:lnTo>
                    <a:pt x="70585" y="476503"/>
                  </a:lnTo>
                  <a:lnTo>
                    <a:pt x="70829" y="475955"/>
                  </a:lnTo>
                  <a:lnTo>
                    <a:pt x="71090" y="475407"/>
                  </a:lnTo>
                  <a:lnTo>
                    <a:pt x="71343" y="474859"/>
                  </a:lnTo>
                  <a:lnTo>
                    <a:pt x="71604" y="474325"/>
                  </a:lnTo>
                  <a:lnTo>
                    <a:pt x="71873" y="473790"/>
                  </a:lnTo>
                  <a:lnTo>
                    <a:pt x="72142" y="473268"/>
                  </a:lnTo>
                  <a:lnTo>
                    <a:pt x="72419" y="472733"/>
                  </a:lnTo>
                  <a:lnTo>
                    <a:pt x="72697" y="472212"/>
                  </a:lnTo>
                  <a:lnTo>
                    <a:pt x="72982" y="471703"/>
                  </a:lnTo>
                  <a:lnTo>
                    <a:pt x="73569" y="470686"/>
                  </a:lnTo>
                  <a:lnTo>
                    <a:pt x="74164" y="469681"/>
                  </a:lnTo>
                  <a:lnTo>
                    <a:pt x="74776" y="468690"/>
                  </a:lnTo>
                  <a:lnTo>
                    <a:pt x="75404" y="467712"/>
                  </a:lnTo>
                  <a:lnTo>
                    <a:pt x="76048" y="466760"/>
                  </a:lnTo>
                  <a:lnTo>
                    <a:pt x="76709" y="465821"/>
                  </a:lnTo>
                  <a:lnTo>
                    <a:pt x="77385" y="464894"/>
                  </a:lnTo>
                  <a:lnTo>
                    <a:pt x="78070" y="463994"/>
                  </a:lnTo>
                  <a:lnTo>
                    <a:pt x="78772" y="463095"/>
                  </a:lnTo>
                  <a:lnTo>
                    <a:pt x="79489" y="462221"/>
                  </a:lnTo>
                  <a:lnTo>
                    <a:pt x="80215" y="461360"/>
                  </a:lnTo>
                  <a:lnTo>
                    <a:pt x="80965" y="460512"/>
                  </a:lnTo>
                  <a:lnTo>
                    <a:pt x="81715" y="459677"/>
                  </a:lnTo>
                  <a:lnTo>
                    <a:pt x="82482" y="458869"/>
                  </a:lnTo>
                  <a:lnTo>
                    <a:pt x="83265" y="458060"/>
                  </a:lnTo>
                  <a:lnTo>
                    <a:pt x="84056" y="457277"/>
                  </a:lnTo>
                  <a:lnTo>
                    <a:pt x="84863" y="456508"/>
                  </a:lnTo>
                  <a:lnTo>
                    <a:pt x="85678" y="455751"/>
                  </a:lnTo>
                  <a:lnTo>
                    <a:pt x="86502" y="455008"/>
                  </a:lnTo>
                  <a:lnTo>
                    <a:pt x="87334" y="454277"/>
                  </a:lnTo>
                  <a:lnTo>
                    <a:pt x="88182" y="453560"/>
                  </a:lnTo>
                  <a:lnTo>
                    <a:pt x="89038" y="452856"/>
                  </a:lnTo>
                  <a:lnTo>
                    <a:pt x="89902" y="452164"/>
                  </a:lnTo>
                  <a:lnTo>
                    <a:pt x="90775" y="451499"/>
                  </a:lnTo>
                  <a:lnTo>
                    <a:pt x="91655" y="450834"/>
                  </a:lnTo>
                  <a:lnTo>
                    <a:pt x="92552" y="450195"/>
                  </a:lnTo>
                  <a:lnTo>
                    <a:pt x="93449" y="449556"/>
                  </a:lnTo>
                  <a:lnTo>
                    <a:pt x="94355" y="448943"/>
                  </a:lnTo>
                  <a:lnTo>
                    <a:pt x="95276" y="448343"/>
                  </a:lnTo>
                  <a:lnTo>
                    <a:pt x="96197" y="447743"/>
                  </a:lnTo>
                  <a:lnTo>
                    <a:pt x="97127" y="447169"/>
                  </a:lnTo>
                  <a:lnTo>
                    <a:pt x="98057" y="446595"/>
                  </a:lnTo>
                  <a:lnTo>
                    <a:pt x="99002" y="446047"/>
                  </a:lnTo>
                  <a:lnTo>
                    <a:pt x="99948" y="445499"/>
                  </a:lnTo>
                  <a:lnTo>
                    <a:pt x="100902" y="444978"/>
                  </a:lnTo>
                  <a:lnTo>
                    <a:pt x="101856" y="444456"/>
                  </a:lnTo>
                  <a:lnTo>
                    <a:pt x="102819" y="443960"/>
                  </a:lnTo>
                  <a:lnTo>
                    <a:pt x="103789" y="443465"/>
                  </a:lnTo>
                  <a:lnTo>
                    <a:pt x="104759" y="442982"/>
                  </a:lnTo>
                  <a:lnTo>
                    <a:pt x="105738" y="442513"/>
                  </a:lnTo>
                  <a:lnTo>
                    <a:pt x="106716" y="442056"/>
                  </a:lnTo>
                  <a:lnTo>
                    <a:pt x="107695" y="441613"/>
                  </a:lnTo>
                  <a:lnTo>
                    <a:pt x="108682" y="441182"/>
                  </a:lnTo>
                  <a:lnTo>
                    <a:pt x="109668" y="440765"/>
                  </a:lnTo>
                  <a:lnTo>
                    <a:pt x="110655" y="440360"/>
                  </a:lnTo>
                  <a:lnTo>
                    <a:pt x="111650" y="439956"/>
                  </a:lnTo>
                  <a:lnTo>
                    <a:pt x="112645" y="439565"/>
                  </a:lnTo>
                  <a:lnTo>
                    <a:pt x="113640" y="439200"/>
                  </a:lnTo>
                  <a:lnTo>
                    <a:pt x="114634" y="438834"/>
                  </a:lnTo>
                  <a:lnTo>
                    <a:pt x="115629" y="438469"/>
                  </a:lnTo>
                  <a:lnTo>
                    <a:pt x="116624" y="438130"/>
                  </a:lnTo>
                  <a:lnTo>
                    <a:pt x="117619" y="437804"/>
                  </a:lnTo>
                  <a:lnTo>
                    <a:pt x="118614" y="437478"/>
                  </a:lnTo>
                  <a:lnTo>
                    <a:pt x="119608" y="437165"/>
                  </a:lnTo>
                  <a:lnTo>
                    <a:pt x="120603" y="436865"/>
                  </a:lnTo>
                  <a:lnTo>
                    <a:pt x="121598" y="436565"/>
                  </a:lnTo>
                  <a:lnTo>
                    <a:pt x="122585" y="436291"/>
                  </a:lnTo>
                  <a:lnTo>
                    <a:pt x="123571" y="436017"/>
                  </a:lnTo>
                  <a:lnTo>
                    <a:pt x="124558" y="435756"/>
                  </a:lnTo>
                  <a:lnTo>
                    <a:pt x="125545" y="435495"/>
                  </a:lnTo>
                  <a:lnTo>
                    <a:pt x="126523" y="435261"/>
                  </a:lnTo>
                  <a:lnTo>
                    <a:pt x="127502" y="435026"/>
                  </a:lnTo>
                  <a:lnTo>
                    <a:pt x="128472" y="434791"/>
                  </a:lnTo>
                  <a:lnTo>
                    <a:pt x="129443" y="434582"/>
                  </a:lnTo>
                  <a:lnTo>
                    <a:pt x="130405" y="434374"/>
                  </a:lnTo>
                  <a:lnTo>
                    <a:pt x="132321" y="433982"/>
                  </a:lnTo>
                  <a:lnTo>
                    <a:pt x="134213" y="433630"/>
                  </a:lnTo>
                  <a:lnTo>
                    <a:pt x="136080" y="433317"/>
                  </a:lnTo>
                  <a:lnTo>
                    <a:pt x="137915" y="433030"/>
                  </a:lnTo>
                  <a:lnTo>
                    <a:pt x="139733" y="432782"/>
                  </a:lnTo>
                  <a:lnTo>
                    <a:pt x="141511" y="432561"/>
                  </a:lnTo>
                  <a:lnTo>
                    <a:pt x="143256" y="432365"/>
                  </a:lnTo>
                  <a:lnTo>
                    <a:pt x="144960" y="432209"/>
                  </a:lnTo>
                  <a:lnTo>
                    <a:pt x="146632" y="432065"/>
                  </a:lnTo>
                  <a:lnTo>
                    <a:pt x="148255" y="431961"/>
                  </a:lnTo>
                  <a:lnTo>
                    <a:pt x="149828" y="431882"/>
                  </a:lnTo>
                  <a:lnTo>
                    <a:pt x="151361" y="431830"/>
                  </a:lnTo>
                  <a:lnTo>
                    <a:pt x="151500" y="431817"/>
                  </a:lnTo>
                  <a:lnTo>
                    <a:pt x="151631" y="431791"/>
                  </a:lnTo>
                  <a:lnTo>
                    <a:pt x="151753" y="431765"/>
                  </a:lnTo>
                  <a:lnTo>
                    <a:pt x="151875" y="431726"/>
                  </a:lnTo>
                  <a:lnTo>
                    <a:pt x="151989" y="431674"/>
                  </a:lnTo>
                  <a:lnTo>
                    <a:pt x="152104" y="431609"/>
                  </a:lnTo>
                  <a:lnTo>
                    <a:pt x="152307" y="431491"/>
                  </a:lnTo>
                  <a:close/>
                  <a:moveTo>
                    <a:pt x="263622" y="603216"/>
                  </a:moveTo>
                  <a:lnTo>
                    <a:pt x="263981" y="603242"/>
                  </a:lnTo>
                  <a:lnTo>
                    <a:pt x="264348" y="603295"/>
                  </a:lnTo>
                  <a:lnTo>
                    <a:pt x="264707" y="603360"/>
                  </a:lnTo>
                  <a:lnTo>
                    <a:pt x="265066" y="603451"/>
                  </a:lnTo>
                  <a:lnTo>
                    <a:pt x="265424" y="603568"/>
                  </a:lnTo>
                  <a:lnTo>
                    <a:pt x="265783" y="603712"/>
                  </a:lnTo>
                  <a:lnTo>
                    <a:pt x="266142" y="603881"/>
                  </a:lnTo>
                  <a:lnTo>
                    <a:pt x="266501" y="604090"/>
                  </a:lnTo>
                  <a:lnTo>
                    <a:pt x="266860" y="604325"/>
                  </a:lnTo>
                  <a:lnTo>
                    <a:pt x="267210" y="604586"/>
                  </a:lnTo>
                  <a:lnTo>
                    <a:pt x="267569" y="604886"/>
                  </a:lnTo>
                  <a:lnTo>
                    <a:pt x="267920" y="605212"/>
                  </a:lnTo>
                  <a:lnTo>
                    <a:pt x="268099" y="605394"/>
                  </a:lnTo>
                  <a:lnTo>
                    <a:pt x="268278" y="605577"/>
                  </a:lnTo>
                  <a:lnTo>
                    <a:pt x="268425" y="605747"/>
                  </a:lnTo>
                  <a:lnTo>
                    <a:pt x="268564" y="605916"/>
                  </a:lnTo>
                  <a:lnTo>
                    <a:pt x="268849" y="606268"/>
                  </a:lnTo>
                  <a:lnTo>
                    <a:pt x="269110" y="606647"/>
                  </a:lnTo>
                  <a:lnTo>
                    <a:pt x="269371" y="607064"/>
                  </a:lnTo>
                  <a:lnTo>
                    <a:pt x="269616" y="607481"/>
                  </a:lnTo>
                  <a:lnTo>
                    <a:pt x="269844" y="607938"/>
                  </a:lnTo>
                  <a:lnTo>
                    <a:pt x="270064" y="608394"/>
                  </a:lnTo>
                  <a:lnTo>
                    <a:pt x="270260" y="608877"/>
                  </a:lnTo>
                  <a:lnTo>
                    <a:pt x="270447" y="609386"/>
                  </a:lnTo>
                  <a:lnTo>
                    <a:pt x="270619" y="609894"/>
                  </a:lnTo>
                  <a:lnTo>
                    <a:pt x="270782" y="610416"/>
                  </a:lnTo>
                  <a:lnTo>
                    <a:pt x="270920" y="610951"/>
                  </a:lnTo>
                  <a:lnTo>
                    <a:pt x="271043" y="611486"/>
                  </a:lnTo>
                  <a:lnTo>
                    <a:pt x="271141" y="612033"/>
                  </a:lnTo>
                  <a:lnTo>
                    <a:pt x="271230" y="612581"/>
                  </a:lnTo>
                  <a:lnTo>
                    <a:pt x="271296" y="613142"/>
                  </a:lnTo>
                  <a:lnTo>
                    <a:pt x="271320" y="613416"/>
                  </a:lnTo>
                  <a:lnTo>
                    <a:pt x="271344" y="613690"/>
                  </a:lnTo>
                  <a:lnTo>
                    <a:pt x="271361" y="613977"/>
                  </a:lnTo>
                  <a:lnTo>
                    <a:pt x="271369" y="614251"/>
                  </a:lnTo>
                  <a:lnTo>
                    <a:pt x="271377" y="614538"/>
                  </a:lnTo>
                  <a:lnTo>
                    <a:pt x="271377" y="614812"/>
                  </a:lnTo>
                  <a:lnTo>
                    <a:pt x="271369" y="615085"/>
                  </a:lnTo>
                  <a:lnTo>
                    <a:pt x="271361" y="615359"/>
                  </a:lnTo>
                  <a:lnTo>
                    <a:pt x="271344" y="615633"/>
                  </a:lnTo>
                  <a:lnTo>
                    <a:pt x="271328" y="615907"/>
                  </a:lnTo>
                  <a:lnTo>
                    <a:pt x="271296" y="616181"/>
                  </a:lnTo>
                  <a:lnTo>
                    <a:pt x="271263" y="616455"/>
                  </a:lnTo>
                  <a:lnTo>
                    <a:pt x="271230" y="616716"/>
                  </a:lnTo>
                  <a:lnTo>
                    <a:pt x="271181" y="616977"/>
                  </a:lnTo>
                  <a:lnTo>
                    <a:pt x="271132" y="617251"/>
                  </a:lnTo>
                  <a:lnTo>
                    <a:pt x="271075" y="617511"/>
                  </a:lnTo>
                  <a:lnTo>
                    <a:pt x="271010" y="617759"/>
                  </a:lnTo>
                  <a:lnTo>
                    <a:pt x="270945" y="618020"/>
                  </a:lnTo>
                  <a:lnTo>
                    <a:pt x="270872" y="618268"/>
                  </a:lnTo>
                  <a:lnTo>
                    <a:pt x="270790" y="618516"/>
                  </a:lnTo>
                  <a:lnTo>
                    <a:pt x="270700" y="618764"/>
                  </a:lnTo>
                  <a:lnTo>
                    <a:pt x="270611" y="618998"/>
                  </a:lnTo>
                  <a:lnTo>
                    <a:pt x="270505" y="619233"/>
                  </a:lnTo>
                  <a:lnTo>
                    <a:pt x="270399" y="619468"/>
                  </a:lnTo>
                  <a:lnTo>
                    <a:pt x="270284" y="619690"/>
                  </a:lnTo>
                  <a:lnTo>
                    <a:pt x="270170" y="619911"/>
                  </a:lnTo>
                  <a:lnTo>
                    <a:pt x="270040" y="620133"/>
                  </a:lnTo>
                  <a:lnTo>
                    <a:pt x="269909" y="620342"/>
                  </a:lnTo>
                  <a:lnTo>
                    <a:pt x="269763" y="620550"/>
                  </a:lnTo>
                  <a:lnTo>
                    <a:pt x="269616" y="620759"/>
                  </a:lnTo>
                  <a:lnTo>
                    <a:pt x="269461" y="620955"/>
                  </a:lnTo>
                  <a:lnTo>
                    <a:pt x="269298" y="621137"/>
                  </a:lnTo>
                  <a:lnTo>
                    <a:pt x="269086" y="621372"/>
                  </a:lnTo>
                  <a:lnTo>
                    <a:pt x="268857" y="621581"/>
                  </a:lnTo>
                  <a:lnTo>
                    <a:pt x="268629" y="621777"/>
                  </a:lnTo>
                  <a:lnTo>
                    <a:pt x="268393" y="621959"/>
                  </a:lnTo>
                  <a:lnTo>
                    <a:pt x="268148" y="622129"/>
                  </a:lnTo>
                  <a:lnTo>
                    <a:pt x="267895" y="622272"/>
                  </a:lnTo>
                  <a:lnTo>
                    <a:pt x="267642" y="622403"/>
                  </a:lnTo>
                  <a:lnTo>
                    <a:pt x="267381" y="622520"/>
                  </a:lnTo>
                  <a:lnTo>
                    <a:pt x="267121" y="622624"/>
                  </a:lnTo>
                  <a:lnTo>
                    <a:pt x="266860" y="622716"/>
                  </a:lnTo>
                  <a:lnTo>
                    <a:pt x="266590" y="622781"/>
                  </a:lnTo>
                  <a:lnTo>
                    <a:pt x="266321" y="622846"/>
                  </a:lnTo>
                  <a:lnTo>
                    <a:pt x="266044" y="622885"/>
                  </a:lnTo>
                  <a:lnTo>
                    <a:pt x="265767" y="622924"/>
                  </a:lnTo>
                  <a:lnTo>
                    <a:pt x="265490" y="622937"/>
                  </a:lnTo>
                  <a:lnTo>
                    <a:pt x="265212" y="622950"/>
                  </a:lnTo>
                  <a:lnTo>
                    <a:pt x="264935" y="622950"/>
                  </a:lnTo>
                  <a:lnTo>
                    <a:pt x="264658" y="622924"/>
                  </a:lnTo>
                  <a:lnTo>
                    <a:pt x="264381" y="622898"/>
                  </a:lnTo>
                  <a:lnTo>
                    <a:pt x="264103" y="622859"/>
                  </a:lnTo>
                  <a:lnTo>
                    <a:pt x="263826" y="622807"/>
                  </a:lnTo>
                  <a:lnTo>
                    <a:pt x="263557" y="622755"/>
                  </a:lnTo>
                  <a:lnTo>
                    <a:pt x="263288" y="622677"/>
                  </a:lnTo>
                  <a:lnTo>
                    <a:pt x="263019" y="622598"/>
                  </a:lnTo>
                  <a:lnTo>
                    <a:pt x="262750" y="622507"/>
                  </a:lnTo>
                  <a:lnTo>
                    <a:pt x="262489" y="622403"/>
                  </a:lnTo>
                  <a:lnTo>
                    <a:pt x="262228" y="622298"/>
                  </a:lnTo>
                  <a:lnTo>
                    <a:pt x="261975" y="622181"/>
                  </a:lnTo>
                  <a:lnTo>
                    <a:pt x="261722" y="622063"/>
                  </a:lnTo>
                  <a:lnTo>
                    <a:pt x="261486" y="621933"/>
                  </a:lnTo>
                  <a:lnTo>
                    <a:pt x="261241" y="621790"/>
                  </a:lnTo>
                  <a:lnTo>
                    <a:pt x="261013" y="621646"/>
                  </a:lnTo>
                  <a:lnTo>
                    <a:pt x="260654" y="621398"/>
                  </a:lnTo>
                  <a:lnTo>
                    <a:pt x="260295" y="621124"/>
                  </a:lnTo>
                  <a:lnTo>
                    <a:pt x="259937" y="620837"/>
                  </a:lnTo>
                  <a:lnTo>
                    <a:pt x="259594" y="620537"/>
                  </a:lnTo>
                  <a:lnTo>
                    <a:pt x="259252" y="620198"/>
                  </a:lnTo>
                  <a:lnTo>
                    <a:pt x="258917" y="619846"/>
                  </a:lnTo>
                  <a:lnTo>
                    <a:pt x="258591" y="619481"/>
                  </a:lnTo>
                  <a:lnTo>
                    <a:pt x="258273" y="619090"/>
                  </a:lnTo>
                  <a:lnTo>
                    <a:pt x="257963" y="618685"/>
                  </a:lnTo>
                  <a:lnTo>
                    <a:pt x="257670" y="618268"/>
                  </a:lnTo>
                  <a:lnTo>
                    <a:pt x="257384" y="617824"/>
                  </a:lnTo>
                  <a:lnTo>
                    <a:pt x="257107" y="617355"/>
                  </a:lnTo>
                  <a:lnTo>
                    <a:pt x="256854" y="616885"/>
                  </a:lnTo>
                  <a:lnTo>
                    <a:pt x="256610" y="616390"/>
                  </a:lnTo>
                  <a:lnTo>
                    <a:pt x="256373" y="615881"/>
                  </a:lnTo>
                  <a:lnTo>
                    <a:pt x="256161" y="615346"/>
                  </a:lnTo>
                  <a:lnTo>
                    <a:pt x="256055" y="615059"/>
                  </a:lnTo>
                  <a:lnTo>
                    <a:pt x="255957" y="614772"/>
                  </a:lnTo>
                  <a:lnTo>
                    <a:pt x="255859" y="614459"/>
                  </a:lnTo>
                  <a:lnTo>
                    <a:pt x="255770" y="614159"/>
                  </a:lnTo>
                  <a:lnTo>
                    <a:pt x="255680" y="613833"/>
                  </a:lnTo>
                  <a:lnTo>
                    <a:pt x="255607" y="613520"/>
                  </a:lnTo>
                  <a:lnTo>
                    <a:pt x="255525" y="613181"/>
                  </a:lnTo>
                  <a:lnTo>
                    <a:pt x="255460" y="612855"/>
                  </a:lnTo>
                  <a:lnTo>
                    <a:pt x="255395" y="612516"/>
                  </a:lnTo>
                  <a:lnTo>
                    <a:pt x="255337" y="612177"/>
                  </a:lnTo>
                  <a:lnTo>
                    <a:pt x="255289" y="611838"/>
                  </a:lnTo>
                  <a:lnTo>
                    <a:pt x="255248" y="611486"/>
                  </a:lnTo>
                  <a:lnTo>
                    <a:pt x="255207" y="611146"/>
                  </a:lnTo>
                  <a:lnTo>
                    <a:pt x="255183" y="610794"/>
                  </a:lnTo>
                  <a:lnTo>
                    <a:pt x="255158" y="610442"/>
                  </a:lnTo>
                  <a:lnTo>
                    <a:pt x="255142" y="610103"/>
                  </a:lnTo>
                  <a:lnTo>
                    <a:pt x="255125" y="609751"/>
                  </a:lnTo>
                  <a:lnTo>
                    <a:pt x="255125" y="609399"/>
                  </a:lnTo>
                  <a:lnTo>
                    <a:pt x="255134" y="609060"/>
                  </a:lnTo>
                  <a:lnTo>
                    <a:pt x="255142" y="608720"/>
                  </a:lnTo>
                  <a:lnTo>
                    <a:pt x="255158" y="608381"/>
                  </a:lnTo>
                  <a:lnTo>
                    <a:pt x="255191" y="608042"/>
                  </a:lnTo>
                  <a:lnTo>
                    <a:pt x="255223" y="607716"/>
                  </a:lnTo>
                  <a:lnTo>
                    <a:pt x="255272" y="607390"/>
                  </a:lnTo>
                  <a:lnTo>
                    <a:pt x="255321" y="607064"/>
                  </a:lnTo>
                  <a:lnTo>
                    <a:pt x="255378" y="606751"/>
                  </a:lnTo>
                  <a:lnTo>
                    <a:pt x="255452" y="606451"/>
                  </a:lnTo>
                  <a:lnTo>
                    <a:pt x="255525" y="606151"/>
                  </a:lnTo>
                  <a:lnTo>
                    <a:pt x="255615" y="605851"/>
                  </a:lnTo>
                  <a:lnTo>
                    <a:pt x="255704" y="605577"/>
                  </a:lnTo>
                  <a:lnTo>
                    <a:pt x="255810" y="605303"/>
                  </a:lnTo>
                  <a:lnTo>
                    <a:pt x="255925" y="605029"/>
                  </a:lnTo>
                  <a:lnTo>
                    <a:pt x="256088" y="605055"/>
                  </a:lnTo>
                  <a:lnTo>
                    <a:pt x="256259" y="605055"/>
                  </a:lnTo>
                  <a:lnTo>
                    <a:pt x="256430" y="605042"/>
                  </a:lnTo>
                  <a:lnTo>
                    <a:pt x="256610" y="604990"/>
                  </a:lnTo>
                  <a:lnTo>
                    <a:pt x="257360" y="604742"/>
                  </a:lnTo>
                  <a:lnTo>
                    <a:pt x="258102" y="604468"/>
                  </a:lnTo>
                  <a:lnTo>
                    <a:pt x="258852" y="604208"/>
                  </a:lnTo>
                  <a:lnTo>
                    <a:pt x="259594" y="603960"/>
                  </a:lnTo>
                  <a:lnTo>
                    <a:pt x="260328" y="603725"/>
                  </a:lnTo>
                  <a:lnTo>
                    <a:pt x="260703" y="603621"/>
                  </a:lnTo>
                  <a:lnTo>
                    <a:pt x="261070" y="603516"/>
                  </a:lnTo>
                  <a:lnTo>
                    <a:pt x="261437" y="603438"/>
                  </a:lnTo>
                  <a:lnTo>
                    <a:pt x="261804" y="603360"/>
                  </a:lnTo>
                  <a:lnTo>
                    <a:pt x="262163" y="603295"/>
                  </a:lnTo>
                  <a:lnTo>
                    <a:pt x="262530" y="603255"/>
                  </a:lnTo>
                  <a:lnTo>
                    <a:pt x="262897" y="603229"/>
                  </a:lnTo>
                  <a:lnTo>
                    <a:pt x="263255" y="603216"/>
                  </a:lnTo>
                  <a:close/>
                  <a:moveTo>
                    <a:pt x="58263" y="612216"/>
                  </a:moveTo>
                  <a:lnTo>
                    <a:pt x="58475" y="612229"/>
                  </a:lnTo>
                  <a:lnTo>
                    <a:pt x="58687" y="612242"/>
                  </a:lnTo>
                  <a:lnTo>
                    <a:pt x="58899" y="612281"/>
                  </a:lnTo>
                  <a:lnTo>
                    <a:pt x="59111" y="612320"/>
                  </a:lnTo>
                  <a:lnTo>
                    <a:pt x="59323" y="612359"/>
                  </a:lnTo>
                  <a:lnTo>
                    <a:pt x="59527" y="612425"/>
                  </a:lnTo>
                  <a:lnTo>
                    <a:pt x="59739" y="612490"/>
                  </a:lnTo>
                  <a:lnTo>
                    <a:pt x="59951" y="612555"/>
                  </a:lnTo>
                  <a:lnTo>
                    <a:pt x="60155" y="612646"/>
                  </a:lnTo>
                  <a:lnTo>
                    <a:pt x="60359" y="612738"/>
                  </a:lnTo>
                  <a:lnTo>
                    <a:pt x="60563" y="612842"/>
                  </a:lnTo>
                  <a:lnTo>
                    <a:pt x="60767" y="612946"/>
                  </a:lnTo>
                  <a:lnTo>
                    <a:pt x="60971" y="613077"/>
                  </a:lnTo>
                  <a:lnTo>
                    <a:pt x="61174" y="613207"/>
                  </a:lnTo>
                  <a:lnTo>
                    <a:pt x="61370" y="613351"/>
                  </a:lnTo>
                  <a:lnTo>
                    <a:pt x="61566" y="613494"/>
                  </a:lnTo>
                  <a:lnTo>
                    <a:pt x="61762" y="613664"/>
                  </a:lnTo>
                  <a:lnTo>
                    <a:pt x="61949" y="613833"/>
                  </a:lnTo>
                  <a:lnTo>
                    <a:pt x="62145" y="614016"/>
                  </a:lnTo>
                  <a:lnTo>
                    <a:pt x="62129" y="614172"/>
                  </a:lnTo>
                  <a:lnTo>
                    <a:pt x="62112" y="614342"/>
                  </a:lnTo>
                  <a:lnTo>
                    <a:pt x="62112" y="614512"/>
                  </a:lnTo>
                  <a:lnTo>
                    <a:pt x="62112" y="614668"/>
                  </a:lnTo>
                  <a:lnTo>
                    <a:pt x="62120" y="614838"/>
                  </a:lnTo>
                  <a:lnTo>
                    <a:pt x="62145" y="614994"/>
                  </a:lnTo>
                  <a:lnTo>
                    <a:pt x="62169" y="615151"/>
                  </a:lnTo>
                  <a:lnTo>
                    <a:pt x="62194" y="615294"/>
                  </a:lnTo>
                  <a:lnTo>
                    <a:pt x="62235" y="615451"/>
                  </a:lnTo>
                  <a:lnTo>
                    <a:pt x="62283" y="615581"/>
                  </a:lnTo>
                  <a:lnTo>
                    <a:pt x="62341" y="615725"/>
                  </a:lnTo>
                  <a:lnTo>
                    <a:pt x="62406" y="615855"/>
                  </a:lnTo>
                  <a:lnTo>
                    <a:pt x="62479" y="615972"/>
                  </a:lnTo>
                  <a:lnTo>
                    <a:pt x="62561" y="616077"/>
                  </a:lnTo>
                  <a:lnTo>
                    <a:pt x="62650" y="616181"/>
                  </a:lnTo>
                  <a:lnTo>
                    <a:pt x="62748" y="616272"/>
                  </a:lnTo>
                  <a:lnTo>
                    <a:pt x="63352" y="616807"/>
                  </a:lnTo>
                  <a:lnTo>
                    <a:pt x="63947" y="617355"/>
                  </a:lnTo>
                  <a:lnTo>
                    <a:pt x="64534" y="617903"/>
                  </a:lnTo>
                  <a:lnTo>
                    <a:pt x="64819" y="618190"/>
                  </a:lnTo>
                  <a:lnTo>
                    <a:pt x="65097" y="618477"/>
                  </a:lnTo>
                  <a:lnTo>
                    <a:pt x="65374" y="618764"/>
                  </a:lnTo>
                  <a:lnTo>
                    <a:pt x="65651" y="619064"/>
                  </a:lnTo>
                  <a:lnTo>
                    <a:pt x="65912" y="619377"/>
                  </a:lnTo>
                  <a:lnTo>
                    <a:pt x="66165" y="619690"/>
                  </a:lnTo>
                  <a:lnTo>
                    <a:pt x="66418" y="620016"/>
                  </a:lnTo>
                  <a:lnTo>
                    <a:pt x="66654" y="620342"/>
                  </a:lnTo>
                  <a:lnTo>
                    <a:pt x="66891" y="620694"/>
                  </a:lnTo>
                  <a:lnTo>
                    <a:pt x="67111" y="621046"/>
                  </a:lnTo>
                  <a:lnTo>
                    <a:pt x="67323" y="621411"/>
                  </a:lnTo>
                  <a:lnTo>
                    <a:pt x="67519" y="621790"/>
                  </a:lnTo>
                  <a:lnTo>
                    <a:pt x="67706" y="622194"/>
                  </a:lnTo>
                  <a:lnTo>
                    <a:pt x="67877" y="622598"/>
                  </a:lnTo>
                  <a:lnTo>
                    <a:pt x="68040" y="623016"/>
                  </a:lnTo>
                  <a:lnTo>
                    <a:pt x="68187" y="623459"/>
                  </a:lnTo>
                  <a:lnTo>
                    <a:pt x="68326" y="623916"/>
                  </a:lnTo>
                  <a:lnTo>
                    <a:pt x="68440" y="624385"/>
                  </a:lnTo>
                  <a:lnTo>
                    <a:pt x="68546" y="624881"/>
                  </a:lnTo>
                  <a:lnTo>
                    <a:pt x="68636" y="625389"/>
                  </a:lnTo>
                  <a:lnTo>
                    <a:pt x="68668" y="625663"/>
                  </a:lnTo>
                  <a:lnTo>
                    <a:pt x="68701" y="625924"/>
                  </a:lnTo>
                  <a:lnTo>
                    <a:pt x="68734" y="626198"/>
                  </a:lnTo>
                  <a:lnTo>
                    <a:pt x="68758" y="626472"/>
                  </a:lnTo>
                  <a:lnTo>
                    <a:pt x="68774" y="626759"/>
                  </a:lnTo>
                  <a:lnTo>
                    <a:pt x="68791" y="627046"/>
                  </a:lnTo>
                  <a:lnTo>
                    <a:pt x="68799" y="627346"/>
                  </a:lnTo>
                  <a:lnTo>
                    <a:pt x="68807" y="627646"/>
                  </a:lnTo>
                  <a:lnTo>
                    <a:pt x="68807" y="627946"/>
                  </a:lnTo>
                  <a:lnTo>
                    <a:pt x="68799" y="628259"/>
                  </a:lnTo>
                  <a:lnTo>
                    <a:pt x="68791" y="628572"/>
                  </a:lnTo>
                  <a:lnTo>
                    <a:pt x="68774" y="628898"/>
                  </a:lnTo>
                  <a:lnTo>
                    <a:pt x="68750" y="629289"/>
                  </a:lnTo>
                  <a:lnTo>
                    <a:pt x="68717" y="629668"/>
                  </a:lnTo>
                  <a:lnTo>
                    <a:pt x="68676" y="630046"/>
                  </a:lnTo>
                  <a:lnTo>
                    <a:pt x="68619" y="630411"/>
                  </a:lnTo>
                  <a:lnTo>
                    <a:pt x="68562" y="630763"/>
                  </a:lnTo>
                  <a:lnTo>
                    <a:pt x="68489" y="631115"/>
                  </a:lnTo>
                  <a:lnTo>
                    <a:pt x="68416" y="631455"/>
                  </a:lnTo>
                  <a:lnTo>
                    <a:pt x="68326" y="631781"/>
                  </a:lnTo>
                  <a:lnTo>
                    <a:pt x="68236" y="632107"/>
                  </a:lnTo>
                  <a:lnTo>
                    <a:pt x="68138" y="632420"/>
                  </a:lnTo>
                  <a:lnTo>
                    <a:pt x="68024" y="632720"/>
                  </a:lnTo>
                  <a:lnTo>
                    <a:pt x="67910" y="633020"/>
                  </a:lnTo>
                  <a:lnTo>
                    <a:pt x="67788" y="633307"/>
                  </a:lnTo>
                  <a:lnTo>
                    <a:pt x="67665" y="633594"/>
                  </a:lnTo>
                  <a:lnTo>
                    <a:pt x="67527" y="633867"/>
                  </a:lnTo>
                  <a:lnTo>
                    <a:pt x="67388" y="634128"/>
                  </a:lnTo>
                  <a:lnTo>
                    <a:pt x="67241" y="634389"/>
                  </a:lnTo>
                  <a:lnTo>
                    <a:pt x="67086" y="634637"/>
                  </a:lnTo>
                  <a:lnTo>
                    <a:pt x="66931" y="634872"/>
                  </a:lnTo>
                  <a:lnTo>
                    <a:pt x="66768" y="635107"/>
                  </a:lnTo>
                  <a:lnTo>
                    <a:pt x="66597" y="635341"/>
                  </a:lnTo>
                  <a:lnTo>
                    <a:pt x="66418" y="635550"/>
                  </a:lnTo>
                  <a:lnTo>
                    <a:pt x="66238" y="635772"/>
                  </a:lnTo>
                  <a:lnTo>
                    <a:pt x="66059" y="635967"/>
                  </a:lnTo>
                  <a:lnTo>
                    <a:pt x="65871" y="636163"/>
                  </a:lnTo>
                  <a:lnTo>
                    <a:pt x="65676" y="636346"/>
                  </a:lnTo>
                  <a:lnTo>
                    <a:pt x="65480" y="636528"/>
                  </a:lnTo>
                  <a:lnTo>
                    <a:pt x="65284" y="636698"/>
                  </a:lnTo>
                  <a:lnTo>
                    <a:pt x="65080" y="636867"/>
                  </a:lnTo>
                  <a:lnTo>
                    <a:pt x="64868" y="637024"/>
                  </a:lnTo>
                  <a:lnTo>
                    <a:pt x="64656" y="637167"/>
                  </a:lnTo>
                  <a:lnTo>
                    <a:pt x="64444" y="637311"/>
                  </a:lnTo>
                  <a:lnTo>
                    <a:pt x="64232" y="637441"/>
                  </a:lnTo>
                  <a:lnTo>
                    <a:pt x="64012" y="637572"/>
                  </a:lnTo>
                  <a:lnTo>
                    <a:pt x="63792" y="637689"/>
                  </a:lnTo>
                  <a:lnTo>
                    <a:pt x="63564" y="637806"/>
                  </a:lnTo>
                  <a:lnTo>
                    <a:pt x="63344" y="637911"/>
                  </a:lnTo>
                  <a:lnTo>
                    <a:pt x="63115" y="638002"/>
                  </a:lnTo>
                  <a:lnTo>
                    <a:pt x="62659" y="638172"/>
                  </a:lnTo>
                  <a:lnTo>
                    <a:pt x="62194" y="638315"/>
                  </a:lnTo>
                  <a:lnTo>
                    <a:pt x="61729" y="638433"/>
                  </a:lnTo>
                  <a:lnTo>
                    <a:pt x="61256" y="638524"/>
                  </a:lnTo>
                  <a:lnTo>
                    <a:pt x="60791" y="638576"/>
                  </a:lnTo>
                  <a:lnTo>
                    <a:pt x="60326" y="638602"/>
                  </a:lnTo>
                  <a:lnTo>
                    <a:pt x="59870" y="638602"/>
                  </a:lnTo>
                  <a:lnTo>
                    <a:pt x="59413" y="638576"/>
                  </a:lnTo>
                  <a:lnTo>
                    <a:pt x="58957" y="638524"/>
                  </a:lnTo>
                  <a:lnTo>
                    <a:pt x="58516" y="638446"/>
                  </a:lnTo>
                  <a:lnTo>
                    <a:pt x="58092" y="638341"/>
                  </a:lnTo>
                  <a:lnTo>
                    <a:pt x="57668" y="638211"/>
                  </a:lnTo>
                  <a:lnTo>
                    <a:pt x="57260" y="638041"/>
                  </a:lnTo>
                  <a:lnTo>
                    <a:pt x="57040" y="637950"/>
                  </a:lnTo>
                  <a:lnTo>
                    <a:pt x="56828" y="637833"/>
                  </a:lnTo>
                  <a:lnTo>
                    <a:pt x="56608" y="637715"/>
                  </a:lnTo>
                  <a:lnTo>
                    <a:pt x="56396" y="637598"/>
                  </a:lnTo>
                  <a:lnTo>
                    <a:pt x="56184" y="637467"/>
                  </a:lnTo>
                  <a:lnTo>
                    <a:pt x="55980" y="637324"/>
                  </a:lnTo>
                  <a:lnTo>
                    <a:pt x="55776" y="637180"/>
                  </a:lnTo>
                  <a:lnTo>
                    <a:pt x="55572" y="637024"/>
                  </a:lnTo>
                  <a:lnTo>
                    <a:pt x="55377" y="636854"/>
                  </a:lnTo>
                  <a:lnTo>
                    <a:pt x="55181" y="636685"/>
                  </a:lnTo>
                  <a:lnTo>
                    <a:pt x="54993" y="636515"/>
                  </a:lnTo>
                  <a:lnTo>
                    <a:pt x="54806" y="636333"/>
                  </a:lnTo>
                  <a:lnTo>
                    <a:pt x="54618" y="636137"/>
                  </a:lnTo>
                  <a:lnTo>
                    <a:pt x="54439" y="635941"/>
                  </a:lnTo>
                  <a:lnTo>
                    <a:pt x="54260" y="635733"/>
                  </a:lnTo>
                  <a:lnTo>
                    <a:pt x="54088" y="635524"/>
                  </a:lnTo>
                  <a:lnTo>
                    <a:pt x="53917" y="635315"/>
                  </a:lnTo>
                  <a:lnTo>
                    <a:pt x="53746" y="635080"/>
                  </a:lnTo>
                  <a:lnTo>
                    <a:pt x="53583" y="634859"/>
                  </a:lnTo>
                  <a:lnTo>
                    <a:pt x="53428" y="634624"/>
                  </a:lnTo>
                  <a:lnTo>
                    <a:pt x="53273" y="634389"/>
                  </a:lnTo>
                  <a:lnTo>
                    <a:pt x="53118" y="634141"/>
                  </a:lnTo>
                  <a:lnTo>
                    <a:pt x="52971" y="633894"/>
                  </a:lnTo>
                  <a:lnTo>
                    <a:pt x="52824" y="633633"/>
                  </a:lnTo>
                  <a:lnTo>
                    <a:pt x="52686" y="633372"/>
                  </a:lnTo>
                  <a:lnTo>
                    <a:pt x="52547" y="633098"/>
                  </a:lnTo>
                  <a:lnTo>
                    <a:pt x="52417" y="632837"/>
                  </a:lnTo>
                  <a:lnTo>
                    <a:pt x="52294" y="632563"/>
                  </a:lnTo>
                  <a:lnTo>
                    <a:pt x="52172" y="632276"/>
                  </a:lnTo>
                  <a:lnTo>
                    <a:pt x="52050" y="631989"/>
                  </a:lnTo>
                  <a:lnTo>
                    <a:pt x="51936" y="631702"/>
                  </a:lnTo>
                  <a:lnTo>
                    <a:pt x="51821" y="631402"/>
                  </a:lnTo>
                  <a:lnTo>
                    <a:pt x="51724" y="631115"/>
                  </a:lnTo>
                  <a:lnTo>
                    <a:pt x="51618" y="630802"/>
                  </a:lnTo>
                  <a:lnTo>
                    <a:pt x="51520" y="630502"/>
                  </a:lnTo>
                  <a:lnTo>
                    <a:pt x="51430" y="630189"/>
                  </a:lnTo>
                  <a:lnTo>
                    <a:pt x="51340" y="629876"/>
                  </a:lnTo>
                  <a:lnTo>
                    <a:pt x="51259" y="629563"/>
                  </a:lnTo>
                  <a:lnTo>
                    <a:pt x="51185" y="629237"/>
                  </a:lnTo>
                  <a:lnTo>
                    <a:pt x="51112" y="628924"/>
                  </a:lnTo>
                  <a:lnTo>
                    <a:pt x="51039" y="628598"/>
                  </a:lnTo>
                  <a:lnTo>
                    <a:pt x="50982" y="628259"/>
                  </a:lnTo>
                  <a:lnTo>
                    <a:pt x="50924" y="627933"/>
                  </a:lnTo>
                  <a:lnTo>
                    <a:pt x="50867" y="627594"/>
                  </a:lnTo>
                  <a:lnTo>
                    <a:pt x="50818" y="627255"/>
                  </a:lnTo>
                  <a:lnTo>
                    <a:pt x="50778" y="626916"/>
                  </a:lnTo>
                  <a:lnTo>
                    <a:pt x="50745" y="626576"/>
                  </a:lnTo>
                  <a:lnTo>
                    <a:pt x="50712" y="626237"/>
                  </a:lnTo>
                  <a:lnTo>
                    <a:pt x="50680" y="625885"/>
                  </a:lnTo>
                  <a:lnTo>
                    <a:pt x="50664" y="625546"/>
                  </a:lnTo>
                  <a:lnTo>
                    <a:pt x="50647" y="625194"/>
                  </a:lnTo>
                  <a:lnTo>
                    <a:pt x="50639" y="624842"/>
                  </a:lnTo>
                  <a:lnTo>
                    <a:pt x="50631" y="624490"/>
                  </a:lnTo>
                  <a:lnTo>
                    <a:pt x="50631" y="624137"/>
                  </a:lnTo>
                  <a:lnTo>
                    <a:pt x="50639" y="623785"/>
                  </a:lnTo>
                  <a:lnTo>
                    <a:pt x="50655" y="623420"/>
                  </a:lnTo>
                  <a:lnTo>
                    <a:pt x="50672" y="623068"/>
                  </a:lnTo>
                  <a:lnTo>
                    <a:pt x="50696" y="622716"/>
                  </a:lnTo>
                  <a:lnTo>
                    <a:pt x="50729" y="622350"/>
                  </a:lnTo>
                  <a:lnTo>
                    <a:pt x="50761" y="621998"/>
                  </a:lnTo>
                  <a:lnTo>
                    <a:pt x="50802" y="621633"/>
                  </a:lnTo>
                  <a:lnTo>
                    <a:pt x="50851" y="621268"/>
                  </a:lnTo>
                  <a:lnTo>
                    <a:pt x="50908" y="620916"/>
                  </a:lnTo>
                  <a:lnTo>
                    <a:pt x="50973" y="620550"/>
                  </a:lnTo>
                  <a:lnTo>
                    <a:pt x="51039" y="620198"/>
                  </a:lnTo>
                  <a:lnTo>
                    <a:pt x="51112" y="619846"/>
                  </a:lnTo>
                  <a:lnTo>
                    <a:pt x="51194" y="619494"/>
                  </a:lnTo>
                  <a:lnTo>
                    <a:pt x="51283" y="619155"/>
                  </a:lnTo>
                  <a:lnTo>
                    <a:pt x="51373" y="618829"/>
                  </a:lnTo>
                  <a:lnTo>
                    <a:pt x="51471" y="618503"/>
                  </a:lnTo>
                  <a:lnTo>
                    <a:pt x="51577" y="618190"/>
                  </a:lnTo>
                  <a:lnTo>
                    <a:pt x="51683" y="617877"/>
                  </a:lnTo>
                  <a:lnTo>
                    <a:pt x="51797" y="617577"/>
                  </a:lnTo>
                  <a:lnTo>
                    <a:pt x="51919" y="617290"/>
                  </a:lnTo>
                  <a:lnTo>
                    <a:pt x="52042" y="617003"/>
                  </a:lnTo>
                  <a:lnTo>
                    <a:pt x="52172" y="616729"/>
                  </a:lnTo>
                  <a:lnTo>
                    <a:pt x="52311" y="616455"/>
                  </a:lnTo>
                  <a:lnTo>
                    <a:pt x="52449" y="616194"/>
                  </a:lnTo>
                  <a:lnTo>
                    <a:pt x="52588" y="615946"/>
                  </a:lnTo>
                  <a:lnTo>
                    <a:pt x="52735" y="615698"/>
                  </a:lnTo>
                  <a:lnTo>
                    <a:pt x="52890" y="615464"/>
                  </a:lnTo>
                  <a:lnTo>
                    <a:pt x="53045" y="615242"/>
                  </a:lnTo>
                  <a:lnTo>
                    <a:pt x="53208" y="615020"/>
                  </a:lnTo>
                  <a:lnTo>
                    <a:pt x="53371" y="614799"/>
                  </a:lnTo>
                  <a:lnTo>
                    <a:pt x="53534" y="614603"/>
                  </a:lnTo>
                  <a:lnTo>
                    <a:pt x="53705" y="614407"/>
                  </a:lnTo>
                  <a:lnTo>
                    <a:pt x="53876" y="614212"/>
                  </a:lnTo>
                  <a:lnTo>
                    <a:pt x="54056" y="614029"/>
                  </a:lnTo>
                  <a:lnTo>
                    <a:pt x="54235" y="613859"/>
                  </a:lnTo>
                  <a:lnTo>
                    <a:pt x="54423" y="613703"/>
                  </a:lnTo>
                  <a:lnTo>
                    <a:pt x="54610" y="613546"/>
                  </a:lnTo>
                  <a:lnTo>
                    <a:pt x="54798" y="613390"/>
                  </a:lnTo>
                  <a:lnTo>
                    <a:pt x="54985" y="613259"/>
                  </a:lnTo>
                  <a:lnTo>
                    <a:pt x="55181" y="613129"/>
                  </a:lnTo>
                  <a:lnTo>
                    <a:pt x="55377" y="613012"/>
                  </a:lnTo>
                  <a:lnTo>
                    <a:pt x="55572" y="612894"/>
                  </a:lnTo>
                  <a:lnTo>
                    <a:pt x="55768" y="612790"/>
                  </a:lnTo>
                  <a:lnTo>
                    <a:pt x="55972" y="612699"/>
                  </a:lnTo>
                  <a:lnTo>
                    <a:pt x="56176" y="612607"/>
                  </a:lnTo>
                  <a:lnTo>
                    <a:pt x="56380" y="612529"/>
                  </a:lnTo>
                  <a:lnTo>
                    <a:pt x="56584" y="612451"/>
                  </a:lnTo>
                  <a:lnTo>
                    <a:pt x="56796" y="612399"/>
                  </a:lnTo>
                  <a:lnTo>
                    <a:pt x="56999" y="612346"/>
                  </a:lnTo>
                  <a:lnTo>
                    <a:pt x="57211" y="612307"/>
                  </a:lnTo>
                  <a:lnTo>
                    <a:pt x="57423" y="612268"/>
                  </a:lnTo>
                  <a:lnTo>
                    <a:pt x="57627" y="612242"/>
                  </a:lnTo>
                  <a:lnTo>
                    <a:pt x="57839" y="612229"/>
                  </a:lnTo>
                  <a:lnTo>
                    <a:pt x="58051" y="612216"/>
                  </a:lnTo>
                  <a:close/>
                  <a:moveTo>
                    <a:pt x="185430" y="0"/>
                  </a:moveTo>
                  <a:lnTo>
                    <a:pt x="181500" y="431"/>
                  </a:lnTo>
                  <a:lnTo>
                    <a:pt x="177570" y="835"/>
                  </a:lnTo>
                  <a:lnTo>
                    <a:pt x="173639" y="1239"/>
                  </a:lnTo>
                  <a:lnTo>
                    <a:pt x="169709" y="1618"/>
                  </a:lnTo>
                  <a:lnTo>
                    <a:pt x="165778" y="1983"/>
                  </a:lnTo>
                  <a:lnTo>
                    <a:pt x="161856" y="2322"/>
                  </a:lnTo>
                  <a:lnTo>
                    <a:pt x="157926" y="2648"/>
                  </a:lnTo>
                  <a:lnTo>
                    <a:pt x="155969" y="2791"/>
                  </a:lnTo>
                  <a:lnTo>
                    <a:pt x="154004" y="2935"/>
                  </a:lnTo>
                  <a:lnTo>
                    <a:pt x="152038" y="3065"/>
                  </a:lnTo>
                  <a:lnTo>
                    <a:pt x="150073" y="3183"/>
                  </a:lnTo>
                  <a:lnTo>
                    <a:pt x="148108" y="3300"/>
                  </a:lnTo>
                  <a:lnTo>
                    <a:pt x="146143" y="3404"/>
                  </a:lnTo>
                  <a:lnTo>
                    <a:pt x="144178" y="3496"/>
                  </a:lnTo>
                  <a:lnTo>
                    <a:pt x="142212" y="3587"/>
                  </a:lnTo>
                  <a:lnTo>
                    <a:pt x="140247" y="3652"/>
                  </a:lnTo>
                  <a:lnTo>
                    <a:pt x="138282" y="3718"/>
                  </a:lnTo>
                  <a:lnTo>
                    <a:pt x="136309" y="3770"/>
                  </a:lnTo>
                  <a:lnTo>
                    <a:pt x="134343" y="3809"/>
                  </a:lnTo>
                  <a:lnTo>
                    <a:pt x="132370" y="3835"/>
                  </a:lnTo>
                  <a:lnTo>
                    <a:pt x="130405" y="3848"/>
                  </a:lnTo>
                  <a:lnTo>
                    <a:pt x="128431" y="3861"/>
                  </a:lnTo>
                  <a:lnTo>
                    <a:pt x="126458" y="3848"/>
                  </a:lnTo>
                  <a:lnTo>
                    <a:pt x="124485" y="3822"/>
                  </a:lnTo>
                  <a:lnTo>
                    <a:pt x="122511" y="3783"/>
                  </a:lnTo>
                  <a:lnTo>
                    <a:pt x="122381" y="3796"/>
                  </a:lnTo>
                  <a:lnTo>
                    <a:pt x="122267" y="3835"/>
                  </a:lnTo>
                  <a:lnTo>
                    <a:pt x="122153" y="3887"/>
                  </a:lnTo>
                  <a:lnTo>
                    <a:pt x="122038" y="3952"/>
                  </a:lnTo>
                  <a:lnTo>
                    <a:pt x="121908" y="3835"/>
                  </a:lnTo>
                  <a:lnTo>
                    <a:pt x="121778" y="3731"/>
                  </a:lnTo>
                  <a:lnTo>
                    <a:pt x="121631" y="3639"/>
                  </a:lnTo>
                  <a:lnTo>
                    <a:pt x="121492" y="3561"/>
                  </a:lnTo>
                  <a:lnTo>
                    <a:pt x="121354" y="3509"/>
                  </a:lnTo>
                  <a:lnTo>
                    <a:pt x="121207" y="3457"/>
                  </a:lnTo>
                  <a:lnTo>
                    <a:pt x="121060" y="3418"/>
                  </a:lnTo>
                  <a:lnTo>
                    <a:pt x="120913" y="3391"/>
                  </a:lnTo>
                  <a:lnTo>
                    <a:pt x="120620" y="3391"/>
                  </a:lnTo>
                  <a:lnTo>
                    <a:pt x="120481" y="3404"/>
                  </a:lnTo>
                  <a:lnTo>
                    <a:pt x="120334" y="3431"/>
                  </a:lnTo>
                  <a:lnTo>
                    <a:pt x="120196" y="3483"/>
                  </a:lnTo>
                  <a:lnTo>
                    <a:pt x="120057" y="3535"/>
                  </a:lnTo>
                  <a:lnTo>
                    <a:pt x="119927" y="3613"/>
                  </a:lnTo>
                  <a:lnTo>
                    <a:pt x="119796" y="3691"/>
                  </a:lnTo>
                  <a:lnTo>
                    <a:pt x="119674" y="3783"/>
                  </a:lnTo>
                  <a:lnTo>
                    <a:pt x="119551" y="3900"/>
                  </a:lnTo>
                  <a:lnTo>
                    <a:pt x="119437" y="4018"/>
                  </a:lnTo>
                  <a:lnTo>
                    <a:pt x="119331" y="4148"/>
                  </a:lnTo>
                  <a:lnTo>
                    <a:pt x="119225" y="4304"/>
                  </a:lnTo>
                  <a:lnTo>
                    <a:pt x="119136" y="4461"/>
                  </a:lnTo>
                  <a:lnTo>
                    <a:pt x="119046" y="4644"/>
                  </a:lnTo>
                  <a:lnTo>
                    <a:pt x="118972" y="4826"/>
                  </a:lnTo>
                  <a:lnTo>
                    <a:pt x="118899" y="5022"/>
                  </a:lnTo>
                  <a:lnTo>
                    <a:pt x="118842" y="5244"/>
                  </a:lnTo>
                  <a:lnTo>
                    <a:pt x="118793" y="5465"/>
                  </a:lnTo>
                  <a:lnTo>
                    <a:pt x="118752" y="5713"/>
                  </a:lnTo>
                  <a:lnTo>
                    <a:pt x="118728" y="5961"/>
                  </a:lnTo>
                  <a:lnTo>
                    <a:pt x="118703" y="6222"/>
                  </a:lnTo>
                  <a:lnTo>
                    <a:pt x="118703" y="6509"/>
                  </a:lnTo>
                  <a:lnTo>
                    <a:pt x="118712" y="6796"/>
                  </a:lnTo>
                  <a:lnTo>
                    <a:pt x="118769" y="7865"/>
                  </a:lnTo>
                  <a:lnTo>
                    <a:pt x="118834" y="8922"/>
                  </a:lnTo>
                  <a:lnTo>
                    <a:pt x="118899" y="9965"/>
                  </a:lnTo>
                  <a:lnTo>
                    <a:pt x="118981" y="11009"/>
                  </a:lnTo>
                  <a:lnTo>
                    <a:pt x="119062" y="12039"/>
                  </a:lnTo>
                  <a:lnTo>
                    <a:pt x="119160" y="13056"/>
                  </a:lnTo>
                  <a:lnTo>
                    <a:pt x="119258" y="14074"/>
                  </a:lnTo>
                  <a:lnTo>
                    <a:pt x="119372" y="15078"/>
                  </a:lnTo>
                  <a:lnTo>
                    <a:pt x="119486" y="16082"/>
                  </a:lnTo>
                  <a:lnTo>
                    <a:pt x="119608" y="17061"/>
                  </a:lnTo>
                  <a:lnTo>
                    <a:pt x="119739" y="18052"/>
                  </a:lnTo>
                  <a:lnTo>
                    <a:pt x="119886" y="19017"/>
                  </a:lnTo>
                  <a:lnTo>
                    <a:pt x="120033" y="19982"/>
                  </a:lnTo>
                  <a:lnTo>
                    <a:pt x="120187" y="20934"/>
                  </a:lnTo>
                  <a:lnTo>
                    <a:pt x="120342" y="21873"/>
                  </a:lnTo>
                  <a:lnTo>
                    <a:pt x="120514" y="22813"/>
                  </a:lnTo>
                  <a:lnTo>
                    <a:pt x="120693" y="23739"/>
                  </a:lnTo>
                  <a:lnTo>
                    <a:pt x="120872" y="24652"/>
                  </a:lnTo>
                  <a:lnTo>
                    <a:pt x="121068" y="25565"/>
                  </a:lnTo>
                  <a:lnTo>
                    <a:pt x="121264" y="26465"/>
                  </a:lnTo>
                  <a:lnTo>
                    <a:pt x="121476" y="27352"/>
                  </a:lnTo>
                  <a:lnTo>
                    <a:pt x="121688" y="28225"/>
                  </a:lnTo>
                  <a:lnTo>
                    <a:pt x="121908" y="29099"/>
                  </a:lnTo>
                  <a:lnTo>
                    <a:pt x="122136" y="29960"/>
                  </a:lnTo>
                  <a:lnTo>
                    <a:pt x="122373" y="30808"/>
                  </a:lnTo>
                  <a:lnTo>
                    <a:pt x="122617" y="31656"/>
                  </a:lnTo>
                  <a:lnTo>
                    <a:pt x="122870" y="32477"/>
                  </a:lnTo>
                  <a:lnTo>
                    <a:pt x="123123" y="33299"/>
                  </a:lnTo>
                  <a:lnTo>
                    <a:pt x="123392" y="34108"/>
                  </a:lnTo>
                  <a:lnTo>
                    <a:pt x="123661" y="34904"/>
                  </a:lnTo>
                  <a:lnTo>
                    <a:pt x="123947" y="35699"/>
                  </a:lnTo>
                  <a:lnTo>
                    <a:pt x="124232" y="36482"/>
                  </a:lnTo>
                  <a:lnTo>
                    <a:pt x="124526" y="37251"/>
                  </a:lnTo>
                  <a:lnTo>
                    <a:pt x="124827" y="38008"/>
                  </a:lnTo>
                  <a:lnTo>
                    <a:pt x="125137" y="38751"/>
                  </a:lnTo>
                  <a:lnTo>
                    <a:pt x="125455" y="39495"/>
                  </a:lnTo>
                  <a:lnTo>
                    <a:pt x="125773" y="40212"/>
                  </a:lnTo>
                  <a:lnTo>
                    <a:pt x="126107" y="40929"/>
                  </a:lnTo>
                  <a:lnTo>
                    <a:pt x="126442" y="41634"/>
                  </a:lnTo>
                  <a:lnTo>
                    <a:pt x="126784" y="42325"/>
                  </a:lnTo>
                  <a:lnTo>
                    <a:pt x="127135" y="43003"/>
                  </a:lnTo>
                  <a:lnTo>
                    <a:pt x="127494" y="43681"/>
                  </a:lnTo>
                  <a:lnTo>
                    <a:pt x="127861" y="44334"/>
                  </a:lnTo>
                  <a:lnTo>
                    <a:pt x="128236" y="44986"/>
                  </a:lnTo>
                  <a:lnTo>
                    <a:pt x="128619" y="45625"/>
                  </a:lnTo>
                  <a:lnTo>
                    <a:pt x="129002" y="46251"/>
                  </a:lnTo>
                  <a:lnTo>
                    <a:pt x="129394" y="46864"/>
                  </a:lnTo>
                  <a:lnTo>
                    <a:pt x="129801" y="47464"/>
                  </a:lnTo>
                  <a:lnTo>
                    <a:pt x="130209" y="48064"/>
                  </a:lnTo>
                  <a:lnTo>
                    <a:pt x="130617" y="48638"/>
                  </a:lnTo>
                  <a:lnTo>
                    <a:pt x="131041" y="49199"/>
                  </a:lnTo>
                  <a:lnTo>
                    <a:pt x="131473" y="49760"/>
                  </a:lnTo>
                  <a:lnTo>
                    <a:pt x="131905" y="50307"/>
                  </a:lnTo>
                  <a:lnTo>
                    <a:pt x="132346" y="50829"/>
                  </a:lnTo>
                  <a:lnTo>
                    <a:pt x="132794" y="51351"/>
                  </a:lnTo>
                  <a:lnTo>
                    <a:pt x="133251" y="51859"/>
                  </a:lnTo>
                  <a:lnTo>
                    <a:pt x="133716" y="52355"/>
                  </a:lnTo>
                  <a:lnTo>
                    <a:pt x="134188" y="52838"/>
                  </a:lnTo>
                  <a:lnTo>
                    <a:pt x="134661" y="53307"/>
                  </a:lnTo>
                  <a:lnTo>
                    <a:pt x="135143" y="53764"/>
                  </a:lnTo>
                  <a:lnTo>
                    <a:pt x="135640" y="54207"/>
                  </a:lnTo>
                  <a:lnTo>
                    <a:pt x="136137" y="54638"/>
                  </a:lnTo>
                  <a:lnTo>
                    <a:pt x="136635" y="55055"/>
                  </a:lnTo>
                  <a:lnTo>
                    <a:pt x="137148" y="55459"/>
                  </a:lnTo>
                  <a:lnTo>
                    <a:pt x="137271" y="58733"/>
                  </a:lnTo>
                  <a:lnTo>
                    <a:pt x="137385" y="61994"/>
                  </a:lnTo>
                  <a:lnTo>
                    <a:pt x="137499" y="65268"/>
                  </a:lnTo>
                  <a:lnTo>
                    <a:pt x="137597" y="68529"/>
                  </a:lnTo>
                  <a:lnTo>
                    <a:pt x="137695" y="71789"/>
                  </a:lnTo>
                  <a:lnTo>
                    <a:pt x="137793" y="75050"/>
                  </a:lnTo>
                  <a:lnTo>
                    <a:pt x="137874" y="78298"/>
                  </a:lnTo>
                  <a:lnTo>
                    <a:pt x="137964" y="81559"/>
                  </a:lnTo>
                  <a:lnTo>
                    <a:pt x="138111" y="88067"/>
                  </a:lnTo>
                  <a:lnTo>
                    <a:pt x="138241" y="94576"/>
                  </a:lnTo>
                  <a:lnTo>
                    <a:pt x="138355" y="101071"/>
                  </a:lnTo>
                  <a:lnTo>
                    <a:pt x="138453" y="107566"/>
                  </a:lnTo>
                  <a:lnTo>
                    <a:pt x="138535" y="114075"/>
                  </a:lnTo>
                  <a:lnTo>
                    <a:pt x="138608" y="120570"/>
                  </a:lnTo>
                  <a:lnTo>
                    <a:pt x="138665" y="127079"/>
                  </a:lnTo>
                  <a:lnTo>
                    <a:pt x="138722" y="133600"/>
                  </a:lnTo>
                  <a:lnTo>
                    <a:pt x="138763" y="140122"/>
                  </a:lnTo>
                  <a:lnTo>
                    <a:pt x="138796" y="146657"/>
                  </a:lnTo>
                  <a:lnTo>
                    <a:pt x="138853" y="159739"/>
                  </a:lnTo>
                  <a:lnTo>
                    <a:pt x="135297" y="159739"/>
                  </a:lnTo>
                  <a:lnTo>
                    <a:pt x="131742" y="159713"/>
                  </a:lnTo>
                  <a:lnTo>
                    <a:pt x="128187" y="159674"/>
                  </a:lnTo>
                  <a:lnTo>
                    <a:pt x="124632" y="159621"/>
                  </a:lnTo>
                  <a:lnTo>
                    <a:pt x="121076" y="159556"/>
                  </a:lnTo>
                  <a:lnTo>
                    <a:pt x="117521" y="159465"/>
                  </a:lnTo>
                  <a:lnTo>
                    <a:pt x="113958" y="159360"/>
                  </a:lnTo>
                  <a:lnTo>
                    <a:pt x="110402" y="159230"/>
                  </a:lnTo>
                  <a:lnTo>
                    <a:pt x="106847" y="159087"/>
                  </a:lnTo>
                  <a:lnTo>
                    <a:pt x="103284" y="158917"/>
                  </a:lnTo>
                  <a:lnTo>
                    <a:pt x="99728" y="158721"/>
                  </a:lnTo>
                  <a:lnTo>
                    <a:pt x="96165" y="158500"/>
                  </a:lnTo>
                  <a:lnTo>
                    <a:pt x="92609" y="158265"/>
                  </a:lnTo>
                  <a:lnTo>
                    <a:pt x="89046" y="158004"/>
                  </a:lnTo>
                  <a:lnTo>
                    <a:pt x="85483" y="157717"/>
                  </a:lnTo>
                  <a:lnTo>
                    <a:pt x="81919" y="157391"/>
                  </a:lnTo>
                  <a:lnTo>
                    <a:pt x="81609" y="157391"/>
                  </a:lnTo>
                  <a:lnTo>
                    <a:pt x="81471" y="157417"/>
                  </a:lnTo>
                  <a:lnTo>
                    <a:pt x="81332" y="157443"/>
                  </a:lnTo>
                  <a:lnTo>
                    <a:pt x="81202" y="157482"/>
                  </a:lnTo>
                  <a:lnTo>
                    <a:pt x="81071" y="157547"/>
                  </a:lnTo>
                  <a:lnTo>
                    <a:pt x="80957" y="157613"/>
                  </a:lnTo>
                  <a:lnTo>
                    <a:pt x="80843" y="157691"/>
                  </a:lnTo>
                  <a:lnTo>
                    <a:pt x="80729" y="157782"/>
                  </a:lnTo>
                  <a:lnTo>
                    <a:pt x="80623" y="157887"/>
                  </a:lnTo>
                  <a:lnTo>
                    <a:pt x="80525" y="157991"/>
                  </a:lnTo>
                  <a:lnTo>
                    <a:pt x="80435" y="158108"/>
                  </a:lnTo>
                  <a:lnTo>
                    <a:pt x="80345" y="158239"/>
                  </a:lnTo>
                  <a:lnTo>
                    <a:pt x="80272" y="158369"/>
                  </a:lnTo>
                  <a:lnTo>
                    <a:pt x="80190" y="158513"/>
                  </a:lnTo>
                  <a:lnTo>
                    <a:pt x="80125" y="158669"/>
                  </a:lnTo>
                  <a:lnTo>
                    <a:pt x="80060" y="158826"/>
                  </a:lnTo>
                  <a:lnTo>
                    <a:pt x="80003" y="158982"/>
                  </a:lnTo>
                  <a:lnTo>
                    <a:pt x="79946" y="159152"/>
                  </a:lnTo>
                  <a:lnTo>
                    <a:pt x="79897" y="159321"/>
                  </a:lnTo>
                  <a:lnTo>
                    <a:pt x="79856" y="159504"/>
                  </a:lnTo>
                  <a:lnTo>
                    <a:pt x="79823" y="159687"/>
                  </a:lnTo>
                  <a:lnTo>
                    <a:pt x="79791" y="159869"/>
                  </a:lnTo>
                  <a:lnTo>
                    <a:pt x="79766" y="160065"/>
                  </a:lnTo>
                  <a:lnTo>
                    <a:pt x="79750" y="160247"/>
                  </a:lnTo>
                  <a:lnTo>
                    <a:pt x="79734" y="160443"/>
                  </a:lnTo>
                  <a:lnTo>
                    <a:pt x="79726" y="160639"/>
                  </a:lnTo>
                  <a:lnTo>
                    <a:pt x="79726" y="160847"/>
                  </a:lnTo>
                  <a:lnTo>
                    <a:pt x="79726" y="161043"/>
                  </a:lnTo>
                  <a:lnTo>
                    <a:pt x="79734" y="161239"/>
                  </a:lnTo>
                  <a:lnTo>
                    <a:pt x="79750" y="161434"/>
                  </a:lnTo>
                  <a:lnTo>
                    <a:pt x="79766" y="161630"/>
                  </a:lnTo>
                  <a:lnTo>
                    <a:pt x="79644" y="161721"/>
                  </a:lnTo>
                  <a:lnTo>
                    <a:pt x="79530" y="161826"/>
                  </a:lnTo>
                  <a:lnTo>
                    <a:pt x="79416" y="161943"/>
                  </a:lnTo>
                  <a:lnTo>
                    <a:pt x="79318" y="162073"/>
                  </a:lnTo>
                  <a:lnTo>
                    <a:pt x="79220" y="162217"/>
                  </a:lnTo>
                  <a:lnTo>
                    <a:pt x="79130" y="162373"/>
                  </a:lnTo>
                  <a:lnTo>
                    <a:pt x="79041" y="162543"/>
                  </a:lnTo>
                  <a:lnTo>
                    <a:pt x="78967" y="162713"/>
                  </a:lnTo>
                  <a:lnTo>
                    <a:pt x="78902" y="162908"/>
                  </a:lnTo>
                  <a:lnTo>
                    <a:pt x="78845" y="163117"/>
                  </a:lnTo>
                  <a:lnTo>
                    <a:pt x="78804" y="163339"/>
                  </a:lnTo>
                  <a:lnTo>
                    <a:pt x="78763" y="163573"/>
                  </a:lnTo>
                  <a:lnTo>
                    <a:pt x="78739" y="163821"/>
                  </a:lnTo>
                  <a:lnTo>
                    <a:pt x="78731" y="164082"/>
                  </a:lnTo>
                  <a:lnTo>
                    <a:pt x="78731" y="164356"/>
                  </a:lnTo>
                  <a:lnTo>
                    <a:pt x="78739" y="164656"/>
                  </a:lnTo>
                  <a:lnTo>
                    <a:pt x="78943" y="168295"/>
                  </a:lnTo>
                  <a:lnTo>
                    <a:pt x="79147" y="171921"/>
                  </a:lnTo>
                  <a:lnTo>
                    <a:pt x="79359" y="175560"/>
                  </a:lnTo>
                  <a:lnTo>
                    <a:pt x="79571" y="179199"/>
                  </a:lnTo>
                  <a:lnTo>
                    <a:pt x="80019" y="186477"/>
                  </a:lnTo>
                  <a:lnTo>
                    <a:pt x="80484" y="193742"/>
                  </a:lnTo>
                  <a:lnTo>
                    <a:pt x="80957" y="201007"/>
                  </a:lnTo>
                  <a:lnTo>
                    <a:pt x="81446" y="208272"/>
                  </a:lnTo>
                  <a:lnTo>
                    <a:pt x="81952" y="215550"/>
                  </a:lnTo>
                  <a:lnTo>
                    <a:pt x="82457" y="222815"/>
                  </a:lnTo>
                  <a:lnTo>
                    <a:pt x="82979" y="230080"/>
                  </a:lnTo>
                  <a:lnTo>
                    <a:pt x="83501" y="237345"/>
                  </a:lnTo>
                  <a:lnTo>
                    <a:pt x="84545" y="251875"/>
                  </a:lnTo>
                  <a:lnTo>
                    <a:pt x="85589" y="266405"/>
                  </a:lnTo>
                  <a:lnTo>
                    <a:pt x="86102" y="273670"/>
                  </a:lnTo>
                  <a:lnTo>
                    <a:pt x="86608" y="280935"/>
                  </a:lnTo>
                  <a:lnTo>
                    <a:pt x="86861" y="284613"/>
                  </a:lnTo>
                  <a:lnTo>
                    <a:pt x="87105" y="288291"/>
                  </a:lnTo>
                  <a:lnTo>
                    <a:pt x="87578" y="295661"/>
                  </a:lnTo>
                  <a:lnTo>
                    <a:pt x="86233" y="295661"/>
                  </a:lnTo>
                  <a:lnTo>
                    <a:pt x="84887" y="295687"/>
                  </a:lnTo>
                  <a:lnTo>
                    <a:pt x="83550" y="295700"/>
                  </a:lnTo>
                  <a:lnTo>
                    <a:pt x="82205" y="295739"/>
                  </a:lnTo>
                  <a:lnTo>
                    <a:pt x="79522" y="295817"/>
                  </a:lnTo>
                  <a:lnTo>
                    <a:pt x="76831" y="295908"/>
                  </a:lnTo>
                  <a:lnTo>
                    <a:pt x="76709" y="295921"/>
                  </a:lnTo>
                  <a:lnTo>
                    <a:pt x="76586" y="295934"/>
                  </a:lnTo>
                  <a:lnTo>
                    <a:pt x="76472" y="295974"/>
                  </a:lnTo>
                  <a:lnTo>
                    <a:pt x="76358" y="296013"/>
                  </a:lnTo>
                  <a:lnTo>
                    <a:pt x="76252" y="296052"/>
                  </a:lnTo>
                  <a:lnTo>
                    <a:pt x="76146" y="296117"/>
                  </a:lnTo>
                  <a:lnTo>
                    <a:pt x="76048" y="296182"/>
                  </a:lnTo>
                  <a:lnTo>
                    <a:pt x="75950" y="296248"/>
                  </a:lnTo>
                  <a:lnTo>
                    <a:pt x="75852" y="296339"/>
                  </a:lnTo>
                  <a:lnTo>
                    <a:pt x="75771" y="296430"/>
                  </a:lnTo>
                  <a:lnTo>
                    <a:pt x="75681" y="296521"/>
                  </a:lnTo>
                  <a:lnTo>
                    <a:pt x="75608" y="296626"/>
                  </a:lnTo>
                  <a:lnTo>
                    <a:pt x="75526" y="296743"/>
                  </a:lnTo>
                  <a:lnTo>
                    <a:pt x="75461" y="296861"/>
                  </a:lnTo>
                  <a:lnTo>
                    <a:pt x="75396" y="296978"/>
                  </a:lnTo>
                  <a:lnTo>
                    <a:pt x="75330" y="297108"/>
                  </a:lnTo>
                  <a:lnTo>
                    <a:pt x="75273" y="297252"/>
                  </a:lnTo>
                  <a:lnTo>
                    <a:pt x="75216" y="297382"/>
                  </a:lnTo>
                  <a:lnTo>
                    <a:pt x="75175" y="297539"/>
                  </a:lnTo>
                  <a:lnTo>
                    <a:pt x="75127" y="297682"/>
                  </a:lnTo>
                  <a:lnTo>
                    <a:pt x="75094" y="297839"/>
                  </a:lnTo>
                  <a:lnTo>
                    <a:pt x="75053" y="297995"/>
                  </a:lnTo>
                  <a:lnTo>
                    <a:pt x="75029" y="298152"/>
                  </a:lnTo>
                  <a:lnTo>
                    <a:pt x="75004" y="298321"/>
                  </a:lnTo>
                  <a:lnTo>
                    <a:pt x="74980" y="298491"/>
                  </a:lnTo>
                  <a:lnTo>
                    <a:pt x="74972" y="298660"/>
                  </a:lnTo>
                  <a:lnTo>
                    <a:pt x="74963" y="298830"/>
                  </a:lnTo>
                  <a:lnTo>
                    <a:pt x="74955" y="299013"/>
                  </a:lnTo>
                  <a:lnTo>
                    <a:pt x="74955" y="299195"/>
                  </a:lnTo>
                  <a:lnTo>
                    <a:pt x="74963" y="299365"/>
                  </a:lnTo>
                  <a:lnTo>
                    <a:pt x="74972" y="299547"/>
                  </a:lnTo>
                  <a:lnTo>
                    <a:pt x="74996" y="299730"/>
                  </a:lnTo>
                  <a:lnTo>
                    <a:pt x="75771" y="306852"/>
                  </a:lnTo>
                  <a:lnTo>
                    <a:pt x="76537" y="313973"/>
                  </a:lnTo>
                  <a:lnTo>
                    <a:pt x="77296" y="321095"/>
                  </a:lnTo>
                  <a:lnTo>
                    <a:pt x="78062" y="328216"/>
                  </a:lnTo>
                  <a:lnTo>
                    <a:pt x="78005" y="328190"/>
                  </a:lnTo>
                  <a:lnTo>
                    <a:pt x="77956" y="328164"/>
                  </a:lnTo>
                  <a:lnTo>
                    <a:pt x="77100" y="328099"/>
                  </a:lnTo>
                  <a:lnTo>
                    <a:pt x="76244" y="328007"/>
                  </a:lnTo>
                  <a:lnTo>
                    <a:pt x="75379" y="327903"/>
                  </a:lnTo>
                  <a:lnTo>
                    <a:pt x="74515" y="327786"/>
                  </a:lnTo>
                  <a:lnTo>
                    <a:pt x="73651" y="327655"/>
                  </a:lnTo>
                  <a:lnTo>
                    <a:pt x="72778" y="327512"/>
                  </a:lnTo>
                  <a:lnTo>
                    <a:pt x="71914" y="327342"/>
                  </a:lnTo>
                  <a:lnTo>
                    <a:pt x="71041" y="327160"/>
                  </a:lnTo>
                  <a:lnTo>
                    <a:pt x="70169" y="326951"/>
                  </a:lnTo>
                  <a:lnTo>
                    <a:pt x="69304" y="326729"/>
                  </a:lnTo>
                  <a:lnTo>
                    <a:pt x="68440" y="326481"/>
                  </a:lnTo>
                  <a:lnTo>
                    <a:pt x="67576" y="326207"/>
                  </a:lnTo>
                  <a:lnTo>
                    <a:pt x="66711" y="325907"/>
                  </a:lnTo>
                  <a:lnTo>
                    <a:pt x="65855" y="325594"/>
                  </a:lnTo>
                  <a:lnTo>
                    <a:pt x="65007" y="325242"/>
                  </a:lnTo>
                  <a:lnTo>
                    <a:pt x="64159" y="324877"/>
                  </a:lnTo>
                  <a:lnTo>
                    <a:pt x="63743" y="324668"/>
                  </a:lnTo>
                  <a:lnTo>
                    <a:pt x="63319" y="324473"/>
                  </a:lnTo>
                  <a:lnTo>
                    <a:pt x="62903" y="324251"/>
                  </a:lnTo>
                  <a:lnTo>
                    <a:pt x="62487" y="324042"/>
                  </a:lnTo>
                  <a:lnTo>
                    <a:pt x="62080" y="323808"/>
                  </a:lnTo>
                  <a:lnTo>
                    <a:pt x="61664" y="323573"/>
                  </a:lnTo>
                  <a:lnTo>
                    <a:pt x="61256" y="323325"/>
                  </a:lnTo>
                  <a:lnTo>
                    <a:pt x="60856" y="323077"/>
                  </a:lnTo>
                  <a:lnTo>
                    <a:pt x="60449" y="322816"/>
                  </a:lnTo>
                  <a:lnTo>
                    <a:pt x="60049" y="322542"/>
                  </a:lnTo>
                  <a:lnTo>
                    <a:pt x="59650" y="322268"/>
                  </a:lnTo>
                  <a:lnTo>
                    <a:pt x="59250" y="321982"/>
                  </a:lnTo>
                  <a:lnTo>
                    <a:pt x="58859" y="321695"/>
                  </a:lnTo>
                  <a:lnTo>
                    <a:pt x="58467" y="321395"/>
                  </a:lnTo>
                  <a:lnTo>
                    <a:pt x="58076" y="321082"/>
                  </a:lnTo>
                  <a:lnTo>
                    <a:pt x="57693" y="320755"/>
                  </a:lnTo>
                  <a:lnTo>
                    <a:pt x="57309" y="320429"/>
                  </a:lnTo>
                  <a:lnTo>
                    <a:pt x="56934" y="320077"/>
                  </a:lnTo>
                  <a:lnTo>
                    <a:pt x="56559" y="319738"/>
                  </a:lnTo>
                  <a:lnTo>
                    <a:pt x="56184" y="319373"/>
                  </a:lnTo>
                  <a:lnTo>
                    <a:pt x="55817" y="319008"/>
                  </a:lnTo>
                  <a:lnTo>
                    <a:pt x="55450" y="318629"/>
                  </a:lnTo>
                  <a:lnTo>
                    <a:pt x="55091" y="318238"/>
                  </a:lnTo>
                  <a:lnTo>
                    <a:pt x="54733" y="317834"/>
                  </a:lnTo>
                  <a:lnTo>
                    <a:pt x="54382" y="317416"/>
                  </a:lnTo>
                  <a:lnTo>
                    <a:pt x="54031" y="316999"/>
                  </a:lnTo>
                  <a:lnTo>
                    <a:pt x="53681" y="316569"/>
                  </a:lnTo>
                  <a:lnTo>
                    <a:pt x="53346" y="316125"/>
                  </a:lnTo>
                  <a:lnTo>
                    <a:pt x="53004" y="315669"/>
                  </a:lnTo>
                  <a:lnTo>
                    <a:pt x="52670" y="315212"/>
                  </a:lnTo>
                  <a:lnTo>
                    <a:pt x="52343" y="314730"/>
                  </a:lnTo>
                  <a:lnTo>
                    <a:pt x="52017" y="314247"/>
                  </a:lnTo>
                  <a:lnTo>
                    <a:pt x="51724" y="313777"/>
                  </a:lnTo>
                  <a:lnTo>
                    <a:pt x="51438" y="313321"/>
                  </a:lnTo>
                  <a:lnTo>
                    <a:pt x="51161" y="312838"/>
                  </a:lnTo>
                  <a:lnTo>
                    <a:pt x="50884" y="312356"/>
                  </a:lnTo>
                  <a:lnTo>
                    <a:pt x="50615" y="311873"/>
                  </a:lnTo>
                  <a:lnTo>
                    <a:pt x="50354" y="311377"/>
                  </a:lnTo>
                  <a:lnTo>
                    <a:pt x="50101" y="310869"/>
                  </a:lnTo>
                  <a:lnTo>
                    <a:pt x="49848" y="310360"/>
                  </a:lnTo>
                  <a:lnTo>
                    <a:pt x="49603" y="309851"/>
                  </a:lnTo>
                  <a:lnTo>
                    <a:pt x="49359" y="309330"/>
                  </a:lnTo>
                  <a:lnTo>
                    <a:pt x="49131" y="308808"/>
                  </a:lnTo>
                  <a:lnTo>
                    <a:pt x="48902" y="308273"/>
                  </a:lnTo>
                  <a:lnTo>
                    <a:pt x="48674" y="307738"/>
                  </a:lnTo>
                  <a:lnTo>
                    <a:pt x="48462" y="307191"/>
                  </a:lnTo>
                  <a:lnTo>
                    <a:pt x="48250" y="306643"/>
                  </a:lnTo>
                  <a:lnTo>
                    <a:pt x="48038" y="306095"/>
                  </a:lnTo>
                  <a:lnTo>
                    <a:pt x="47834" y="305534"/>
                  </a:lnTo>
                  <a:lnTo>
                    <a:pt x="47638" y="304960"/>
                  </a:lnTo>
                  <a:lnTo>
                    <a:pt x="47443" y="304399"/>
                  </a:lnTo>
                  <a:lnTo>
                    <a:pt x="47255" y="303826"/>
                  </a:lnTo>
                  <a:lnTo>
                    <a:pt x="47076" y="303252"/>
                  </a:lnTo>
                  <a:lnTo>
                    <a:pt x="46896" y="302665"/>
                  </a:lnTo>
                  <a:lnTo>
                    <a:pt x="46717" y="302078"/>
                  </a:lnTo>
                  <a:lnTo>
                    <a:pt x="46546" y="301491"/>
                  </a:lnTo>
                  <a:lnTo>
                    <a:pt x="46219" y="300304"/>
                  </a:lnTo>
                  <a:lnTo>
                    <a:pt x="45901" y="299091"/>
                  </a:lnTo>
                  <a:lnTo>
                    <a:pt x="45600" y="297878"/>
                  </a:lnTo>
                  <a:lnTo>
                    <a:pt x="45314" y="296652"/>
                  </a:lnTo>
                  <a:lnTo>
                    <a:pt x="45045" y="295413"/>
                  </a:lnTo>
                  <a:lnTo>
                    <a:pt x="44792" y="294161"/>
                  </a:lnTo>
                  <a:lnTo>
                    <a:pt x="44540" y="292909"/>
                  </a:lnTo>
                  <a:lnTo>
                    <a:pt x="44303" y="291643"/>
                  </a:lnTo>
                  <a:lnTo>
                    <a:pt x="44083" y="290378"/>
                  </a:lnTo>
                  <a:lnTo>
                    <a:pt x="43871" y="289113"/>
                  </a:lnTo>
                  <a:lnTo>
                    <a:pt x="43659" y="287835"/>
                  </a:lnTo>
                  <a:lnTo>
                    <a:pt x="43463" y="286557"/>
                  </a:lnTo>
                  <a:lnTo>
                    <a:pt x="43276" y="285278"/>
                  </a:lnTo>
                  <a:lnTo>
                    <a:pt x="43088" y="284013"/>
                  </a:lnTo>
                  <a:lnTo>
                    <a:pt x="42738" y="281470"/>
                  </a:lnTo>
                  <a:lnTo>
                    <a:pt x="42403" y="278939"/>
                  </a:lnTo>
                  <a:lnTo>
                    <a:pt x="42077" y="276448"/>
                  </a:lnTo>
                  <a:lnTo>
                    <a:pt x="41751" y="273813"/>
                  </a:lnTo>
                  <a:lnTo>
                    <a:pt x="41433" y="271192"/>
                  </a:lnTo>
                  <a:lnTo>
                    <a:pt x="41139" y="268557"/>
                  </a:lnTo>
                  <a:lnTo>
                    <a:pt x="40862" y="265935"/>
                  </a:lnTo>
                  <a:lnTo>
                    <a:pt x="40601" y="263301"/>
                  </a:lnTo>
                  <a:lnTo>
                    <a:pt x="40356" y="260679"/>
                  </a:lnTo>
                  <a:lnTo>
                    <a:pt x="40128" y="258044"/>
                  </a:lnTo>
                  <a:lnTo>
                    <a:pt x="39916" y="255423"/>
                  </a:lnTo>
                  <a:lnTo>
                    <a:pt x="39720" y="252788"/>
                  </a:lnTo>
                  <a:lnTo>
                    <a:pt x="39533" y="250166"/>
                  </a:lnTo>
                  <a:lnTo>
                    <a:pt x="39370" y="247532"/>
                  </a:lnTo>
                  <a:lnTo>
                    <a:pt x="39215" y="244910"/>
                  </a:lnTo>
                  <a:lnTo>
                    <a:pt x="39068" y="242275"/>
                  </a:lnTo>
                  <a:lnTo>
                    <a:pt x="38938" y="239641"/>
                  </a:lnTo>
                  <a:lnTo>
                    <a:pt x="38823" y="237006"/>
                  </a:lnTo>
                  <a:lnTo>
                    <a:pt x="38726" y="234371"/>
                  </a:lnTo>
                  <a:lnTo>
                    <a:pt x="38628" y="231736"/>
                  </a:lnTo>
                  <a:lnTo>
                    <a:pt x="38554" y="229102"/>
                  </a:lnTo>
                  <a:lnTo>
                    <a:pt x="38481" y="226467"/>
                  </a:lnTo>
                  <a:lnTo>
                    <a:pt x="38424" y="223832"/>
                  </a:lnTo>
                  <a:lnTo>
                    <a:pt x="38375" y="221185"/>
                  </a:lnTo>
                  <a:lnTo>
                    <a:pt x="38342" y="218550"/>
                  </a:lnTo>
                  <a:lnTo>
                    <a:pt x="38310" y="215902"/>
                  </a:lnTo>
                  <a:lnTo>
                    <a:pt x="38293" y="213254"/>
                  </a:lnTo>
                  <a:lnTo>
                    <a:pt x="38285" y="210594"/>
                  </a:lnTo>
                  <a:lnTo>
                    <a:pt x="38285" y="207946"/>
                  </a:lnTo>
                  <a:lnTo>
                    <a:pt x="38293" y="205285"/>
                  </a:lnTo>
                  <a:lnTo>
                    <a:pt x="38310" y="202624"/>
                  </a:lnTo>
                  <a:lnTo>
                    <a:pt x="38326" y="199964"/>
                  </a:lnTo>
                  <a:lnTo>
                    <a:pt x="38359" y="197303"/>
                  </a:lnTo>
                  <a:lnTo>
                    <a:pt x="38391" y="194629"/>
                  </a:lnTo>
                  <a:lnTo>
                    <a:pt x="38432" y="191955"/>
                  </a:lnTo>
                  <a:lnTo>
                    <a:pt x="38905" y="191564"/>
                  </a:lnTo>
                  <a:lnTo>
                    <a:pt x="39370" y="191159"/>
                  </a:lnTo>
                  <a:lnTo>
                    <a:pt x="39826" y="190742"/>
                  </a:lnTo>
                  <a:lnTo>
                    <a:pt x="40283" y="190299"/>
                  </a:lnTo>
                  <a:lnTo>
                    <a:pt x="40732" y="189842"/>
                  </a:lnTo>
                  <a:lnTo>
                    <a:pt x="41172" y="189386"/>
                  </a:lnTo>
                  <a:lnTo>
                    <a:pt x="41612" y="188903"/>
                  </a:lnTo>
                  <a:lnTo>
                    <a:pt x="42036" y="188407"/>
                  </a:lnTo>
                  <a:lnTo>
                    <a:pt x="42460" y="187899"/>
                  </a:lnTo>
                  <a:lnTo>
                    <a:pt x="42884" y="187377"/>
                  </a:lnTo>
                  <a:lnTo>
                    <a:pt x="43292" y="186842"/>
                  </a:lnTo>
                  <a:lnTo>
                    <a:pt x="43700" y="186307"/>
                  </a:lnTo>
                  <a:lnTo>
                    <a:pt x="44091" y="185747"/>
                  </a:lnTo>
                  <a:lnTo>
                    <a:pt x="44483" y="185173"/>
                  </a:lnTo>
                  <a:lnTo>
                    <a:pt x="44874" y="184599"/>
                  </a:lnTo>
                  <a:lnTo>
                    <a:pt x="45249" y="183999"/>
                  </a:lnTo>
                  <a:lnTo>
                    <a:pt x="45616" y="183399"/>
                  </a:lnTo>
                  <a:lnTo>
                    <a:pt x="45983" y="182786"/>
                  </a:lnTo>
                  <a:lnTo>
                    <a:pt x="46334" y="182160"/>
                  </a:lnTo>
                  <a:lnTo>
                    <a:pt x="46684" y="181521"/>
                  </a:lnTo>
                  <a:lnTo>
                    <a:pt x="47027" y="180869"/>
                  </a:lnTo>
                  <a:lnTo>
                    <a:pt x="47353" y="180216"/>
                  </a:lnTo>
                  <a:lnTo>
                    <a:pt x="47679" y="179538"/>
                  </a:lnTo>
                  <a:lnTo>
                    <a:pt x="47997" y="178873"/>
                  </a:lnTo>
                  <a:lnTo>
                    <a:pt x="48307" y="178182"/>
                  </a:lnTo>
                  <a:lnTo>
                    <a:pt x="48609" y="177490"/>
                  </a:lnTo>
                  <a:lnTo>
                    <a:pt x="48902" y="176786"/>
                  </a:lnTo>
                  <a:lnTo>
                    <a:pt x="49188" y="176069"/>
                  </a:lnTo>
                  <a:lnTo>
                    <a:pt x="49465" y="175351"/>
                  </a:lnTo>
                  <a:lnTo>
                    <a:pt x="49734" y="174621"/>
                  </a:lnTo>
                  <a:lnTo>
                    <a:pt x="49987" y="173877"/>
                  </a:lnTo>
                  <a:lnTo>
                    <a:pt x="50240" y="173134"/>
                  </a:lnTo>
                  <a:lnTo>
                    <a:pt x="50476" y="172391"/>
                  </a:lnTo>
                  <a:lnTo>
                    <a:pt x="50712" y="171621"/>
                  </a:lnTo>
                  <a:lnTo>
                    <a:pt x="50933" y="170864"/>
                  </a:lnTo>
                  <a:lnTo>
                    <a:pt x="51145" y="170082"/>
                  </a:lnTo>
                  <a:lnTo>
                    <a:pt x="51357" y="169312"/>
                  </a:lnTo>
                  <a:lnTo>
                    <a:pt x="51544" y="168530"/>
                  </a:lnTo>
                  <a:lnTo>
                    <a:pt x="51732" y="167734"/>
                  </a:lnTo>
                  <a:lnTo>
                    <a:pt x="51911" y="166939"/>
                  </a:lnTo>
                  <a:lnTo>
                    <a:pt x="52074" y="166143"/>
                  </a:lnTo>
                  <a:lnTo>
                    <a:pt x="52229" y="165334"/>
                  </a:lnTo>
                  <a:lnTo>
                    <a:pt x="52376" y="164526"/>
                  </a:lnTo>
                  <a:lnTo>
                    <a:pt x="52515" y="163704"/>
                  </a:lnTo>
                  <a:lnTo>
                    <a:pt x="52637" y="162882"/>
                  </a:lnTo>
                  <a:lnTo>
                    <a:pt x="52751" y="162060"/>
                  </a:lnTo>
                  <a:lnTo>
                    <a:pt x="52857" y="161239"/>
                  </a:lnTo>
                  <a:lnTo>
                    <a:pt x="52955" y="160404"/>
                  </a:lnTo>
                  <a:lnTo>
                    <a:pt x="53036" y="159569"/>
                  </a:lnTo>
                  <a:lnTo>
                    <a:pt x="53110" y="158734"/>
                  </a:lnTo>
                  <a:lnTo>
                    <a:pt x="53175" y="157887"/>
                  </a:lnTo>
                  <a:lnTo>
                    <a:pt x="53224" y="157052"/>
                  </a:lnTo>
                  <a:lnTo>
                    <a:pt x="53265" y="156204"/>
                  </a:lnTo>
                  <a:lnTo>
                    <a:pt x="53289" y="155356"/>
                  </a:lnTo>
                  <a:lnTo>
                    <a:pt x="53306" y="154508"/>
                  </a:lnTo>
                  <a:lnTo>
                    <a:pt x="53314" y="153648"/>
                  </a:lnTo>
                  <a:lnTo>
                    <a:pt x="53306" y="152800"/>
                  </a:lnTo>
                  <a:lnTo>
                    <a:pt x="53289" y="151952"/>
                  </a:lnTo>
                  <a:lnTo>
                    <a:pt x="53265" y="151091"/>
                  </a:lnTo>
                  <a:lnTo>
                    <a:pt x="53224" y="150243"/>
                  </a:lnTo>
                  <a:lnTo>
                    <a:pt x="53167" y="149383"/>
                  </a:lnTo>
                  <a:lnTo>
                    <a:pt x="53102" y="148535"/>
                  </a:lnTo>
                  <a:lnTo>
                    <a:pt x="53028" y="147674"/>
                  </a:lnTo>
                  <a:lnTo>
                    <a:pt x="52939" y="146826"/>
                  </a:lnTo>
                  <a:lnTo>
                    <a:pt x="52898" y="146565"/>
                  </a:lnTo>
                  <a:lnTo>
                    <a:pt x="52849" y="146317"/>
                  </a:lnTo>
                  <a:lnTo>
                    <a:pt x="52776" y="146109"/>
                  </a:lnTo>
                  <a:lnTo>
                    <a:pt x="52702" y="145913"/>
                  </a:lnTo>
                  <a:lnTo>
                    <a:pt x="52604" y="145744"/>
                  </a:lnTo>
                  <a:lnTo>
                    <a:pt x="52506" y="145600"/>
                  </a:lnTo>
                  <a:lnTo>
                    <a:pt x="52392" y="145483"/>
                  </a:lnTo>
                  <a:lnTo>
                    <a:pt x="52278" y="145378"/>
                  </a:lnTo>
                  <a:lnTo>
                    <a:pt x="52148" y="145300"/>
                  </a:lnTo>
                  <a:lnTo>
                    <a:pt x="52017" y="145235"/>
                  </a:lnTo>
                  <a:lnTo>
                    <a:pt x="51879" y="145196"/>
                  </a:lnTo>
                  <a:lnTo>
                    <a:pt x="51740" y="145183"/>
                  </a:lnTo>
                  <a:lnTo>
                    <a:pt x="51601" y="145183"/>
                  </a:lnTo>
                  <a:lnTo>
                    <a:pt x="51463" y="145209"/>
                  </a:lnTo>
                  <a:lnTo>
                    <a:pt x="51316" y="145248"/>
                  </a:lnTo>
                  <a:lnTo>
                    <a:pt x="51177" y="145313"/>
                  </a:lnTo>
                  <a:lnTo>
                    <a:pt x="51145" y="145117"/>
                  </a:lnTo>
                  <a:lnTo>
                    <a:pt x="51096" y="144922"/>
                  </a:lnTo>
                  <a:lnTo>
                    <a:pt x="51030" y="144739"/>
                  </a:lnTo>
                  <a:lnTo>
                    <a:pt x="50990" y="144648"/>
                  </a:lnTo>
                  <a:lnTo>
                    <a:pt x="50949" y="144570"/>
                  </a:lnTo>
                  <a:lnTo>
                    <a:pt x="50900" y="144504"/>
                  </a:lnTo>
                  <a:lnTo>
                    <a:pt x="50843" y="144439"/>
                  </a:lnTo>
                  <a:lnTo>
                    <a:pt x="50786" y="144374"/>
                  </a:lnTo>
                  <a:lnTo>
                    <a:pt x="50729" y="144322"/>
                  </a:lnTo>
                  <a:lnTo>
                    <a:pt x="50655" y="144270"/>
                  </a:lnTo>
                  <a:lnTo>
                    <a:pt x="50582" y="144231"/>
                  </a:lnTo>
                  <a:lnTo>
                    <a:pt x="50500" y="144204"/>
                  </a:lnTo>
                  <a:lnTo>
                    <a:pt x="50419" y="144178"/>
                  </a:lnTo>
                  <a:lnTo>
                    <a:pt x="48462" y="143957"/>
                  </a:lnTo>
                  <a:lnTo>
                    <a:pt x="46489" y="143761"/>
                  </a:lnTo>
                  <a:lnTo>
                    <a:pt x="44523" y="143591"/>
                  </a:lnTo>
                  <a:lnTo>
                    <a:pt x="42550" y="143461"/>
                  </a:lnTo>
                  <a:lnTo>
                    <a:pt x="40577" y="143344"/>
                  </a:lnTo>
                  <a:lnTo>
                    <a:pt x="38611" y="143265"/>
                  </a:lnTo>
                  <a:lnTo>
                    <a:pt x="36646" y="143200"/>
                  </a:lnTo>
                  <a:lnTo>
                    <a:pt x="34681" y="143174"/>
                  </a:lnTo>
                  <a:lnTo>
                    <a:pt x="34526" y="143187"/>
                  </a:lnTo>
                  <a:lnTo>
                    <a:pt x="34379" y="143213"/>
                  </a:lnTo>
                  <a:lnTo>
                    <a:pt x="34241" y="143265"/>
                  </a:lnTo>
                  <a:lnTo>
                    <a:pt x="34102" y="143331"/>
                  </a:lnTo>
                  <a:lnTo>
                    <a:pt x="33980" y="143422"/>
                  </a:lnTo>
                  <a:lnTo>
                    <a:pt x="33874" y="143526"/>
                  </a:lnTo>
                  <a:lnTo>
                    <a:pt x="33768" y="143644"/>
                  </a:lnTo>
                  <a:lnTo>
                    <a:pt x="33670" y="143774"/>
                  </a:lnTo>
                  <a:lnTo>
                    <a:pt x="33580" y="143917"/>
                  </a:lnTo>
                  <a:lnTo>
                    <a:pt x="33507" y="144074"/>
                  </a:lnTo>
                  <a:lnTo>
                    <a:pt x="33442" y="144231"/>
                  </a:lnTo>
                  <a:lnTo>
                    <a:pt x="33376" y="144400"/>
                  </a:lnTo>
                  <a:lnTo>
                    <a:pt x="33327" y="144583"/>
                  </a:lnTo>
                  <a:lnTo>
                    <a:pt x="33287" y="144765"/>
                  </a:lnTo>
                  <a:lnTo>
                    <a:pt x="33254" y="144961"/>
                  </a:lnTo>
                  <a:lnTo>
                    <a:pt x="33230" y="145157"/>
                  </a:lnTo>
                  <a:lnTo>
                    <a:pt x="33213" y="145352"/>
                  </a:lnTo>
                  <a:lnTo>
                    <a:pt x="33205" y="145548"/>
                  </a:lnTo>
                  <a:lnTo>
                    <a:pt x="33205" y="145757"/>
                  </a:lnTo>
                  <a:lnTo>
                    <a:pt x="33221" y="145952"/>
                  </a:lnTo>
                  <a:lnTo>
                    <a:pt x="33238" y="146148"/>
                  </a:lnTo>
                  <a:lnTo>
                    <a:pt x="33270" y="146343"/>
                  </a:lnTo>
                  <a:lnTo>
                    <a:pt x="33311" y="146526"/>
                  </a:lnTo>
                  <a:lnTo>
                    <a:pt x="33352" y="146709"/>
                  </a:lnTo>
                  <a:lnTo>
                    <a:pt x="33409" y="146891"/>
                  </a:lnTo>
                  <a:lnTo>
                    <a:pt x="33474" y="147061"/>
                  </a:lnTo>
                  <a:lnTo>
                    <a:pt x="33548" y="147217"/>
                  </a:lnTo>
                  <a:lnTo>
                    <a:pt x="33637" y="147361"/>
                  </a:lnTo>
                  <a:lnTo>
                    <a:pt x="33727" y="147504"/>
                  </a:lnTo>
                  <a:lnTo>
                    <a:pt x="33825" y="147622"/>
                  </a:lnTo>
                  <a:lnTo>
                    <a:pt x="33939" y="147739"/>
                  </a:lnTo>
                  <a:lnTo>
                    <a:pt x="34053" y="147830"/>
                  </a:lnTo>
                  <a:lnTo>
                    <a:pt x="34241" y="148456"/>
                  </a:lnTo>
                  <a:lnTo>
                    <a:pt x="34412" y="149109"/>
                  </a:lnTo>
                  <a:lnTo>
                    <a:pt x="34559" y="149761"/>
                  </a:lnTo>
                  <a:lnTo>
                    <a:pt x="34697" y="150439"/>
                  </a:lnTo>
                  <a:lnTo>
                    <a:pt x="34812" y="151117"/>
                  </a:lnTo>
                  <a:lnTo>
                    <a:pt x="34918" y="151809"/>
                  </a:lnTo>
                  <a:lnTo>
                    <a:pt x="34999" y="152513"/>
                  </a:lnTo>
                  <a:lnTo>
                    <a:pt x="35064" y="153204"/>
                  </a:lnTo>
                  <a:lnTo>
                    <a:pt x="35113" y="153922"/>
                  </a:lnTo>
                  <a:lnTo>
                    <a:pt x="35138" y="154626"/>
                  </a:lnTo>
                  <a:lnTo>
                    <a:pt x="35154" y="155343"/>
                  </a:lnTo>
                  <a:lnTo>
                    <a:pt x="35146" y="156048"/>
                  </a:lnTo>
                  <a:lnTo>
                    <a:pt x="35113" y="156752"/>
                  </a:lnTo>
                  <a:lnTo>
                    <a:pt x="35072" y="157456"/>
                  </a:lnTo>
                  <a:lnTo>
                    <a:pt x="35040" y="157808"/>
                  </a:lnTo>
                  <a:lnTo>
                    <a:pt x="35007" y="158147"/>
                  </a:lnTo>
                  <a:lnTo>
                    <a:pt x="34966" y="158500"/>
                  </a:lnTo>
                  <a:lnTo>
                    <a:pt x="34918" y="158839"/>
                  </a:lnTo>
                  <a:lnTo>
                    <a:pt x="34869" y="159178"/>
                  </a:lnTo>
                  <a:lnTo>
                    <a:pt x="34812" y="159517"/>
                  </a:lnTo>
                  <a:lnTo>
                    <a:pt x="34754" y="159856"/>
                  </a:lnTo>
                  <a:lnTo>
                    <a:pt x="34689" y="160182"/>
                  </a:lnTo>
                  <a:lnTo>
                    <a:pt x="34624" y="160508"/>
                  </a:lnTo>
                  <a:lnTo>
                    <a:pt x="34542" y="160834"/>
                  </a:lnTo>
                  <a:lnTo>
                    <a:pt x="34469" y="161160"/>
                  </a:lnTo>
                  <a:lnTo>
                    <a:pt x="34379" y="161473"/>
                  </a:lnTo>
                  <a:lnTo>
                    <a:pt x="34290" y="161786"/>
                  </a:lnTo>
                  <a:lnTo>
                    <a:pt x="34200" y="162100"/>
                  </a:lnTo>
                  <a:lnTo>
                    <a:pt x="34094" y="162413"/>
                  </a:lnTo>
                  <a:lnTo>
                    <a:pt x="33988" y="162713"/>
                  </a:lnTo>
                  <a:lnTo>
                    <a:pt x="33882" y="163000"/>
                  </a:lnTo>
                  <a:lnTo>
                    <a:pt x="33760" y="163299"/>
                  </a:lnTo>
                  <a:lnTo>
                    <a:pt x="33645" y="163573"/>
                  </a:lnTo>
                  <a:lnTo>
                    <a:pt x="33515" y="163860"/>
                  </a:lnTo>
                  <a:lnTo>
                    <a:pt x="33384" y="164134"/>
                  </a:lnTo>
                  <a:lnTo>
                    <a:pt x="33246" y="164395"/>
                  </a:lnTo>
                  <a:lnTo>
                    <a:pt x="33107" y="164669"/>
                  </a:lnTo>
                  <a:lnTo>
                    <a:pt x="32952" y="164917"/>
                  </a:lnTo>
                  <a:lnTo>
                    <a:pt x="32806" y="165165"/>
                  </a:lnTo>
                  <a:lnTo>
                    <a:pt x="32642" y="165412"/>
                  </a:lnTo>
                  <a:lnTo>
                    <a:pt x="32479" y="165647"/>
                  </a:lnTo>
                  <a:lnTo>
                    <a:pt x="32308" y="165882"/>
                  </a:lnTo>
                  <a:lnTo>
                    <a:pt x="32137" y="166091"/>
                  </a:lnTo>
                  <a:lnTo>
                    <a:pt x="31949" y="166312"/>
                  </a:lnTo>
                  <a:lnTo>
                    <a:pt x="31770" y="166521"/>
                  </a:lnTo>
                  <a:lnTo>
                    <a:pt x="31574" y="166717"/>
                  </a:lnTo>
                  <a:lnTo>
                    <a:pt x="31379" y="166899"/>
                  </a:lnTo>
                  <a:lnTo>
                    <a:pt x="31175" y="167082"/>
                  </a:lnTo>
                  <a:lnTo>
                    <a:pt x="30963" y="167252"/>
                  </a:lnTo>
                  <a:lnTo>
                    <a:pt x="30751" y="167421"/>
                  </a:lnTo>
                  <a:lnTo>
                    <a:pt x="30498" y="167591"/>
                  </a:lnTo>
                  <a:lnTo>
                    <a:pt x="30253" y="167747"/>
                  </a:lnTo>
                  <a:lnTo>
                    <a:pt x="30000" y="167878"/>
                  </a:lnTo>
                  <a:lnTo>
                    <a:pt x="29748" y="167995"/>
                  </a:lnTo>
                  <a:lnTo>
                    <a:pt x="29495" y="168086"/>
                  </a:lnTo>
                  <a:lnTo>
                    <a:pt x="29234" y="168165"/>
                  </a:lnTo>
                  <a:lnTo>
                    <a:pt x="28981" y="168217"/>
                  </a:lnTo>
                  <a:lnTo>
                    <a:pt x="28728" y="168256"/>
                  </a:lnTo>
                  <a:lnTo>
                    <a:pt x="28476" y="168269"/>
                  </a:lnTo>
                  <a:lnTo>
                    <a:pt x="28223" y="168282"/>
                  </a:lnTo>
                  <a:lnTo>
                    <a:pt x="27970" y="168256"/>
                  </a:lnTo>
                  <a:lnTo>
                    <a:pt x="27717" y="168230"/>
                  </a:lnTo>
                  <a:lnTo>
                    <a:pt x="27464" y="168178"/>
                  </a:lnTo>
                  <a:lnTo>
                    <a:pt x="27212" y="168112"/>
                  </a:lnTo>
                  <a:lnTo>
                    <a:pt x="26967" y="168021"/>
                  </a:lnTo>
                  <a:lnTo>
                    <a:pt x="26714" y="167930"/>
                  </a:lnTo>
                  <a:lnTo>
                    <a:pt x="26470" y="167812"/>
                  </a:lnTo>
                  <a:lnTo>
                    <a:pt x="26233" y="167695"/>
                  </a:lnTo>
                  <a:lnTo>
                    <a:pt x="25989" y="167552"/>
                  </a:lnTo>
                  <a:lnTo>
                    <a:pt x="25752" y="167395"/>
                  </a:lnTo>
                  <a:lnTo>
                    <a:pt x="25516" y="167225"/>
                  </a:lnTo>
                  <a:lnTo>
                    <a:pt x="25287" y="167043"/>
                  </a:lnTo>
                  <a:lnTo>
                    <a:pt x="25059" y="166847"/>
                  </a:lnTo>
                  <a:lnTo>
                    <a:pt x="24831" y="166639"/>
                  </a:lnTo>
                  <a:lnTo>
                    <a:pt x="24610" y="166417"/>
                  </a:lnTo>
                  <a:lnTo>
                    <a:pt x="24398" y="166182"/>
                  </a:lnTo>
                  <a:lnTo>
                    <a:pt x="24186" y="165947"/>
                  </a:lnTo>
                  <a:lnTo>
                    <a:pt x="23974" y="165686"/>
                  </a:lnTo>
                  <a:lnTo>
                    <a:pt x="23771" y="165426"/>
                  </a:lnTo>
                  <a:lnTo>
                    <a:pt x="23575" y="165152"/>
                  </a:lnTo>
                  <a:lnTo>
                    <a:pt x="23387" y="164865"/>
                  </a:lnTo>
                  <a:lnTo>
                    <a:pt x="23200" y="164565"/>
                  </a:lnTo>
                  <a:lnTo>
                    <a:pt x="22980" y="164199"/>
                  </a:lnTo>
                  <a:lnTo>
                    <a:pt x="22776" y="163847"/>
                  </a:lnTo>
                  <a:lnTo>
                    <a:pt x="22588" y="163482"/>
                  </a:lnTo>
                  <a:lnTo>
                    <a:pt x="22417" y="163130"/>
                  </a:lnTo>
                  <a:lnTo>
                    <a:pt x="22254" y="162765"/>
                  </a:lnTo>
                  <a:lnTo>
                    <a:pt x="22115" y="162413"/>
                  </a:lnTo>
                  <a:lnTo>
                    <a:pt x="21985" y="162060"/>
                  </a:lnTo>
                  <a:lnTo>
                    <a:pt x="21871" y="161708"/>
                  </a:lnTo>
                  <a:lnTo>
                    <a:pt x="21765" y="161356"/>
                  </a:lnTo>
                  <a:lnTo>
                    <a:pt x="21667" y="161004"/>
                  </a:lnTo>
                  <a:lnTo>
                    <a:pt x="21585" y="160639"/>
                  </a:lnTo>
                  <a:lnTo>
                    <a:pt x="21512" y="160287"/>
                  </a:lnTo>
                  <a:lnTo>
                    <a:pt x="21447" y="159934"/>
                  </a:lnTo>
                  <a:lnTo>
                    <a:pt x="21389" y="159569"/>
                  </a:lnTo>
                  <a:lnTo>
                    <a:pt x="21341" y="159217"/>
                  </a:lnTo>
                  <a:lnTo>
                    <a:pt x="21300" y="158852"/>
                  </a:lnTo>
                  <a:lnTo>
                    <a:pt x="21259" y="158487"/>
                  </a:lnTo>
                  <a:lnTo>
                    <a:pt x="21235" y="158108"/>
                  </a:lnTo>
                  <a:lnTo>
                    <a:pt x="21186" y="157365"/>
                  </a:lnTo>
                  <a:lnTo>
                    <a:pt x="21153" y="156595"/>
                  </a:lnTo>
                  <a:lnTo>
                    <a:pt x="21129" y="155813"/>
                  </a:lnTo>
                  <a:lnTo>
                    <a:pt x="21080" y="154169"/>
                  </a:lnTo>
                  <a:lnTo>
                    <a:pt x="21047" y="153295"/>
                  </a:lnTo>
                  <a:lnTo>
                    <a:pt x="20990" y="152409"/>
                  </a:lnTo>
                  <a:lnTo>
                    <a:pt x="20982" y="152252"/>
                  </a:lnTo>
                  <a:lnTo>
                    <a:pt x="20965" y="152109"/>
                  </a:lnTo>
                  <a:lnTo>
                    <a:pt x="20941" y="151965"/>
                  </a:lnTo>
                  <a:lnTo>
                    <a:pt x="20908" y="151822"/>
                  </a:lnTo>
                  <a:lnTo>
                    <a:pt x="20876" y="151678"/>
                  </a:lnTo>
                  <a:lnTo>
                    <a:pt x="20835" y="151548"/>
                  </a:lnTo>
                  <a:lnTo>
                    <a:pt x="20794" y="151404"/>
                  </a:lnTo>
                  <a:lnTo>
                    <a:pt x="20745" y="151274"/>
                  </a:lnTo>
                  <a:lnTo>
                    <a:pt x="20631" y="151026"/>
                  </a:lnTo>
                  <a:lnTo>
                    <a:pt x="20509" y="150804"/>
                  </a:lnTo>
                  <a:lnTo>
                    <a:pt x="20370" y="150596"/>
                  </a:lnTo>
                  <a:lnTo>
                    <a:pt x="20223" y="150413"/>
                  </a:lnTo>
                  <a:lnTo>
                    <a:pt x="20142" y="150335"/>
                  </a:lnTo>
                  <a:lnTo>
                    <a:pt x="20068" y="150256"/>
                  </a:lnTo>
                  <a:lnTo>
                    <a:pt x="19987" y="150191"/>
                  </a:lnTo>
                  <a:lnTo>
                    <a:pt x="19897" y="150126"/>
                  </a:lnTo>
                  <a:lnTo>
                    <a:pt x="19816" y="150087"/>
                  </a:lnTo>
                  <a:lnTo>
                    <a:pt x="19726" y="150035"/>
                  </a:lnTo>
                  <a:lnTo>
                    <a:pt x="19636" y="150009"/>
                  </a:lnTo>
                  <a:lnTo>
                    <a:pt x="19555" y="149983"/>
                  </a:lnTo>
                  <a:lnTo>
                    <a:pt x="19465" y="149969"/>
                  </a:lnTo>
                  <a:lnTo>
                    <a:pt x="19286" y="149969"/>
                  </a:lnTo>
                  <a:lnTo>
                    <a:pt x="19196" y="149996"/>
                  </a:lnTo>
                  <a:lnTo>
                    <a:pt x="19106" y="150022"/>
                  </a:lnTo>
                  <a:lnTo>
                    <a:pt x="19017" y="150061"/>
                  </a:lnTo>
                  <a:lnTo>
                    <a:pt x="18927" y="150113"/>
                  </a:lnTo>
                  <a:lnTo>
                    <a:pt x="18845" y="150178"/>
                  </a:lnTo>
                  <a:lnTo>
                    <a:pt x="18340" y="150035"/>
                  </a:lnTo>
                  <a:lnTo>
                    <a:pt x="17842" y="149904"/>
                  </a:lnTo>
                  <a:lnTo>
                    <a:pt x="17337" y="149774"/>
                  </a:lnTo>
                  <a:lnTo>
                    <a:pt x="16831" y="149656"/>
                  </a:lnTo>
                  <a:lnTo>
                    <a:pt x="16326" y="149552"/>
                  </a:lnTo>
                  <a:lnTo>
                    <a:pt x="15820" y="149461"/>
                  </a:lnTo>
                  <a:lnTo>
                    <a:pt x="15314" y="149383"/>
                  </a:lnTo>
                  <a:lnTo>
                    <a:pt x="14809" y="149304"/>
                  </a:lnTo>
                  <a:lnTo>
                    <a:pt x="14295" y="149239"/>
                  </a:lnTo>
                  <a:lnTo>
                    <a:pt x="13790" y="149187"/>
                  </a:lnTo>
                  <a:lnTo>
                    <a:pt x="13276" y="149148"/>
                  </a:lnTo>
                  <a:lnTo>
                    <a:pt x="12770" y="149109"/>
                  </a:lnTo>
                  <a:lnTo>
                    <a:pt x="12257" y="149083"/>
                  </a:lnTo>
                  <a:lnTo>
                    <a:pt x="11743" y="149083"/>
                  </a:lnTo>
                  <a:lnTo>
                    <a:pt x="11237" y="149070"/>
                  </a:lnTo>
                  <a:lnTo>
                    <a:pt x="10724" y="149083"/>
                  </a:lnTo>
                  <a:lnTo>
                    <a:pt x="10210" y="149109"/>
                  </a:lnTo>
                  <a:lnTo>
                    <a:pt x="9704" y="149135"/>
                  </a:lnTo>
                  <a:lnTo>
                    <a:pt x="9191" y="149174"/>
                  </a:lnTo>
                  <a:lnTo>
                    <a:pt x="8685" y="149226"/>
                  </a:lnTo>
                  <a:lnTo>
                    <a:pt x="8171" y="149291"/>
                  </a:lnTo>
                  <a:lnTo>
                    <a:pt x="7666" y="149369"/>
                  </a:lnTo>
                  <a:lnTo>
                    <a:pt x="7160" y="149448"/>
                  </a:lnTo>
                  <a:lnTo>
                    <a:pt x="6655" y="149552"/>
                  </a:lnTo>
                  <a:lnTo>
                    <a:pt x="6149" y="149656"/>
                  </a:lnTo>
                  <a:lnTo>
                    <a:pt x="5643" y="149774"/>
                  </a:lnTo>
                  <a:lnTo>
                    <a:pt x="5146" y="149904"/>
                  </a:lnTo>
                  <a:lnTo>
                    <a:pt x="4649" y="150048"/>
                  </a:lnTo>
                  <a:lnTo>
                    <a:pt x="4143" y="150204"/>
                  </a:lnTo>
                  <a:lnTo>
                    <a:pt x="3646" y="150361"/>
                  </a:lnTo>
                  <a:lnTo>
                    <a:pt x="3156" y="150543"/>
                  </a:lnTo>
                  <a:lnTo>
                    <a:pt x="2659" y="150726"/>
                  </a:lnTo>
                  <a:lnTo>
                    <a:pt x="2512" y="150791"/>
                  </a:lnTo>
                  <a:lnTo>
                    <a:pt x="2374" y="150869"/>
                  </a:lnTo>
                  <a:lnTo>
                    <a:pt x="2251" y="150948"/>
                  </a:lnTo>
                  <a:lnTo>
                    <a:pt x="2137" y="151052"/>
                  </a:lnTo>
                  <a:lnTo>
                    <a:pt x="2023" y="151169"/>
                  </a:lnTo>
                  <a:lnTo>
                    <a:pt x="1925" y="151287"/>
                  </a:lnTo>
                  <a:lnTo>
                    <a:pt x="1844" y="151430"/>
                  </a:lnTo>
                  <a:lnTo>
                    <a:pt x="1762" y="151574"/>
                  </a:lnTo>
                  <a:lnTo>
                    <a:pt x="1689" y="151717"/>
                  </a:lnTo>
                  <a:lnTo>
                    <a:pt x="1631" y="151887"/>
                  </a:lnTo>
                  <a:lnTo>
                    <a:pt x="1574" y="152043"/>
                  </a:lnTo>
                  <a:lnTo>
                    <a:pt x="1534" y="152213"/>
                  </a:lnTo>
                  <a:lnTo>
                    <a:pt x="1493" y="152395"/>
                  </a:lnTo>
                  <a:lnTo>
                    <a:pt x="1460" y="152578"/>
                  </a:lnTo>
                  <a:lnTo>
                    <a:pt x="1444" y="152761"/>
                  </a:lnTo>
                  <a:lnTo>
                    <a:pt x="1428" y="152943"/>
                  </a:lnTo>
                  <a:lnTo>
                    <a:pt x="1273" y="153035"/>
                  </a:lnTo>
                  <a:lnTo>
                    <a:pt x="1126" y="153139"/>
                  </a:lnTo>
                  <a:lnTo>
                    <a:pt x="979" y="153256"/>
                  </a:lnTo>
                  <a:lnTo>
                    <a:pt x="841" y="153387"/>
                  </a:lnTo>
                  <a:lnTo>
                    <a:pt x="710" y="153530"/>
                  </a:lnTo>
                  <a:lnTo>
                    <a:pt x="588" y="153687"/>
                  </a:lnTo>
                  <a:lnTo>
                    <a:pt x="474" y="153856"/>
                  </a:lnTo>
                  <a:lnTo>
                    <a:pt x="368" y="154039"/>
                  </a:lnTo>
                  <a:lnTo>
                    <a:pt x="278" y="154248"/>
                  </a:lnTo>
                  <a:lnTo>
                    <a:pt x="196" y="154456"/>
                  </a:lnTo>
                  <a:lnTo>
                    <a:pt x="123" y="154691"/>
                  </a:lnTo>
                  <a:lnTo>
                    <a:pt x="74" y="154939"/>
                  </a:lnTo>
                  <a:lnTo>
                    <a:pt x="33" y="155200"/>
                  </a:lnTo>
                  <a:lnTo>
                    <a:pt x="9" y="155474"/>
                  </a:lnTo>
                  <a:lnTo>
                    <a:pt x="1" y="155748"/>
                  </a:lnTo>
                  <a:lnTo>
                    <a:pt x="17" y="156048"/>
                  </a:lnTo>
                  <a:lnTo>
                    <a:pt x="74" y="156739"/>
                  </a:lnTo>
                  <a:lnTo>
                    <a:pt x="131" y="157430"/>
                  </a:lnTo>
                  <a:lnTo>
                    <a:pt x="204" y="158108"/>
                  </a:lnTo>
                  <a:lnTo>
                    <a:pt x="278" y="158800"/>
                  </a:lnTo>
                  <a:lnTo>
                    <a:pt x="368" y="159478"/>
                  </a:lnTo>
                  <a:lnTo>
                    <a:pt x="449" y="160156"/>
                  </a:lnTo>
                  <a:lnTo>
                    <a:pt x="547" y="160821"/>
                  </a:lnTo>
                  <a:lnTo>
                    <a:pt x="653" y="161500"/>
                  </a:lnTo>
                  <a:lnTo>
                    <a:pt x="759" y="162165"/>
                  </a:lnTo>
                  <a:lnTo>
                    <a:pt x="873" y="162830"/>
                  </a:lnTo>
                  <a:lnTo>
                    <a:pt x="995" y="163482"/>
                  </a:lnTo>
                  <a:lnTo>
                    <a:pt x="1118" y="164147"/>
                  </a:lnTo>
                  <a:lnTo>
                    <a:pt x="1248" y="164799"/>
                  </a:lnTo>
                  <a:lnTo>
                    <a:pt x="1387" y="165452"/>
                  </a:lnTo>
                  <a:lnTo>
                    <a:pt x="1534" y="166091"/>
                  </a:lnTo>
                  <a:lnTo>
                    <a:pt x="1680" y="166743"/>
                  </a:lnTo>
                  <a:lnTo>
                    <a:pt x="1835" y="167382"/>
                  </a:lnTo>
                  <a:lnTo>
                    <a:pt x="1998" y="168008"/>
                  </a:lnTo>
                  <a:lnTo>
                    <a:pt x="2162" y="168647"/>
                  </a:lnTo>
                  <a:lnTo>
                    <a:pt x="2333" y="169273"/>
                  </a:lnTo>
                  <a:lnTo>
                    <a:pt x="2512" y="169899"/>
                  </a:lnTo>
                  <a:lnTo>
                    <a:pt x="2692" y="170512"/>
                  </a:lnTo>
                  <a:lnTo>
                    <a:pt x="2879" y="171125"/>
                  </a:lnTo>
                  <a:lnTo>
                    <a:pt x="3075" y="171738"/>
                  </a:lnTo>
                  <a:lnTo>
                    <a:pt x="3271" y="172338"/>
                  </a:lnTo>
                  <a:lnTo>
                    <a:pt x="3474" y="172938"/>
                  </a:lnTo>
                  <a:lnTo>
                    <a:pt x="3686" y="173525"/>
                  </a:lnTo>
                  <a:lnTo>
                    <a:pt x="3898" y="174112"/>
                  </a:lnTo>
                  <a:lnTo>
                    <a:pt x="4119" y="174699"/>
                  </a:lnTo>
                  <a:lnTo>
                    <a:pt x="4347" y="175286"/>
                  </a:lnTo>
                  <a:lnTo>
                    <a:pt x="4575" y="175847"/>
                  </a:lnTo>
                  <a:lnTo>
                    <a:pt x="4812" y="176421"/>
                  </a:lnTo>
                  <a:lnTo>
                    <a:pt x="5048" y="176982"/>
                  </a:lnTo>
                  <a:lnTo>
                    <a:pt x="5293" y="177543"/>
                  </a:lnTo>
                  <a:lnTo>
                    <a:pt x="5546" y="178090"/>
                  </a:lnTo>
                  <a:lnTo>
                    <a:pt x="5798" y="178625"/>
                  </a:lnTo>
                  <a:lnTo>
                    <a:pt x="6051" y="179173"/>
                  </a:lnTo>
                  <a:lnTo>
                    <a:pt x="6320" y="179695"/>
                  </a:lnTo>
                  <a:lnTo>
                    <a:pt x="6581" y="180229"/>
                  </a:lnTo>
                  <a:lnTo>
                    <a:pt x="6858" y="180738"/>
                  </a:lnTo>
                  <a:lnTo>
                    <a:pt x="7136" y="181260"/>
                  </a:lnTo>
                  <a:lnTo>
                    <a:pt x="7413" y="181768"/>
                  </a:lnTo>
                  <a:lnTo>
                    <a:pt x="7698" y="182264"/>
                  </a:lnTo>
                  <a:lnTo>
                    <a:pt x="7992" y="182760"/>
                  </a:lnTo>
                  <a:lnTo>
                    <a:pt x="8285" y="183242"/>
                  </a:lnTo>
                  <a:lnTo>
                    <a:pt x="8587" y="183712"/>
                  </a:lnTo>
                  <a:lnTo>
                    <a:pt x="8889" y="184194"/>
                  </a:lnTo>
                  <a:lnTo>
                    <a:pt x="9191" y="184651"/>
                  </a:lnTo>
                  <a:lnTo>
                    <a:pt x="9500" y="185108"/>
                  </a:lnTo>
                  <a:lnTo>
                    <a:pt x="9818" y="185551"/>
                  </a:lnTo>
                  <a:lnTo>
                    <a:pt x="10136" y="185994"/>
                  </a:lnTo>
                  <a:lnTo>
                    <a:pt x="10463" y="186438"/>
                  </a:lnTo>
                  <a:lnTo>
                    <a:pt x="10789" y="186855"/>
                  </a:lnTo>
                  <a:lnTo>
                    <a:pt x="11115" y="187273"/>
                  </a:lnTo>
                  <a:lnTo>
                    <a:pt x="11449" y="187690"/>
                  </a:lnTo>
                  <a:lnTo>
                    <a:pt x="11792" y="188081"/>
                  </a:lnTo>
                  <a:lnTo>
                    <a:pt x="12134" y="188486"/>
                  </a:lnTo>
                  <a:lnTo>
                    <a:pt x="12477" y="188864"/>
                  </a:lnTo>
                  <a:lnTo>
                    <a:pt x="12827" y="189242"/>
                  </a:lnTo>
                  <a:lnTo>
                    <a:pt x="13178" y="189607"/>
                  </a:lnTo>
                  <a:lnTo>
                    <a:pt x="13537" y="189973"/>
                  </a:lnTo>
                  <a:lnTo>
                    <a:pt x="13896" y="190325"/>
                  </a:lnTo>
                  <a:lnTo>
                    <a:pt x="14254" y="190664"/>
                  </a:lnTo>
                  <a:lnTo>
                    <a:pt x="14621" y="191003"/>
                  </a:lnTo>
                  <a:lnTo>
                    <a:pt x="14507" y="191094"/>
                  </a:lnTo>
                  <a:lnTo>
                    <a:pt x="14393" y="191199"/>
                  </a:lnTo>
                  <a:lnTo>
                    <a:pt x="14287" y="191329"/>
                  </a:lnTo>
                  <a:lnTo>
                    <a:pt x="14181" y="191446"/>
                  </a:lnTo>
                  <a:lnTo>
                    <a:pt x="14083" y="191590"/>
                  </a:lnTo>
                  <a:lnTo>
                    <a:pt x="13993" y="191733"/>
                  </a:lnTo>
                  <a:lnTo>
                    <a:pt x="13904" y="191890"/>
                  </a:lnTo>
                  <a:lnTo>
                    <a:pt x="13830" y="192059"/>
                  </a:lnTo>
                  <a:lnTo>
                    <a:pt x="13757" y="192242"/>
                  </a:lnTo>
                  <a:lnTo>
                    <a:pt x="13700" y="192425"/>
                  </a:lnTo>
                  <a:lnTo>
                    <a:pt x="13643" y="192620"/>
                  </a:lnTo>
                  <a:lnTo>
                    <a:pt x="13602" y="192816"/>
                  </a:lnTo>
                  <a:lnTo>
                    <a:pt x="13569" y="193038"/>
                  </a:lnTo>
                  <a:lnTo>
                    <a:pt x="13553" y="193259"/>
                  </a:lnTo>
                  <a:lnTo>
                    <a:pt x="13545" y="193481"/>
                  </a:lnTo>
                  <a:lnTo>
                    <a:pt x="13545" y="193729"/>
                  </a:lnTo>
                  <a:lnTo>
                    <a:pt x="13757" y="199377"/>
                  </a:lnTo>
                  <a:lnTo>
                    <a:pt x="13985" y="205103"/>
                  </a:lnTo>
                  <a:lnTo>
                    <a:pt x="14108" y="207985"/>
                  </a:lnTo>
                  <a:lnTo>
                    <a:pt x="14238" y="210894"/>
                  </a:lnTo>
                  <a:lnTo>
                    <a:pt x="14369" y="213802"/>
                  </a:lnTo>
                  <a:lnTo>
                    <a:pt x="14507" y="216737"/>
                  </a:lnTo>
                  <a:lnTo>
                    <a:pt x="14654" y="219672"/>
                  </a:lnTo>
                  <a:lnTo>
                    <a:pt x="14809" y="222619"/>
                  </a:lnTo>
                  <a:lnTo>
                    <a:pt x="14972" y="225580"/>
                  </a:lnTo>
                  <a:lnTo>
                    <a:pt x="15135" y="228554"/>
                  </a:lnTo>
                  <a:lnTo>
                    <a:pt x="15314" y="231528"/>
                  </a:lnTo>
                  <a:lnTo>
                    <a:pt x="15502" y="234515"/>
                  </a:lnTo>
                  <a:lnTo>
                    <a:pt x="15698" y="237502"/>
                  </a:lnTo>
                  <a:lnTo>
                    <a:pt x="15910" y="240501"/>
                  </a:lnTo>
                  <a:lnTo>
                    <a:pt x="15828" y="240541"/>
                  </a:lnTo>
                  <a:lnTo>
                    <a:pt x="15755" y="240593"/>
                  </a:lnTo>
                  <a:lnTo>
                    <a:pt x="15681" y="240658"/>
                  </a:lnTo>
                  <a:lnTo>
                    <a:pt x="15624" y="240723"/>
                  </a:lnTo>
                  <a:lnTo>
                    <a:pt x="15567" y="240801"/>
                  </a:lnTo>
                  <a:lnTo>
                    <a:pt x="15518" y="240880"/>
                  </a:lnTo>
                  <a:lnTo>
                    <a:pt x="15478" y="240971"/>
                  </a:lnTo>
                  <a:lnTo>
                    <a:pt x="15445" y="241062"/>
                  </a:lnTo>
                  <a:lnTo>
                    <a:pt x="15412" y="241167"/>
                  </a:lnTo>
                  <a:lnTo>
                    <a:pt x="15388" y="241271"/>
                  </a:lnTo>
                  <a:lnTo>
                    <a:pt x="15372" y="241375"/>
                  </a:lnTo>
                  <a:lnTo>
                    <a:pt x="15355" y="241480"/>
                  </a:lnTo>
                  <a:lnTo>
                    <a:pt x="15355" y="241597"/>
                  </a:lnTo>
                  <a:lnTo>
                    <a:pt x="15347" y="241714"/>
                  </a:lnTo>
                  <a:lnTo>
                    <a:pt x="15355" y="241832"/>
                  </a:lnTo>
                  <a:lnTo>
                    <a:pt x="15363" y="241949"/>
                  </a:lnTo>
                  <a:lnTo>
                    <a:pt x="15372" y="242054"/>
                  </a:lnTo>
                  <a:lnTo>
                    <a:pt x="15396" y="242171"/>
                  </a:lnTo>
                  <a:lnTo>
                    <a:pt x="15445" y="242406"/>
                  </a:lnTo>
                  <a:lnTo>
                    <a:pt x="15478" y="242510"/>
                  </a:lnTo>
                  <a:lnTo>
                    <a:pt x="15518" y="242614"/>
                  </a:lnTo>
                  <a:lnTo>
                    <a:pt x="15559" y="242719"/>
                  </a:lnTo>
                  <a:lnTo>
                    <a:pt x="15600" y="242823"/>
                  </a:lnTo>
                  <a:lnTo>
                    <a:pt x="15657" y="242914"/>
                  </a:lnTo>
                  <a:lnTo>
                    <a:pt x="15706" y="243006"/>
                  </a:lnTo>
                  <a:lnTo>
                    <a:pt x="15763" y="243084"/>
                  </a:lnTo>
                  <a:lnTo>
                    <a:pt x="15828" y="243162"/>
                  </a:lnTo>
                  <a:lnTo>
                    <a:pt x="15893" y="243227"/>
                  </a:lnTo>
                  <a:lnTo>
                    <a:pt x="15967" y="243293"/>
                  </a:lnTo>
                  <a:lnTo>
                    <a:pt x="16040" y="243345"/>
                  </a:lnTo>
                  <a:lnTo>
                    <a:pt x="16114" y="243397"/>
                  </a:lnTo>
                  <a:lnTo>
                    <a:pt x="16317" y="246097"/>
                  </a:lnTo>
                  <a:lnTo>
                    <a:pt x="16529" y="248810"/>
                  </a:lnTo>
                  <a:lnTo>
                    <a:pt x="16758" y="251510"/>
                  </a:lnTo>
                  <a:lnTo>
                    <a:pt x="16986" y="254223"/>
                  </a:lnTo>
                  <a:lnTo>
                    <a:pt x="17231" y="256923"/>
                  </a:lnTo>
                  <a:lnTo>
                    <a:pt x="17484" y="259623"/>
                  </a:lnTo>
                  <a:lnTo>
                    <a:pt x="17753" y="262322"/>
                  </a:lnTo>
                  <a:lnTo>
                    <a:pt x="18030" y="265009"/>
                  </a:lnTo>
                  <a:lnTo>
                    <a:pt x="18315" y="267696"/>
                  </a:lnTo>
                  <a:lnTo>
                    <a:pt x="18617" y="270383"/>
                  </a:lnTo>
                  <a:lnTo>
                    <a:pt x="18935" y="273057"/>
                  </a:lnTo>
                  <a:lnTo>
                    <a:pt x="19261" y="275731"/>
                  </a:lnTo>
                  <a:lnTo>
                    <a:pt x="19604" y="278392"/>
                  </a:lnTo>
                  <a:lnTo>
                    <a:pt x="19954" y="281039"/>
                  </a:lnTo>
                  <a:lnTo>
                    <a:pt x="20329" y="283674"/>
                  </a:lnTo>
                  <a:lnTo>
                    <a:pt x="20704" y="286309"/>
                  </a:lnTo>
                  <a:lnTo>
                    <a:pt x="21104" y="288917"/>
                  </a:lnTo>
                  <a:lnTo>
                    <a:pt x="21520" y="291526"/>
                  </a:lnTo>
                  <a:lnTo>
                    <a:pt x="21944" y="294122"/>
                  </a:lnTo>
                  <a:lnTo>
                    <a:pt x="22392" y="296691"/>
                  </a:lnTo>
                  <a:lnTo>
                    <a:pt x="22849" y="299260"/>
                  </a:lnTo>
                  <a:lnTo>
                    <a:pt x="23330" y="301804"/>
                  </a:lnTo>
                  <a:lnTo>
                    <a:pt x="23575" y="303069"/>
                  </a:lnTo>
                  <a:lnTo>
                    <a:pt x="23828" y="304334"/>
                  </a:lnTo>
                  <a:lnTo>
                    <a:pt x="24080" y="305586"/>
                  </a:lnTo>
                  <a:lnTo>
                    <a:pt x="24333" y="306839"/>
                  </a:lnTo>
                  <a:lnTo>
                    <a:pt x="24602" y="308091"/>
                  </a:lnTo>
                  <a:lnTo>
                    <a:pt x="24863" y="309330"/>
                  </a:lnTo>
                  <a:lnTo>
                    <a:pt x="25140" y="310569"/>
                  </a:lnTo>
                  <a:lnTo>
                    <a:pt x="25410" y="311808"/>
                  </a:lnTo>
                  <a:lnTo>
                    <a:pt x="25695" y="313034"/>
                  </a:lnTo>
                  <a:lnTo>
                    <a:pt x="25980" y="314260"/>
                  </a:lnTo>
                  <a:lnTo>
                    <a:pt x="26266" y="315486"/>
                  </a:lnTo>
                  <a:lnTo>
                    <a:pt x="26567" y="316699"/>
                  </a:lnTo>
                  <a:lnTo>
                    <a:pt x="26861" y="317899"/>
                  </a:lnTo>
                  <a:lnTo>
                    <a:pt x="27171" y="319099"/>
                  </a:lnTo>
                  <a:lnTo>
                    <a:pt x="27481" y="320299"/>
                  </a:lnTo>
                  <a:lnTo>
                    <a:pt x="27791" y="321499"/>
                  </a:lnTo>
                  <a:lnTo>
                    <a:pt x="28109" y="322673"/>
                  </a:lnTo>
                  <a:lnTo>
                    <a:pt x="28435" y="323860"/>
                  </a:lnTo>
                  <a:lnTo>
                    <a:pt x="28761" y="325034"/>
                  </a:lnTo>
                  <a:lnTo>
                    <a:pt x="29095" y="326194"/>
                  </a:lnTo>
                  <a:lnTo>
                    <a:pt x="29299" y="326886"/>
                  </a:lnTo>
                  <a:lnTo>
                    <a:pt x="29511" y="327564"/>
                  </a:lnTo>
                  <a:lnTo>
                    <a:pt x="29723" y="328242"/>
                  </a:lnTo>
                  <a:lnTo>
                    <a:pt x="29943" y="328920"/>
                  </a:lnTo>
                  <a:lnTo>
                    <a:pt x="30172" y="329586"/>
                  </a:lnTo>
                  <a:lnTo>
                    <a:pt x="30408" y="330251"/>
                  </a:lnTo>
                  <a:lnTo>
                    <a:pt x="30645" y="330916"/>
                  </a:lnTo>
                  <a:lnTo>
                    <a:pt x="30889" y="331568"/>
                  </a:lnTo>
                  <a:lnTo>
                    <a:pt x="31134" y="332220"/>
                  </a:lnTo>
                  <a:lnTo>
                    <a:pt x="31395" y="332872"/>
                  </a:lnTo>
                  <a:lnTo>
                    <a:pt x="31648" y="333512"/>
                  </a:lnTo>
                  <a:lnTo>
                    <a:pt x="31917" y="334138"/>
                  </a:lnTo>
                  <a:lnTo>
                    <a:pt x="32186" y="334777"/>
                  </a:lnTo>
                  <a:lnTo>
                    <a:pt x="32463" y="335403"/>
                  </a:lnTo>
                  <a:lnTo>
                    <a:pt x="32740" y="336016"/>
                  </a:lnTo>
                  <a:lnTo>
                    <a:pt x="33026" y="336629"/>
                  </a:lnTo>
                  <a:lnTo>
                    <a:pt x="33319" y="337242"/>
                  </a:lnTo>
                  <a:lnTo>
                    <a:pt x="33613" y="337855"/>
                  </a:lnTo>
                  <a:lnTo>
                    <a:pt x="33915" y="338455"/>
                  </a:lnTo>
                  <a:lnTo>
                    <a:pt x="34224" y="339042"/>
                  </a:lnTo>
                  <a:lnTo>
                    <a:pt x="34534" y="339629"/>
                  </a:lnTo>
                  <a:lnTo>
                    <a:pt x="34844" y="340216"/>
                  </a:lnTo>
                  <a:lnTo>
                    <a:pt x="35170" y="340803"/>
                  </a:lnTo>
                  <a:lnTo>
                    <a:pt x="35488" y="341377"/>
                  </a:lnTo>
                  <a:lnTo>
                    <a:pt x="35823" y="341937"/>
                  </a:lnTo>
                  <a:lnTo>
                    <a:pt x="36157" y="342498"/>
                  </a:lnTo>
                  <a:lnTo>
                    <a:pt x="36491" y="343059"/>
                  </a:lnTo>
                  <a:lnTo>
                    <a:pt x="36834" y="343607"/>
                  </a:lnTo>
                  <a:lnTo>
                    <a:pt x="37176" y="344155"/>
                  </a:lnTo>
                  <a:lnTo>
                    <a:pt x="37527" y="344703"/>
                  </a:lnTo>
                  <a:lnTo>
                    <a:pt x="37886" y="345237"/>
                  </a:lnTo>
                  <a:lnTo>
                    <a:pt x="38244" y="345759"/>
                  </a:lnTo>
                  <a:lnTo>
                    <a:pt x="38603" y="346294"/>
                  </a:lnTo>
                  <a:lnTo>
                    <a:pt x="38970" y="346802"/>
                  </a:lnTo>
                  <a:lnTo>
                    <a:pt x="39345" y="347324"/>
                  </a:lnTo>
                  <a:lnTo>
                    <a:pt x="39720" y="347820"/>
                  </a:lnTo>
                  <a:lnTo>
                    <a:pt x="40096" y="348329"/>
                  </a:lnTo>
                  <a:lnTo>
                    <a:pt x="40479" y="348824"/>
                  </a:lnTo>
                  <a:lnTo>
                    <a:pt x="40862" y="349307"/>
                  </a:lnTo>
                  <a:lnTo>
                    <a:pt x="41253" y="349789"/>
                  </a:lnTo>
                  <a:lnTo>
                    <a:pt x="41645" y="350272"/>
                  </a:lnTo>
                  <a:lnTo>
                    <a:pt x="42036" y="350741"/>
                  </a:lnTo>
                  <a:lnTo>
                    <a:pt x="42436" y="351211"/>
                  </a:lnTo>
                  <a:lnTo>
                    <a:pt x="42844" y="351668"/>
                  </a:lnTo>
                  <a:lnTo>
                    <a:pt x="43243" y="352124"/>
                  </a:lnTo>
                  <a:lnTo>
                    <a:pt x="43659" y="352568"/>
                  </a:lnTo>
                  <a:lnTo>
                    <a:pt x="44067" y="353011"/>
                  </a:lnTo>
                  <a:lnTo>
                    <a:pt x="44483" y="353441"/>
                  </a:lnTo>
                  <a:lnTo>
                    <a:pt x="45322" y="354289"/>
                  </a:lnTo>
                  <a:lnTo>
                    <a:pt x="46171" y="355111"/>
                  </a:lnTo>
                  <a:lnTo>
                    <a:pt x="47035" y="355920"/>
                  </a:lnTo>
                  <a:lnTo>
                    <a:pt x="47907" y="356689"/>
                  </a:lnTo>
                  <a:lnTo>
                    <a:pt x="48788" y="357433"/>
                  </a:lnTo>
                  <a:lnTo>
                    <a:pt x="49685" y="358163"/>
                  </a:lnTo>
                  <a:lnTo>
                    <a:pt x="50582" y="358854"/>
                  </a:lnTo>
                  <a:lnTo>
                    <a:pt x="51495" y="359519"/>
                  </a:lnTo>
                  <a:lnTo>
                    <a:pt x="52409" y="360159"/>
                  </a:lnTo>
                  <a:lnTo>
                    <a:pt x="53338" y="360772"/>
                  </a:lnTo>
                  <a:lnTo>
                    <a:pt x="54268" y="361359"/>
                  </a:lnTo>
                  <a:lnTo>
                    <a:pt x="55214" y="361919"/>
                  </a:lnTo>
                  <a:lnTo>
                    <a:pt x="56151" y="362441"/>
                  </a:lnTo>
                  <a:lnTo>
                    <a:pt x="57105" y="362950"/>
                  </a:lnTo>
                  <a:lnTo>
                    <a:pt x="58060" y="363419"/>
                  </a:lnTo>
                  <a:lnTo>
                    <a:pt x="59022" y="363863"/>
                  </a:lnTo>
                  <a:lnTo>
                    <a:pt x="59984" y="364280"/>
                  </a:lnTo>
                  <a:lnTo>
                    <a:pt x="60954" y="364658"/>
                  </a:lnTo>
                  <a:lnTo>
                    <a:pt x="61925" y="365011"/>
                  </a:lnTo>
                  <a:lnTo>
                    <a:pt x="62903" y="365337"/>
                  </a:lnTo>
                  <a:lnTo>
                    <a:pt x="63874" y="365624"/>
                  </a:lnTo>
                  <a:lnTo>
                    <a:pt x="64852" y="365884"/>
                  </a:lnTo>
                  <a:lnTo>
                    <a:pt x="65831" y="366119"/>
                  </a:lnTo>
                  <a:lnTo>
                    <a:pt x="66320" y="366224"/>
                  </a:lnTo>
                  <a:lnTo>
                    <a:pt x="66809" y="366315"/>
                  </a:lnTo>
                  <a:lnTo>
                    <a:pt x="67298" y="366406"/>
                  </a:lnTo>
                  <a:lnTo>
                    <a:pt x="67788" y="366484"/>
                  </a:lnTo>
                  <a:lnTo>
                    <a:pt x="68277" y="366563"/>
                  </a:lnTo>
                  <a:lnTo>
                    <a:pt x="68766" y="366615"/>
                  </a:lnTo>
                  <a:lnTo>
                    <a:pt x="69255" y="366680"/>
                  </a:lnTo>
                  <a:lnTo>
                    <a:pt x="69745" y="366719"/>
                  </a:lnTo>
                  <a:lnTo>
                    <a:pt x="70234" y="366758"/>
                  </a:lnTo>
                  <a:lnTo>
                    <a:pt x="70723" y="366798"/>
                  </a:lnTo>
                  <a:lnTo>
                    <a:pt x="71212" y="366811"/>
                  </a:lnTo>
                  <a:lnTo>
                    <a:pt x="71702" y="366837"/>
                  </a:lnTo>
                  <a:lnTo>
                    <a:pt x="72672" y="366837"/>
                  </a:lnTo>
                  <a:lnTo>
                    <a:pt x="73153" y="366824"/>
                  </a:lnTo>
                  <a:lnTo>
                    <a:pt x="73642" y="366811"/>
                  </a:lnTo>
                  <a:lnTo>
                    <a:pt x="74124" y="366784"/>
                  </a:lnTo>
                  <a:lnTo>
                    <a:pt x="74605" y="366745"/>
                  </a:lnTo>
                  <a:lnTo>
                    <a:pt x="75086" y="366706"/>
                  </a:lnTo>
                  <a:lnTo>
                    <a:pt x="75567" y="366654"/>
                  </a:lnTo>
                  <a:lnTo>
                    <a:pt x="76048" y="366589"/>
                  </a:lnTo>
                  <a:lnTo>
                    <a:pt x="76529" y="366524"/>
                  </a:lnTo>
                  <a:lnTo>
                    <a:pt x="77002" y="366445"/>
                  </a:lnTo>
                  <a:lnTo>
                    <a:pt x="77475" y="366354"/>
                  </a:lnTo>
                  <a:lnTo>
                    <a:pt x="77956" y="366263"/>
                  </a:lnTo>
                  <a:lnTo>
                    <a:pt x="78429" y="366158"/>
                  </a:lnTo>
                  <a:lnTo>
                    <a:pt x="78894" y="366041"/>
                  </a:lnTo>
                  <a:lnTo>
                    <a:pt x="79367" y="365924"/>
                  </a:lnTo>
                  <a:lnTo>
                    <a:pt x="79840" y="365793"/>
                  </a:lnTo>
                  <a:lnTo>
                    <a:pt x="80305" y="365650"/>
                  </a:lnTo>
                  <a:lnTo>
                    <a:pt x="80769" y="365506"/>
                  </a:lnTo>
                  <a:lnTo>
                    <a:pt x="81234" y="365337"/>
                  </a:lnTo>
                  <a:lnTo>
                    <a:pt x="81691" y="365180"/>
                  </a:lnTo>
                  <a:lnTo>
                    <a:pt x="82156" y="364998"/>
                  </a:lnTo>
                  <a:lnTo>
                    <a:pt x="82824" y="370932"/>
                  </a:lnTo>
                  <a:lnTo>
                    <a:pt x="83167" y="373906"/>
                  </a:lnTo>
                  <a:lnTo>
                    <a:pt x="83517" y="376867"/>
                  </a:lnTo>
                  <a:lnTo>
                    <a:pt x="83534" y="377010"/>
                  </a:lnTo>
                  <a:lnTo>
                    <a:pt x="83558" y="377154"/>
                  </a:lnTo>
                  <a:lnTo>
                    <a:pt x="83591" y="377284"/>
                  </a:lnTo>
                  <a:lnTo>
                    <a:pt x="83623" y="377415"/>
                  </a:lnTo>
                  <a:lnTo>
                    <a:pt x="83664" y="377532"/>
                  </a:lnTo>
                  <a:lnTo>
                    <a:pt x="83705" y="377649"/>
                  </a:lnTo>
                  <a:lnTo>
                    <a:pt x="83754" y="377754"/>
                  </a:lnTo>
                  <a:lnTo>
                    <a:pt x="83811" y="377858"/>
                  </a:lnTo>
                  <a:lnTo>
                    <a:pt x="83925" y="378054"/>
                  </a:lnTo>
                  <a:lnTo>
                    <a:pt x="84047" y="378236"/>
                  </a:lnTo>
                  <a:lnTo>
                    <a:pt x="84186" y="378380"/>
                  </a:lnTo>
                  <a:lnTo>
                    <a:pt x="84333" y="378510"/>
                  </a:lnTo>
                  <a:lnTo>
                    <a:pt x="84488" y="378628"/>
                  </a:lnTo>
                  <a:lnTo>
                    <a:pt x="84651" y="378706"/>
                  </a:lnTo>
                  <a:lnTo>
                    <a:pt x="84822" y="378784"/>
                  </a:lnTo>
                  <a:lnTo>
                    <a:pt x="84993" y="378823"/>
                  </a:lnTo>
                  <a:lnTo>
                    <a:pt x="85165" y="378849"/>
                  </a:lnTo>
                  <a:lnTo>
                    <a:pt x="85336" y="378849"/>
                  </a:lnTo>
                  <a:lnTo>
                    <a:pt x="85499" y="378836"/>
                  </a:lnTo>
                  <a:lnTo>
                    <a:pt x="85670" y="378797"/>
                  </a:lnTo>
                  <a:lnTo>
                    <a:pt x="87619" y="378184"/>
                  </a:lnTo>
                  <a:lnTo>
                    <a:pt x="89576" y="377597"/>
                  </a:lnTo>
                  <a:lnTo>
                    <a:pt x="91533" y="376997"/>
                  </a:lnTo>
                  <a:lnTo>
                    <a:pt x="93482" y="376410"/>
                  </a:lnTo>
                  <a:lnTo>
                    <a:pt x="93841" y="379684"/>
                  </a:lnTo>
                  <a:lnTo>
                    <a:pt x="94200" y="382945"/>
                  </a:lnTo>
                  <a:lnTo>
                    <a:pt x="94387" y="384575"/>
                  </a:lnTo>
                  <a:lnTo>
                    <a:pt x="94575" y="386206"/>
                  </a:lnTo>
                  <a:lnTo>
                    <a:pt x="94770" y="387836"/>
                  </a:lnTo>
                  <a:lnTo>
                    <a:pt x="94974" y="389453"/>
                  </a:lnTo>
                  <a:lnTo>
                    <a:pt x="94982" y="389519"/>
                  </a:lnTo>
                  <a:lnTo>
                    <a:pt x="94991" y="389558"/>
                  </a:lnTo>
                  <a:lnTo>
                    <a:pt x="94999" y="389597"/>
                  </a:lnTo>
                  <a:lnTo>
                    <a:pt x="95007" y="389623"/>
                  </a:lnTo>
                  <a:lnTo>
                    <a:pt x="94860" y="389805"/>
                  </a:lnTo>
                  <a:lnTo>
                    <a:pt x="94730" y="390001"/>
                  </a:lnTo>
                  <a:lnTo>
                    <a:pt x="94615" y="390223"/>
                  </a:lnTo>
                  <a:lnTo>
                    <a:pt x="94501" y="390445"/>
                  </a:lnTo>
                  <a:lnTo>
                    <a:pt x="94412" y="390692"/>
                  </a:lnTo>
                  <a:lnTo>
                    <a:pt x="94322" y="390940"/>
                  </a:lnTo>
                  <a:lnTo>
                    <a:pt x="94257" y="391201"/>
                  </a:lnTo>
                  <a:lnTo>
                    <a:pt x="94191" y="391462"/>
                  </a:lnTo>
                  <a:lnTo>
                    <a:pt x="94142" y="391736"/>
                  </a:lnTo>
                  <a:lnTo>
                    <a:pt x="94110" y="392023"/>
                  </a:lnTo>
                  <a:lnTo>
                    <a:pt x="94085" y="392297"/>
                  </a:lnTo>
                  <a:lnTo>
                    <a:pt x="94069" y="392584"/>
                  </a:lnTo>
                  <a:lnTo>
                    <a:pt x="94069" y="392871"/>
                  </a:lnTo>
                  <a:lnTo>
                    <a:pt x="94077" y="393158"/>
                  </a:lnTo>
                  <a:lnTo>
                    <a:pt x="94094" y="393431"/>
                  </a:lnTo>
                  <a:lnTo>
                    <a:pt x="94134" y="393705"/>
                  </a:lnTo>
                  <a:lnTo>
                    <a:pt x="94175" y="393979"/>
                  </a:lnTo>
                  <a:lnTo>
                    <a:pt x="94232" y="394240"/>
                  </a:lnTo>
                  <a:lnTo>
                    <a:pt x="94306" y="394501"/>
                  </a:lnTo>
                  <a:lnTo>
                    <a:pt x="94387" y="394749"/>
                  </a:lnTo>
                  <a:lnTo>
                    <a:pt x="94477" y="394984"/>
                  </a:lnTo>
                  <a:lnTo>
                    <a:pt x="94583" y="395205"/>
                  </a:lnTo>
                  <a:lnTo>
                    <a:pt x="94697" y="395414"/>
                  </a:lnTo>
                  <a:lnTo>
                    <a:pt x="94827" y="395597"/>
                  </a:lnTo>
                  <a:lnTo>
                    <a:pt x="94966" y="395779"/>
                  </a:lnTo>
                  <a:lnTo>
                    <a:pt x="95121" y="395923"/>
                  </a:lnTo>
                  <a:lnTo>
                    <a:pt x="95284" y="396066"/>
                  </a:lnTo>
                  <a:lnTo>
                    <a:pt x="95463" y="396171"/>
                  </a:lnTo>
                  <a:lnTo>
                    <a:pt x="95651" y="396262"/>
                  </a:lnTo>
                  <a:lnTo>
                    <a:pt x="95847" y="396327"/>
                  </a:lnTo>
                  <a:lnTo>
                    <a:pt x="96067" y="396366"/>
                  </a:lnTo>
                  <a:lnTo>
                    <a:pt x="96287" y="396379"/>
                  </a:lnTo>
                  <a:lnTo>
                    <a:pt x="101180" y="396288"/>
                  </a:lnTo>
                  <a:lnTo>
                    <a:pt x="106080" y="396210"/>
                  </a:lnTo>
                  <a:lnTo>
                    <a:pt x="110981" y="396171"/>
                  </a:lnTo>
                  <a:lnTo>
                    <a:pt x="115890" y="396144"/>
                  </a:lnTo>
                  <a:lnTo>
                    <a:pt x="120799" y="396131"/>
                  </a:lnTo>
                  <a:lnTo>
                    <a:pt x="125716" y="396118"/>
                  </a:lnTo>
                  <a:lnTo>
                    <a:pt x="135550" y="396131"/>
                  </a:lnTo>
                  <a:lnTo>
                    <a:pt x="135493" y="397984"/>
                  </a:lnTo>
                  <a:lnTo>
                    <a:pt x="135444" y="399836"/>
                  </a:lnTo>
                  <a:lnTo>
                    <a:pt x="135403" y="401701"/>
                  </a:lnTo>
                  <a:lnTo>
                    <a:pt x="135363" y="403553"/>
                  </a:lnTo>
                  <a:lnTo>
                    <a:pt x="135297" y="407283"/>
                  </a:lnTo>
                  <a:lnTo>
                    <a:pt x="135232" y="411014"/>
                  </a:lnTo>
                  <a:lnTo>
                    <a:pt x="135224" y="411900"/>
                  </a:lnTo>
                  <a:lnTo>
                    <a:pt x="135200" y="412774"/>
                  </a:lnTo>
                  <a:lnTo>
                    <a:pt x="135151" y="414561"/>
                  </a:lnTo>
                  <a:lnTo>
                    <a:pt x="135110" y="416348"/>
                  </a:lnTo>
                  <a:lnTo>
                    <a:pt x="135094" y="417235"/>
                  </a:lnTo>
                  <a:lnTo>
                    <a:pt x="135085" y="418135"/>
                  </a:lnTo>
                  <a:lnTo>
                    <a:pt x="135085" y="419022"/>
                  </a:lnTo>
                  <a:lnTo>
                    <a:pt x="135102" y="419922"/>
                  </a:lnTo>
                  <a:lnTo>
                    <a:pt x="135126" y="420809"/>
                  </a:lnTo>
                  <a:lnTo>
                    <a:pt x="135167" y="421696"/>
                  </a:lnTo>
                  <a:lnTo>
                    <a:pt x="135200" y="422126"/>
                  </a:lnTo>
                  <a:lnTo>
                    <a:pt x="135232" y="422570"/>
                  </a:lnTo>
                  <a:lnTo>
                    <a:pt x="135273" y="423000"/>
                  </a:lnTo>
                  <a:lnTo>
                    <a:pt x="135314" y="423444"/>
                  </a:lnTo>
                  <a:lnTo>
                    <a:pt x="135363" y="423874"/>
                  </a:lnTo>
                  <a:lnTo>
                    <a:pt x="135420" y="424304"/>
                  </a:lnTo>
                  <a:lnTo>
                    <a:pt x="135477" y="424735"/>
                  </a:lnTo>
                  <a:lnTo>
                    <a:pt x="135550" y="425152"/>
                  </a:lnTo>
                  <a:lnTo>
                    <a:pt x="135575" y="425283"/>
                  </a:lnTo>
                  <a:lnTo>
                    <a:pt x="135615" y="425400"/>
                  </a:lnTo>
                  <a:lnTo>
                    <a:pt x="135648" y="425517"/>
                  </a:lnTo>
                  <a:lnTo>
                    <a:pt x="135681" y="425622"/>
                  </a:lnTo>
                  <a:lnTo>
                    <a:pt x="134425" y="425791"/>
                  </a:lnTo>
                  <a:lnTo>
                    <a:pt x="133161" y="425987"/>
                  </a:lnTo>
                  <a:lnTo>
                    <a:pt x="131889" y="426183"/>
                  </a:lnTo>
                  <a:lnTo>
                    <a:pt x="130609" y="426404"/>
                  </a:lnTo>
                  <a:lnTo>
                    <a:pt x="129328" y="426626"/>
                  </a:lnTo>
                  <a:lnTo>
                    <a:pt x="128040" y="426874"/>
                  </a:lnTo>
                  <a:lnTo>
                    <a:pt x="126744" y="427135"/>
                  </a:lnTo>
                  <a:lnTo>
                    <a:pt x="125447" y="427409"/>
                  </a:lnTo>
                  <a:lnTo>
                    <a:pt x="124150" y="427696"/>
                  </a:lnTo>
                  <a:lnTo>
                    <a:pt x="122846" y="428009"/>
                  </a:lnTo>
                  <a:lnTo>
                    <a:pt x="121533" y="428335"/>
                  </a:lnTo>
                  <a:lnTo>
                    <a:pt x="120228" y="428674"/>
                  </a:lnTo>
                  <a:lnTo>
                    <a:pt x="118915" y="429026"/>
                  </a:lnTo>
                  <a:lnTo>
                    <a:pt x="117603" y="429404"/>
                  </a:lnTo>
                  <a:lnTo>
                    <a:pt x="116298" y="429796"/>
                  </a:lnTo>
                  <a:lnTo>
                    <a:pt x="114985" y="430200"/>
                  </a:lnTo>
                  <a:lnTo>
                    <a:pt x="113672" y="430630"/>
                  </a:lnTo>
                  <a:lnTo>
                    <a:pt x="112367" y="431074"/>
                  </a:lnTo>
                  <a:lnTo>
                    <a:pt x="111063" y="431543"/>
                  </a:lnTo>
                  <a:lnTo>
                    <a:pt x="109758" y="432039"/>
                  </a:lnTo>
                  <a:lnTo>
                    <a:pt x="108462" y="432548"/>
                  </a:lnTo>
                  <a:lnTo>
                    <a:pt x="107165" y="433069"/>
                  </a:lnTo>
                  <a:lnTo>
                    <a:pt x="105868" y="433617"/>
                  </a:lnTo>
                  <a:lnTo>
                    <a:pt x="104588" y="434191"/>
                  </a:lnTo>
                  <a:lnTo>
                    <a:pt x="103308" y="434778"/>
                  </a:lnTo>
                  <a:lnTo>
                    <a:pt x="102028" y="435391"/>
                  </a:lnTo>
                  <a:lnTo>
                    <a:pt x="100764" y="436030"/>
                  </a:lnTo>
                  <a:lnTo>
                    <a:pt x="99500" y="436682"/>
                  </a:lnTo>
                  <a:lnTo>
                    <a:pt x="98252" y="437374"/>
                  </a:lnTo>
                  <a:lnTo>
                    <a:pt x="97005" y="438078"/>
                  </a:lnTo>
                  <a:lnTo>
                    <a:pt x="95773" y="438795"/>
                  </a:lnTo>
                  <a:lnTo>
                    <a:pt x="94550" y="439552"/>
                  </a:lnTo>
                  <a:lnTo>
                    <a:pt x="93335" y="440334"/>
                  </a:lnTo>
                  <a:lnTo>
                    <a:pt x="92137" y="441130"/>
                  </a:lnTo>
                  <a:lnTo>
                    <a:pt x="90946" y="441965"/>
                  </a:lnTo>
                  <a:lnTo>
                    <a:pt x="90351" y="442382"/>
                  </a:lnTo>
                  <a:lnTo>
                    <a:pt x="89764" y="442813"/>
                  </a:lnTo>
                  <a:lnTo>
                    <a:pt x="89176" y="443256"/>
                  </a:lnTo>
                  <a:lnTo>
                    <a:pt x="88598" y="443699"/>
                  </a:lnTo>
                  <a:lnTo>
                    <a:pt x="88019" y="444143"/>
                  </a:lnTo>
                  <a:lnTo>
                    <a:pt x="87448" y="444599"/>
                  </a:lnTo>
                  <a:lnTo>
                    <a:pt x="86877" y="445056"/>
                  </a:lnTo>
                  <a:lnTo>
                    <a:pt x="86306" y="445525"/>
                  </a:lnTo>
                  <a:lnTo>
                    <a:pt x="85744" y="446008"/>
                  </a:lnTo>
                  <a:lnTo>
                    <a:pt x="85181" y="446491"/>
                  </a:lnTo>
                  <a:lnTo>
                    <a:pt x="84626" y="446973"/>
                  </a:lnTo>
                  <a:lnTo>
                    <a:pt x="84072" y="447482"/>
                  </a:lnTo>
                  <a:lnTo>
                    <a:pt x="83526" y="447978"/>
                  </a:lnTo>
                  <a:lnTo>
                    <a:pt x="82979" y="448486"/>
                  </a:lnTo>
                  <a:lnTo>
                    <a:pt x="82441" y="449008"/>
                  </a:lnTo>
                  <a:lnTo>
                    <a:pt x="81903" y="449530"/>
                  </a:lnTo>
                  <a:lnTo>
                    <a:pt x="81373" y="450064"/>
                  </a:lnTo>
                  <a:lnTo>
                    <a:pt x="80843" y="450599"/>
                  </a:lnTo>
                  <a:lnTo>
                    <a:pt x="80321" y="451147"/>
                  </a:lnTo>
                  <a:lnTo>
                    <a:pt x="79799" y="451708"/>
                  </a:lnTo>
                  <a:lnTo>
                    <a:pt x="79285" y="452269"/>
                  </a:lnTo>
                  <a:lnTo>
                    <a:pt x="78772" y="452830"/>
                  </a:lnTo>
                  <a:lnTo>
                    <a:pt x="78266" y="453417"/>
                  </a:lnTo>
                  <a:lnTo>
                    <a:pt x="77769" y="453990"/>
                  </a:lnTo>
                  <a:lnTo>
                    <a:pt x="77271" y="454590"/>
                  </a:lnTo>
                  <a:lnTo>
                    <a:pt x="76782" y="455177"/>
                  </a:lnTo>
                  <a:lnTo>
                    <a:pt x="76293" y="455790"/>
                  </a:lnTo>
                  <a:lnTo>
                    <a:pt x="75812" y="456403"/>
                  </a:lnTo>
                  <a:lnTo>
                    <a:pt x="75339" y="457029"/>
                  </a:lnTo>
                  <a:lnTo>
                    <a:pt x="74866" y="457656"/>
                  </a:lnTo>
                  <a:lnTo>
                    <a:pt x="74401" y="458295"/>
                  </a:lnTo>
                  <a:lnTo>
                    <a:pt x="73944" y="458934"/>
                  </a:lnTo>
                  <a:lnTo>
                    <a:pt x="73488" y="459586"/>
                  </a:lnTo>
                  <a:lnTo>
                    <a:pt x="73039" y="460251"/>
                  </a:lnTo>
                  <a:lnTo>
                    <a:pt x="72591" y="460916"/>
                  </a:lnTo>
                  <a:lnTo>
                    <a:pt x="72158" y="461595"/>
                  </a:lnTo>
                  <a:lnTo>
                    <a:pt x="71726" y="462273"/>
                  </a:lnTo>
                  <a:lnTo>
                    <a:pt x="71294" y="462964"/>
                  </a:lnTo>
                  <a:lnTo>
                    <a:pt x="70878" y="463668"/>
                  </a:lnTo>
                  <a:lnTo>
                    <a:pt x="70462" y="464386"/>
                  </a:lnTo>
                  <a:lnTo>
                    <a:pt x="70055" y="465103"/>
                  </a:lnTo>
                  <a:lnTo>
                    <a:pt x="69647" y="465821"/>
                  </a:lnTo>
                  <a:lnTo>
                    <a:pt x="69247" y="466551"/>
                  </a:lnTo>
                  <a:lnTo>
                    <a:pt x="68864" y="467294"/>
                  </a:lnTo>
                  <a:lnTo>
                    <a:pt x="68473" y="468051"/>
                  </a:lnTo>
                  <a:lnTo>
                    <a:pt x="68098" y="468807"/>
                  </a:lnTo>
                  <a:lnTo>
                    <a:pt x="67722" y="469577"/>
                  </a:lnTo>
                  <a:lnTo>
                    <a:pt x="67364" y="470360"/>
                  </a:lnTo>
                  <a:lnTo>
                    <a:pt x="67005" y="471142"/>
                  </a:lnTo>
                  <a:lnTo>
                    <a:pt x="66654" y="471938"/>
                  </a:lnTo>
                  <a:lnTo>
                    <a:pt x="66304" y="472733"/>
                  </a:lnTo>
                  <a:lnTo>
                    <a:pt x="65969" y="473542"/>
                  </a:lnTo>
                  <a:lnTo>
                    <a:pt x="65635" y="474364"/>
                  </a:lnTo>
                  <a:lnTo>
                    <a:pt x="65309" y="475198"/>
                  </a:lnTo>
                  <a:lnTo>
                    <a:pt x="64991" y="476033"/>
                  </a:lnTo>
                  <a:lnTo>
                    <a:pt x="64681" y="476881"/>
                  </a:lnTo>
                  <a:lnTo>
                    <a:pt x="64379" y="477729"/>
                  </a:lnTo>
                  <a:lnTo>
                    <a:pt x="64086" y="478603"/>
                  </a:lnTo>
                  <a:lnTo>
                    <a:pt x="63833" y="479333"/>
                  </a:lnTo>
                  <a:lnTo>
                    <a:pt x="63596" y="480077"/>
                  </a:lnTo>
                  <a:lnTo>
                    <a:pt x="63368" y="480820"/>
                  </a:lnTo>
                  <a:lnTo>
                    <a:pt x="63148" y="481564"/>
                  </a:lnTo>
                  <a:lnTo>
                    <a:pt x="62928" y="482307"/>
                  </a:lnTo>
                  <a:lnTo>
                    <a:pt x="62716" y="483063"/>
                  </a:lnTo>
                  <a:lnTo>
                    <a:pt x="62520" y="483807"/>
                  </a:lnTo>
                  <a:lnTo>
                    <a:pt x="62324" y="484550"/>
                  </a:lnTo>
                  <a:lnTo>
                    <a:pt x="62137" y="485294"/>
                  </a:lnTo>
                  <a:lnTo>
                    <a:pt x="61957" y="486050"/>
                  </a:lnTo>
                  <a:lnTo>
                    <a:pt x="61778" y="486794"/>
                  </a:lnTo>
                  <a:lnTo>
                    <a:pt x="61615" y="487550"/>
                  </a:lnTo>
                  <a:lnTo>
                    <a:pt x="61452" y="488294"/>
                  </a:lnTo>
                  <a:lnTo>
                    <a:pt x="61305" y="489050"/>
                  </a:lnTo>
                  <a:lnTo>
                    <a:pt x="61158" y="489794"/>
                  </a:lnTo>
                  <a:lnTo>
                    <a:pt x="61020" y="490550"/>
                  </a:lnTo>
                  <a:lnTo>
                    <a:pt x="60889" y="491307"/>
                  </a:lnTo>
                  <a:lnTo>
                    <a:pt x="60759" y="492050"/>
                  </a:lnTo>
                  <a:lnTo>
                    <a:pt x="60644" y="492807"/>
                  </a:lnTo>
                  <a:lnTo>
                    <a:pt x="60530" y="493563"/>
                  </a:lnTo>
                  <a:lnTo>
                    <a:pt x="60424" y="494307"/>
                  </a:lnTo>
                  <a:lnTo>
                    <a:pt x="60326" y="495063"/>
                  </a:lnTo>
                  <a:lnTo>
                    <a:pt x="60237" y="495820"/>
                  </a:lnTo>
                  <a:lnTo>
                    <a:pt x="60147" y="496576"/>
                  </a:lnTo>
                  <a:lnTo>
                    <a:pt x="60065" y="497333"/>
                  </a:lnTo>
                  <a:lnTo>
                    <a:pt x="59992" y="498089"/>
                  </a:lnTo>
                  <a:lnTo>
                    <a:pt x="59927" y="498833"/>
                  </a:lnTo>
                  <a:lnTo>
                    <a:pt x="59870" y="499589"/>
                  </a:lnTo>
                  <a:lnTo>
                    <a:pt x="59813" y="500346"/>
                  </a:lnTo>
                  <a:lnTo>
                    <a:pt x="59764" y="501102"/>
                  </a:lnTo>
                  <a:lnTo>
                    <a:pt x="59723" y="501859"/>
                  </a:lnTo>
                  <a:lnTo>
                    <a:pt x="59690" y="502615"/>
                  </a:lnTo>
                  <a:lnTo>
                    <a:pt x="59658" y="503358"/>
                  </a:lnTo>
                  <a:lnTo>
                    <a:pt x="59641" y="504115"/>
                  </a:lnTo>
                  <a:lnTo>
                    <a:pt x="59617" y="504871"/>
                  </a:lnTo>
                  <a:lnTo>
                    <a:pt x="59609" y="505628"/>
                  </a:lnTo>
                  <a:lnTo>
                    <a:pt x="59601" y="506384"/>
                  </a:lnTo>
                  <a:lnTo>
                    <a:pt x="59601" y="507128"/>
                  </a:lnTo>
                  <a:lnTo>
                    <a:pt x="59609" y="507884"/>
                  </a:lnTo>
                  <a:lnTo>
                    <a:pt x="59625" y="508641"/>
                  </a:lnTo>
                  <a:lnTo>
                    <a:pt x="59641" y="509384"/>
                  </a:lnTo>
                  <a:lnTo>
                    <a:pt x="59666" y="510141"/>
                  </a:lnTo>
                  <a:lnTo>
                    <a:pt x="59690" y="510884"/>
                  </a:lnTo>
                  <a:lnTo>
                    <a:pt x="59731" y="511641"/>
                  </a:lnTo>
                  <a:lnTo>
                    <a:pt x="59772" y="512384"/>
                  </a:lnTo>
                  <a:lnTo>
                    <a:pt x="59813" y="513141"/>
                  </a:lnTo>
                  <a:lnTo>
                    <a:pt x="59862" y="513884"/>
                  </a:lnTo>
                  <a:lnTo>
                    <a:pt x="59919" y="514628"/>
                  </a:lnTo>
                  <a:lnTo>
                    <a:pt x="59984" y="515384"/>
                  </a:lnTo>
                  <a:lnTo>
                    <a:pt x="60049" y="516128"/>
                  </a:lnTo>
                  <a:lnTo>
                    <a:pt x="60123" y="516871"/>
                  </a:lnTo>
                  <a:lnTo>
                    <a:pt x="60204" y="517615"/>
                  </a:lnTo>
                  <a:lnTo>
                    <a:pt x="60286" y="518358"/>
                  </a:lnTo>
                  <a:lnTo>
                    <a:pt x="60375" y="519101"/>
                  </a:lnTo>
                  <a:lnTo>
                    <a:pt x="60465" y="519845"/>
                  </a:lnTo>
                  <a:lnTo>
                    <a:pt x="60571" y="520588"/>
                  </a:lnTo>
                  <a:lnTo>
                    <a:pt x="60669" y="521332"/>
                  </a:lnTo>
                  <a:lnTo>
                    <a:pt x="60783" y="522062"/>
                  </a:lnTo>
                  <a:lnTo>
                    <a:pt x="60897" y="522806"/>
                  </a:lnTo>
                  <a:lnTo>
                    <a:pt x="61011" y="523536"/>
                  </a:lnTo>
                  <a:lnTo>
                    <a:pt x="61264" y="525010"/>
                  </a:lnTo>
                  <a:lnTo>
                    <a:pt x="61533" y="526471"/>
                  </a:lnTo>
                  <a:lnTo>
                    <a:pt x="61827" y="527932"/>
                  </a:lnTo>
                  <a:lnTo>
                    <a:pt x="62137" y="529379"/>
                  </a:lnTo>
                  <a:lnTo>
                    <a:pt x="62463" y="530827"/>
                  </a:lnTo>
                  <a:lnTo>
                    <a:pt x="62805" y="532275"/>
                  </a:lnTo>
                  <a:lnTo>
                    <a:pt x="63164" y="533710"/>
                  </a:lnTo>
                  <a:lnTo>
                    <a:pt x="63547" y="535144"/>
                  </a:lnTo>
                  <a:lnTo>
                    <a:pt x="63939" y="536566"/>
                  </a:lnTo>
                  <a:lnTo>
                    <a:pt x="64355" y="537975"/>
                  </a:lnTo>
                  <a:lnTo>
                    <a:pt x="64779" y="539383"/>
                  </a:lnTo>
                  <a:lnTo>
                    <a:pt x="65227" y="540779"/>
                  </a:lnTo>
                  <a:lnTo>
                    <a:pt x="65684" y="542175"/>
                  </a:lnTo>
                  <a:lnTo>
                    <a:pt x="66157" y="543557"/>
                  </a:lnTo>
                  <a:lnTo>
                    <a:pt x="66646" y="544927"/>
                  </a:lnTo>
                  <a:lnTo>
                    <a:pt x="67152" y="546296"/>
                  </a:lnTo>
                  <a:lnTo>
                    <a:pt x="67665" y="547653"/>
                  </a:lnTo>
                  <a:lnTo>
                    <a:pt x="68195" y="548996"/>
                  </a:lnTo>
                  <a:lnTo>
                    <a:pt x="68742" y="550340"/>
                  </a:lnTo>
                  <a:lnTo>
                    <a:pt x="69296" y="551657"/>
                  </a:lnTo>
                  <a:lnTo>
                    <a:pt x="69867" y="552974"/>
                  </a:lnTo>
                  <a:lnTo>
                    <a:pt x="70446" y="554279"/>
                  </a:lnTo>
                  <a:lnTo>
                    <a:pt x="71041" y="555570"/>
                  </a:lnTo>
                  <a:lnTo>
                    <a:pt x="71645" y="556861"/>
                  </a:lnTo>
                  <a:lnTo>
                    <a:pt x="72256" y="558126"/>
                  </a:lnTo>
                  <a:lnTo>
                    <a:pt x="72884" y="559392"/>
                  </a:lnTo>
                  <a:lnTo>
                    <a:pt x="73520" y="560631"/>
                  </a:lnTo>
                  <a:lnTo>
                    <a:pt x="74173" y="561870"/>
                  </a:lnTo>
                  <a:lnTo>
                    <a:pt x="74825" y="563096"/>
                  </a:lnTo>
                  <a:lnTo>
                    <a:pt x="75494" y="564296"/>
                  </a:lnTo>
                  <a:lnTo>
                    <a:pt x="76170" y="565496"/>
                  </a:lnTo>
                  <a:lnTo>
                    <a:pt x="76855" y="566683"/>
                  </a:lnTo>
                  <a:lnTo>
                    <a:pt x="77540" y="567843"/>
                  </a:lnTo>
                  <a:lnTo>
                    <a:pt x="78242" y="569004"/>
                  </a:lnTo>
                  <a:lnTo>
                    <a:pt x="77842" y="569409"/>
                  </a:lnTo>
                  <a:lnTo>
                    <a:pt x="77434" y="569813"/>
                  </a:lnTo>
                  <a:lnTo>
                    <a:pt x="77043" y="570243"/>
                  </a:lnTo>
                  <a:lnTo>
                    <a:pt x="76651" y="570674"/>
                  </a:lnTo>
                  <a:lnTo>
                    <a:pt x="76260" y="571117"/>
                  </a:lnTo>
                  <a:lnTo>
                    <a:pt x="75877" y="571561"/>
                  </a:lnTo>
                  <a:lnTo>
                    <a:pt x="75502" y="572017"/>
                  </a:lnTo>
                  <a:lnTo>
                    <a:pt x="75127" y="572474"/>
                  </a:lnTo>
                  <a:lnTo>
                    <a:pt x="74760" y="572956"/>
                  </a:lnTo>
                  <a:lnTo>
                    <a:pt x="74393" y="573426"/>
                  </a:lnTo>
                  <a:lnTo>
                    <a:pt x="74042" y="573922"/>
                  </a:lnTo>
                  <a:lnTo>
                    <a:pt x="73683" y="574417"/>
                  </a:lnTo>
                  <a:lnTo>
                    <a:pt x="73333" y="574913"/>
                  </a:lnTo>
                  <a:lnTo>
                    <a:pt x="72990" y="575435"/>
                  </a:lnTo>
                  <a:lnTo>
                    <a:pt x="72656" y="575943"/>
                  </a:lnTo>
                  <a:lnTo>
                    <a:pt x="72321" y="576478"/>
                  </a:lnTo>
                  <a:lnTo>
                    <a:pt x="71987" y="577000"/>
                  </a:lnTo>
                  <a:lnTo>
                    <a:pt x="71669" y="577547"/>
                  </a:lnTo>
                  <a:lnTo>
                    <a:pt x="71351" y="578095"/>
                  </a:lnTo>
                  <a:lnTo>
                    <a:pt x="71033" y="578643"/>
                  </a:lnTo>
                  <a:lnTo>
                    <a:pt x="70723" y="579204"/>
                  </a:lnTo>
                  <a:lnTo>
                    <a:pt x="70422" y="579765"/>
                  </a:lnTo>
                  <a:lnTo>
                    <a:pt x="70128" y="580339"/>
                  </a:lnTo>
                  <a:lnTo>
                    <a:pt x="69834" y="580926"/>
                  </a:lnTo>
                  <a:lnTo>
                    <a:pt x="69541" y="581513"/>
                  </a:lnTo>
                  <a:lnTo>
                    <a:pt x="69264" y="582100"/>
                  </a:lnTo>
                  <a:lnTo>
                    <a:pt x="68986" y="582700"/>
                  </a:lnTo>
                  <a:lnTo>
                    <a:pt x="68717" y="583299"/>
                  </a:lnTo>
                  <a:lnTo>
                    <a:pt x="68448" y="583913"/>
                  </a:lnTo>
                  <a:lnTo>
                    <a:pt x="68187" y="584539"/>
                  </a:lnTo>
                  <a:lnTo>
                    <a:pt x="67934" y="585152"/>
                  </a:lnTo>
                  <a:lnTo>
                    <a:pt x="67682" y="585778"/>
                  </a:lnTo>
                  <a:lnTo>
                    <a:pt x="67437" y="586417"/>
                  </a:lnTo>
                  <a:lnTo>
                    <a:pt x="67201" y="587056"/>
                  </a:lnTo>
                  <a:lnTo>
                    <a:pt x="66964" y="587695"/>
                  </a:lnTo>
                  <a:lnTo>
                    <a:pt x="66736" y="588347"/>
                  </a:lnTo>
                  <a:lnTo>
                    <a:pt x="66516" y="588999"/>
                  </a:lnTo>
                  <a:lnTo>
                    <a:pt x="66295" y="589665"/>
                  </a:lnTo>
                  <a:lnTo>
                    <a:pt x="66092" y="590330"/>
                  </a:lnTo>
                  <a:lnTo>
                    <a:pt x="65880" y="590995"/>
                  </a:lnTo>
                  <a:lnTo>
                    <a:pt x="65684" y="591673"/>
                  </a:lnTo>
                  <a:lnTo>
                    <a:pt x="65488" y="592351"/>
                  </a:lnTo>
                  <a:lnTo>
                    <a:pt x="65301" y="593030"/>
                  </a:lnTo>
                  <a:lnTo>
                    <a:pt x="65121" y="593721"/>
                  </a:lnTo>
                  <a:lnTo>
                    <a:pt x="64942" y="594412"/>
                  </a:lnTo>
                  <a:lnTo>
                    <a:pt x="64771" y="595117"/>
                  </a:lnTo>
                  <a:lnTo>
                    <a:pt x="64607" y="595808"/>
                  </a:lnTo>
                  <a:lnTo>
                    <a:pt x="64453" y="596512"/>
                  </a:lnTo>
                  <a:lnTo>
                    <a:pt x="64298" y="597229"/>
                  </a:lnTo>
                  <a:lnTo>
                    <a:pt x="64151" y="597934"/>
                  </a:lnTo>
                  <a:lnTo>
                    <a:pt x="64012" y="598651"/>
                  </a:lnTo>
                  <a:lnTo>
                    <a:pt x="63874" y="599369"/>
                  </a:lnTo>
                  <a:lnTo>
                    <a:pt x="63751" y="600099"/>
                  </a:lnTo>
                  <a:lnTo>
                    <a:pt x="63629" y="600829"/>
                  </a:lnTo>
                  <a:lnTo>
                    <a:pt x="63507" y="601560"/>
                  </a:lnTo>
                  <a:lnTo>
                    <a:pt x="63401" y="602290"/>
                  </a:lnTo>
                  <a:lnTo>
                    <a:pt x="63295" y="603021"/>
                  </a:lnTo>
                  <a:lnTo>
                    <a:pt x="63197" y="603764"/>
                  </a:lnTo>
                  <a:lnTo>
                    <a:pt x="63107" y="604508"/>
                  </a:lnTo>
                  <a:lnTo>
                    <a:pt x="63026" y="605251"/>
                  </a:lnTo>
                  <a:lnTo>
                    <a:pt x="62944" y="606007"/>
                  </a:lnTo>
                  <a:lnTo>
                    <a:pt x="62871" y="606751"/>
                  </a:lnTo>
                  <a:lnTo>
                    <a:pt x="62805" y="607507"/>
                  </a:lnTo>
                  <a:lnTo>
                    <a:pt x="62748" y="608264"/>
                  </a:lnTo>
                  <a:lnTo>
                    <a:pt x="62512" y="608068"/>
                  </a:lnTo>
                  <a:lnTo>
                    <a:pt x="62267" y="607886"/>
                  </a:lnTo>
                  <a:lnTo>
                    <a:pt x="62023" y="607716"/>
                  </a:lnTo>
                  <a:lnTo>
                    <a:pt x="61778" y="607547"/>
                  </a:lnTo>
                  <a:lnTo>
                    <a:pt x="61533" y="607390"/>
                  </a:lnTo>
                  <a:lnTo>
                    <a:pt x="61289" y="607247"/>
                  </a:lnTo>
                  <a:lnTo>
                    <a:pt x="61036" y="607116"/>
                  </a:lnTo>
                  <a:lnTo>
                    <a:pt x="60783" y="606986"/>
                  </a:lnTo>
                  <a:lnTo>
                    <a:pt x="60530" y="606868"/>
                  </a:lnTo>
                  <a:lnTo>
                    <a:pt x="60278" y="606764"/>
                  </a:lnTo>
                  <a:lnTo>
                    <a:pt x="60017" y="606673"/>
                  </a:lnTo>
                  <a:lnTo>
                    <a:pt x="59764" y="606581"/>
                  </a:lnTo>
                  <a:lnTo>
                    <a:pt x="59503" y="606503"/>
                  </a:lnTo>
                  <a:lnTo>
                    <a:pt x="59242" y="606438"/>
                  </a:lnTo>
                  <a:lnTo>
                    <a:pt x="58981" y="606386"/>
                  </a:lnTo>
                  <a:lnTo>
                    <a:pt x="58720" y="606334"/>
                  </a:lnTo>
                  <a:lnTo>
                    <a:pt x="58459" y="606294"/>
                  </a:lnTo>
                  <a:lnTo>
                    <a:pt x="58198" y="606268"/>
                  </a:lnTo>
                  <a:lnTo>
                    <a:pt x="57937" y="606255"/>
                  </a:lnTo>
                  <a:lnTo>
                    <a:pt x="57676" y="606242"/>
                  </a:lnTo>
                  <a:lnTo>
                    <a:pt x="57415" y="606242"/>
                  </a:lnTo>
                  <a:lnTo>
                    <a:pt x="57146" y="606255"/>
                  </a:lnTo>
                  <a:lnTo>
                    <a:pt x="56885" y="606268"/>
                  </a:lnTo>
                  <a:lnTo>
                    <a:pt x="56624" y="606294"/>
                  </a:lnTo>
                  <a:lnTo>
                    <a:pt x="56363" y="606334"/>
                  </a:lnTo>
                  <a:lnTo>
                    <a:pt x="56102" y="606386"/>
                  </a:lnTo>
                  <a:lnTo>
                    <a:pt x="55842" y="606438"/>
                  </a:lnTo>
                  <a:lnTo>
                    <a:pt x="55581" y="606503"/>
                  </a:lnTo>
                  <a:lnTo>
                    <a:pt x="55328" y="606581"/>
                  </a:lnTo>
                  <a:lnTo>
                    <a:pt x="55067" y="606673"/>
                  </a:lnTo>
                  <a:lnTo>
                    <a:pt x="54814" y="606764"/>
                  </a:lnTo>
                  <a:lnTo>
                    <a:pt x="54561" y="606868"/>
                  </a:lnTo>
                  <a:lnTo>
                    <a:pt x="54309" y="606986"/>
                  </a:lnTo>
                  <a:lnTo>
                    <a:pt x="54056" y="607103"/>
                  </a:lnTo>
                  <a:lnTo>
                    <a:pt x="53803" y="607234"/>
                  </a:lnTo>
                  <a:lnTo>
                    <a:pt x="53558" y="607377"/>
                  </a:lnTo>
                  <a:lnTo>
                    <a:pt x="53314" y="607520"/>
                  </a:lnTo>
                  <a:lnTo>
                    <a:pt x="53069" y="607677"/>
                  </a:lnTo>
                  <a:lnTo>
                    <a:pt x="52833" y="607847"/>
                  </a:lnTo>
                  <a:lnTo>
                    <a:pt x="52588" y="608029"/>
                  </a:lnTo>
                  <a:lnTo>
                    <a:pt x="52351" y="608212"/>
                  </a:lnTo>
                  <a:lnTo>
                    <a:pt x="52123" y="608407"/>
                  </a:lnTo>
                  <a:lnTo>
                    <a:pt x="51895" y="608616"/>
                  </a:lnTo>
                  <a:lnTo>
                    <a:pt x="51667" y="608825"/>
                  </a:lnTo>
                  <a:lnTo>
                    <a:pt x="51438" y="609047"/>
                  </a:lnTo>
                  <a:lnTo>
                    <a:pt x="51218" y="609281"/>
                  </a:lnTo>
                  <a:lnTo>
                    <a:pt x="50998" y="609529"/>
                  </a:lnTo>
                  <a:lnTo>
                    <a:pt x="50786" y="609777"/>
                  </a:lnTo>
                  <a:lnTo>
                    <a:pt x="50574" y="610025"/>
                  </a:lnTo>
                  <a:lnTo>
                    <a:pt x="50370" y="610299"/>
                  </a:lnTo>
                  <a:lnTo>
                    <a:pt x="50166" y="610573"/>
                  </a:lnTo>
                  <a:lnTo>
                    <a:pt x="49962" y="610859"/>
                  </a:lnTo>
                  <a:lnTo>
                    <a:pt x="49767" y="611159"/>
                  </a:lnTo>
                  <a:lnTo>
                    <a:pt x="49579" y="611459"/>
                  </a:lnTo>
                  <a:lnTo>
                    <a:pt x="49391" y="611773"/>
                  </a:lnTo>
                  <a:lnTo>
                    <a:pt x="49212" y="612086"/>
                  </a:lnTo>
                  <a:lnTo>
                    <a:pt x="49033" y="612425"/>
                  </a:lnTo>
                  <a:lnTo>
                    <a:pt x="48861" y="612764"/>
                  </a:lnTo>
                  <a:lnTo>
                    <a:pt x="48690" y="613103"/>
                  </a:lnTo>
                  <a:lnTo>
                    <a:pt x="48527" y="613468"/>
                  </a:lnTo>
                  <a:lnTo>
                    <a:pt x="48372" y="613833"/>
                  </a:lnTo>
                  <a:lnTo>
                    <a:pt x="48217" y="614199"/>
                  </a:lnTo>
                  <a:lnTo>
                    <a:pt x="48070" y="614577"/>
                  </a:lnTo>
                  <a:lnTo>
                    <a:pt x="47924" y="614968"/>
                  </a:lnTo>
                  <a:lnTo>
                    <a:pt x="47761" y="615477"/>
                  </a:lnTo>
                  <a:lnTo>
                    <a:pt x="47598" y="615985"/>
                  </a:lnTo>
                  <a:lnTo>
                    <a:pt x="47451" y="616494"/>
                  </a:lnTo>
                  <a:lnTo>
                    <a:pt x="47312" y="617016"/>
                  </a:lnTo>
                  <a:lnTo>
                    <a:pt x="47182" y="617538"/>
                  </a:lnTo>
                  <a:lnTo>
                    <a:pt x="47067" y="618059"/>
                  </a:lnTo>
                  <a:lnTo>
                    <a:pt x="46953" y="618581"/>
                  </a:lnTo>
                  <a:lnTo>
                    <a:pt x="46855" y="619103"/>
                  </a:lnTo>
                  <a:lnTo>
                    <a:pt x="46774" y="619637"/>
                  </a:lnTo>
                  <a:lnTo>
                    <a:pt x="46692" y="620159"/>
                  </a:lnTo>
                  <a:lnTo>
                    <a:pt x="46627" y="620694"/>
                  </a:lnTo>
                  <a:lnTo>
                    <a:pt x="46570" y="621229"/>
                  </a:lnTo>
                  <a:lnTo>
                    <a:pt x="46521" y="621764"/>
                  </a:lnTo>
                  <a:lnTo>
                    <a:pt x="46480" y="622298"/>
                  </a:lnTo>
                  <a:lnTo>
                    <a:pt x="46456" y="622833"/>
                  </a:lnTo>
                  <a:lnTo>
                    <a:pt x="46431" y="623381"/>
                  </a:lnTo>
                  <a:lnTo>
                    <a:pt x="46423" y="623916"/>
                  </a:lnTo>
                  <a:lnTo>
                    <a:pt x="46423" y="624450"/>
                  </a:lnTo>
                  <a:lnTo>
                    <a:pt x="46431" y="624985"/>
                  </a:lnTo>
                  <a:lnTo>
                    <a:pt x="46448" y="625520"/>
                  </a:lnTo>
                  <a:lnTo>
                    <a:pt x="46472" y="626055"/>
                  </a:lnTo>
                  <a:lnTo>
                    <a:pt x="46505" y="626576"/>
                  </a:lnTo>
                  <a:lnTo>
                    <a:pt x="46546" y="627111"/>
                  </a:lnTo>
                  <a:lnTo>
                    <a:pt x="46603" y="627633"/>
                  </a:lnTo>
                  <a:lnTo>
                    <a:pt x="46660" y="628168"/>
                  </a:lnTo>
                  <a:lnTo>
                    <a:pt x="46733" y="628689"/>
                  </a:lnTo>
                  <a:lnTo>
                    <a:pt x="46807" y="629211"/>
                  </a:lnTo>
                  <a:lnTo>
                    <a:pt x="46896" y="629720"/>
                  </a:lnTo>
                  <a:lnTo>
                    <a:pt x="46986" y="630228"/>
                  </a:lnTo>
                  <a:lnTo>
                    <a:pt x="47092" y="630737"/>
                  </a:lnTo>
                  <a:lnTo>
                    <a:pt x="47198" y="631246"/>
                  </a:lnTo>
                  <a:lnTo>
                    <a:pt x="47320" y="631754"/>
                  </a:lnTo>
                  <a:lnTo>
                    <a:pt x="47443" y="632250"/>
                  </a:lnTo>
                  <a:lnTo>
                    <a:pt x="47573" y="632733"/>
                  </a:lnTo>
                  <a:lnTo>
                    <a:pt x="47720" y="633215"/>
                  </a:lnTo>
                  <a:lnTo>
                    <a:pt x="47867" y="633698"/>
                  </a:lnTo>
                  <a:lnTo>
                    <a:pt x="48022" y="634167"/>
                  </a:lnTo>
                  <a:lnTo>
                    <a:pt x="48185" y="634637"/>
                  </a:lnTo>
                  <a:lnTo>
                    <a:pt x="48356" y="635107"/>
                  </a:lnTo>
                  <a:lnTo>
                    <a:pt x="48535" y="635563"/>
                  </a:lnTo>
                  <a:lnTo>
                    <a:pt x="48715" y="636007"/>
                  </a:lnTo>
                  <a:lnTo>
                    <a:pt x="48910" y="636450"/>
                  </a:lnTo>
                  <a:lnTo>
                    <a:pt x="49106" y="636880"/>
                  </a:lnTo>
                  <a:lnTo>
                    <a:pt x="49310" y="637298"/>
                  </a:lnTo>
                  <a:lnTo>
                    <a:pt x="49522" y="637715"/>
                  </a:lnTo>
                  <a:lnTo>
                    <a:pt x="49742" y="638133"/>
                  </a:lnTo>
                  <a:lnTo>
                    <a:pt x="49970" y="638524"/>
                  </a:lnTo>
                  <a:lnTo>
                    <a:pt x="50199" y="638915"/>
                  </a:lnTo>
                  <a:lnTo>
                    <a:pt x="50435" y="639306"/>
                  </a:lnTo>
                  <a:lnTo>
                    <a:pt x="50680" y="639672"/>
                  </a:lnTo>
                  <a:lnTo>
                    <a:pt x="50933" y="640037"/>
                  </a:lnTo>
                  <a:lnTo>
                    <a:pt x="51185" y="640389"/>
                  </a:lnTo>
                  <a:lnTo>
                    <a:pt x="51446" y="640728"/>
                  </a:lnTo>
                  <a:lnTo>
                    <a:pt x="51715" y="641054"/>
                  </a:lnTo>
                  <a:lnTo>
                    <a:pt x="51993" y="641380"/>
                  </a:lnTo>
                  <a:lnTo>
                    <a:pt x="52270" y="641680"/>
                  </a:lnTo>
                  <a:lnTo>
                    <a:pt x="52555" y="641980"/>
                  </a:lnTo>
                  <a:lnTo>
                    <a:pt x="52841" y="642267"/>
                  </a:lnTo>
                  <a:lnTo>
                    <a:pt x="53142" y="642541"/>
                  </a:lnTo>
                  <a:lnTo>
                    <a:pt x="53436" y="642802"/>
                  </a:lnTo>
                  <a:lnTo>
                    <a:pt x="53746" y="643050"/>
                  </a:lnTo>
                  <a:lnTo>
                    <a:pt x="54056" y="643285"/>
                  </a:lnTo>
                  <a:lnTo>
                    <a:pt x="54374" y="643506"/>
                  </a:lnTo>
                  <a:lnTo>
                    <a:pt x="54692" y="643715"/>
                  </a:lnTo>
                  <a:lnTo>
                    <a:pt x="55002" y="643898"/>
                  </a:lnTo>
                  <a:lnTo>
                    <a:pt x="55312" y="644067"/>
                  </a:lnTo>
                  <a:lnTo>
                    <a:pt x="55630" y="644224"/>
                  </a:lnTo>
                  <a:lnTo>
                    <a:pt x="55948" y="644380"/>
                  </a:lnTo>
                  <a:lnTo>
                    <a:pt x="56274" y="644511"/>
                  </a:lnTo>
                  <a:lnTo>
                    <a:pt x="56600" y="644641"/>
                  </a:lnTo>
                  <a:lnTo>
                    <a:pt x="56926" y="644758"/>
                  </a:lnTo>
                  <a:lnTo>
                    <a:pt x="57260" y="644863"/>
                  </a:lnTo>
                  <a:lnTo>
                    <a:pt x="57603" y="644941"/>
                  </a:lnTo>
                  <a:lnTo>
                    <a:pt x="57937" y="645019"/>
                  </a:lnTo>
                  <a:lnTo>
                    <a:pt x="58280" y="645098"/>
                  </a:lnTo>
                  <a:lnTo>
                    <a:pt x="58622" y="645150"/>
                  </a:lnTo>
                  <a:lnTo>
                    <a:pt x="58973" y="645189"/>
                  </a:lnTo>
                  <a:lnTo>
                    <a:pt x="59315" y="645215"/>
                  </a:lnTo>
                  <a:lnTo>
                    <a:pt x="59666" y="645241"/>
                  </a:lnTo>
                  <a:lnTo>
                    <a:pt x="60367" y="645241"/>
                  </a:lnTo>
                  <a:lnTo>
                    <a:pt x="60718" y="645228"/>
                  </a:lnTo>
                  <a:lnTo>
                    <a:pt x="61068" y="645202"/>
                  </a:lnTo>
                  <a:lnTo>
                    <a:pt x="61419" y="645150"/>
                  </a:lnTo>
                  <a:lnTo>
                    <a:pt x="61770" y="645098"/>
                  </a:lnTo>
                  <a:lnTo>
                    <a:pt x="62120" y="645032"/>
                  </a:lnTo>
                  <a:lnTo>
                    <a:pt x="62463" y="644967"/>
                  </a:lnTo>
                  <a:lnTo>
                    <a:pt x="62814" y="644876"/>
                  </a:lnTo>
                  <a:lnTo>
                    <a:pt x="63156" y="644771"/>
                  </a:lnTo>
                  <a:lnTo>
                    <a:pt x="63507" y="644667"/>
                  </a:lnTo>
                  <a:lnTo>
                    <a:pt x="63841" y="644537"/>
                  </a:lnTo>
                  <a:lnTo>
                    <a:pt x="64183" y="644406"/>
                  </a:lnTo>
                  <a:lnTo>
                    <a:pt x="64518" y="644250"/>
                  </a:lnTo>
                  <a:lnTo>
                    <a:pt x="64860" y="644093"/>
                  </a:lnTo>
                  <a:lnTo>
                    <a:pt x="65186" y="643924"/>
                  </a:lnTo>
                  <a:lnTo>
                    <a:pt x="65513" y="643741"/>
                  </a:lnTo>
                  <a:lnTo>
                    <a:pt x="65839" y="643545"/>
                  </a:lnTo>
                  <a:lnTo>
                    <a:pt x="66157" y="643337"/>
                  </a:lnTo>
                  <a:lnTo>
                    <a:pt x="66475" y="643115"/>
                  </a:lnTo>
                  <a:lnTo>
                    <a:pt x="66785" y="642880"/>
                  </a:lnTo>
                  <a:lnTo>
                    <a:pt x="67095" y="642632"/>
                  </a:lnTo>
                  <a:lnTo>
                    <a:pt x="67396" y="642372"/>
                  </a:lnTo>
                  <a:lnTo>
                    <a:pt x="67690" y="642111"/>
                  </a:lnTo>
                  <a:lnTo>
                    <a:pt x="67983" y="641824"/>
                  </a:lnTo>
                  <a:lnTo>
                    <a:pt x="68269" y="641537"/>
                  </a:lnTo>
                  <a:lnTo>
                    <a:pt x="68546" y="641237"/>
                  </a:lnTo>
                  <a:lnTo>
                    <a:pt x="68823" y="640911"/>
                  </a:lnTo>
                  <a:lnTo>
                    <a:pt x="69084" y="640585"/>
                  </a:lnTo>
                  <a:lnTo>
                    <a:pt x="69345" y="640246"/>
                  </a:lnTo>
                  <a:lnTo>
                    <a:pt x="69598" y="639893"/>
                  </a:lnTo>
                  <a:lnTo>
                    <a:pt x="69843" y="639528"/>
                  </a:lnTo>
                  <a:lnTo>
                    <a:pt x="70079" y="639150"/>
                  </a:lnTo>
                  <a:lnTo>
                    <a:pt x="70307" y="638759"/>
                  </a:lnTo>
                  <a:lnTo>
                    <a:pt x="70528" y="638354"/>
                  </a:lnTo>
                  <a:lnTo>
                    <a:pt x="70740" y="637950"/>
                  </a:lnTo>
                  <a:lnTo>
                    <a:pt x="70935" y="637520"/>
                  </a:lnTo>
                  <a:lnTo>
                    <a:pt x="71131" y="637076"/>
                  </a:lnTo>
                  <a:lnTo>
                    <a:pt x="71318" y="636633"/>
                  </a:lnTo>
                  <a:lnTo>
                    <a:pt x="71490" y="636163"/>
                  </a:lnTo>
                  <a:lnTo>
                    <a:pt x="71653" y="635694"/>
                  </a:lnTo>
                  <a:lnTo>
                    <a:pt x="71808" y="635211"/>
                  </a:lnTo>
                  <a:lnTo>
                    <a:pt x="71955" y="634715"/>
                  </a:lnTo>
                  <a:lnTo>
                    <a:pt x="72085" y="634194"/>
                  </a:lnTo>
                  <a:lnTo>
                    <a:pt x="72207" y="633672"/>
                  </a:lnTo>
                  <a:lnTo>
                    <a:pt x="72321" y="633137"/>
                  </a:lnTo>
                  <a:lnTo>
                    <a:pt x="72419" y="632589"/>
                  </a:lnTo>
                  <a:lnTo>
                    <a:pt x="72501" y="632028"/>
                  </a:lnTo>
                  <a:lnTo>
                    <a:pt x="72582" y="631455"/>
                  </a:lnTo>
                  <a:lnTo>
                    <a:pt x="72615" y="631141"/>
                  </a:lnTo>
                  <a:lnTo>
                    <a:pt x="72648" y="630802"/>
                  </a:lnTo>
                  <a:lnTo>
                    <a:pt x="72672" y="630476"/>
                  </a:lnTo>
                  <a:lnTo>
                    <a:pt x="72697" y="630137"/>
                  </a:lnTo>
                  <a:lnTo>
                    <a:pt x="72705" y="629798"/>
                  </a:lnTo>
                  <a:lnTo>
                    <a:pt x="72721" y="629446"/>
                  </a:lnTo>
                  <a:lnTo>
                    <a:pt x="72721" y="629094"/>
                  </a:lnTo>
                  <a:lnTo>
                    <a:pt x="72721" y="628742"/>
                  </a:lnTo>
                  <a:lnTo>
                    <a:pt x="72713" y="628389"/>
                  </a:lnTo>
                  <a:lnTo>
                    <a:pt x="72705" y="628024"/>
                  </a:lnTo>
                  <a:lnTo>
                    <a:pt x="72688" y="627659"/>
                  </a:lnTo>
                  <a:lnTo>
                    <a:pt x="72664" y="627294"/>
                  </a:lnTo>
                  <a:lnTo>
                    <a:pt x="72607" y="626563"/>
                  </a:lnTo>
                  <a:lnTo>
                    <a:pt x="72533" y="625820"/>
                  </a:lnTo>
                  <a:lnTo>
                    <a:pt x="72436" y="625076"/>
                  </a:lnTo>
                  <a:lnTo>
                    <a:pt x="72313" y="624333"/>
                  </a:lnTo>
                  <a:lnTo>
                    <a:pt x="72183" y="623590"/>
                  </a:lnTo>
                  <a:lnTo>
                    <a:pt x="72028" y="622846"/>
                  </a:lnTo>
                  <a:lnTo>
                    <a:pt x="71865" y="622116"/>
                  </a:lnTo>
                  <a:lnTo>
                    <a:pt x="71677" y="621385"/>
                  </a:lnTo>
                  <a:lnTo>
                    <a:pt x="71473" y="620668"/>
                  </a:lnTo>
                  <a:lnTo>
                    <a:pt x="71253" y="619964"/>
                  </a:lnTo>
                  <a:lnTo>
                    <a:pt x="71017" y="619272"/>
                  </a:lnTo>
                  <a:lnTo>
                    <a:pt x="70764" y="618594"/>
                  </a:lnTo>
                  <a:lnTo>
                    <a:pt x="70634" y="618268"/>
                  </a:lnTo>
                  <a:lnTo>
                    <a:pt x="70495" y="617942"/>
                  </a:lnTo>
                  <a:lnTo>
                    <a:pt x="70356" y="617629"/>
                  </a:lnTo>
                  <a:lnTo>
                    <a:pt x="70218" y="617316"/>
                  </a:lnTo>
                  <a:lnTo>
                    <a:pt x="70071" y="617016"/>
                  </a:lnTo>
                  <a:lnTo>
                    <a:pt x="69916" y="616716"/>
                  </a:lnTo>
                  <a:lnTo>
                    <a:pt x="69769" y="616416"/>
                  </a:lnTo>
                  <a:lnTo>
                    <a:pt x="69606" y="616129"/>
                  </a:lnTo>
                  <a:lnTo>
                    <a:pt x="69451" y="615855"/>
                  </a:lnTo>
                  <a:lnTo>
                    <a:pt x="69288" y="615581"/>
                  </a:lnTo>
                  <a:lnTo>
                    <a:pt x="69117" y="615320"/>
                  </a:lnTo>
                  <a:lnTo>
                    <a:pt x="68946" y="615072"/>
                  </a:lnTo>
                  <a:lnTo>
                    <a:pt x="68774" y="614825"/>
                  </a:lnTo>
                  <a:lnTo>
                    <a:pt x="68595" y="614577"/>
                  </a:lnTo>
                  <a:lnTo>
                    <a:pt x="68416" y="614355"/>
                  </a:lnTo>
                  <a:lnTo>
                    <a:pt x="68236" y="614133"/>
                  </a:lnTo>
                  <a:lnTo>
                    <a:pt x="68049" y="613925"/>
                  </a:lnTo>
                  <a:lnTo>
                    <a:pt x="67861" y="613729"/>
                  </a:lnTo>
                  <a:lnTo>
                    <a:pt x="67665" y="613533"/>
                  </a:lnTo>
                  <a:lnTo>
                    <a:pt x="67470" y="613351"/>
                  </a:lnTo>
                  <a:lnTo>
                    <a:pt x="67274" y="613181"/>
                  </a:lnTo>
                  <a:lnTo>
                    <a:pt x="67070" y="613025"/>
                  </a:lnTo>
                  <a:lnTo>
                    <a:pt x="66866" y="612881"/>
                  </a:lnTo>
                  <a:lnTo>
                    <a:pt x="66662" y="612751"/>
                  </a:lnTo>
                  <a:lnTo>
                    <a:pt x="66459" y="612620"/>
                  </a:lnTo>
                  <a:lnTo>
                    <a:pt x="66246" y="612516"/>
                  </a:lnTo>
                  <a:lnTo>
                    <a:pt x="66026" y="612412"/>
                  </a:lnTo>
                  <a:lnTo>
                    <a:pt x="65814" y="612333"/>
                  </a:lnTo>
                  <a:lnTo>
                    <a:pt x="65733" y="612086"/>
                  </a:lnTo>
                  <a:lnTo>
                    <a:pt x="65684" y="611955"/>
                  </a:lnTo>
                  <a:lnTo>
                    <a:pt x="65627" y="611825"/>
                  </a:lnTo>
                  <a:lnTo>
                    <a:pt x="65741" y="611733"/>
                  </a:lnTo>
                  <a:lnTo>
                    <a:pt x="65855" y="611616"/>
                  </a:lnTo>
                  <a:lnTo>
                    <a:pt x="65961" y="611499"/>
                  </a:lnTo>
                  <a:lnTo>
                    <a:pt x="66059" y="611381"/>
                  </a:lnTo>
                  <a:lnTo>
                    <a:pt x="66165" y="611238"/>
                  </a:lnTo>
                  <a:lnTo>
                    <a:pt x="66255" y="611094"/>
                  </a:lnTo>
                  <a:lnTo>
                    <a:pt x="66344" y="610938"/>
                  </a:lnTo>
                  <a:lnTo>
                    <a:pt x="66434" y="610781"/>
                  </a:lnTo>
                  <a:lnTo>
                    <a:pt x="66516" y="610612"/>
                  </a:lnTo>
                  <a:lnTo>
                    <a:pt x="66589" y="610416"/>
                  </a:lnTo>
                  <a:lnTo>
                    <a:pt x="66654" y="610233"/>
                  </a:lnTo>
                  <a:lnTo>
                    <a:pt x="66711" y="610025"/>
                  </a:lnTo>
                  <a:lnTo>
                    <a:pt x="66760" y="609803"/>
                  </a:lnTo>
                  <a:lnTo>
                    <a:pt x="66801" y="609581"/>
                  </a:lnTo>
                  <a:lnTo>
                    <a:pt x="66842" y="609346"/>
                  </a:lnTo>
                  <a:lnTo>
                    <a:pt x="66866" y="609099"/>
                  </a:lnTo>
                  <a:lnTo>
                    <a:pt x="66923" y="608407"/>
                  </a:lnTo>
                  <a:lnTo>
                    <a:pt x="66989" y="607716"/>
                  </a:lnTo>
                  <a:lnTo>
                    <a:pt x="67062" y="607025"/>
                  </a:lnTo>
                  <a:lnTo>
                    <a:pt x="67135" y="606334"/>
                  </a:lnTo>
                  <a:lnTo>
                    <a:pt x="67217" y="605655"/>
                  </a:lnTo>
                  <a:lnTo>
                    <a:pt x="67298" y="604977"/>
                  </a:lnTo>
                  <a:lnTo>
                    <a:pt x="67388" y="604312"/>
                  </a:lnTo>
                  <a:lnTo>
                    <a:pt x="67486" y="603634"/>
                  </a:lnTo>
                  <a:lnTo>
                    <a:pt x="67584" y="602968"/>
                  </a:lnTo>
                  <a:lnTo>
                    <a:pt x="67690" y="602316"/>
                  </a:lnTo>
                  <a:lnTo>
                    <a:pt x="67804" y="601651"/>
                  </a:lnTo>
                  <a:lnTo>
                    <a:pt x="67918" y="600999"/>
                  </a:lnTo>
                  <a:lnTo>
                    <a:pt x="68032" y="600347"/>
                  </a:lnTo>
                  <a:lnTo>
                    <a:pt x="68163" y="599708"/>
                  </a:lnTo>
                  <a:lnTo>
                    <a:pt x="68293" y="599056"/>
                  </a:lnTo>
                  <a:lnTo>
                    <a:pt x="68424" y="598416"/>
                  </a:lnTo>
                  <a:lnTo>
                    <a:pt x="68562" y="597790"/>
                  </a:lnTo>
                  <a:lnTo>
                    <a:pt x="68709" y="597151"/>
                  </a:lnTo>
                  <a:lnTo>
                    <a:pt x="68856" y="596525"/>
                  </a:lnTo>
                  <a:lnTo>
                    <a:pt x="69011" y="595912"/>
                  </a:lnTo>
                  <a:lnTo>
                    <a:pt x="69166" y="595286"/>
                  </a:lnTo>
                  <a:lnTo>
                    <a:pt x="69329" y="594673"/>
                  </a:lnTo>
                  <a:lnTo>
                    <a:pt x="69492" y="594060"/>
                  </a:lnTo>
                  <a:lnTo>
                    <a:pt x="69663" y="593460"/>
                  </a:lnTo>
                  <a:lnTo>
                    <a:pt x="69843" y="592860"/>
                  </a:lnTo>
                  <a:lnTo>
                    <a:pt x="70022" y="592260"/>
                  </a:lnTo>
                  <a:lnTo>
                    <a:pt x="70209" y="591660"/>
                  </a:lnTo>
                  <a:lnTo>
                    <a:pt x="70397" y="591073"/>
                  </a:lnTo>
                  <a:lnTo>
                    <a:pt x="70593" y="590486"/>
                  </a:lnTo>
                  <a:lnTo>
                    <a:pt x="70797" y="589899"/>
                  </a:lnTo>
                  <a:lnTo>
                    <a:pt x="71000" y="589325"/>
                  </a:lnTo>
                  <a:lnTo>
                    <a:pt x="71204" y="588751"/>
                  </a:lnTo>
                  <a:lnTo>
                    <a:pt x="71416" y="588178"/>
                  </a:lnTo>
                  <a:lnTo>
                    <a:pt x="71637" y="587617"/>
                  </a:lnTo>
                  <a:lnTo>
                    <a:pt x="71857" y="587056"/>
                  </a:lnTo>
                  <a:lnTo>
                    <a:pt x="72085" y="586495"/>
                  </a:lnTo>
                  <a:lnTo>
                    <a:pt x="72313" y="585947"/>
                  </a:lnTo>
                  <a:lnTo>
                    <a:pt x="72550" y="585399"/>
                  </a:lnTo>
                  <a:lnTo>
                    <a:pt x="72786" y="584852"/>
                  </a:lnTo>
                  <a:lnTo>
                    <a:pt x="73031" y="584317"/>
                  </a:lnTo>
                  <a:lnTo>
                    <a:pt x="73284" y="583769"/>
                  </a:lnTo>
                  <a:lnTo>
                    <a:pt x="73528" y="583247"/>
                  </a:lnTo>
                  <a:lnTo>
                    <a:pt x="73789" y="582713"/>
                  </a:lnTo>
                  <a:lnTo>
                    <a:pt x="74050" y="582191"/>
                  </a:lnTo>
                  <a:lnTo>
                    <a:pt x="74311" y="581669"/>
                  </a:lnTo>
                  <a:lnTo>
                    <a:pt x="74580" y="581160"/>
                  </a:lnTo>
                  <a:lnTo>
                    <a:pt x="74857" y="580652"/>
                  </a:lnTo>
                  <a:lnTo>
                    <a:pt x="75135" y="580143"/>
                  </a:lnTo>
                  <a:lnTo>
                    <a:pt x="75420" y="579647"/>
                  </a:lnTo>
                  <a:lnTo>
                    <a:pt x="75706" y="579139"/>
                  </a:lnTo>
                  <a:lnTo>
                    <a:pt x="76284" y="578161"/>
                  </a:lnTo>
                  <a:lnTo>
                    <a:pt x="76888" y="577195"/>
                  </a:lnTo>
                  <a:lnTo>
                    <a:pt x="77508" y="576256"/>
                  </a:lnTo>
                  <a:lnTo>
                    <a:pt x="78136" y="575330"/>
                  </a:lnTo>
                  <a:lnTo>
                    <a:pt x="78788" y="574417"/>
                  </a:lnTo>
                  <a:lnTo>
                    <a:pt x="79448" y="573517"/>
                  </a:lnTo>
                  <a:lnTo>
                    <a:pt x="80133" y="572643"/>
                  </a:lnTo>
                  <a:lnTo>
                    <a:pt x="80190" y="572552"/>
                  </a:lnTo>
                  <a:lnTo>
                    <a:pt x="80231" y="572461"/>
                  </a:lnTo>
                  <a:lnTo>
                    <a:pt x="80313" y="572265"/>
                  </a:lnTo>
                  <a:lnTo>
                    <a:pt x="80851" y="573074"/>
                  </a:lnTo>
                  <a:lnTo>
                    <a:pt x="81389" y="573882"/>
                  </a:lnTo>
                  <a:lnTo>
                    <a:pt x="81935" y="574678"/>
                  </a:lnTo>
                  <a:lnTo>
                    <a:pt x="82482" y="575461"/>
                  </a:lnTo>
                  <a:lnTo>
                    <a:pt x="83028" y="576230"/>
                  </a:lnTo>
                  <a:lnTo>
                    <a:pt x="83583" y="577000"/>
                  </a:lnTo>
                  <a:lnTo>
                    <a:pt x="84137" y="577756"/>
                  </a:lnTo>
                  <a:lnTo>
                    <a:pt x="84692" y="578500"/>
                  </a:lnTo>
                  <a:lnTo>
                    <a:pt x="85254" y="579243"/>
                  </a:lnTo>
                  <a:lnTo>
                    <a:pt x="85817" y="579973"/>
                  </a:lnTo>
                  <a:lnTo>
                    <a:pt x="86380" y="580691"/>
                  </a:lnTo>
                  <a:lnTo>
                    <a:pt x="86942" y="581408"/>
                  </a:lnTo>
                  <a:lnTo>
                    <a:pt x="87513" y="582100"/>
                  </a:lnTo>
                  <a:lnTo>
                    <a:pt x="88084" y="582791"/>
                  </a:lnTo>
                  <a:lnTo>
                    <a:pt x="88655" y="583482"/>
                  </a:lnTo>
                  <a:lnTo>
                    <a:pt x="89234" y="584147"/>
                  </a:lnTo>
                  <a:lnTo>
                    <a:pt x="89804" y="584812"/>
                  </a:lnTo>
                  <a:lnTo>
                    <a:pt x="90383" y="585452"/>
                  </a:lnTo>
                  <a:lnTo>
                    <a:pt x="90962" y="586104"/>
                  </a:lnTo>
                  <a:lnTo>
                    <a:pt x="91541" y="586730"/>
                  </a:lnTo>
                  <a:lnTo>
                    <a:pt x="92120" y="587343"/>
                  </a:lnTo>
                  <a:lnTo>
                    <a:pt x="92699" y="587956"/>
                  </a:lnTo>
                  <a:lnTo>
                    <a:pt x="93278" y="588556"/>
                  </a:lnTo>
                  <a:lnTo>
                    <a:pt x="93865" y="589130"/>
                  </a:lnTo>
                  <a:lnTo>
                    <a:pt x="94444" y="589717"/>
                  </a:lnTo>
                  <a:lnTo>
                    <a:pt x="95023" y="590278"/>
                  </a:lnTo>
                  <a:lnTo>
                    <a:pt x="95610" y="590825"/>
                  </a:lnTo>
                  <a:lnTo>
                    <a:pt x="96189" y="591373"/>
                  </a:lnTo>
                  <a:lnTo>
                    <a:pt x="96776" y="591895"/>
                  </a:lnTo>
                  <a:lnTo>
                    <a:pt x="97355" y="592417"/>
                  </a:lnTo>
                  <a:lnTo>
                    <a:pt x="97934" y="592925"/>
                  </a:lnTo>
                  <a:lnTo>
                    <a:pt x="98513" y="593408"/>
                  </a:lnTo>
                  <a:lnTo>
                    <a:pt x="99239" y="594008"/>
                  </a:lnTo>
                  <a:lnTo>
                    <a:pt x="99965" y="594595"/>
                  </a:lnTo>
                  <a:lnTo>
                    <a:pt x="100699" y="595169"/>
                  </a:lnTo>
                  <a:lnTo>
                    <a:pt x="101432" y="595743"/>
                  </a:lnTo>
                  <a:lnTo>
                    <a:pt x="102175" y="596303"/>
                  </a:lnTo>
                  <a:lnTo>
                    <a:pt x="102917" y="596851"/>
                  </a:lnTo>
                  <a:lnTo>
                    <a:pt x="103659" y="597386"/>
                  </a:lnTo>
                  <a:lnTo>
                    <a:pt x="104409" y="597908"/>
                  </a:lnTo>
                  <a:lnTo>
                    <a:pt x="105167" y="598429"/>
                  </a:lnTo>
                  <a:lnTo>
                    <a:pt x="105926" y="598938"/>
                  </a:lnTo>
                  <a:lnTo>
                    <a:pt x="106684" y="599434"/>
                  </a:lnTo>
                  <a:lnTo>
                    <a:pt x="107450" y="599929"/>
                  </a:lnTo>
                  <a:lnTo>
                    <a:pt x="108217" y="600399"/>
                  </a:lnTo>
                  <a:lnTo>
                    <a:pt x="108983" y="600869"/>
                  </a:lnTo>
                  <a:lnTo>
                    <a:pt x="109758" y="601338"/>
                  </a:lnTo>
                  <a:lnTo>
                    <a:pt x="110533" y="601782"/>
                  </a:lnTo>
                  <a:lnTo>
                    <a:pt x="111316" y="602225"/>
                  </a:lnTo>
                  <a:lnTo>
                    <a:pt x="112098" y="602655"/>
                  </a:lnTo>
                  <a:lnTo>
                    <a:pt x="112889" y="603073"/>
                  </a:lnTo>
                  <a:lnTo>
                    <a:pt x="113672" y="603490"/>
                  </a:lnTo>
                  <a:lnTo>
                    <a:pt x="114471" y="603894"/>
                  </a:lnTo>
                  <a:lnTo>
                    <a:pt x="115262" y="604286"/>
                  </a:lnTo>
                  <a:lnTo>
                    <a:pt x="116061" y="604664"/>
                  </a:lnTo>
                  <a:lnTo>
                    <a:pt x="116860" y="605042"/>
                  </a:lnTo>
                  <a:lnTo>
                    <a:pt x="117668" y="605407"/>
                  </a:lnTo>
                  <a:lnTo>
                    <a:pt x="118475" y="605773"/>
                  </a:lnTo>
                  <a:lnTo>
                    <a:pt x="119282" y="606112"/>
                  </a:lnTo>
                  <a:lnTo>
                    <a:pt x="120090" y="606451"/>
                  </a:lnTo>
                  <a:lnTo>
                    <a:pt x="120905" y="606777"/>
                  </a:lnTo>
                  <a:lnTo>
                    <a:pt x="121720" y="607103"/>
                  </a:lnTo>
                  <a:lnTo>
                    <a:pt x="122536" y="607416"/>
                  </a:lnTo>
                  <a:lnTo>
                    <a:pt x="123359" y="607716"/>
                  </a:lnTo>
                  <a:lnTo>
                    <a:pt x="124183" y="608016"/>
                  </a:lnTo>
                  <a:lnTo>
                    <a:pt x="125007" y="608290"/>
                  </a:lnTo>
                  <a:lnTo>
                    <a:pt x="125838" y="608577"/>
                  </a:lnTo>
                  <a:lnTo>
                    <a:pt x="126662" y="608838"/>
                  </a:lnTo>
                  <a:lnTo>
                    <a:pt x="127494" y="609099"/>
                  </a:lnTo>
                  <a:lnTo>
                    <a:pt x="128325" y="609346"/>
                  </a:lnTo>
                  <a:lnTo>
                    <a:pt x="129165" y="609594"/>
                  </a:lnTo>
                  <a:lnTo>
                    <a:pt x="129997" y="609816"/>
                  </a:lnTo>
                  <a:lnTo>
                    <a:pt x="130837" y="610051"/>
                  </a:lnTo>
                  <a:lnTo>
                    <a:pt x="131677" y="610260"/>
                  </a:lnTo>
                  <a:lnTo>
                    <a:pt x="132517" y="610468"/>
                  </a:lnTo>
                  <a:lnTo>
                    <a:pt x="133365" y="610664"/>
                  </a:lnTo>
                  <a:lnTo>
                    <a:pt x="134205" y="610859"/>
                  </a:lnTo>
                  <a:lnTo>
                    <a:pt x="135053" y="611042"/>
                  </a:lnTo>
                  <a:lnTo>
                    <a:pt x="135901" y="611212"/>
                  </a:lnTo>
                  <a:lnTo>
                    <a:pt x="136749" y="611381"/>
                  </a:lnTo>
                  <a:lnTo>
                    <a:pt x="137597" y="611538"/>
                  </a:lnTo>
                  <a:lnTo>
                    <a:pt x="138453" y="611681"/>
                  </a:lnTo>
                  <a:lnTo>
                    <a:pt x="139301" y="611825"/>
                  </a:lnTo>
                  <a:lnTo>
                    <a:pt x="140157" y="611955"/>
                  </a:lnTo>
                  <a:lnTo>
                    <a:pt x="141014" y="612086"/>
                  </a:lnTo>
                  <a:lnTo>
                    <a:pt x="141870" y="612203"/>
                  </a:lnTo>
                  <a:lnTo>
                    <a:pt x="142726" y="612307"/>
                  </a:lnTo>
                  <a:lnTo>
                    <a:pt x="143582" y="612412"/>
                  </a:lnTo>
                  <a:lnTo>
                    <a:pt x="144438" y="612503"/>
                  </a:lnTo>
                  <a:lnTo>
                    <a:pt x="145303" y="612581"/>
                  </a:lnTo>
                  <a:lnTo>
                    <a:pt x="146159" y="612659"/>
                  </a:lnTo>
                  <a:lnTo>
                    <a:pt x="147023" y="612725"/>
                  </a:lnTo>
                  <a:lnTo>
                    <a:pt x="148744" y="612842"/>
                  </a:lnTo>
                  <a:lnTo>
                    <a:pt x="150465" y="612933"/>
                  </a:lnTo>
                  <a:lnTo>
                    <a:pt x="152193" y="612986"/>
                  </a:lnTo>
                  <a:lnTo>
                    <a:pt x="153922" y="613012"/>
                  </a:lnTo>
                  <a:lnTo>
                    <a:pt x="155643" y="612999"/>
                  </a:lnTo>
                  <a:lnTo>
                    <a:pt x="157371" y="612959"/>
                  </a:lnTo>
                  <a:lnTo>
                    <a:pt x="159100" y="612894"/>
                  </a:lnTo>
                  <a:lnTo>
                    <a:pt x="160829" y="612803"/>
                  </a:lnTo>
                  <a:lnTo>
                    <a:pt x="162549" y="612686"/>
                  </a:lnTo>
                  <a:lnTo>
                    <a:pt x="164270" y="612529"/>
                  </a:lnTo>
                  <a:lnTo>
                    <a:pt x="165990" y="612359"/>
                  </a:lnTo>
                  <a:lnTo>
                    <a:pt x="167711" y="612151"/>
                  </a:lnTo>
                  <a:lnTo>
                    <a:pt x="169423" y="611916"/>
                  </a:lnTo>
                  <a:lnTo>
                    <a:pt x="171128" y="611655"/>
                  </a:lnTo>
                  <a:lnTo>
                    <a:pt x="172840" y="611368"/>
                  </a:lnTo>
                  <a:lnTo>
                    <a:pt x="174536" y="611055"/>
                  </a:lnTo>
                  <a:lnTo>
                    <a:pt x="176232" y="610716"/>
                  </a:lnTo>
                  <a:lnTo>
                    <a:pt x="177920" y="610351"/>
                  </a:lnTo>
                  <a:lnTo>
                    <a:pt x="179608" y="609960"/>
                  </a:lnTo>
                  <a:lnTo>
                    <a:pt x="181288" y="609555"/>
                  </a:lnTo>
                  <a:lnTo>
                    <a:pt x="182951" y="609112"/>
                  </a:lnTo>
                  <a:lnTo>
                    <a:pt x="184615" y="608642"/>
                  </a:lnTo>
                  <a:lnTo>
                    <a:pt x="186270" y="608160"/>
                  </a:lnTo>
                  <a:lnTo>
                    <a:pt x="187917" y="607651"/>
                  </a:lnTo>
                  <a:lnTo>
                    <a:pt x="189556" y="607116"/>
                  </a:lnTo>
                  <a:lnTo>
                    <a:pt x="191187" y="606555"/>
                  </a:lnTo>
                  <a:lnTo>
                    <a:pt x="192802" y="605968"/>
                  </a:lnTo>
                  <a:lnTo>
                    <a:pt x="194408" y="605368"/>
                  </a:lnTo>
                  <a:lnTo>
                    <a:pt x="196007" y="604742"/>
                  </a:lnTo>
                  <a:lnTo>
                    <a:pt x="197597" y="604103"/>
                  </a:lnTo>
                  <a:lnTo>
                    <a:pt x="199170" y="603425"/>
                  </a:lnTo>
                  <a:lnTo>
                    <a:pt x="200728" y="602747"/>
                  </a:lnTo>
                  <a:lnTo>
                    <a:pt x="202277" y="602029"/>
                  </a:lnTo>
                  <a:lnTo>
                    <a:pt x="203810" y="601299"/>
                  </a:lnTo>
                  <a:lnTo>
                    <a:pt x="204919" y="600751"/>
                  </a:lnTo>
                  <a:lnTo>
                    <a:pt x="206020" y="600164"/>
                  </a:lnTo>
                  <a:lnTo>
                    <a:pt x="207121" y="599564"/>
                  </a:lnTo>
                  <a:lnTo>
                    <a:pt x="208214" y="598925"/>
                  </a:lnTo>
                  <a:lnTo>
                    <a:pt x="209298" y="598260"/>
                  </a:lnTo>
                  <a:lnTo>
                    <a:pt x="210383" y="597569"/>
                  </a:lnTo>
                  <a:lnTo>
                    <a:pt x="211451" y="596864"/>
                  </a:lnTo>
                  <a:lnTo>
                    <a:pt x="212519" y="596121"/>
                  </a:lnTo>
                  <a:lnTo>
                    <a:pt x="213579" y="595351"/>
                  </a:lnTo>
                  <a:lnTo>
                    <a:pt x="214631" y="594556"/>
                  </a:lnTo>
                  <a:lnTo>
                    <a:pt x="215675" y="593747"/>
                  </a:lnTo>
                  <a:lnTo>
                    <a:pt x="216710" y="592899"/>
                  </a:lnTo>
                  <a:lnTo>
                    <a:pt x="217730" y="592038"/>
                  </a:lnTo>
                  <a:lnTo>
                    <a:pt x="218749" y="591138"/>
                  </a:lnTo>
                  <a:lnTo>
                    <a:pt x="219752" y="590225"/>
                  </a:lnTo>
                  <a:lnTo>
                    <a:pt x="220747" y="589286"/>
                  </a:lnTo>
                  <a:lnTo>
                    <a:pt x="221733" y="588321"/>
                  </a:lnTo>
                  <a:lnTo>
                    <a:pt x="222704" y="587330"/>
                  </a:lnTo>
                  <a:lnTo>
                    <a:pt x="223666" y="586325"/>
                  </a:lnTo>
                  <a:lnTo>
                    <a:pt x="224612" y="585282"/>
                  </a:lnTo>
                  <a:lnTo>
                    <a:pt x="225550" y="584226"/>
                  </a:lnTo>
                  <a:lnTo>
                    <a:pt x="226471" y="583143"/>
                  </a:lnTo>
                  <a:lnTo>
                    <a:pt x="227384" y="582047"/>
                  </a:lnTo>
                  <a:lnTo>
                    <a:pt x="227833" y="581486"/>
                  </a:lnTo>
                  <a:lnTo>
                    <a:pt x="228281" y="580913"/>
                  </a:lnTo>
                  <a:lnTo>
                    <a:pt x="228722" y="580352"/>
                  </a:lnTo>
                  <a:lnTo>
                    <a:pt x="229162" y="579765"/>
                  </a:lnTo>
                  <a:lnTo>
                    <a:pt x="229594" y="579191"/>
                  </a:lnTo>
                  <a:lnTo>
                    <a:pt x="230026" y="578604"/>
                  </a:lnTo>
                  <a:lnTo>
                    <a:pt x="230459" y="578004"/>
                  </a:lnTo>
                  <a:lnTo>
                    <a:pt x="230883" y="577404"/>
                  </a:lnTo>
                  <a:lnTo>
                    <a:pt x="231298" y="576804"/>
                  </a:lnTo>
                  <a:lnTo>
                    <a:pt x="231714" y="576191"/>
                  </a:lnTo>
                  <a:lnTo>
                    <a:pt x="232130" y="575578"/>
                  </a:lnTo>
                  <a:lnTo>
                    <a:pt x="232538" y="574965"/>
                  </a:lnTo>
                  <a:lnTo>
                    <a:pt x="232938" y="574339"/>
                  </a:lnTo>
                  <a:lnTo>
                    <a:pt x="233337" y="573713"/>
                  </a:lnTo>
                  <a:lnTo>
                    <a:pt x="233728" y="573074"/>
                  </a:lnTo>
                  <a:lnTo>
                    <a:pt x="234120" y="572435"/>
                  </a:lnTo>
                  <a:lnTo>
                    <a:pt x="234511" y="571782"/>
                  </a:lnTo>
                  <a:lnTo>
                    <a:pt x="234895" y="571143"/>
                  </a:lnTo>
                  <a:lnTo>
                    <a:pt x="235604" y="571900"/>
                  </a:lnTo>
                  <a:lnTo>
                    <a:pt x="236322" y="572656"/>
                  </a:lnTo>
                  <a:lnTo>
                    <a:pt x="237031" y="573387"/>
                  </a:lnTo>
                  <a:lnTo>
                    <a:pt x="237749" y="574117"/>
                  </a:lnTo>
                  <a:lnTo>
                    <a:pt x="239167" y="575552"/>
                  </a:lnTo>
                  <a:lnTo>
                    <a:pt x="239869" y="576282"/>
                  </a:lnTo>
                  <a:lnTo>
                    <a:pt x="240570" y="577026"/>
                  </a:lnTo>
                  <a:lnTo>
                    <a:pt x="241255" y="577769"/>
                  </a:lnTo>
                  <a:lnTo>
                    <a:pt x="241940" y="578539"/>
                  </a:lnTo>
                  <a:lnTo>
                    <a:pt x="242617" y="579334"/>
                  </a:lnTo>
                  <a:lnTo>
                    <a:pt x="242951" y="579752"/>
                  </a:lnTo>
                  <a:lnTo>
                    <a:pt x="243285" y="580169"/>
                  </a:lnTo>
                  <a:lnTo>
                    <a:pt x="243612" y="580587"/>
                  </a:lnTo>
                  <a:lnTo>
                    <a:pt x="243938" y="581017"/>
                  </a:lnTo>
                  <a:lnTo>
                    <a:pt x="244264" y="581460"/>
                  </a:lnTo>
                  <a:lnTo>
                    <a:pt x="244582" y="581917"/>
                  </a:lnTo>
                  <a:lnTo>
                    <a:pt x="244900" y="582386"/>
                  </a:lnTo>
                  <a:lnTo>
                    <a:pt x="245210" y="582856"/>
                  </a:lnTo>
                  <a:lnTo>
                    <a:pt x="245520" y="583352"/>
                  </a:lnTo>
                  <a:lnTo>
                    <a:pt x="245830" y="583847"/>
                  </a:lnTo>
                  <a:lnTo>
                    <a:pt x="246131" y="584369"/>
                  </a:lnTo>
                  <a:lnTo>
                    <a:pt x="246425" y="584891"/>
                  </a:lnTo>
                  <a:lnTo>
                    <a:pt x="246718" y="585412"/>
                  </a:lnTo>
                  <a:lnTo>
                    <a:pt x="246996" y="585947"/>
                  </a:lnTo>
                  <a:lnTo>
                    <a:pt x="247273" y="586495"/>
                  </a:lnTo>
                  <a:lnTo>
                    <a:pt x="247534" y="587030"/>
                  </a:lnTo>
                  <a:lnTo>
                    <a:pt x="247795" y="587578"/>
                  </a:lnTo>
                  <a:lnTo>
                    <a:pt x="248056" y="588125"/>
                  </a:lnTo>
                  <a:lnTo>
                    <a:pt x="248300" y="588686"/>
                  </a:lnTo>
                  <a:lnTo>
                    <a:pt x="248545" y="589247"/>
                  </a:lnTo>
                  <a:lnTo>
                    <a:pt x="248781" y="589808"/>
                  </a:lnTo>
                  <a:lnTo>
                    <a:pt x="249018" y="590382"/>
                  </a:lnTo>
                  <a:lnTo>
                    <a:pt x="249475" y="591530"/>
                  </a:lnTo>
                  <a:lnTo>
                    <a:pt x="249915" y="592690"/>
                  </a:lnTo>
                  <a:lnTo>
                    <a:pt x="250339" y="593864"/>
                  </a:lnTo>
                  <a:lnTo>
                    <a:pt x="250755" y="595064"/>
                  </a:lnTo>
                  <a:lnTo>
                    <a:pt x="251162" y="596264"/>
                  </a:lnTo>
                  <a:lnTo>
                    <a:pt x="251570" y="597464"/>
                  </a:lnTo>
                  <a:lnTo>
                    <a:pt x="252361" y="599916"/>
                  </a:lnTo>
                  <a:lnTo>
                    <a:pt x="253168" y="602395"/>
                  </a:lnTo>
                  <a:lnTo>
                    <a:pt x="253193" y="602447"/>
                  </a:lnTo>
                  <a:lnTo>
                    <a:pt x="253226" y="602499"/>
                  </a:lnTo>
                  <a:lnTo>
                    <a:pt x="253266" y="602564"/>
                  </a:lnTo>
                  <a:lnTo>
                    <a:pt x="253299" y="602642"/>
                  </a:lnTo>
                  <a:lnTo>
                    <a:pt x="253120" y="603047"/>
                  </a:lnTo>
                  <a:lnTo>
                    <a:pt x="252956" y="603464"/>
                  </a:lnTo>
                  <a:lnTo>
                    <a:pt x="252801" y="603894"/>
                  </a:lnTo>
                  <a:lnTo>
                    <a:pt x="252655" y="604338"/>
                  </a:lnTo>
                  <a:lnTo>
                    <a:pt x="252516" y="604794"/>
                  </a:lnTo>
                  <a:lnTo>
                    <a:pt x="252394" y="605251"/>
                  </a:lnTo>
                  <a:lnTo>
                    <a:pt x="252288" y="605734"/>
                  </a:lnTo>
                  <a:lnTo>
                    <a:pt x="252182" y="606216"/>
                  </a:lnTo>
                  <a:lnTo>
                    <a:pt x="252092" y="606699"/>
                  </a:lnTo>
                  <a:lnTo>
                    <a:pt x="252019" y="607194"/>
                  </a:lnTo>
                  <a:lnTo>
                    <a:pt x="251945" y="607703"/>
                  </a:lnTo>
                  <a:lnTo>
                    <a:pt x="251896" y="608212"/>
                  </a:lnTo>
                  <a:lnTo>
                    <a:pt x="251847" y="608733"/>
                  </a:lnTo>
                  <a:lnTo>
                    <a:pt x="251815" y="609255"/>
                  </a:lnTo>
                  <a:lnTo>
                    <a:pt x="251790" y="609777"/>
                  </a:lnTo>
                  <a:lnTo>
                    <a:pt x="251782" y="610312"/>
                  </a:lnTo>
                  <a:lnTo>
                    <a:pt x="251782" y="610833"/>
                  </a:lnTo>
                  <a:lnTo>
                    <a:pt x="251799" y="611368"/>
                  </a:lnTo>
                  <a:lnTo>
                    <a:pt x="251823" y="611903"/>
                  </a:lnTo>
                  <a:lnTo>
                    <a:pt x="251856" y="612438"/>
                  </a:lnTo>
                  <a:lnTo>
                    <a:pt x="251905" y="612959"/>
                  </a:lnTo>
                  <a:lnTo>
                    <a:pt x="251962" y="613494"/>
                  </a:lnTo>
                  <a:lnTo>
                    <a:pt x="252035" y="614016"/>
                  </a:lnTo>
                  <a:lnTo>
                    <a:pt x="252117" y="614551"/>
                  </a:lnTo>
                  <a:lnTo>
                    <a:pt x="252214" y="615072"/>
                  </a:lnTo>
                  <a:lnTo>
                    <a:pt x="252320" y="615581"/>
                  </a:lnTo>
                  <a:lnTo>
                    <a:pt x="252435" y="616090"/>
                  </a:lnTo>
                  <a:lnTo>
                    <a:pt x="252565" y="616598"/>
                  </a:lnTo>
                  <a:lnTo>
                    <a:pt x="252704" y="617094"/>
                  </a:lnTo>
                  <a:lnTo>
                    <a:pt x="252859" y="617590"/>
                  </a:lnTo>
                  <a:lnTo>
                    <a:pt x="253022" y="618072"/>
                  </a:lnTo>
                  <a:lnTo>
                    <a:pt x="253201" y="618542"/>
                  </a:lnTo>
                  <a:lnTo>
                    <a:pt x="253356" y="618933"/>
                  </a:lnTo>
                  <a:lnTo>
                    <a:pt x="253511" y="619311"/>
                  </a:lnTo>
                  <a:lnTo>
                    <a:pt x="253682" y="619690"/>
                  </a:lnTo>
                  <a:lnTo>
                    <a:pt x="253853" y="620068"/>
                  </a:lnTo>
                  <a:lnTo>
                    <a:pt x="254033" y="620433"/>
                  </a:lnTo>
                  <a:lnTo>
                    <a:pt x="254212" y="620798"/>
                  </a:lnTo>
                  <a:lnTo>
                    <a:pt x="254408" y="621150"/>
                  </a:lnTo>
                  <a:lnTo>
                    <a:pt x="254595" y="621503"/>
                  </a:lnTo>
                  <a:lnTo>
                    <a:pt x="254799" y="621842"/>
                  </a:lnTo>
                  <a:lnTo>
                    <a:pt x="255003" y="622168"/>
                  </a:lnTo>
                  <a:lnTo>
                    <a:pt x="255207" y="622507"/>
                  </a:lnTo>
                  <a:lnTo>
                    <a:pt x="255419" y="622820"/>
                  </a:lnTo>
                  <a:lnTo>
                    <a:pt x="255639" y="623133"/>
                  </a:lnTo>
                  <a:lnTo>
                    <a:pt x="255859" y="623446"/>
                  </a:lnTo>
                  <a:lnTo>
                    <a:pt x="256088" y="623746"/>
                  </a:lnTo>
                  <a:lnTo>
                    <a:pt x="256316" y="624046"/>
                  </a:lnTo>
                  <a:lnTo>
                    <a:pt x="256552" y="624333"/>
                  </a:lnTo>
                  <a:lnTo>
                    <a:pt x="256789" y="624607"/>
                  </a:lnTo>
                  <a:lnTo>
                    <a:pt x="257025" y="624881"/>
                  </a:lnTo>
                  <a:lnTo>
                    <a:pt x="257278" y="625142"/>
                  </a:lnTo>
                  <a:lnTo>
                    <a:pt x="257523" y="625403"/>
                  </a:lnTo>
                  <a:lnTo>
                    <a:pt x="257776" y="625650"/>
                  </a:lnTo>
                  <a:lnTo>
                    <a:pt x="258028" y="625885"/>
                  </a:lnTo>
                  <a:lnTo>
                    <a:pt x="258289" y="626120"/>
                  </a:lnTo>
                  <a:lnTo>
                    <a:pt x="258550" y="626342"/>
                  </a:lnTo>
                  <a:lnTo>
                    <a:pt x="258811" y="626563"/>
                  </a:lnTo>
                  <a:lnTo>
                    <a:pt x="259080" y="626772"/>
                  </a:lnTo>
                  <a:lnTo>
                    <a:pt x="259349" y="626968"/>
                  </a:lnTo>
                  <a:lnTo>
                    <a:pt x="259619" y="627163"/>
                  </a:lnTo>
                  <a:lnTo>
                    <a:pt x="259896" y="627346"/>
                  </a:lnTo>
                  <a:lnTo>
                    <a:pt x="260165" y="627529"/>
                  </a:lnTo>
                  <a:lnTo>
                    <a:pt x="260442" y="627685"/>
                  </a:lnTo>
                  <a:lnTo>
                    <a:pt x="260728" y="627842"/>
                  </a:lnTo>
                  <a:lnTo>
                    <a:pt x="261005" y="627998"/>
                  </a:lnTo>
                  <a:lnTo>
                    <a:pt x="261290" y="628142"/>
                  </a:lnTo>
                  <a:lnTo>
                    <a:pt x="261576" y="628259"/>
                  </a:lnTo>
                  <a:lnTo>
                    <a:pt x="261861" y="628389"/>
                  </a:lnTo>
                  <a:lnTo>
                    <a:pt x="262146" y="628494"/>
                  </a:lnTo>
                  <a:lnTo>
                    <a:pt x="262440" y="628598"/>
                  </a:lnTo>
                  <a:lnTo>
                    <a:pt x="262725" y="628689"/>
                  </a:lnTo>
                  <a:lnTo>
                    <a:pt x="263019" y="628781"/>
                  </a:lnTo>
                  <a:lnTo>
                    <a:pt x="263304" y="628846"/>
                  </a:lnTo>
                  <a:lnTo>
                    <a:pt x="263598" y="628911"/>
                  </a:lnTo>
                  <a:lnTo>
                    <a:pt x="263891" y="628963"/>
                  </a:lnTo>
                  <a:lnTo>
                    <a:pt x="264185" y="629015"/>
                  </a:lnTo>
                  <a:lnTo>
                    <a:pt x="264479" y="629042"/>
                  </a:lnTo>
                  <a:lnTo>
                    <a:pt x="264772" y="629068"/>
                  </a:lnTo>
                  <a:lnTo>
                    <a:pt x="265066" y="629081"/>
                  </a:lnTo>
                  <a:lnTo>
                    <a:pt x="265645" y="629081"/>
                  </a:lnTo>
                  <a:lnTo>
                    <a:pt x="265938" y="629055"/>
                  </a:lnTo>
                  <a:lnTo>
                    <a:pt x="266232" y="629028"/>
                  </a:lnTo>
                  <a:lnTo>
                    <a:pt x="266525" y="628989"/>
                  </a:lnTo>
                  <a:lnTo>
                    <a:pt x="266811" y="628937"/>
                  </a:lnTo>
                  <a:lnTo>
                    <a:pt x="267104" y="628872"/>
                  </a:lnTo>
                  <a:lnTo>
                    <a:pt x="267390" y="628807"/>
                  </a:lnTo>
                  <a:lnTo>
                    <a:pt x="267675" y="628715"/>
                  </a:lnTo>
                  <a:lnTo>
                    <a:pt x="267960" y="628624"/>
                  </a:lnTo>
                  <a:lnTo>
                    <a:pt x="268246" y="628520"/>
                  </a:lnTo>
                  <a:lnTo>
                    <a:pt x="268531" y="628402"/>
                  </a:lnTo>
                  <a:lnTo>
                    <a:pt x="268808" y="628272"/>
                  </a:lnTo>
                  <a:lnTo>
                    <a:pt x="269086" y="628129"/>
                  </a:lnTo>
                  <a:lnTo>
                    <a:pt x="269363" y="627972"/>
                  </a:lnTo>
                  <a:lnTo>
                    <a:pt x="269640" y="627815"/>
                  </a:lnTo>
                  <a:lnTo>
                    <a:pt x="269909" y="627633"/>
                  </a:lnTo>
                  <a:lnTo>
                    <a:pt x="270170" y="627450"/>
                  </a:lnTo>
                  <a:lnTo>
                    <a:pt x="270423" y="627255"/>
                  </a:lnTo>
                  <a:lnTo>
                    <a:pt x="270668" y="627059"/>
                  </a:lnTo>
                  <a:lnTo>
                    <a:pt x="270904" y="626837"/>
                  </a:lnTo>
                  <a:lnTo>
                    <a:pt x="271141" y="626616"/>
                  </a:lnTo>
                  <a:lnTo>
                    <a:pt x="271369" y="626381"/>
                  </a:lnTo>
                  <a:lnTo>
                    <a:pt x="271589" y="626146"/>
                  </a:lnTo>
                  <a:lnTo>
                    <a:pt x="271801" y="625898"/>
                  </a:lnTo>
                  <a:lnTo>
                    <a:pt x="272013" y="625637"/>
                  </a:lnTo>
                  <a:lnTo>
                    <a:pt x="272217" y="625363"/>
                  </a:lnTo>
                  <a:lnTo>
                    <a:pt x="272413" y="625089"/>
                  </a:lnTo>
                  <a:lnTo>
                    <a:pt x="272600" y="624816"/>
                  </a:lnTo>
                  <a:lnTo>
                    <a:pt x="272780" y="624529"/>
                  </a:lnTo>
                  <a:lnTo>
                    <a:pt x="272959" y="624229"/>
                  </a:lnTo>
                  <a:lnTo>
                    <a:pt x="273122" y="623929"/>
                  </a:lnTo>
                  <a:lnTo>
                    <a:pt x="273285" y="623616"/>
                  </a:lnTo>
                  <a:lnTo>
                    <a:pt x="273448" y="623290"/>
                  </a:lnTo>
                  <a:lnTo>
                    <a:pt x="273595" y="622977"/>
                  </a:lnTo>
                  <a:lnTo>
                    <a:pt x="273742" y="622637"/>
                  </a:lnTo>
                  <a:lnTo>
                    <a:pt x="273872" y="622311"/>
                  </a:lnTo>
                  <a:lnTo>
                    <a:pt x="274003" y="621959"/>
                  </a:lnTo>
                  <a:lnTo>
                    <a:pt x="274133" y="621620"/>
                  </a:lnTo>
                  <a:lnTo>
                    <a:pt x="274247" y="621268"/>
                  </a:lnTo>
                  <a:lnTo>
                    <a:pt x="274362" y="620903"/>
                  </a:lnTo>
                  <a:lnTo>
                    <a:pt x="274459" y="620550"/>
                  </a:lnTo>
                  <a:lnTo>
                    <a:pt x="274565" y="620185"/>
                  </a:lnTo>
                  <a:lnTo>
                    <a:pt x="274655" y="619807"/>
                  </a:lnTo>
                  <a:lnTo>
                    <a:pt x="274737" y="619429"/>
                  </a:lnTo>
                  <a:lnTo>
                    <a:pt x="274818" y="619051"/>
                  </a:lnTo>
                  <a:lnTo>
                    <a:pt x="274892" y="618672"/>
                  </a:lnTo>
                  <a:lnTo>
                    <a:pt x="274957" y="618294"/>
                  </a:lnTo>
                  <a:lnTo>
                    <a:pt x="275014" y="617903"/>
                  </a:lnTo>
                  <a:lnTo>
                    <a:pt x="275063" y="617511"/>
                  </a:lnTo>
                  <a:lnTo>
                    <a:pt x="275112" y="617107"/>
                  </a:lnTo>
                  <a:lnTo>
                    <a:pt x="275153" y="616716"/>
                  </a:lnTo>
                  <a:lnTo>
                    <a:pt x="275185" y="616311"/>
                  </a:lnTo>
                  <a:lnTo>
                    <a:pt x="275210" y="615920"/>
                  </a:lnTo>
                  <a:lnTo>
                    <a:pt x="275234" y="615516"/>
                  </a:lnTo>
                  <a:lnTo>
                    <a:pt x="275242" y="615112"/>
                  </a:lnTo>
                  <a:lnTo>
                    <a:pt x="275250" y="614694"/>
                  </a:lnTo>
                  <a:lnTo>
                    <a:pt x="275250" y="614290"/>
                  </a:lnTo>
                  <a:lnTo>
                    <a:pt x="275250" y="613885"/>
                  </a:lnTo>
                  <a:lnTo>
                    <a:pt x="275234" y="613481"/>
                  </a:lnTo>
                  <a:lnTo>
                    <a:pt x="275218" y="613064"/>
                  </a:lnTo>
                  <a:lnTo>
                    <a:pt x="275185" y="612659"/>
                  </a:lnTo>
                  <a:lnTo>
                    <a:pt x="275153" y="612242"/>
                  </a:lnTo>
                  <a:lnTo>
                    <a:pt x="275120" y="611838"/>
                  </a:lnTo>
                  <a:lnTo>
                    <a:pt x="275071" y="611420"/>
                  </a:lnTo>
                  <a:lnTo>
                    <a:pt x="275022" y="611016"/>
                  </a:lnTo>
                  <a:lnTo>
                    <a:pt x="274965" y="610612"/>
                  </a:lnTo>
                  <a:lnTo>
                    <a:pt x="274900" y="610207"/>
                  </a:lnTo>
                  <a:lnTo>
                    <a:pt x="274826" y="609803"/>
                  </a:lnTo>
                  <a:lnTo>
                    <a:pt x="274745" y="609399"/>
                  </a:lnTo>
                  <a:lnTo>
                    <a:pt x="274663" y="608994"/>
                  </a:lnTo>
                  <a:lnTo>
                    <a:pt x="274574" y="608590"/>
                  </a:lnTo>
                  <a:lnTo>
                    <a:pt x="274476" y="608199"/>
                  </a:lnTo>
                  <a:lnTo>
                    <a:pt x="274370" y="607794"/>
                  </a:lnTo>
                  <a:lnTo>
                    <a:pt x="274256" y="607403"/>
                  </a:lnTo>
                  <a:lnTo>
                    <a:pt x="274141" y="607012"/>
                  </a:lnTo>
                  <a:lnTo>
                    <a:pt x="274011" y="606634"/>
                  </a:lnTo>
                  <a:lnTo>
                    <a:pt x="273880" y="606242"/>
                  </a:lnTo>
                  <a:lnTo>
                    <a:pt x="273742" y="605864"/>
                  </a:lnTo>
                  <a:lnTo>
                    <a:pt x="273603" y="605499"/>
                  </a:lnTo>
                  <a:lnTo>
                    <a:pt x="273440" y="605094"/>
                  </a:lnTo>
                  <a:lnTo>
                    <a:pt x="273269" y="604716"/>
                  </a:lnTo>
                  <a:lnTo>
                    <a:pt x="273098" y="604338"/>
                  </a:lnTo>
                  <a:lnTo>
                    <a:pt x="272918" y="603960"/>
                  </a:lnTo>
                  <a:lnTo>
                    <a:pt x="272731" y="603608"/>
                  </a:lnTo>
                  <a:lnTo>
                    <a:pt x="272543" y="603255"/>
                  </a:lnTo>
                  <a:lnTo>
                    <a:pt x="272339" y="602916"/>
                  </a:lnTo>
                  <a:lnTo>
                    <a:pt x="272144" y="602577"/>
                  </a:lnTo>
                  <a:lnTo>
                    <a:pt x="271932" y="602264"/>
                  </a:lnTo>
                  <a:lnTo>
                    <a:pt x="271720" y="601951"/>
                  </a:lnTo>
                  <a:lnTo>
                    <a:pt x="271508" y="601651"/>
                  </a:lnTo>
                  <a:lnTo>
                    <a:pt x="271279" y="601351"/>
                  </a:lnTo>
                  <a:lnTo>
                    <a:pt x="271051" y="601064"/>
                  </a:lnTo>
                  <a:lnTo>
                    <a:pt x="270823" y="600790"/>
                  </a:lnTo>
                  <a:lnTo>
                    <a:pt x="270586" y="600529"/>
                  </a:lnTo>
                  <a:lnTo>
                    <a:pt x="270350" y="600269"/>
                  </a:lnTo>
                  <a:lnTo>
                    <a:pt x="270105" y="600021"/>
                  </a:lnTo>
                  <a:lnTo>
                    <a:pt x="269860" y="599786"/>
                  </a:lnTo>
                  <a:lnTo>
                    <a:pt x="269608" y="599551"/>
                  </a:lnTo>
                  <a:lnTo>
                    <a:pt x="269355" y="599342"/>
                  </a:lnTo>
                  <a:lnTo>
                    <a:pt x="269094" y="599121"/>
                  </a:lnTo>
                  <a:lnTo>
                    <a:pt x="268833" y="598925"/>
                  </a:lnTo>
                  <a:lnTo>
                    <a:pt x="268564" y="598729"/>
                  </a:lnTo>
                  <a:lnTo>
                    <a:pt x="268303" y="598547"/>
                  </a:lnTo>
                  <a:lnTo>
                    <a:pt x="268026" y="598377"/>
                  </a:lnTo>
                  <a:lnTo>
                    <a:pt x="267757" y="598221"/>
                  </a:lnTo>
                  <a:lnTo>
                    <a:pt x="267479" y="598064"/>
                  </a:lnTo>
                  <a:lnTo>
                    <a:pt x="267202" y="597921"/>
                  </a:lnTo>
                  <a:lnTo>
                    <a:pt x="266925" y="597777"/>
                  </a:lnTo>
                  <a:lnTo>
                    <a:pt x="266639" y="597660"/>
                  </a:lnTo>
                  <a:lnTo>
                    <a:pt x="266354" y="597543"/>
                  </a:lnTo>
                  <a:lnTo>
                    <a:pt x="266069" y="597425"/>
                  </a:lnTo>
                  <a:lnTo>
                    <a:pt x="265783" y="597334"/>
                  </a:lnTo>
                  <a:lnTo>
                    <a:pt x="265498" y="597243"/>
                  </a:lnTo>
                  <a:lnTo>
                    <a:pt x="265204" y="597164"/>
                  </a:lnTo>
                  <a:lnTo>
                    <a:pt x="264911" y="597086"/>
                  </a:lnTo>
                  <a:lnTo>
                    <a:pt x="264617" y="597034"/>
                  </a:lnTo>
                  <a:lnTo>
                    <a:pt x="264324" y="596982"/>
                  </a:lnTo>
                  <a:lnTo>
                    <a:pt x="264030" y="596929"/>
                  </a:lnTo>
                  <a:lnTo>
                    <a:pt x="263736" y="596903"/>
                  </a:lnTo>
                  <a:lnTo>
                    <a:pt x="263443" y="596877"/>
                  </a:lnTo>
                  <a:lnTo>
                    <a:pt x="263149" y="596864"/>
                  </a:lnTo>
                  <a:lnTo>
                    <a:pt x="262848" y="596851"/>
                  </a:lnTo>
                  <a:lnTo>
                    <a:pt x="262554" y="596851"/>
                  </a:lnTo>
                  <a:lnTo>
                    <a:pt x="262261" y="596864"/>
                  </a:lnTo>
                  <a:lnTo>
                    <a:pt x="261967" y="596890"/>
                  </a:lnTo>
                  <a:lnTo>
                    <a:pt x="261673" y="596929"/>
                  </a:lnTo>
                  <a:lnTo>
                    <a:pt x="261372" y="596969"/>
                  </a:lnTo>
                  <a:lnTo>
                    <a:pt x="261078" y="597008"/>
                  </a:lnTo>
                  <a:lnTo>
                    <a:pt x="260793" y="597073"/>
                  </a:lnTo>
                  <a:lnTo>
                    <a:pt x="260499" y="597138"/>
                  </a:lnTo>
                  <a:lnTo>
                    <a:pt x="260206" y="597216"/>
                  </a:lnTo>
                  <a:lnTo>
                    <a:pt x="259920" y="597308"/>
                  </a:lnTo>
                  <a:lnTo>
                    <a:pt x="259627" y="597399"/>
                  </a:lnTo>
                  <a:lnTo>
                    <a:pt x="259341" y="597503"/>
                  </a:lnTo>
                  <a:lnTo>
                    <a:pt x="259064" y="597621"/>
                  </a:lnTo>
                  <a:lnTo>
                    <a:pt x="258779" y="597738"/>
                  </a:lnTo>
                  <a:lnTo>
                    <a:pt x="258501" y="597882"/>
                  </a:lnTo>
                  <a:lnTo>
                    <a:pt x="258224" y="598012"/>
                  </a:lnTo>
                  <a:lnTo>
                    <a:pt x="257947" y="598169"/>
                  </a:lnTo>
                  <a:lnTo>
                    <a:pt x="257670" y="598325"/>
                  </a:lnTo>
                  <a:lnTo>
                    <a:pt x="257401" y="598495"/>
                  </a:lnTo>
                  <a:lnTo>
                    <a:pt x="257131" y="598677"/>
                  </a:lnTo>
                  <a:lnTo>
                    <a:pt x="256871" y="598860"/>
                  </a:lnTo>
                  <a:lnTo>
                    <a:pt x="256805" y="598886"/>
                  </a:lnTo>
                  <a:lnTo>
                    <a:pt x="256732" y="598912"/>
                  </a:lnTo>
                  <a:lnTo>
                    <a:pt x="256658" y="598925"/>
                  </a:lnTo>
                  <a:lnTo>
                    <a:pt x="256577" y="598951"/>
                  </a:lnTo>
                  <a:lnTo>
                    <a:pt x="256471" y="598312"/>
                  </a:lnTo>
                  <a:lnTo>
                    <a:pt x="256349" y="597673"/>
                  </a:lnTo>
                  <a:lnTo>
                    <a:pt x="256218" y="597034"/>
                  </a:lnTo>
                  <a:lnTo>
                    <a:pt x="256080" y="596395"/>
                  </a:lnTo>
                  <a:lnTo>
                    <a:pt x="255933" y="595756"/>
                  </a:lnTo>
                  <a:lnTo>
                    <a:pt x="255778" y="595117"/>
                  </a:lnTo>
                  <a:lnTo>
                    <a:pt x="255607" y="594477"/>
                  </a:lnTo>
                  <a:lnTo>
                    <a:pt x="255435" y="593838"/>
                  </a:lnTo>
                  <a:lnTo>
                    <a:pt x="255256" y="593212"/>
                  </a:lnTo>
                  <a:lnTo>
                    <a:pt x="255060" y="592573"/>
                  </a:lnTo>
                  <a:lnTo>
                    <a:pt x="254865" y="591934"/>
                  </a:lnTo>
                  <a:lnTo>
                    <a:pt x="254661" y="591295"/>
                  </a:lnTo>
                  <a:lnTo>
                    <a:pt x="254449" y="590669"/>
                  </a:lnTo>
                  <a:lnTo>
                    <a:pt x="254220" y="590043"/>
                  </a:lnTo>
                  <a:lnTo>
                    <a:pt x="253992" y="589417"/>
                  </a:lnTo>
                  <a:lnTo>
                    <a:pt x="253756" y="588791"/>
                  </a:lnTo>
                  <a:lnTo>
                    <a:pt x="253519" y="588165"/>
                  </a:lnTo>
                  <a:lnTo>
                    <a:pt x="253266" y="587552"/>
                  </a:lnTo>
                  <a:lnTo>
                    <a:pt x="253014" y="586938"/>
                  </a:lnTo>
                  <a:lnTo>
                    <a:pt x="252744" y="586325"/>
                  </a:lnTo>
                  <a:lnTo>
                    <a:pt x="252475" y="585712"/>
                  </a:lnTo>
                  <a:lnTo>
                    <a:pt x="252198" y="585112"/>
                  </a:lnTo>
                  <a:lnTo>
                    <a:pt x="251921" y="584526"/>
                  </a:lnTo>
                  <a:lnTo>
                    <a:pt x="251627" y="583926"/>
                  </a:lnTo>
                  <a:lnTo>
                    <a:pt x="251334" y="583339"/>
                  </a:lnTo>
                  <a:lnTo>
                    <a:pt x="251032" y="582765"/>
                  </a:lnTo>
                  <a:lnTo>
                    <a:pt x="250730" y="582191"/>
                  </a:lnTo>
                  <a:lnTo>
                    <a:pt x="250420" y="581617"/>
                  </a:lnTo>
                  <a:lnTo>
                    <a:pt x="250102" y="581056"/>
                  </a:lnTo>
                  <a:lnTo>
                    <a:pt x="249776" y="580495"/>
                  </a:lnTo>
                  <a:lnTo>
                    <a:pt x="249450" y="579947"/>
                  </a:lnTo>
                  <a:lnTo>
                    <a:pt x="249116" y="579413"/>
                  </a:lnTo>
                  <a:lnTo>
                    <a:pt x="248781" y="578878"/>
                  </a:lnTo>
                  <a:lnTo>
                    <a:pt x="248439" y="578356"/>
                  </a:lnTo>
                  <a:lnTo>
                    <a:pt x="248096" y="577834"/>
                  </a:lnTo>
                  <a:lnTo>
                    <a:pt x="247746" y="577326"/>
                  </a:lnTo>
                  <a:lnTo>
                    <a:pt x="247387" y="576830"/>
                  </a:lnTo>
                  <a:lnTo>
                    <a:pt x="247036" y="576334"/>
                  </a:lnTo>
                  <a:lnTo>
                    <a:pt x="246669" y="575865"/>
                  </a:lnTo>
                  <a:lnTo>
                    <a:pt x="246302" y="575382"/>
                  </a:lnTo>
                  <a:lnTo>
                    <a:pt x="245936" y="574926"/>
                  </a:lnTo>
                  <a:lnTo>
                    <a:pt x="245560" y="574482"/>
                  </a:lnTo>
                  <a:lnTo>
                    <a:pt x="245185" y="574039"/>
                  </a:lnTo>
                  <a:lnTo>
                    <a:pt x="244802" y="573608"/>
                  </a:lnTo>
                  <a:lnTo>
                    <a:pt x="244427" y="573191"/>
                  </a:lnTo>
                  <a:lnTo>
                    <a:pt x="244036" y="572787"/>
                  </a:lnTo>
                  <a:lnTo>
                    <a:pt x="243652" y="572382"/>
                  </a:lnTo>
                  <a:lnTo>
                    <a:pt x="243261" y="572004"/>
                  </a:lnTo>
                  <a:lnTo>
                    <a:pt x="242870" y="571626"/>
                  </a:lnTo>
                  <a:lnTo>
                    <a:pt x="242470" y="571274"/>
                  </a:lnTo>
                  <a:lnTo>
                    <a:pt x="242070" y="570935"/>
                  </a:lnTo>
                  <a:lnTo>
                    <a:pt x="241671" y="570596"/>
                  </a:lnTo>
                  <a:lnTo>
                    <a:pt x="241271" y="570282"/>
                  </a:lnTo>
                  <a:lnTo>
                    <a:pt x="240872" y="569969"/>
                  </a:lnTo>
                  <a:lnTo>
                    <a:pt x="240464" y="569683"/>
                  </a:lnTo>
                  <a:lnTo>
                    <a:pt x="240056" y="569409"/>
                  </a:lnTo>
                  <a:lnTo>
                    <a:pt x="239649" y="569148"/>
                  </a:lnTo>
                  <a:lnTo>
                    <a:pt x="239241" y="568900"/>
                  </a:lnTo>
                  <a:lnTo>
                    <a:pt x="238833" y="568665"/>
                  </a:lnTo>
                  <a:lnTo>
                    <a:pt x="238425" y="568443"/>
                  </a:lnTo>
                  <a:lnTo>
                    <a:pt x="238018" y="568248"/>
                  </a:lnTo>
                  <a:lnTo>
                    <a:pt x="237602" y="568065"/>
                  </a:lnTo>
                  <a:lnTo>
                    <a:pt x="237194" y="567896"/>
                  </a:lnTo>
                  <a:lnTo>
                    <a:pt x="236778" y="567739"/>
                  </a:lnTo>
                  <a:lnTo>
                    <a:pt x="237227" y="566878"/>
                  </a:lnTo>
                  <a:lnTo>
                    <a:pt x="237667" y="565991"/>
                  </a:lnTo>
                  <a:lnTo>
                    <a:pt x="238099" y="565117"/>
                  </a:lnTo>
                  <a:lnTo>
                    <a:pt x="238523" y="564231"/>
                  </a:lnTo>
                  <a:lnTo>
                    <a:pt x="238947" y="563331"/>
                  </a:lnTo>
                  <a:lnTo>
                    <a:pt x="239355" y="562418"/>
                  </a:lnTo>
                  <a:lnTo>
                    <a:pt x="239755" y="561505"/>
                  </a:lnTo>
                  <a:lnTo>
                    <a:pt x="240146" y="560591"/>
                  </a:lnTo>
                  <a:lnTo>
                    <a:pt x="240529" y="559665"/>
                  </a:lnTo>
                  <a:lnTo>
                    <a:pt x="240904" y="558726"/>
                  </a:lnTo>
                  <a:lnTo>
                    <a:pt x="241263" y="557787"/>
                  </a:lnTo>
                  <a:lnTo>
                    <a:pt x="241622" y="556835"/>
                  </a:lnTo>
                  <a:lnTo>
                    <a:pt x="241973" y="555870"/>
                  </a:lnTo>
                  <a:lnTo>
                    <a:pt x="242307" y="554905"/>
                  </a:lnTo>
                  <a:lnTo>
                    <a:pt x="242633" y="553940"/>
                  </a:lnTo>
                  <a:lnTo>
                    <a:pt x="242959" y="552961"/>
                  </a:lnTo>
                  <a:lnTo>
                    <a:pt x="243269" y="551983"/>
                  </a:lnTo>
                  <a:lnTo>
                    <a:pt x="243563" y="550979"/>
                  </a:lnTo>
                  <a:lnTo>
                    <a:pt x="243856" y="549987"/>
                  </a:lnTo>
                  <a:lnTo>
                    <a:pt x="244142" y="548983"/>
                  </a:lnTo>
                  <a:lnTo>
                    <a:pt x="244411" y="547966"/>
                  </a:lnTo>
                  <a:lnTo>
                    <a:pt x="244672" y="546948"/>
                  </a:lnTo>
                  <a:lnTo>
                    <a:pt x="244916" y="545931"/>
                  </a:lnTo>
                  <a:lnTo>
                    <a:pt x="245161" y="544888"/>
                  </a:lnTo>
                  <a:lnTo>
                    <a:pt x="245389" y="543857"/>
                  </a:lnTo>
                  <a:lnTo>
                    <a:pt x="245609" y="542814"/>
                  </a:lnTo>
                  <a:lnTo>
                    <a:pt x="245813" y="541757"/>
                  </a:lnTo>
                  <a:lnTo>
                    <a:pt x="246017" y="540701"/>
                  </a:lnTo>
                  <a:lnTo>
                    <a:pt x="246196" y="539644"/>
                  </a:lnTo>
                  <a:lnTo>
                    <a:pt x="246376" y="538575"/>
                  </a:lnTo>
                  <a:lnTo>
                    <a:pt x="246539" y="537492"/>
                  </a:lnTo>
                  <a:lnTo>
                    <a:pt x="246694" y="536410"/>
                  </a:lnTo>
                  <a:lnTo>
                    <a:pt x="246833" y="535327"/>
                  </a:lnTo>
                  <a:lnTo>
                    <a:pt x="246963" y="534231"/>
                  </a:lnTo>
                  <a:lnTo>
                    <a:pt x="247085" y="533136"/>
                  </a:lnTo>
                  <a:lnTo>
                    <a:pt x="247191" y="532027"/>
                  </a:lnTo>
                  <a:lnTo>
                    <a:pt x="247289" y="530919"/>
                  </a:lnTo>
                  <a:lnTo>
                    <a:pt x="247371" y="529797"/>
                  </a:lnTo>
                  <a:lnTo>
                    <a:pt x="247444" y="528675"/>
                  </a:lnTo>
                  <a:lnTo>
                    <a:pt x="247501" y="527553"/>
                  </a:lnTo>
                  <a:lnTo>
                    <a:pt x="247550" y="526419"/>
                  </a:lnTo>
                  <a:lnTo>
                    <a:pt x="247583" y="525284"/>
                  </a:lnTo>
                  <a:lnTo>
                    <a:pt x="247599" y="524136"/>
                  </a:lnTo>
                  <a:lnTo>
                    <a:pt x="247615" y="522988"/>
                  </a:lnTo>
                  <a:lnTo>
                    <a:pt x="247607" y="521841"/>
                  </a:lnTo>
                  <a:lnTo>
                    <a:pt x="247591" y="520680"/>
                  </a:lnTo>
                  <a:lnTo>
                    <a:pt x="247558" y="519506"/>
                  </a:lnTo>
                  <a:lnTo>
                    <a:pt x="247517" y="518345"/>
                  </a:lnTo>
                  <a:lnTo>
                    <a:pt x="247460" y="517171"/>
                  </a:lnTo>
                  <a:lnTo>
                    <a:pt x="247395" y="515984"/>
                  </a:lnTo>
                  <a:lnTo>
                    <a:pt x="247314" y="514797"/>
                  </a:lnTo>
                  <a:lnTo>
                    <a:pt x="247216" y="513610"/>
                  </a:lnTo>
                  <a:lnTo>
                    <a:pt x="247110" y="512423"/>
                  </a:lnTo>
                  <a:lnTo>
                    <a:pt x="246979" y="511223"/>
                  </a:lnTo>
                  <a:lnTo>
                    <a:pt x="246849" y="510010"/>
                  </a:lnTo>
                  <a:lnTo>
                    <a:pt x="246694" y="508810"/>
                  </a:lnTo>
                  <a:lnTo>
                    <a:pt x="246531" y="507597"/>
                  </a:lnTo>
                  <a:lnTo>
                    <a:pt x="246351" y="506384"/>
                  </a:lnTo>
                  <a:lnTo>
                    <a:pt x="246156" y="505158"/>
                  </a:lnTo>
                  <a:lnTo>
                    <a:pt x="245944" y="503932"/>
                  </a:lnTo>
                  <a:lnTo>
                    <a:pt x="245724" y="502706"/>
                  </a:lnTo>
                  <a:lnTo>
                    <a:pt x="245487" y="501467"/>
                  </a:lnTo>
                  <a:lnTo>
                    <a:pt x="245234" y="500228"/>
                  </a:lnTo>
                  <a:lnTo>
                    <a:pt x="244965" y="498989"/>
                  </a:lnTo>
                  <a:lnTo>
                    <a:pt x="244721" y="497920"/>
                  </a:lnTo>
                  <a:lnTo>
                    <a:pt x="244476" y="496876"/>
                  </a:lnTo>
                  <a:lnTo>
                    <a:pt x="244223" y="495833"/>
                  </a:lnTo>
                  <a:lnTo>
                    <a:pt x="243954" y="494789"/>
                  </a:lnTo>
                  <a:lnTo>
                    <a:pt x="243685" y="493772"/>
                  </a:lnTo>
                  <a:lnTo>
                    <a:pt x="243408" y="492741"/>
                  </a:lnTo>
                  <a:lnTo>
                    <a:pt x="243122" y="491737"/>
                  </a:lnTo>
                  <a:lnTo>
                    <a:pt x="242829" y="490733"/>
                  </a:lnTo>
                  <a:lnTo>
                    <a:pt x="242527" y="489728"/>
                  </a:lnTo>
                  <a:lnTo>
                    <a:pt x="242217" y="488750"/>
                  </a:lnTo>
                  <a:lnTo>
                    <a:pt x="241899" y="487759"/>
                  </a:lnTo>
                  <a:lnTo>
                    <a:pt x="241581" y="486794"/>
                  </a:lnTo>
                  <a:lnTo>
                    <a:pt x="241247" y="485829"/>
                  </a:lnTo>
                  <a:lnTo>
                    <a:pt x="240912" y="484876"/>
                  </a:lnTo>
                  <a:lnTo>
                    <a:pt x="240570" y="483924"/>
                  </a:lnTo>
                  <a:lnTo>
                    <a:pt x="240211" y="482985"/>
                  </a:lnTo>
                  <a:lnTo>
                    <a:pt x="239852" y="482046"/>
                  </a:lnTo>
                  <a:lnTo>
                    <a:pt x="239494" y="481120"/>
                  </a:lnTo>
                  <a:lnTo>
                    <a:pt x="239119" y="480207"/>
                  </a:lnTo>
                  <a:lnTo>
                    <a:pt x="238743" y="479294"/>
                  </a:lnTo>
                  <a:lnTo>
                    <a:pt x="238352" y="478394"/>
                  </a:lnTo>
                  <a:lnTo>
                    <a:pt x="237961" y="477494"/>
                  </a:lnTo>
                  <a:lnTo>
                    <a:pt x="237561" y="476607"/>
                  </a:lnTo>
                  <a:lnTo>
                    <a:pt x="237161" y="475733"/>
                  </a:lnTo>
                  <a:lnTo>
                    <a:pt x="236746" y="474859"/>
                  </a:lnTo>
                  <a:lnTo>
                    <a:pt x="236330" y="473999"/>
                  </a:lnTo>
                  <a:lnTo>
                    <a:pt x="235906" y="473138"/>
                  </a:lnTo>
                  <a:lnTo>
                    <a:pt x="235474" y="472290"/>
                  </a:lnTo>
                  <a:lnTo>
                    <a:pt x="235041" y="471455"/>
                  </a:lnTo>
                  <a:lnTo>
                    <a:pt x="234593" y="470620"/>
                  </a:lnTo>
                  <a:lnTo>
                    <a:pt x="234144" y="469799"/>
                  </a:lnTo>
                  <a:lnTo>
                    <a:pt x="233696" y="468977"/>
                  </a:lnTo>
                  <a:lnTo>
                    <a:pt x="233231" y="468168"/>
                  </a:lnTo>
                  <a:lnTo>
                    <a:pt x="232766" y="467373"/>
                  </a:lnTo>
                  <a:lnTo>
                    <a:pt x="232293" y="466577"/>
                  </a:lnTo>
                  <a:lnTo>
                    <a:pt x="231820" y="465794"/>
                  </a:lnTo>
                  <a:lnTo>
                    <a:pt x="231331" y="465012"/>
                  </a:lnTo>
                  <a:lnTo>
                    <a:pt x="230850" y="464242"/>
                  </a:lnTo>
                  <a:lnTo>
                    <a:pt x="230353" y="463486"/>
                  </a:lnTo>
                  <a:lnTo>
                    <a:pt x="229855" y="462729"/>
                  </a:lnTo>
                  <a:lnTo>
                    <a:pt x="229350" y="461973"/>
                  </a:lnTo>
                  <a:lnTo>
                    <a:pt x="228844" y="461242"/>
                  </a:lnTo>
                  <a:lnTo>
                    <a:pt x="228322" y="460512"/>
                  </a:lnTo>
                  <a:lnTo>
                    <a:pt x="227808" y="459782"/>
                  </a:lnTo>
                  <a:lnTo>
                    <a:pt x="227278" y="459064"/>
                  </a:lnTo>
                  <a:lnTo>
                    <a:pt x="226748" y="458360"/>
                  </a:lnTo>
                  <a:lnTo>
                    <a:pt x="226218" y="457656"/>
                  </a:lnTo>
                  <a:lnTo>
                    <a:pt x="225680" y="456964"/>
                  </a:lnTo>
                  <a:lnTo>
                    <a:pt x="225134" y="456273"/>
                  </a:lnTo>
                  <a:lnTo>
                    <a:pt x="224587" y="455595"/>
                  </a:lnTo>
                  <a:lnTo>
                    <a:pt x="224033" y="454917"/>
                  </a:lnTo>
                  <a:lnTo>
                    <a:pt x="223470" y="454264"/>
                  </a:lnTo>
                  <a:lnTo>
                    <a:pt x="222908" y="453599"/>
                  </a:lnTo>
                  <a:lnTo>
                    <a:pt x="222345" y="452960"/>
                  </a:lnTo>
                  <a:lnTo>
                    <a:pt x="221774" y="452308"/>
                  </a:lnTo>
                  <a:lnTo>
                    <a:pt x="221195" y="451682"/>
                  </a:lnTo>
                  <a:lnTo>
                    <a:pt x="220616" y="451056"/>
                  </a:lnTo>
                  <a:lnTo>
                    <a:pt x="220037" y="450430"/>
                  </a:lnTo>
                  <a:lnTo>
                    <a:pt x="219442" y="449817"/>
                  </a:lnTo>
                  <a:lnTo>
                    <a:pt x="218855" y="449217"/>
                  </a:lnTo>
                  <a:lnTo>
                    <a:pt x="218260" y="448630"/>
                  </a:lnTo>
                  <a:lnTo>
                    <a:pt x="217656" y="448030"/>
                  </a:lnTo>
                  <a:lnTo>
                    <a:pt x="217053" y="447456"/>
                  </a:lnTo>
                  <a:lnTo>
                    <a:pt x="216449" y="446882"/>
                  </a:lnTo>
                  <a:lnTo>
                    <a:pt x="215838" y="446308"/>
                  </a:lnTo>
                  <a:lnTo>
                    <a:pt x="215226" y="445760"/>
                  </a:lnTo>
                  <a:lnTo>
                    <a:pt x="214607" y="445199"/>
                  </a:lnTo>
                  <a:lnTo>
                    <a:pt x="213987" y="444665"/>
                  </a:lnTo>
                  <a:lnTo>
                    <a:pt x="213359" y="444117"/>
                  </a:lnTo>
                  <a:lnTo>
                    <a:pt x="212731" y="443595"/>
                  </a:lnTo>
                  <a:lnTo>
                    <a:pt x="212103" y="443073"/>
                  </a:lnTo>
                  <a:lnTo>
                    <a:pt x="211467" y="442552"/>
                  </a:lnTo>
                  <a:lnTo>
                    <a:pt x="210831" y="442056"/>
                  </a:lnTo>
                  <a:lnTo>
                    <a:pt x="210187" y="441547"/>
                  </a:lnTo>
                  <a:lnTo>
                    <a:pt x="209543" y="441065"/>
                  </a:lnTo>
                  <a:lnTo>
                    <a:pt x="208899" y="440569"/>
                  </a:lnTo>
                  <a:lnTo>
                    <a:pt x="208254" y="440100"/>
                  </a:lnTo>
                  <a:lnTo>
                    <a:pt x="207602" y="439630"/>
                  </a:lnTo>
                  <a:lnTo>
                    <a:pt x="206941" y="439160"/>
                  </a:lnTo>
                  <a:lnTo>
                    <a:pt x="206289" y="438704"/>
                  </a:lnTo>
                  <a:lnTo>
                    <a:pt x="205629" y="438261"/>
                  </a:lnTo>
                  <a:lnTo>
                    <a:pt x="204968" y="437817"/>
                  </a:lnTo>
                  <a:lnTo>
                    <a:pt x="204299" y="437387"/>
                  </a:lnTo>
                  <a:lnTo>
                    <a:pt x="203639" y="436956"/>
                  </a:lnTo>
                  <a:lnTo>
                    <a:pt x="202962" y="436539"/>
                  </a:lnTo>
                  <a:lnTo>
                    <a:pt x="202294" y="436134"/>
                  </a:lnTo>
                  <a:lnTo>
                    <a:pt x="201625" y="435730"/>
                  </a:lnTo>
                  <a:lnTo>
                    <a:pt x="200948" y="435326"/>
                  </a:lnTo>
                  <a:lnTo>
                    <a:pt x="200271" y="434935"/>
                  </a:lnTo>
                  <a:lnTo>
                    <a:pt x="199586" y="434556"/>
                  </a:lnTo>
                  <a:lnTo>
                    <a:pt x="198224" y="433813"/>
                  </a:lnTo>
                  <a:lnTo>
                    <a:pt x="196855" y="433095"/>
                  </a:lnTo>
                  <a:lnTo>
                    <a:pt x="195476" y="432417"/>
                  </a:lnTo>
                  <a:lnTo>
                    <a:pt x="194090" y="431752"/>
                  </a:lnTo>
                  <a:lnTo>
                    <a:pt x="192704" y="431126"/>
                  </a:lnTo>
                  <a:lnTo>
                    <a:pt x="191310" y="430526"/>
                  </a:lnTo>
                  <a:lnTo>
                    <a:pt x="189915" y="429965"/>
                  </a:lnTo>
                  <a:lnTo>
                    <a:pt x="188513" y="429417"/>
                  </a:lnTo>
                  <a:lnTo>
                    <a:pt x="187110" y="428909"/>
                  </a:lnTo>
                  <a:lnTo>
                    <a:pt x="185708" y="428426"/>
                  </a:lnTo>
                  <a:lnTo>
                    <a:pt x="184297" y="427970"/>
                  </a:lnTo>
                  <a:lnTo>
                    <a:pt x="182886" y="427539"/>
                  </a:lnTo>
                  <a:lnTo>
                    <a:pt x="181475" y="427135"/>
                  </a:lnTo>
                  <a:lnTo>
                    <a:pt x="180065" y="426757"/>
                  </a:lnTo>
                  <a:lnTo>
                    <a:pt x="178654" y="426417"/>
                  </a:lnTo>
                  <a:lnTo>
                    <a:pt x="177243" y="426104"/>
                  </a:lnTo>
                  <a:lnTo>
                    <a:pt x="175833" y="425817"/>
                  </a:lnTo>
                  <a:lnTo>
                    <a:pt x="174430" y="425557"/>
                  </a:lnTo>
                  <a:lnTo>
                    <a:pt x="173028" y="425322"/>
                  </a:lnTo>
                  <a:lnTo>
                    <a:pt x="173003" y="423887"/>
                  </a:lnTo>
                  <a:lnTo>
                    <a:pt x="172971" y="422452"/>
                  </a:lnTo>
                  <a:lnTo>
                    <a:pt x="172930" y="421005"/>
                  </a:lnTo>
                  <a:lnTo>
                    <a:pt x="172889" y="419570"/>
                  </a:lnTo>
                  <a:lnTo>
                    <a:pt x="172832" y="418122"/>
                  </a:lnTo>
                  <a:lnTo>
                    <a:pt x="172775" y="416661"/>
                  </a:lnTo>
                  <a:lnTo>
                    <a:pt x="172710" y="415200"/>
                  </a:lnTo>
                  <a:lnTo>
                    <a:pt x="172628" y="413740"/>
                  </a:lnTo>
                  <a:lnTo>
                    <a:pt x="172726" y="413687"/>
                  </a:lnTo>
                  <a:lnTo>
                    <a:pt x="172816" y="413622"/>
                  </a:lnTo>
                  <a:lnTo>
                    <a:pt x="172897" y="413544"/>
                  </a:lnTo>
                  <a:lnTo>
                    <a:pt x="172971" y="413466"/>
                  </a:lnTo>
                  <a:lnTo>
                    <a:pt x="173044" y="413361"/>
                  </a:lnTo>
                  <a:lnTo>
                    <a:pt x="173109" y="413257"/>
                  </a:lnTo>
                  <a:lnTo>
                    <a:pt x="173166" y="413153"/>
                  </a:lnTo>
                  <a:lnTo>
                    <a:pt x="173215" y="413035"/>
                  </a:lnTo>
                  <a:lnTo>
                    <a:pt x="173256" y="412905"/>
                  </a:lnTo>
                  <a:lnTo>
                    <a:pt x="173297" y="412774"/>
                  </a:lnTo>
                  <a:lnTo>
                    <a:pt x="173329" y="412644"/>
                  </a:lnTo>
                  <a:lnTo>
                    <a:pt x="173354" y="412513"/>
                  </a:lnTo>
                  <a:lnTo>
                    <a:pt x="173370" y="412370"/>
                  </a:lnTo>
                  <a:lnTo>
                    <a:pt x="173386" y="412227"/>
                  </a:lnTo>
                  <a:lnTo>
                    <a:pt x="173386" y="412083"/>
                  </a:lnTo>
                  <a:lnTo>
                    <a:pt x="173386" y="411953"/>
                  </a:lnTo>
                  <a:lnTo>
                    <a:pt x="173378" y="411809"/>
                  </a:lnTo>
                  <a:lnTo>
                    <a:pt x="173370" y="411666"/>
                  </a:lnTo>
                  <a:lnTo>
                    <a:pt x="173346" y="411535"/>
                  </a:lnTo>
                  <a:lnTo>
                    <a:pt x="173321" y="411405"/>
                  </a:lnTo>
                  <a:lnTo>
                    <a:pt x="173289" y="411274"/>
                  </a:lnTo>
                  <a:lnTo>
                    <a:pt x="173248" y="411157"/>
                  </a:lnTo>
                  <a:lnTo>
                    <a:pt x="173199" y="411040"/>
                  </a:lnTo>
                  <a:lnTo>
                    <a:pt x="173142" y="410935"/>
                  </a:lnTo>
                  <a:lnTo>
                    <a:pt x="173085" y="410831"/>
                  </a:lnTo>
                  <a:lnTo>
                    <a:pt x="173019" y="410740"/>
                  </a:lnTo>
                  <a:lnTo>
                    <a:pt x="172946" y="410661"/>
                  </a:lnTo>
                  <a:lnTo>
                    <a:pt x="172864" y="410583"/>
                  </a:lnTo>
                  <a:lnTo>
                    <a:pt x="172775" y="410531"/>
                  </a:lnTo>
                  <a:lnTo>
                    <a:pt x="172685" y="410479"/>
                  </a:lnTo>
                  <a:lnTo>
                    <a:pt x="172579" y="410453"/>
                  </a:lnTo>
                  <a:lnTo>
                    <a:pt x="172473" y="410427"/>
                  </a:lnTo>
                  <a:lnTo>
                    <a:pt x="172351" y="408574"/>
                  </a:lnTo>
                  <a:lnTo>
                    <a:pt x="172220" y="406722"/>
                  </a:lnTo>
                  <a:lnTo>
                    <a:pt x="172082" y="404883"/>
                  </a:lnTo>
                  <a:lnTo>
                    <a:pt x="171927" y="403044"/>
                  </a:lnTo>
                  <a:lnTo>
                    <a:pt x="171772" y="401205"/>
                  </a:lnTo>
                  <a:lnTo>
                    <a:pt x="171609" y="399379"/>
                  </a:lnTo>
                  <a:lnTo>
                    <a:pt x="171446" y="397566"/>
                  </a:lnTo>
                  <a:lnTo>
                    <a:pt x="171266" y="395753"/>
                  </a:lnTo>
                  <a:lnTo>
                    <a:pt x="173721" y="395675"/>
                  </a:lnTo>
                  <a:lnTo>
                    <a:pt x="176175" y="395584"/>
                  </a:lnTo>
                  <a:lnTo>
                    <a:pt x="178621" y="395492"/>
                  </a:lnTo>
                  <a:lnTo>
                    <a:pt x="181076" y="395388"/>
                  </a:lnTo>
                  <a:lnTo>
                    <a:pt x="183522" y="395271"/>
                  </a:lnTo>
                  <a:lnTo>
                    <a:pt x="185969" y="395140"/>
                  </a:lnTo>
                  <a:lnTo>
                    <a:pt x="188415" y="395010"/>
                  </a:lnTo>
                  <a:lnTo>
                    <a:pt x="190861" y="394853"/>
                  </a:lnTo>
                  <a:lnTo>
                    <a:pt x="193299" y="394684"/>
                  </a:lnTo>
                  <a:lnTo>
                    <a:pt x="195746" y="394501"/>
                  </a:lnTo>
                  <a:lnTo>
                    <a:pt x="198184" y="394318"/>
                  </a:lnTo>
                  <a:lnTo>
                    <a:pt x="200622" y="394110"/>
                  </a:lnTo>
                  <a:lnTo>
                    <a:pt x="203060" y="393875"/>
                  </a:lnTo>
                  <a:lnTo>
                    <a:pt x="205498" y="393640"/>
                  </a:lnTo>
                  <a:lnTo>
                    <a:pt x="207936" y="393379"/>
                  </a:lnTo>
                  <a:lnTo>
                    <a:pt x="210366" y="393105"/>
                  </a:lnTo>
                  <a:lnTo>
                    <a:pt x="210480" y="393092"/>
                  </a:lnTo>
                  <a:lnTo>
                    <a:pt x="210586" y="393066"/>
                  </a:lnTo>
                  <a:lnTo>
                    <a:pt x="210684" y="393040"/>
                  </a:lnTo>
                  <a:lnTo>
                    <a:pt x="210782" y="393001"/>
                  </a:lnTo>
                  <a:lnTo>
                    <a:pt x="210880" y="392962"/>
                  </a:lnTo>
                  <a:lnTo>
                    <a:pt x="210970" y="392910"/>
                  </a:lnTo>
                  <a:lnTo>
                    <a:pt x="211141" y="392792"/>
                  </a:lnTo>
                  <a:lnTo>
                    <a:pt x="211304" y="392649"/>
                  </a:lnTo>
                  <a:lnTo>
                    <a:pt x="211443" y="392492"/>
                  </a:lnTo>
                  <a:lnTo>
                    <a:pt x="211573" y="392310"/>
                  </a:lnTo>
                  <a:lnTo>
                    <a:pt x="211695" y="392114"/>
                  </a:lnTo>
                  <a:lnTo>
                    <a:pt x="211793" y="391892"/>
                  </a:lnTo>
                  <a:lnTo>
                    <a:pt x="211883" y="391671"/>
                  </a:lnTo>
                  <a:lnTo>
                    <a:pt x="211956" y="391436"/>
                  </a:lnTo>
                  <a:lnTo>
                    <a:pt x="212022" y="391201"/>
                  </a:lnTo>
                  <a:lnTo>
                    <a:pt x="212071" y="390940"/>
                  </a:lnTo>
                  <a:lnTo>
                    <a:pt x="212103" y="390692"/>
                  </a:lnTo>
                  <a:lnTo>
                    <a:pt x="212119" y="390432"/>
                  </a:lnTo>
                  <a:lnTo>
                    <a:pt x="212128" y="390171"/>
                  </a:lnTo>
                  <a:lnTo>
                    <a:pt x="212446" y="389675"/>
                  </a:lnTo>
                  <a:lnTo>
                    <a:pt x="212739" y="389153"/>
                  </a:lnTo>
                  <a:lnTo>
                    <a:pt x="213016" y="388632"/>
                  </a:lnTo>
                  <a:lnTo>
                    <a:pt x="213277" y="388110"/>
                  </a:lnTo>
                  <a:lnTo>
                    <a:pt x="213514" y="387562"/>
                  </a:lnTo>
                  <a:lnTo>
                    <a:pt x="213742" y="387014"/>
                  </a:lnTo>
                  <a:lnTo>
                    <a:pt x="213946" y="386453"/>
                  </a:lnTo>
                  <a:lnTo>
                    <a:pt x="214134" y="385880"/>
                  </a:lnTo>
                  <a:lnTo>
                    <a:pt x="214313" y="385306"/>
                  </a:lnTo>
                  <a:lnTo>
                    <a:pt x="214468" y="384719"/>
                  </a:lnTo>
                  <a:lnTo>
                    <a:pt x="214615" y="384119"/>
                  </a:lnTo>
                  <a:lnTo>
                    <a:pt x="214745" y="383506"/>
                  </a:lnTo>
                  <a:lnTo>
                    <a:pt x="214868" y="382893"/>
                  </a:lnTo>
                  <a:lnTo>
                    <a:pt x="214974" y="382280"/>
                  </a:lnTo>
                  <a:lnTo>
                    <a:pt x="215071" y="381654"/>
                  </a:lnTo>
                  <a:lnTo>
                    <a:pt x="215153" y="381014"/>
                  </a:lnTo>
                  <a:lnTo>
                    <a:pt x="215226" y="380375"/>
                  </a:lnTo>
                  <a:lnTo>
                    <a:pt x="215292" y="379723"/>
                  </a:lnTo>
                  <a:lnTo>
                    <a:pt x="215349" y="379071"/>
                  </a:lnTo>
                  <a:lnTo>
                    <a:pt x="215398" y="378406"/>
                  </a:lnTo>
                  <a:lnTo>
                    <a:pt x="215438" y="377741"/>
                  </a:lnTo>
                  <a:lnTo>
                    <a:pt x="215471" y="377062"/>
                  </a:lnTo>
                  <a:lnTo>
                    <a:pt x="215495" y="376384"/>
                  </a:lnTo>
                  <a:lnTo>
                    <a:pt x="215520" y="375693"/>
                  </a:lnTo>
                  <a:lnTo>
                    <a:pt x="215544" y="374310"/>
                  </a:lnTo>
                  <a:lnTo>
                    <a:pt x="215561" y="372902"/>
                  </a:lnTo>
                  <a:lnTo>
                    <a:pt x="215561" y="371480"/>
                  </a:lnTo>
                  <a:lnTo>
                    <a:pt x="215561" y="370032"/>
                  </a:lnTo>
                  <a:lnTo>
                    <a:pt x="219980" y="370215"/>
                  </a:lnTo>
                  <a:lnTo>
                    <a:pt x="222198" y="370319"/>
                  </a:lnTo>
                  <a:lnTo>
                    <a:pt x="223299" y="370384"/>
                  </a:lnTo>
                  <a:lnTo>
                    <a:pt x="224400" y="370450"/>
                  </a:lnTo>
                  <a:lnTo>
                    <a:pt x="224587" y="370450"/>
                  </a:lnTo>
                  <a:lnTo>
                    <a:pt x="224677" y="370423"/>
                  </a:lnTo>
                  <a:lnTo>
                    <a:pt x="224759" y="370410"/>
                  </a:lnTo>
                  <a:lnTo>
                    <a:pt x="224930" y="370332"/>
                  </a:lnTo>
                  <a:lnTo>
                    <a:pt x="225093" y="370241"/>
                  </a:lnTo>
                  <a:lnTo>
                    <a:pt x="225248" y="370110"/>
                  </a:lnTo>
                  <a:lnTo>
                    <a:pt x="225387" y="369967"/>
                  </a:lnTo>
                  <a:lnTo>
                    <a:pt x="225525" y="369797"/>
                  </a:lnTo>
                  <a:lnTo>
                    <a:pt x="225648" y="369615"/>
                  </a:lnTo>
                  <a:lnTo>
                    <a:pt x="225762" y="369406"/>
                  </a:lnTo>
                  <a:lnTo>
                    <a:pt x="225860" y="369184"/>
                  </a:lnTo>
                  <a:lnTo>
                    <a:pt x="225949" y="368950"/>
                  </a:lnTo>
                  <a:lnTo>
                    <a:pt x="226023" y="368702"/>
                  </a:lnTo>
                  <a:lnTo>
                    <a:pt x="226088" y="368454"/>
                  </a:lnTo>
                  <a:lnTo>
                    <a:pt x="226137" y="368193"/>
                  </a:lnTo>
                  <a:lnTo>
                    <a:pt x="226169" y="367919"/>
                  </a:lnTo>
                  <a:lnTo>
                    <a:pt x="226186" y="367645"/>
                  </a:lnTo>
                  <a:lnTo>
                    <a:pt x="226226" y="366406"/>
                  </a:lnTo>
                  <a:lnTo>
                    <a:pt x="226275" y="365167"/>
                  </a:lnTo>
                  <a:lnTo>
                    <a:pt x="226390" y="362702"/>
                  </a:lnTo>
                  <a:lnTo>
                    <a:pt x="226634" y="357785"/>
                  </a:lnTo>
                  <a:lnTo>
                    <a:pt x="227311" y="357889"/>
                  </a:lnTo>
                  <a:lnTo>
                    <a:pt x="227988" y="357980"/>
                  </a:lnTo>
                  <a:lnTo>
                    <a:pt x="228656" y="358059"/>
                  </a:lnTo>
                  <a:lnTo>
                    <a:pt x="229325" y="358111"/>
                  </a:lnTo>
                  <a:lnTo>
                    <a:pt x="229986" y="358163"/>
                  </a:lnTo>
                  <a:lnTo>
                    <a:pt x="230646" y="358202"/>
                  </a:lnTo>
                  <a:lnTo>
                    <a:pt x="231307" y="358228"/>
                  </a:lnTo>
                  <a:lnTo>
                    <a:pt x="232603" y="358228"/>
                  </a:lnTo>
                  <a:lnTo>
                    <a:pt x="233247" y="358215"/>
                  </a:lnTo>
                  <a:lnTo>
                    <a:pt x="233883" y="358189"/>
                  </a:lnTo>
                  <a:lnTo>
                    <a:pt x="234519" y="358137"/>
                  </a:lnTo>
                  <a:lnTo>
                    <a:pt x="235155" y="358085"/>
                  </a:lnTo>
                  <a:lnTo>
                    <a:pt x="235783" y="358020"/>
                  </a:lnTo>
                  <a:lnTo>
                    <a:pt x="236403" y="357941"/>
                  </a:lnTo>
                  <a:lnTo>
                    <a:pt x="237031" y="357850"/>
                  </a:lnTo>
                  <a:lnTo>
                    <a:pt x="237643" y="357746"/>
                  </a:lnTo>
                  <a:lnTo>
                    <a:pt x="238254" y="357628"/>
                  </a:lnTo>
                  <a:lnTo>
                    <a:pt x="238866" y="357511"/>
                  </a:lnTo>
                  <a:lnTo>
                    <a:pt x="239469" y="357367"/>
                  </a:lnTo>
                  <a:lnTo>
                    <a:pt x="240073" y="357211"/>
                  </a:lnTo>
                  <a:lnTo>
                    <a:pt x="240668" y="357054"/>
                  </a:lnTo>
                  <a:lnTo>
                    <a:pt x="241263" y="356872"/>
                  </a:lnTo>
                  <a:lnTo>
                    <a:pt x="241850" y="356689"/>
                  </a:lnTo>
                  <a:lnTo>
                    <a:pt x="242437" y="356493"/>
                  </a:lnTo>
                  <a:lnTo>
                    <a:pt x="243016" y="356272"/>
                  </a:lnTo>
                  <a:lnTo>
                    <a:pt x="243595" y="356050"/>
                  </a:lnTo>
                  <a:lnTo>
                    <a:pt x="244166" y="355815"/>
                  </a:lnTo>
                  <a:lnTo>
                    <a:pt x="244737" y="355580"/>
                  </a:lnTo>
                  <a:lnTo>
                    <a:pt x="245308" y="355320"/>
                  </a:lnTo>
                  <a:lnTo>
                    <a:pt x="245870" y="355059"/>
                  </a:lnTo>
                  <a:lnTo>
                    <a:pt x="246433" y="354772"/>
                  </a:lnTo>
                  <a:lnTo>
                    <a:pt x="246987" y="354485"/>
                  </a:lnTo>
                  <a:lnTo>
                    <a:pt x="247534" y="354185"/>
                  </a:lnTo>
                  <a:lnTo>
                    <a:pt x="248088" y="353872"/>
                  </a:lnTo>
                  <a:lnTo>
                    <a:pt x="248626" y="353546"/>
                  </a:lnTo>
                  <a:lnTo>
                    <a:pt x="249173" y="353220"/>
                  </a:lnTo>
                  <a:lnTo>
                    <a:pt x="249711" y="352881"/>
                  </a:lnTo>
                  <a:lnTo>
                    <a:pt x="250241" y="352528"/>
                  </a:lnTo>
                  <a:lnTo>
                    <a:pt x="250771" y="352163"/>
                  </a:lnTo>
                  <a:lnTo>
                    <a:pt x="251301" y="351785"/>
                  </a:lnTo>
                  <a:lnTo>
                    <a:pt x="251823" y="351394"/>
                  </a:lnTo>
                  <a:lnTo>
                    <a:pt x="252337" y="351002"/>
                  </a:lnTo>
                  <a:lnTo>
                    <a:pt x="252850" y="350598"/>
                  </a:lnTo>
                  <a:lnTo>
                    <a:pt x="253364" y="350181"/>
                  </a:lnTo>
                  <a:lnTo>
                    <a:pt x="253870" y="349763"/>
                  </a:lnTo>
                  <a:lnTo>
                    <a:pt x="254375" y="349320"/>
                  </a:lnTo>
                  <a:lnTo>
                    <a:pt x="254881" y="348876"/>
                  </a:lnTo>
                  <a:lnTo>
                    <a:pt x="255378" y="348420"/>
                  </a:lnTo>
                  <a:lnTo>
                    <a:pt x="255868" y="347963"/>
                  </a:lnTo>
                  <a:lnTo>
                    <a:pt x="256357" y="347481"/>
                  </a:lnTo>
                  <a:lnTo>
                    <a:pt x="256846" y="346998"/>
                  </a:lnTo>
                  <a:lnTo>
                    <a:pt x="257327" y="346502"/>
                  </a:lnTo>
                  <a:lnTo>
                    <a:pt x="257808" y="346007"/>
                  </a:lnTo>
                  <a:lnTo>
                    <a:pt x="258289" y="345485"/>
                  </a:lnTo>
                  <a:lnTo>
                    <a:pt x="258762" y="344976"/>
                  </a:lnTo>
                  <a:lnTo>
                    <a:pt x="259227" y="344442"/>
                  </a:lnTo>
                  <a:lnTo>
                    <a:pt x="259692" y="343907"/>
                  </a:lnTo>
                  <a:lnTo>
                    <a:pt x="260157" y="343359"/>
                  </a:lnTo>
                  <a:lnTo>
                    <a:pt x="260613" y="342798"/>
                  </a:lnTo>
                  <a:lnTo>
                    <a:pt x="261070" y="342224"/>
                  </a:lnTo>
                  <a:lnTo>
                    <a:pt x="261518" y="341650"/>
                  </a:lnTo>
                  <a:lnTo>
                    <a:pt x="261967" y="341077"/>
                  </a:lnTo>
                  <a:lnTo>
                    <a:pt x="262415" y="340477"/>
                  </a:lnTo>
                  <a:lnTo>
                    <a:pt x="262856" y="339877"/>
                  </a:lnTo>
                  <a:lnTo>
                    <a:pt x="263296" y="339277"/>
                  </a:lnTo>
                  <a:lnTo>
                    <a:pt x="263728" y="338651"/>
                  </a:lnTo>
                  <a:lnTo>
                    <a:pt x="264160" y="338024"/>
                  </a:lnTo>
                  <a:lnTo>
                    <a:pt x="264593" y="337398"/>
                  </a:lnTo>
                  <a:lnTo>
                    <a:pt x="265017" y="336759"/>
                  </a:lnTo>
                  <a:lnTo>
                    <a:pt x="265433" y="336107"/>
                  </a:lnTo>
                  <a:lnTo>
                    <a:pt x="265857" y="335442"/>
                  </a:lnTo>
                  <a:lnTo>
                    <a:pt x="266264" y="334777"/>
                  </a:lnTo>
                  <a:lnTo>
                    <a:pt x="266680" y="334112"/>
                  </a:lnTo>
                  <a:lnTo>
                    <a:pt x="267088" y="333420"/>
                  </a:lnTo>
                  <a:lnTo>
                    <a:pt x="267496" y="332742"/>
                  </a:lnTo>
                  <a:lnTo>
                    <a:pt x="267895" y="332038"/>
                  </a:lnTo>
                  <a:lnTo>
                    <a:pt x="268295" y="331333"/>
                  </a:lnTo>
                  <a:lnTo>
                    <a:pt x="268686" y="330629"/>
                  </a:lnTo>
                  <a:lnTo>
                    <a:pt x="269078" y="329912"/>
                  </a:lnTo>
                  <a:lnTo>
                    <a:pt x="269469" y="329181"/>
                  </a:lnTo>
                  <a:lnTo>
                    <a:pt x="269852" y="328451"/>
                  </a:lnTo>
                  <a:lnTo>
                    <a:pt x="270235" y="327707"/>
                  </a:lnTo>
                  <a:lnTo>
                    <a:pt x="270611" y="326964"/>
                  </a:lnTo>
                  <a:lnTo>
                    <a:pt x="270986" y="326207"/>
                  </a:lnTo>
                  <a:lnTo>
                    <a:pt x="271361" y="325451"/>
                  </a:lnTo>
                  <a:lnTo>
                    <a:pt x="271728" y="324681"/>
                  </a:lnTo>
                  <a:lnTo>
                    <a:pt x="272095" y="323912"/>
                  </a:lnTo>
                  <a:lnTo>
                    <a:pt x="272462" y="323129"/>
                  </a:lnTo>
                  <a:lnTo>
                    <a:pt x="272820" y="322334"/>
                  </a:lnTo>
                  <a:lnTo>
                    <a:pt x="273530" y="320742"/>
                  </a:lnTo>
                  <a:lnTo>
                    <a:pt x="274223" y="319125"/>
                  </a:lnTo>
                  <a:lnTo>
                    <a:pt x="274908" y="317482"/>
                  </a:lnTo>
                  <a:lnTo>
                    <a:pt x="275585" y="315812"/>
                  </a:lnTo>
                  <a:lnTo>
                    <a:pt x="276237" y="314130"/>
                  </a:lnTo>
                  <a:lnTo>
                    <a:pt x="276889" y="312408"/>
                  </a:lnTo>
                  <a:lnTo>
                    <a:pt x="277525" y="310673"/>
                  </a:lnTo>
                  <a:lnTo>
                    <a:pt x="278145" y="308925"/>
                  </a:lnTo>
                  <a:lnTo>
                    <a:pt x="278757" y="307138"/>
                  </a:lnTo>
                  <a:lnTo>
                    <a:pt x="279360" y="305352"/>
                  </a:lnTo>
                  <a:lnTo>
                    <a:pt x="279947" y="303526"/>
                  </a:lnTo>
                  <a:lnTo>
                    <a:pt x="280526" y="301700"/>
                  </a:lnTo>
                  <a:lnTo>
                    <a:pt x="281089" y="299847"/>
                  </a:lnTo>
                  <a:lnTo>
                    <a:pt x="281643" y="297969"/>
                  </a:lnTo>
                  <a:lnTo>
                    <a:pt x="282182" y="296078"/>
                  </a:lnTo>
                  <a:lnTo>
                    <a:pt x="282712" y="294174"/>
                  </a:lnTo>
                  <a:lnTo>
                    <a:pt x="283225" y="292256"/>
                  </a:lnTo>
                  <a:lnTo>
                    <a:pt x="283739" y="290326"/>
                  </a:lnTo>
                  <a:lnTo>
                    <a:pt x="284228" y="288370"/>
                  </a:lnTo>
                  <a:lnTo>
                    <a:pt x="284718" y="286413"/>
                  </a:lnTo>
                  <a:lnTo>
                    <a:pt x="285191" y="284431"/>
                  </a:lnTo>
                  <a:lnTo>
                    <a:pt x="285655" y="282435"/>
                  </a:lnTo>
                  <a:lnTo>
                    <a:pt x="286104" y="280439"/>
                  </a:lnTo>
                  <a:lnTo>
                    <a:pt x="286544" y="278431"/>
                  </a:lnTo>
                  <a:lnTo>
                    <a:pt x="286976" y="276396"/>
                  </a:lnTo>
                  <a:lnTo>
                    <a:pt x="287400" y="274374"/>
                  </a:lnTo>
                  <a:lnTo>
                    <a:pt x="287808" y="272327"/>
                  </a:lnTo>
                  <a:lnTo>
                    <a:pt x="288208" y="270279"/>
                  </a:lnTo>
                  <a:lnTo>
                    <a:pt x="288591" y="268218"/>
                  </a:lnTo>
                  <a:lnTo>
                    <a:pt x="288974" y="266144"/>
                  </a:lnTo>
                  <a:lnTo>
                    <a:pt x="289341" y="264070"/>
                  </a:lnTo>
                  <a:lnTo>
                    <a:pt x="289692" y="261996"/>
                  </a:lnTo>
                  <a:lnTo>
                    <a:pt x="290042" y="259910"/>
                  </a:lnTo>
                  <a:lnTo>
                    <a:pt x="290377" y="257823"/>
                  </a:lnTo>
                  <a:lnTo>
                    <a:pt x="290711" y="255723"/>
                  </a:lnTo>
                  <a:lnTo>
                    <a:pt x="291021" y="253623"/>
                  </a:lnTo>
                  <a:lnTo>
                    <a:pt x="291331" y="251523"/>
                  </a:lnTo>
                  <a:lnTo>
                    <a:pt x="291632" y="249410"/>
                  </a:lnTo>
                  <a:lnTo>
                    <a:pt x="291918" y="247310"/>
                  </a:lnTo>
                  <a:lnTo>
                    <a:pt x="292195" y="245197"/>
                  </a:lnTo>
                  <a:lnTo>
                    <a:pt x="292464" y="243097"/>
                  </a:lnTo>
                  <a:lnTo>
                    <a:pt x="292725" y="240984"/>
                  </a:lnTo>
                  <a:lnTo>
                    <a:pt x="292978" y="238871"/>
                  </a:lnTo>
                  <a:lnTo>
                    <a:pt x="293223" y="236771"/>
                  </a:lnTo>
                  <a:lnTo>
                    <a:pt x="293451" y="234671"/>
                  </a:lnTo>
                  <a:lnTo>
                    <a:pt x="293671" y="232571"/>
                  </a:lnTo>
                  <a:lnTo>
                    <a:pt x="293891" y="230471"/>
                  </a:lnTo>
                  <a:lnTo>
                    <a:pt x="294095" y="228371"/>
                  </a:lnTo>
                  <a:lnTo>
                    <a:pt x="294291" y="226284"/>
                  </a:lnTo>
                  <a:lnTo>
                    <a:pt x="294478" y="224198"/>
                  </a:lnTo>
                  <a:lnTo>
                    <a:pt x="294658" y="222124"/>
                  </a:lnTo>
                  <a:lnTo>
                    <a:pt x="294829" y="220050"/>
                  </a:lnTo>
                  <a:lnTo>
                    <a:pt x="294984" y="217976"/>
                  </a:lnTo>
                  <a:lnTo>
                    <a:pt x="295139" y="215928"/>
                  </a:lnTo>
                  <a:lnTo>
                    <a:pt x="295286" y="213867"/>
                  </a:lnTo>
                  <a:lnTo>
                    <a:pt x="295424" y="211833"/>
                  </a:lnTo>
                  <a:lnTo>
                    <a:pt x="295555" y="209798"/>
                  </a:lnTo>
                  <a:lnTo>
                    <a:pt x="295669" y="207776"/>
                  </a:lnTo>
                  <a:lnTo>
                    <a:pt x="295783" y="205768"/>
                  </a:lnTo>
                  <a:lnTo>
                    <a:pt x="295889" y="203772"/>
                  </a:lnTo>
                  <a:lnTo>
                    <a:pt x="295987" y="201777"/>
                  </a:lnTo>
                  <a:lnTo>
                    <a:pt x="296068" y="199807"/>
                  </a:lnTo>
                  <a:lnTo>
                    <a:pt x="296150" y="197851"/>
                  </a:lnTo>
                  <a:lnTo>
                    <a:pt x="296223" y="195894"/>
                  </a:lnTo>
                  <a:lnTo>
                    <a:pt x="296289" y="193964"/>
                  </a:lnTo>
                  <a:lnTo>
                    <a:pt x="296346" y="192046"/>
                  </a:lnTo>
                  <a:lnTo>
                    <a:pt x="296403" y="190142"/>
                  </a:lnTo>
                  <a:lnTo>
                    <a:pt x="296444" y="188264"/>
                  </a:lnTo>
                  <a:lnTo>
                    <a:pt x="296476" y="186399"/>
                  </a:lnTo>
                  <a:lnTo>
                    <a:pt x="296509" y="184547"/>
                  </a:lnTo>
                  <a:lnTo>
                    <a:pt x="296525" y="182708"/>
                  </a:lnTo>
                  <a:lnTo>
                    <a:pt x="296541" y="180895"/>
                  </a:lnTo>
                  <a:lnTo>
                    <a:pt x="296550" y="179108"/>
                  </a:lnTo>
                  <a:lnTo>
                    <a:pt x="296550" y="177334"/>
                  </a:lnTo>
                  <a:lnTo>
                    <a:pt x="296541" y="175573"/>
                  </a:lnTo>
                  <a:lnTo>
                    <a:pt x="296533" y="173851"/>
                  </a:lnTo>
                  <a:lnTo>
                    <a:pt x="296509" y="172143"/>
                  </a:lnTo>
                  <a:lnTo>
                    <a:pt x="296484" y="170447"/>
                  </a:lnTo>
                  <a:lnTo>
                    <a:pt x="296452" y="168791"/>
                  </a:lnTo>
                  <a:lnTo>
                    <a:pt x="296411" y="167147"/>
                  </a:lnTo>
                  <a:lnTo>
                    <a:pt x="296370" y="165543"/>
                  </a:lnTo>
                  <a:lnTo>
                    <a:pt x="296321" y="163952"/>
                  </a:lnTo>
                  <a:lnTo>
                    <a:pt x="296264" y="162386"/>
                  </a:lnTo>
                  <a:lnTo>
                    <a:pt x="296248" y="162217"/>
                  </a:lnTo>
                  <a:lnTo>
                    <a:pt x="296232" y="162047"/>
                  </a:lnTo>
                  <a:lnTo>
                    <a:pt x="296183" y="161721"/>
                  </a:lnTo>
                  <a:lnTo>
                    <a:pt x="296126" y="161421"/>
                  </a:lnTo>
                  <a:lnTo>
                    <a:pt x="296052" y="161134"/>
                  </a:lnTo>
                  <a:lnTo>
                    <a:pt x="296468" y="160847"/>
                  </a:lnTo>
                  <a:lnTo>
                    <a:pt x="296876" y="160547"/>
                  </a:lnTo>
                  <a:lnTo>
                    <a:pt x="297283" y="160234"/>
                  </a:lnTo>
                  <a:lnTo>
                    <a:pt x="297683" y="159908"/>
                  </a:lnTo>
                  <a:lnTo>
                    <a:pt x="298083" y="159569"/>
                  </a:lnTo>
                  <a:lnTo>
                    <a:pt x="298482" y="159217"/>
                  </a:lnTo>
                  <a:lnTo>
                    <a:pt x="298874" y="158852"/>
                  </a:lnTo>
                  <a:lnTo>
                    <a:pt x="299257" y="158487"/>
                  </a:lnTo>
                  <a:lnTo>
                    <a:pt x="299640" y="158095"/>
                  </a:lnTo>
                  <a:lnTo>
                    <a:pt x="300015" y="157704"/>
                  </a:lnTo>
                  <a:lnTo>
                    <a:pt x="300382" y="157300"/>
                  </a:lnTo>
                  <a:lnTo>
                    <a:pt x="300749" y="156882"/>
                  </a:lnTo>
                  <a:lnTo>
                    <a:pt x="301116" y="156452"/>
                  </a:lnTo>
                  <a:lnTo>
                    <a:pt x="301475" y="156021"/>
                  </a:lnTo>
                  <a:lnTo>
                    <a:pt x="301825" y="155565"/>
                  </a:lnTo>
                  <a:lnTo>
                    <a:pt x="302168" y="155108"/>
                  </a:lnTo>
                  <a:lnTo>
                    <a:pt x="302510" y="154639"/>
                  </a:lnTo>
                  <a:lnTo>
                    <a:pt x="302845" y="154156"/>
                  </a:lnTo>
                  <a:lnTo>
                    <a:pt x="303179" y="153674"/>
                  </a:lnTo>
                  <a:lnTo>
                    <a:pt x="303505" y="153178"/>
                  </a:lnTo>
                  <a:lnTo>
                    <a:pt x="303823" y="152669"/>
                  </a:lnTo>
                  <a:lnTo>
                    <a:pt x="304133" y="152148"/>
                  </a:lnTo>
                  <a:lnTo>
                    <a:pt x="304443" y="151626"/>
                  </a:lnTo>
                  <a:lnTo>
                    <a:pt x="304745" y="151091"/>
                  </a:lnTo>
                  <a:lnTo>
                    <a:pt x="305038" y="150543"/>
                  </a:lnTo>
                  <a:lnTo>
                    <a:pt x="305332" y="149996"/>
                  </a:lnTo>
                  <a:lnTo>
                    <a:pt x="305609" y="149435"/>
                  </a:lnTo>
                  <a:lnTo>
                    <a:pt x="305886" y="148874"/>
                  </a:lnTo>
                  <a:lnTo>
                    <a:pt x="306155" y="148300"/>
                  </a:lnTo>
                  <a:lnTo>
                    <a:pt x="306424" y="147713"/>
                  </a:lnTo>
                  <a:lnTo>
                    <a:pt x="306677" y="147126"/>
                  </a:lnTo>
                  <a:lnTo>
                    <a:pt x="306930" y="146526"/>
                  </a:lnTo>
                  <a:lnTo>
                    <a:pt x="307166" y="145926"/>
                  </a:lnTo>
                  <a:lnTo>
                    <a:pt x="307403" y="145313"/>
                  </a:lnTo>
                  <a:lnTo>
                    <a:pt x="307639" y="144687"/>
                  </a:lnTo>
                  <a:lnTo>
                    <a:pt x="307860" y="144061"/>
                  </a:lnTo>
                  <a:lnTo>
                    <a:pt x="308072" y="143435"/>
                  </a:lnTo>
                  <a:lnTo>
                    <a:pt x="308275" y="142796"/>
                  </a:lnTo>
                  <a:lnTo>
                    <a:pt x="308479" y="142157"/>
                  </a:lnTo>
                  <a:lnTo>
                    <a:pt x="308675" y="141505"/>
                  </a:lnTo>
                  <a:lnTo>
                    <a:pt x="308854" y="140852"/>
                  </a:lnTo>
                  <a:lnTo>
                    <a:pt x="309034" y="140187"/>
                  </a:lnTo>
                  <a:lnTo>
                    <a:pt x="309205" y="139522"/>
                  </a:lnTo>
                  <a:lnTo>
                    <a:pt x="309360" y="138844"/>
                  </a:lnTo>
                  <a:lnTo>
                    <a:pt x="309515" y="138165"/>
                  </a:lnTo>
                  <a:lnTo>
                    <a:pt x="309662" y="137487"/>
                  </a:lnTo>
                  <a:lnTo>
                    <a:pt x="309800" y="136796"/>
                  </a:lnTo>
                  <a:lnTo>
                    <a:pt x="309923" y="136105"/>
                  </a:lnTo>
                  <a:lnTo>
                    <a:pt x="310045" y="135413"/>
                  </a:lnTo>
                  <a:lnTo>
                    <a:pt x="310159" y="134722"/>
                  </a:lnTo>
                  <a:lnTo>
                    <a:pt x="310257" y="134018"/>
                  </a:lnTo>
                  <a:lnTo>
                    <a:pt x="310355" y="133300"/>
                  </a:lnTo>
                  <a:lnTo>
                    <a:pt x="310436" y="132596"/>
                  </a:lnTo>
                  <a:lnTo>
                    <a:pt x="310510" y="131879"/>
                  </a:lnTo>
                  <a:lnTo>
                    <a:pt x="310583" y="131161"/>
                  </a:lnTo>
                  <a:lnTo>
                    <a:pt x="310640" y="130444"/>
                  </a:lnTo>
                  <a:lnTo>
                    <a:pt x="310689" y="129727"/>
                  </a:lnTo>
                  <a:lnTo>
                    <a:pt x="310730" y="128996"/>
                  </a:lnTo>
                  <a:lnTo>
                    <a:pt x="310754" y="128266"/>
                  </a:lnTo>
                  <a:lnTo>
                    <a:pt x="310779" y="127535"/>
                  </a:lnTo>
                  <a:lnTo>
                    <a:pt x="310787" y="126805"/>
                  </a:lnTo>
                  <a:lnTo>
                    <a:pt x="310787" y="126062"/>
                  </a:lnTo>
                  <a:lnTo>
                    <a:pt x="310779" y="125331"/>
                  </a:lnTo>
                  <a:lnTo>
                    <a:pt x="310763" y="124588"/>
                  </a:lnTo>
                  <a:lnTo>
                    <a:pt x="310746" y="124340"/>
                  </a:lnTo>
                  <a:lnTo>
                    <a:pt x="310722" y="124118"/>
                  </a:lnTo>
                  <a:lnTo>
                    <a:pt x="310689" y="123883"/>
                  </a:lnTo>
                  <a:lnTo>
                    <a:pt x="310648" y="123675"/>
                  </a:lnTo>
                  <a:lnTo>
                    <a:pt x="310599" y="123479"/>
                  </a:lnTo>
                  <a:lnTo>
                    <a:pt x="310542" y="123296"/>
                  </a:lnTo>
                  <a:lnTo>
                    <a:pt x="310477" y="123127"/>
                  </a:lnTo>
                  <a:lnTo>
                    <a:pt x="310412" y="122957"/>
                  </a:lnTo>
                  <a:lnTo>
                    <a:pt x="310330" y="122814"/>
                  </a:lnTo>
                  <a:lnTo>
                    <a:pt x="310249" y="122670"/>
                  </a:lnTo>
                  <a:lnTo>
                    <a:pt x="310159" y="122553"/>
                  </a:lnTo>
                  <a:lnTo>
                    <a:pt x="310069" y="122436"/>
                  </a:lnTo>
                  <a:lnTo>
                    <a:pt x="309972" y="122344"/>
                  </a:lnTo>
                  <a:lnTo>
                    <a:pt x="309874" y="122253"/>
                  </a:lnTo>
                  <a:lnTo>
                    <a:pt x="309768" y="122175"/>
                  </a:lnTo>
                  <a:lnTo>
                    <a:pt x="309662" y="122123"/>
                  </a:lnTo>
                  <a:lnTo>
                    <a:pt x="309613" y="121888"/>
                  </a:lnTo>
                  <a:lnTo>
                    <a:pt x="309580" y="121770"/>
                  </a:lnTo>
                  <a:lnTo>
                    <a:pt x="309548" y="121666"/>
                  </a:lnTo>
                  <a:lnTo>
                    <a:pt x="309507" y="121562"/>
                  </a:lnTo>
                  <a:lnTo>
                    <a:pt x="309466" y="121470"/>
                  </a:lnTo>
                  <a:lnTo>
                    <a:pt x="309417" y="121379"/>
                  </a:lnTo>
                  <a:lnTo>
                    <a:pt x="309360" y="121288"/>
                  </a:lnTo>
                  <a:lnTo>
                    <a:pt x="309303" y="121209"/>
                  </a:lnTo>
                  <a:lnTo>
                    <a:pt x="309238" y="121131"/>
                  </a:lnTo>
                  <a:lnTo>
                    <a:pt x="309164" y="121079"/>
                  </a:lnTo>
                  <a:lnTo>
                    <a:pt x="309091" y="121014"/>
                  </a:lnTo>
                  <a:lnTo>
                    <a:pt x="309018" y="120975"/>
                  </a:lnTo>
                  <a:lnTo>
                    <a:pt x="308928" y="120936"/>
                  </a:lnTo>
                  <a:lnTo>
                    <a:pt x="308838" y="120910"/>
                  </a:lnTo>
                  <a:lnTo>
                    <a:pt x="308740" y="120896"/>
                  </a:lnTo>
                  <a:lnTo>
                    <a:pt x="307917" y="120831"/>
                  </a:lnTo>
                  <a:lnTo>
                    <a:pt x="307085" y="120740"/>
                  </a:lnTo>
                  <a:lnTo>
                    <a:pt x="305405" y="120557"/>
                  </a:lnTo>
                  <a:lnTo>
                    <a:pt x="303701" y="120362"/>
                  </a:lnTo>
                  <a:lnTo>
                    <a:pt x="302845" y="120283"/>
                  </a:lnTo>
                  <a:lnTo>
                    <a:pt x="301997" y="120205"/>
                  </a:lnTo>
                  <a:lnTo>
                    <a:pt x="301140" y="120153"/>
                  </a:lnTo>
                  <a:lnTo>
                    <a:pt x="300284" y="120114"/>
                  </a:lnTo>
                  <a:lnTo>
                    <a:pt x="299436" y="120101"/>
                  </a:lnTo>
                  <a:lnTo>
                    <a:pt x="298588" y="120114"/>
                  </a:lnTo>
                  <a:lnTo>
                    <a:pt x="298172" y="120127"/>
                  </a:lnTo>
                  <a:lnTo>
                    <a:pt x="297748" y="120153"/>
                  </a:lnTo>
                  <a:lnTo>
                    <a:pt x="297332" y="120192"/>
                  </a:lnTo>
                  <a:lnTo>
                    <a:pt x="296916" y="120231"/>
                  </a:lnTo>
                  <a:lnTo>
                    <a:pt x="296501" y="120296"/>
                  </a:lnTo>
                  <a:lnTo>
                    <a:pt x="296085" y="120362"/>
                  </a:lnTo>
                  <a:lnTo>
                    <a:pt x="295669" y="120440"/>
                  </a:lnTo>
                  <a:lnTo>
                    <a:pt x="295261" y="120518"/>
                  </a:lnTo>
                  <a:lnTo>
                    <a:pt x="295155" y="120557"/>
                  </a:lnTo>
                  <a:lnTo>
                    <a:pt x="295049" y="120610"/>
                  </a:lnTo>
                  <a:lnTo>
                    <a:pt x="294951" y="120675"/>
                  </a:lnTo>
                  <a:lnTo>
                    <a:pt x="294862" y="120753"/>
                  </a:lnTo>
                  <a:lnTo>
                    <a:pt x="294772" y="120857"/>
                  </a:lnTo>
                  <a:lnTo>
                    <a:pt x="294699" y="120962"/>
                  </a:lnTo>
                  <a:lnTo>
                    <a:pt x="294633" y="121079"/>
                  </a:lnTo>
                  <a:lnTo>
                    <a:pt x="294568" y="121209"/>
                  </a:lnTo>
                  <a:lnTo>
                    <a:pt x="294519" y="121353"/>
                  </a:lnTo>
                  <a:lnTo>
                    <a:pt x="294470" y="121509"/>
                  </a:lnTo>
                  <a:lnTo>
                    <a:pt x="294429" y="121666"/>
                  </a:lnTo>
                  <a:lnTo>
                    <a:pt x="294397" y="121823"/>
                  </a:lnTo>
                  <a:lnTo>
                    <a:pt x="294372" y="121992"/>
                  </a:lnTo>
                  <a:lnTo>
                    <a:pt x="294356" y="122162"/>
                  </a:lnTo>
                  <a:lnTo>
                    <a:pt x="294340" y="122344"/>
                  </a:lnTo>
                  <a:lnTo>
                    <a:pt x="294340" y="122514"/>
                  </a:lnTo>
                  <a:lnTo>
                    <a:pt x="294340" y="122683"/>
                  </a:lnTo>
                  <a:lnTo>
                    <a:pt x="294356" y="122866"/>
                  </a:lnTo>
                  <a:lnTo>
                    <a:pt x="294372" y="123036"/>
                  </a:lnTo>
                  <a:lnTo>
                    <a:pt x="294397" y="123205"/>
                  </a:lnTo>
                  <a:lnTo>
                    <a:pt x="294429" y="123362"/>
                  </a:lnTo>
                  <a:lnTo>
                    <a:pt x="294470" y="123518"/>
                  </a:lnTo>
                  <a:lnTo>
                    <a:pt x="294519" y="123675"/>
                  </a:lnTo>
                  <a:lnTo>
                    <a:pt x="294568" y="123818"/>
                  </a:lnTo>
                  <a:lnTo>
                    <a:pt x="294633" y="123949"/>
                  </a:lnTo>
                  <a:lnTo>
                    <a:pt x="294699" y="124066"/>
                  </a:lnTo>
                  <a:lnTo>
                    <a:pt x="294772" y="124183"/>
                  </a:lnTo>
                  <a:lnTo>
                    <a:pt x="294862" y="124275"/>
                  </a:lnTo>
                  <a:lnTo>
                    <a:pt x="294951" y="124353"/>
                  </a:lnTo>
                  <a:lnTo>
                    <a:pt x="295049" y="124418"/>
                  </a:lnTo>
                  <a:lnTo>
                    <a:pt x="295155" y="124470"/>
                  </a:lnTo>
                  <a:lnTo>
                    <a:pt x="295261" y="124509"/>
                  </a:lnTo>
                  <a:lnTo>
                    <a:pt x="295326" y="124535"/>
                  </a:lnTo>
                  <a:lnTo>
                    <a:pt x="295383" y="124549"/>
                  </a:lnTo>
                  <a:lnTo>
                    <a:pt x="295498" y="124549"/>
                  </a:lnTo>
                  <a:lnTo>
                    <a:pt x="295530" y="124914"/>
                  </a:lnTo>
                  <a:lnTo>
                    <a:pt x="295555" y="125279"/>
                  </a:lnTo>
                  <a:lnTo>
                    <a:pt x="295571" y="125631"/>
                  </a:lnTo>
                  <a:lnTo>
                    <a:pt x="295587" y="125996"/>
                  </a:lnTo>
                  <a:lnTo>
                    <a:pt x="295595" y="126375"/>
                  </a:lnTo>
                  <a:lnTo>
                    <a:pt x="295595" y="126740"/>
                  </a:lnTo>
                  <a:lnTo>
                    <a:pt x="295595" y="127105"/>
                  </a:lnTo>
                  <a:lnTo>
                    <a:pt x="295579" y="127470"/>
                  </a:lnTo>
                  <a:lnTo>
                    <a:pt x="295571" y="127835"/>
                  </a:lnTo>
                  <a:lnTo>
                    <a:pt x="295547" y="128214"/>
                  </a:lnTo>
                  <a:lnTo>
                    <a:pt x="295522" y="128579"/>
                  </a:lnTo>
                  <a:lnTo>
                    <a:pt x="295489" y="128944"/>
                  </a:lnTo>
                  <a:lnTo>
                    <a:pt x="295457" y="129309"/>
                  </a:lnTo>
                  <a:lnTo>
                    <a:pt x="295416" y="129674"/>
                  </a:lnTo>
                  <a:lnTo>
                    <a:pt x="295367" y="130040"/>
                  </a:lnTo>
                  <a:lnTo>
                    <a:pt x="295310" y="130405"/>
                  </a:lnTo>
                  <a:lnTo>
                    <a:pt x="295253" y="130757"/>
                  </a:lnTo>
                  <a:lnTo>
                    <a:pt x="295196" y="131122"/>
                  </a:lnTo>
                  <a:lnTo>
                    <a:pt x="295123" y="131474"/>
                  </a:lnTo>
                  <a:lnTo>
                    <a:pt x="295057" y="131827"/>
                  </a:lnTo>
                  <a:lnTo>
                    <a:pt x="294976" y="132179"/>
                  </a:lnTo>
                  <a:lnTo>
                    <a:pt x="294894" y="132531"/>
                  </a:lnTo>
                  <a:lnTo>
                    <a:pt x="294805" y="132870"/>
                  </a:lnTo>
                  <a:lnTo>
                    <a:pt x="294715" y="133209"/>
                  </a:lnTo>
                  <a:lnTo>
                    <a:pt x="294617" y="133548"/>
                  </a:lnTo>
                  <a:lnTo>
                    <a:pt x="294519" y="133887"/>
                  </a:lnTo>
                  <a:lnTo>
                    <a:pt x="294413" y="134213"/>
                  </a:lnTo>
                  <a:lnTo>
                    <a:pt x="294299" y="134540"/>
                  </a:lnTo>
                  <a:lnTo>
                    <a:pt x="294185" y="134853"/>
                  </a:lnTo>
                  <a:lnTo>
                    <a:pt x="294062" y="135179"/>
                  </a:lnTo>
                  <a:lnTo>
                    <a:pt x="293940" y="135479"/>
                  </a:lnTo>
                  <a:lnTo>
                    <a:pt x="293810" y="135792"/>
                  </a:lnTo>
                  <a:lnTo>
                    <a:pt x="293679" y="136092"/>
                  </a:lnTo>
                  <a:lnTo>
                    <a:pt x="293541" y="136379"/>
                  </a:lnTo>
                  <a:lnTo>
                    <a:pt x="293394" y="136666"/>
                  </a:lnTo>
                  <a:lnTo>
                    <a:pt x="293255" y="136939"/>
                  </a:lnTo>
                  <a:lnTo>
                    <a:pt x="293100" y="137213"/>
                  </a:lnTo>
                  <a:lnTo>
                    <a:pt x="292945" y="137487"/>
                  </a:lnTo>
                  <a:lnTo>
                    <a:pt x="292790" y="137748"/>
                  </a:lnTo>
                  <a:lnTo>
                    <a:pt x="292619" y="137996"/>
                  </a:lnTo>
                  <a:lnTo>
                    <a:pt x="292456" y="138244"/>
                  </a:lnTo>
                  <a:lnTo>
                    <a:pt x="292285" y="138479"/>
                  </a:lnTo>
                  <a:lnTo>
                    <a:pt x="292105" y="138700"/>
                  </a:lnTo>
                  <a:lnTo>
                    <a:pt x="291926" y="138922"/>
                  </a:lnTo>
                  <a:lnTo>
                    <a:pt x="291747" y="139131"/>
                  </a:lnTo>
                  <a:lnTo>
                    <a:pt x="291559" y="139339"/>
                  </a:lnTo>
                  <a:lnTo>
                    <a:pt x="291372" y="139535"/>
                  </a:lnTo>
                  <a:lnTo>
                    <a:pt x="291176" y="139718"/>
                  </a:lnTo>
                  <a:lnTo>
                    <a:pt x="290972" y="139887"/>
                  </a:lnTo>
                  <a:lnTo>
                    <a:pt x="290776" y="140057"/>
                  </a:lnTo>
                  <a:lnTo>
                    <a:pt x="290564" y="140213"/>
                  </a:lnTo>
                  <a:lnTo>
                    <a:pt x="290360" y="140357"/>
                  </a:lnTo>
                  <a:lnTo>
                    <a:pt x="290148" y="140487"/>
                  </a:lnTo>
                  <a:lnTo>
                    <a:pt x="289928" y="140618"/>
                  </a:lnTo>
                  <a:lnTo>
                    <a:pt x="289708" y="140722"/>
                  </a:lnTo>
                  <a:lnTo>
                    <a:pt x="289488" y="140826"/>
                  </a:lnTo>
                  <a:lnTo>
                    <a:pt x="289260" y="140918"/>
                  </a:lnTo>
                  <a:lnTo>
                    <a:pt x="289031" y="140996"/>
                  </a:lnTo>
                  <a:lnTo>
                    <a:pt x="288795" y="141061"/>
                  </a:lnTo>
                  <a:lnTo>
                    <a:pt x="288558" y="141113"/>
                  </a:lnTo>
                  <a:lnTo>
                    <a:pt x="288322" y="141152"/>
                  </a:lnTo>
                  <a:lnTo>
                    <a:pt x="288077" y="141178"/>
                  </a:lnTo>
                  <a:lnTo>
                    <a:pt x="287833" y="141205"/>
                  </a:lnTo>
                  <a:lnTo>
                    <a:pt x="287580" y="141205"/>
                  </a:lnTo>
                  <a:lnTo>
                    <a:pt x="287360" y="141191"/>
                  </a:lnTo>
                  <a:lnTo>
                    <a:pt x="287139" y="141178"/>
                  </a:lnTo>
                  <a:lnTo>
                    <a:pt x="286919" y="141139"/>
                  </a:lnTo>
                  <a:lnTo>
                    <a:pt x="286707" y="141100"/>
                  </a:lnTo>
                  <a:lnTo>
                    <a:pt x="286495" y="141048"/>
                  </a:lnTo>
                  <a:lnTo>
                    <a:pt x="286283" y="140996"/>
                  </a:lnTo>
                  <a:lnTo>
                    <a:pt x="286079" y="140918"/>
                  </a:lnTo>
                  <a:lnTo>
                    <a:pt x="285876" y="140839"/>
                  </a:lnTo>
                  <a:lnTo>
                    <a:pt x="285680" y="140748"/>
                  </a:lnTo>
                  <a:lnTo>
                    <a:pt x="285476" y="140657"/>
                  </a:lnTo>
                  <a:lnTo>
                    <a:pt x="285280" y="140539"/>
                  </a:lnTo>
                  <a:lnTo>
                    <a:pt x="285093" y="140422"/>
                  </a:lnTo>
                  <a:lnTo>
                    <a:pt x="284905" y="140305"/>
                  </a:lnTo>
                  <a:lnTo>
                    <a:pt x="284718" y="140161"/>
                  </a:lnTo>
                  <a:lnTo>
                    <a:pt x="284538" y="140018"/>
                  </a:lnTo>
                  <a:lnTo>
                    <a:pt x="284359" y="139874"/>
                  </a:lnTo>
                  <a:lnTo>
                    <a:pt x="284179" y="139718"/>
                  </a:lnTo>
                  <a:lnTo>
                    <a:pt x="284008" y="139548"/>
                  </a:lnTo>
                  <a:lnTo>
                    <a:pt x="283837" y="139378"/>
                  </a:lnTo>
                  <a:lnTo>
                    <a:pt x="283674" y="139196"/>
                  </a:lnTo>
                  <a:lnTo>
                    <a:pt x="283511" y="139000"/>
                  </a:lnTo>
                  <a:lnTo>
                    <a:pt x="283348" y="138805"/>
                  </a:lnTo>
                  <a:lnTo>
                    <a:pt x="283193" y="138609"/>
                  </a:lnTo>
                  <a:lnTo>
                    <a:pt x="283046" y="138400"/>
                  </a:lnTo>
                  <a:lnTo>
                    <a:pt x="282891" y="138179"/>
                  </a:lnTo>
                  <a:lnTo>
                    <a:pt x="282744" y="137957"/>
                  </a:lnTo>
                  <a:lnTo>
                    <a:pt x="282606" y="137735"/>
                  </a:lnTo>
                  <a:lnTo>
                    <a:pt x="282467" y="137500"/>
                  </a:lnTo>
                  <a:lnTo>
                    <a:pt x="282328" y="137266"/>
                  </a:lnTo>
                  <a:lnTo>
                    <a:pt x="282198" y="137018"/>
                  </a:lnTo>
                  <a:lnTo>
                    <a:pt x="282076" y="136770"/>
                  </a:lnTo>
                  <a:lnTo>
                    <a:pt x="281945" y="136509"/>
                  </a:lnTo>
                  <a:lnTo>
                    <a:pt x="281709" y="135987"/>
                  </a:lnTo>
                  <a:lnTo>
                    <a:pt x="281488" y="135439"/>
                  </a:lnTo>
                  <a:lnTo>
                    <a:pt x="281285" y="134879"/>
                  </a:lnTo>
                  <a:lnTo>
                    <a:pt x="281089" y="134305"/>
                  </a:lnTo>
                  <a:lnTo>
                    <a:pt x="280918" y="133705"/>
                  </a:lnTo>
                  <a:lnTo>
                    <a:pt x="280755" y="133105"/>
                  </a:lnTo>
                  <a:lnTo>
                    <a:pt x="280616" y="132492"/>
                  </a:lnTo>
                  <a:lnTo>
                    <a:pt x="280494" y="131866"/>
                  </a:lnTo>
                  <a:lnTo>
                    <a:pt x="280379" y="131227"/>
                  </a:lnTo>
                  <a:lnTo>
                    <a:pt x="280290" y="130587"/>
                  </a:lnTo>
                  <a:lnTo>
                    <a:pt x="280216" y="129948"/>
                  </a:lnTo>
                  <a:lnTo>
                    <a:pt x="280167" y="129296"/>
                  </a:lnTo>
                  <a:lnTo>
                    <a:pt x="280127" y="128644"/>
                  </a:lnTo>
                  <a:lnTo>
                    <a:pt x="280110" y="127992"/>
                  </a:lnTo>
                  <a:lnTo>
                    <a:pt x="280110" y="127340"/>
                  </a:lnTo>
                  <a:lnTo>
                    <a:pt x="280135" y="126688"/>
                  </a:lnTo>
                  <a:lnTo>
                    <a:pt x="280225" y="126648"/>
                  </a:lnTo>
                  <a:lnTo>
                    <a:pt x="280322" y="126609"/>
                  </a:lnTo>
                  <a:lnTo>
                    <a:pt x="280404" y="126544"/>
                  </a:lnTo>
                  <a:lnTo>
                    <a:pt x="280485" y="126479"/>
                  </a:lnTo>
                  <a:lnTo>
                    <a:pt x="280567" y="126401"/>
                  </a:lnTo>
                  <a:lnTo>
                    <a:pt x="280640" y="126309"/>
                  </a:lnTo>
                  <a:lnTo>
                    <a:pt x="280706" y="126205"/>
                  </a:lnTo>
                  <a:lnTo>
                    <a:pt x="280771" y="126101"/>
                  </a:lnTo>
                  <a:lnTo>
                    <a:pt x="280828" y="125996"/>
                  </a:lnTo>
                  <a:lnTo>
                    <a:pt x="280885" y="125879"/>
                  </a:lnTo>
                  <a:lnTo>
                    <a:pt x="280934" y="125748"/>
                  </a:lnTo>
                  <a:lnTo>
                    <a:pt x="280975" y="125631"/>
                  </a:lnTo>
                  <a:lnTo>
                    <a:pt x="281007" y="125488"/>
                  </a:lnTo>
                  <a:lnTo>
                    <a:pt x="281040" y="125357"/>
                  </a:lnTo>
                  <a:lnTo>
                    <a:pt x="281064" y="125214"/>
                  </a:lnTo>
                  <a:lnTo>
                    <a:pt x="281089" y="125070"/>
                  </a:lnTo>
                  <a:lnTo>
                    <a:pt x="281105" y="124927"/>
                  </a:lnTo>
                  <a:lnTo>
                    <a:pt x="281113" y="124783"/>
                  </a:lnTo>
                  <a:lnTo>
                    <a:pt x="281113" y="124640"/>
                  </a:lnTo>
                  <a:lnTo>
                    <a:pt x="281113" y="124496"/>
                  </a:lnTo>
                  <a:lnTo>
                    <a:pt x="281097" y="124340"/>
                  </a:lnTo>
                  <a:lnTo>
                    <a:pt x="281081" y="124196"/>
                  </a:lnTo>
                  <a:lnTo>
                    <a:pt x="281064" y="124053"/>
                  </a:lnTo>
                  <a:lnTo>
                    <a:pt x="281032" y="123922"/>
                  </a:lnTo>
                  <a:lnTo>
                    <a:pt x="280999" y="123779"/>
                  </a:lnTo>
                  <a:lnTo>
                    <a:pt x="280950" y="123649"/>
                  </a:lnTo>
                  <a:lnTo>
                    <a:pt x="280901" y="123518"/>
                  </a:lnTo>
                  <a:lnTo>
                    <a:pt x="280844" y="123388"/>
                  </a:lnTo>
                  <a:lnTo>
                    <a:pt x="280787" y="123270"/>
                  </a:lnTo>
                  <a:lnTo>
                    <a:pt x="280714" y="123166"/>
                  </a:lnTo>
                  <a:lnTo>
                    <a:pt x="280632" y="123049"/>
                  </a:lnTo>
                  <a:lnTo>
                    <a:pt x="280551" y="122957"/>
                  </a:lnTo>
                  <a:lnTo>
                    <a:pt x="280567" y="122722"/>
                  </a:lnTo>
                  <a:lnTo>
                    <a:pt x="280567" y="122488"/>
                  </a:lnTo>
                  <a:lnTo>
                    <a:pt x="280551" y="122266"/>
                  </a:lnTo>
                  <a:lnTo>
                    <a:pt x="280526" y="122057"/>
                  </a:lnTo>
                  <a:lnTo>
                    <a:pt x="280494" y="121862"/>
                  </a:lnTo>
                  <a:lnTo>
                    <a:pt x="280445" y="121666"/>
                  </a:lnTo>
                  <a:lnTo>
                    <a:pt x="280388" y="121496"/>
                  </a:lnTo>
                  <a:lnTo>
                    <a:pt x="280322" y="121327"/>
                  </a:lnTo>
                  <a:lnTo>
                    <a:pt x="280241" y="121170"/>
                  </a:lnTo>
                  <a:lnTo>
                    <a:pt x="280159" y="121027"/>
                  </a:lnTo>
                  <a:lnTo>
                    <a:pt x="280061" y="120896"/>
                  </a:lnTo>
                  <a:lnTo>
                    <a:pt x="279964" y="120779"/>
                  </a:lnTo>
                  <a:lnTo>
                    <a:pt x="279858" y="120675"/>
                  </a:lnTo>
                  <a:lnTo>
                    <a:pt x="279752" y="120583"/>
                  </a:lnTo>
                  <a:lnTo>
                    <a:pt x="279629" y="120505"/>
                  </a:lnTo>
                  <a:lnTo>
                    <a:pt x="279515" y="120427"/>
                  </a:lnTo>
                  <a:lnTo>
                    <a:pt x="279385" y="120375"/>
                  </a:lnTo>
                  <a:lnTo>
                    <a:pt x="279262" y="120336"/>
                  </a:lnTo>
                  <a:lnTo>
                    <a:pt x="279132" y="120310"/>
                  </a:lnTo>
                  <a:lnTo>
                    <a:pt x="278871" y="120310"/>
                  </a:lnTo>
                  <a:lnTo>
                    <a:pt x="278740" y="120323"/>
                  </a:lnTo>
                  <a:lnTo>
                    <a:pt x="278610" y="120362"/>
                  </a:lnTo>
                  <a:lnTo>
                    <a:pt x="278480" y="120414"/>
                  </a:lnTo>
                  <a:lnTo>
                    <a:pt x="278357" y="120479"/>
                  </a:lnTo>
                  <a:lnTo>
                    <a:pt x="278235" y="120557"/>
                  </a:lnTo>
                  <a:lnTo>
                    <a:pt x="278113" y="120662"/>
                  </a:lnTo>
                  <a:lnTo>
                    <a:pt x="277998" y="120779"/>
                  </a:lnTo>
                  <a:lnTo>
                    <a:pt x="277884" y="120910"/>
                  </a:lnTo>
                  <a:lnTo>
                    <a:pt x="277778" y="121053"/>
                  </a:lnTo>
                  <a:lnTo>
                    <a:pt x="277680" y="121223"/>
                  </a:lnTo>
                  <a:lnTo>
                    <a:pt x="277591" y="121405"/>
                  </a:lnTo>
                  <a:lnTo>
                    <a:pt x="276930" y="121131"/>
                  </a:lnTo>
                  <a:lnTo>
                    <a:pt x="276262" y="120896"/>
                  </a:lnTo>
                  <a:lnTo>
                    <a:pt x="275601" y="120662"/>
                  </a:lnTo>
                  <a:lnTo>
                    <a:pt x="274932" y="120466"/>
                  </a:lnTo>
                  <a:lnTo>
                    <a:pt x="274256" y="120283"/>
                  </a:lnTo>
                  <a:lnTo>
                    <a:pt x="273587" y="120127"/>
                  </a:lnTo>
                  <a:lnTo>
                    <a:pt x="272910" y="119983"/>
                  </a:lnTo>
                  <a:lnTo>
                    <a:pt x="272233" y="119879"/>
                  </a:lnTo>
                  <a:lnTo>
                    <a:pt x="271556" y="119801"/>
                  </a:lnTo>
                  <a:lnTo>
                    <a:pt x="270880" y="119736"/>
                  </a:lnTo>
                  <a:lnTo>
                    <a:pt x="270195" y="119710"/>
                  </a:lnTo>
                  <a:lnTo>
                    <a:pt x="269518" y="119710"/>
                  </a:lnTo>
                  <a:lnTo>
                    <a:pt x="268833" y="119736"/>
                  </a:lnTo>
                  <a:lnTo>
                    <a:pt x="268148" y="119801"/>
                  </a:lnTo>
                  <a:lnTo>
                    <a:pt x="267805" y="119840"/>
                  </a:lnTo>
                  <a:lnTo>
                    <a:pt x="267463" y="119892"/>
                  </a:lnTo>
                  <a:lnTo>
                    <a:pt x="267121" y="119957"/>
                  </a:lnTo>
                  <a:lnTo>
                    <a:pt x="266786" y="120023"/>
                  </a:lnTo>
                  <a:lnTo>
                    <a:pt x="266656" y="120049"/>
                  </a:lnTo>
                  <a:lnTo>
                    <a:pt x="266542" y="120088"/>
                  </a:lnTo>
                  <a:lnTo>
                    <a:pt x="266427" y="120140"/>
                  </a:lnTo>
                  <a:lnTo>
                    <a:pt x="266313" y="120205"/>
                  </a:lnTo>
                  <a:lnTo>
                    <a:pt x="266215" y="120283"/>
                  </a:lnTo>
                  <a:lnTo>
                    <a:pt x="266109" y="120375"/>
                  </a:lnTo>
                  <a:lnTo>
                    <a:pt x="266020" y="120466"/>
                  </a:lnTo>
                  <a:lnTo>
                    <a:pt x="265930" y="120570"/>
                  </a:lnTo>
                  <a:lnTo>
                    <a:pt x="265848" y="120675"/>
                  </a:lnTo>
                  <a:lnTo>
                    <a:pt x="265775" y="120792"/>
                  </a:lnTo>
                  <a:lnTo>
                    <a:pt x="265702" y="120910"/>
                  </a:lnTo>
                  <a:lnTo>
                    <a:pt x="265636" y="121040"/>
                  </a:lnTo>
                  <a:lnTo>
                    <a:pt x="265571" y="121183"/>
                  </a:lnTo>
                  <a:lnTo>
                    <a:pt x="265514" y="121327"/>
                  </a:lnTo>
                  <a:lnTo>
                    <a:pt x="265465" y="121470"/>
                  </a:lnTo>
                  <a:lnTo>
                    <a:pt x="265416" y="121614"/>
                  </a:lnTo>
                  <a:lnTo>
                    <a:pt x="265286" y="121692"/>
                  </a:lnTo>
                  <a:lnTo>
                    <a:pt x="265155" y="121783"/>
                  </a:lnTo>
                  <a:lnTo>
                    <a:pt x="265033" y="121888"/>
                  </a:lnTo>
                  <a:lnTo>
                    <a:pt x="264911" y="122018"/>
                  </a:lnTo>
                  <a:lnTo>
                    <a:pt x="264797" y="122149"/>
                  </a:lnTo>
                  <a:lnTo>
                    <a:pt x="264691" y="122305"/>
                  </a:lnTo>
                  <a:lnTo>
                    <a:pt x="264585" y="122475"/>
                  </a:lnTo>
                  <a:lnTo>
                    <a:pt x="264495" y="122657"/>
                  </a:lnTo>
                  <a:lnTo>
                    <a:pt x="264405" y="122853"/>
                  </a:lnTo>
                  <a:lnTo>
                    <a:pt x="264324" y="123075"/>
                  </a:lnTo>
                  <a:lnTo>
                    <a:pt x="264250" y="123296"/>
                  </a:lnTo>
                  <a:lnTo>
                    <a:pt x="264193" y="123544"/>
                  </a:lnTo>
                  <a:lnTo>
                    <a:pt x="264136" y="123805"/>
                  </a:lnTo>
                  <a:lnTo>
                    <a:pt x="264103" y="124079"/>
                  </a:lnTo>
                  <a:lnTo>
                    <a:pt x="264071" y="124366"/>
                  </a:lnTo>
                  <a:lnTo>
                    <a:pt x="264054" y="124679"/>
                  </a:lnTo>
                  <a:lnTo>
                    <a:pt x="264038" y="125279"/>
                  </a:lnTo>
                  <a:lnTo>
                    <a:pt x="264030" y="125879"/>
                  </a:lnTo>
                  <a:lnTo>
                    <a:pt x="264030" y="126479"/>
                  </a:lnTo>
                  <a:lnTo>
                    <a:pt x="264038" y="127079"/>
                  </a:lnTo>
                  <a:lnTo>
                    <a:pt x="264046" y="127679"/>
                  </a:lnTo>
                  <a:lnTo>
                    <a:pt x="264071" y="128279"/>
                  </a:lnTo>
                  <a:lnTo>
                    <a:pt x="264095" y="128879"/>
                  </a:lnTo>
                  <a:lnTo>
                    <a:pt x="264128" y="129479"/>
                  </a:lnTo>
                  <a:lnTo>
                    <a:pt x="264169" y="130066"/>
                  </a:lnTo>
                  <a:lnTo>
                    <a:pt x="264218" y="130666"/>
                  </a:lnTo>
                  <a:lnTo>
                    <a:pt x="264267" y="131253"/>
                  </a:lnTo>
                  <a:lnTo>
                    <a:pt x="264324" y="131840"/>
                  </a:lnTo>
                  <a:lnTo>
                    <a:pt x="264389" y="132427"/>
                  </a:lnTo>
                  <a:lnTo>
                    <a:pt x="264462" y="133013"/>
                  </a:lnTo>
                  <a:lnTo>
                    <a:pt x="264536" y="133600"/>
                  </a:lnTo>
                  <a:lnTo>
                    <a:pt x="264625" y="134174"/>
                  </a:lnTo>
                  <a:lnTo>
                    <a:pt x="264715" y="134748"/>
                  </a:lnTo>
                  <a:lnTo>
                    <a:pt x="264805" y="135335"/>
                  </a:lnTo>
                  <a:lnTo>
                    <a:pt x="264911" y="135896"/>
                  </a:lnTo>
                  <a:lnTo>
                    <a:pt x="265017" y="136470"/>
                  </a:lnTo>
                  <a:lnTo>
                    <a:pt x="265131" y="137044"/>
                  </a:lnTo>
                  <a:lnTo>
                    <a:pt x="265253" y="137605"/>
                  </a:lnTo>
                  <a:lnTo>
                    <a:pt x="265375" y="138165"/>
                  </a:lnTo>
                  <a:lnTo>
                    <a:pt x="265506" y="138726"/>
                  </a:lnTo>
                  <a:lnTo>
                    <a:pt x="265645" y="139287"/>
                  </a:lnTo>
                  <a:lnTo>
                    <a:pt x="265783" y="139835"/>
                  </a:lnTo>
                  <a:lnTo>
                    <a:pt x="265930" y="140383"/>
                  </a:lnTo>
                  <a:lnTo>
                    <a:pt x="266085" y="140931"/>
                  </a:lnTo>
                  <a:lnTo>
                    <a:pt x="266240" y="141465"/>
                  </a:lnTo>
                  <a:lnTo>
                    <a:pt x="266403" y="142000"/>
                  </a:lnTo>
                  <a:lnTo>
                    <a:pt x="266574" y="142535"/>
                  </a:lnTo>
                  <a:lnTo>
                    <a:pt x="266754" y="143070"/>
                  </a:lnTo>
                  <a:lnTo>
                    <a:pt x="266925" y="143591"/>
                  </a:lnTo>
                  <a:lnTo>
                    <a:pt x="267112" y="144113"/>
                  </a:lnTo>
                  <a:lnTo>
                    <a:pt x="267300" y="144635"/>
                  </a:lnTo>
                  <a:lnTo>
                    <a:pt x="267496" y="145144"/>
                  </a:lnTo>
                  <a:lnTo>
                    <a:pt x="267691" y="145652"/>
                  </a:lnTo>
                  <a:lnTo>
                    <a:pt x="267895" y="146161"/>
                  </a:lnTo>
                  <a:lnTo>
                    <a:pt x="268107" y="146657"/>
                  </a:lnTo>
                  <a:lnTo>
                    <a:pt x="268319" y="147152"/>
                  </a:lnTo>
                  <a:lnTo>
                    <a:pt x="268539" y="147648"/>
                  </a:lnTo>
                  <a:lnTo>
                    <a:pt x="268760" y="148130"/>
                  </a:lnTo>
                  <a:lnTo>
                    <a:pt x="268988" y="148613"/>
                  </a:lnTo>
                  <a:lnTo>
                    <a:pt x="269216" y="149083"/>
                  </a:lnTo>
                  <a:lnTo>
                    <a:pt x="269453" y="149552"/>
                  </a:lnTo>
                  <a:lnTo>
                    <a:pt x="269689" y="150022"/>
                  </a:lnTo>
                  <a:lnTo>
                    <a:pt x="269934" y="150478"/>
                  </a:lnTo>
                  <a:lnTo>
                    <a:pt x="270187" y="150922"/>
                  </a:lnTo>
                  <a:lnTo>
                    <a:pt x="270439" y="151378"/>
                  </a:lnTo>
                  <a:lnTo>
                    <a:pt x="270692" y="151809"/>
                  </a:lnTo>
                  <a:lnTo>
                    <a:pt x="270953" y="152252"/>
                  </a:lnTo>
                  <a:lnTo>
                    <a:pt x="271214" y="152682"/>
                  </a:lnTo>
                  <a:lnTo>
                    <a:pt x="271483" y="153100"/>
                  </a:lnTo>
                  <a:lnTo>
                    <a:pt x="271760" y="153517"/>
                  </a:lnTo>
                  <a:lnTo>
                    <a:pt x="272038" y="153922"/>
                  </a:lnTo>
                  <a:lnTo>
                    <a:pt x="272315" y="154326"/>
                  </a:lnTo>
                  <a:lnTo>
                    <a:pt x="272600" y="154730"/>
                  </a:lnTo>
                  <a:lnTo>
                    <a:pt x="272886" y="155121"/>
                  </a:lnTo>
                  <a:lnTo>
                    <a:pt x="273171" y="155500"/>
                  </a:lnTo>
                  <a:lnTo>
                    <a:pt x="273465" y="155878"/>
                  </a:lnTo>
                  <a:lnTo>
                    <a:pt x="273766" y="156243"/>
                  </a:lnTo>
                  <a:lnTo>
                    <a:pt x="274068" y="156608"/>
                  </a:lnTo>
                  <a:lnTo>
                    <a:pt x="274370" y="156961"/>
                  </a:lnTo>
                  <a:lnTo>
                    <a:pt x="274680" y="157313"/>
                  </a:lnTo>
                  <a:lnTo>
                    <a:pt x="274623" y="157469"/>
                  </a:lnTo>
                  <a:lnTo>
                    <a:pt x="274574" y="157639"/>
                  </a:lnTo>
                  <a:lnTo>
                    <a:pt x="274533" y="157795"/>
                  </a:lnTo>
                  <a:lnTo>
                    <a:pt x="274492" y="157978"/>
                  </a:lnTo>
                  <a:lnTo>
                    <a:pt x="274468" y="158147"/>
                  </a:lnTo>
                  <a:lnTo>
                    <a:pt x="274443" y="158330"/>
                  </a:lnTo>
                  <a:lnTo>
                    <a:pt x="274427" y="158513"/>
                  </a:lnTo>
                  <a:lnTo>
                    <a:pt x="274411" y="158695"/>
                  </a:lnTo>
                  <a:lnTo>
                    <a:pt x="274158" y="164095"/>
                  </a:lnTo>
                  <a:lnTo>
                    <a:pt x="273880" y="169638"/>
                  </a:lnTo>
                  <a:lnTo>
                    <a:pt x="273742" y="172443"/>
                  </a:lnTo>
                  <a:lnTo>
                    <a:pt x="273587" y="175273"/>
                  </a:lnTo>
                  <a:lnTo>
                    <a:pt x="273424" y="178143"/>
                  </a:lnTo>
                  <a:lnTo>
                    <a:pt x="273261" y="181025"/>
                  </a:lnTo>
                  <a:lnTo>
                    <a:pt x="273081" y="183921"/>
                  </a:lnTo>
                  <a:lnTo>
                    <a:pt x="272894" y="186842"/>
                  </a:lnTo>
                  <a:lnTo>
                    <a:pt x="272698" y="189790"/>
                  </a:lnTo>
                  <a:lnTo>
                    <a:pt x="272486" y="192738"/>
                  </a:lnTo>
                  <a:lnTo>
                    <a:pt x="272266" y="195712"/>
                  </a:lnTo>
                  <a:lnTo>
                    <a:pt x="272038" y="198685"/>
                  </a:lnTo>
                  <a:lnTo>
                    <a:pt x="271785" y="201672"/>
                  </a:lnTo>
                  <a:lnTo>
                    <a:pt x="271532" y="204672"/>
                  </a:lnTo>
                  <a:lnTo>
                    <a:pt x="271255" y="207672"/>
                  </a:lnTo>
                  <a:lnTo>
                    <a:pt x="270961" y="210685"/>
                  </a:lnTo>
                  <a:lnTo>
                    <a:pt x="270660" y="213685"/>
                  </a:lnTo>
                  <a:lnTo>
                    <a:pt x="270333" y="216698"/>
                  </a:lnTo>
                  <a:lnTo>
                    <a:pt x="269999" y="219698"/>
                  </a:lnTo>
                  <a:lnTo>
                    <a:pt x="269640" y="222711"/>
                  </a:lnTo>
                  <a:lnTo>
                    <a:pt x="269453" y="224211"/>
                  </a:lnTo>
                  <a:lnTo>
                    <a:pt x="269265" y="225711"/>
                  </a:lnTo>
                  <a:lnTo>
                    <a:pt x="269069" y="227198"/>
                  </a:lnTo>
                  <a:lnTo>
                    <a:pt x="268866" y="228697"/>
                  </a:lnTo>
                  <a:lnTo>
                    <a:pt x="268662" y="230184"/>
                  </a:lnTo>
                  <a:lnTo>
                    <a:pt x="268450" y="231684"/>
                  </a:lnTo>
                  <a:lnTo>
                    <a:pt x="268230" y="233171"/>
                  </a:lnTo>
                  <a:lnTo>
                    <a:pt x="268009" y="234645"/>
                  </a:lnTo>
                  <a:lnTo>
                    <a:pt x="267781" y="236132"/>
                  </a:lnTo>
                  <a:lnTo>
                    <a:pt x="267553" y="237606"/>
                  </a:lnTo>
                  <a:lnTo>
                    <a:pt x="267316" y="239080"/>
                  </a:lnTo>
                  <a:lnTo>
                    <a:pt x="267072" y="240554"/>
                  </a:lnTo>
                  <a:lnTo>
                    <a:pt x="266819" y="242014"/>
                  </a:lnTo>
                  <a:lnTo>
                    <a:pt x="266566" y="243475"/>
                  </a:lnTo>
                  <a:lnTo>
                    <a:pt x="266305" y="244936"/>
                  </a:lnTo>
                  <a:lnTo>
                    <a:pt x="266036" y="246384"/>
                  </a:lnTo>
                  <a:lnTo>
                    <a:pt x="265759" y="247832"/>
                  </a:lnTo>
                  <a:lnTo>
                    <a:pt x="265482" y="249279"/>
                  </a:lnTo>
                  <a:lnTo>
                    <a:pt x="265196" y="250714"/>
                  </a:lnTo>
                  <a:lnTo>
                    <a:pt x="264903" y="252149"/>
                  </a:lnTo>
                  <a:lnTo>
                    <a:pt x="264601" y="253571"/>
                  </a:lnTo>
                  <a:lnTo>
                    <a:pt x="264299" y="254992"/>
                  </a:lnTo>
                  <a:lnTo>
                    <a:pt x="263989" y="256401"/>
                  </a:lnTo>
                  <a:lnTo>
                    <a:pt x="263671" y="257810"/>
                  </a:lnTo>
                  <a:lnTo>
                    <a:pt x="263345" y="259205"/>
                  </a:lnTo>
                  <a:lnTo>
                    <a:pt x="263011" y="260601"/>
                  </a:lnTo>
                  <a:lnTo>
                    <a:pt x="262668" y="261983"/>
                  </a:lnTo>
                  <a:lnTo>
                    <a:pt x="262326" y="263366"/>
                  </a:lnTo>
                  <a:lnTo>
                    <a:pt x="261967" y="264735"/>
                  </a:lnTo>
                  <a:lnTo>
                    <a:pt x="261608" y="266092"/>
                  </a:lnTo>
                  <a:lnTo>
                    <a:pt x="261233" y="267448"/>
                  </a:lnTo>
                  <a:lnTo>
                    <a:pt x="260858" y="268792"/>
                  </a:lnTo>
                  <a:lnTo>
                    <a:pt x="260475" y="270122"/>
                  </a:lnTo>
                  <a:lnTo>
                    <a:pt x="260083" y="271453"/>
                  </a:lnTo>
                  <a:lnTo>
                    <a:pt x="259684" y="272770"/>
                  </a:lnTo>
                  <a:lnTo>
                    <a:pt x="259276" y="274074"/>
                  </a:lnTo>
                  <a:lnTo>
                    <a:pt x="258860" y="275379"/>
                  </a:lnTo>
                  <a:lnTo>
                    <a:pt x="258444" y="276670"/>
                  </a:lnTo>
                  <a:lnTo>
                    <a:pt x="258012" y="277948"/>
                  </a:lnTo>
                  <a:lnTo>
                    <a:pt x="257572" y="279213"/>
                  </a:lnTo>
                  <a:lnTo>
                    <a:pt x="257123" y="280465"/>
                  </a:lnTo>
                  <a:lnTo>
                    <a:pt x="256667" y="281718"/>
                  </a:lnTo>
                  <a:lnTo>
                    <a:pt x="256202" y="282957"/>
                  </a:lnTo>
                  <a:lnTo>
                    <a:pt x="255729" y="284170"/>
                  </a:lnTo>
                  <a:lnTo>
                    <a:pt x="255248" y="285383"/>
                  </a:lnTo>
                  <a:lnTo>
                    <a:pt x="254759" y="286596"/>
                  </a:lnTo>
                  <a:lnTo>
                    <a:pt x="254261" y="287783"/>
                  </a:lnTo>
                  <a:lnTo>
                    <a:pt x="253747" y="288956"/>
                  </a:lnTo>
                  <a:lnTo>
                    <a:pt x="253234" y="290117"/>
                  </a:lnTo>
                  <a:lnTo>
                    <a:pt x="252704" y="291278"/>
                  </a:lnTo>
                  <a:lnTo>
                    <a:pt x="252174" y="292413"/>
                  </a:lnTo>
                  <a:lnTo>
                    <a:pt x="251627" y="293535"/>
                  </a:lnTo>
                  <a:lnTo>
                    <a:pt x="251073" y="294643"/>
                  </a:lnTo>
                  <a:lnTo>
                    <a:pt x="250510" y="295752"/>
                  </a:lnTo>
                  <a:lnTo>
                    <a:pt x="249939" y="296834"/>
                  </a:lnTo>
                  <a:lnTo>
                    <a:pt x="249352" y="297904"/>
                  </a:lnTo>
                  <a:lnTo>
                    <a:pt x="248757" y="298960"/>
                  </a:lnTo>
                  <a:lnTo>
                    <a:pt x="248162" y="300004"/>
                  </a:lnTo>
                  <a:lnTo>
                    <a:pt x="247550" y="301034"/>
                  </a:lnTo>
                  <a:lnTo>
                    <a:pt x="246922" y="302039"/>
                  </a:lnTo>
                  <a:lnTo>
                    <a:pt x="246294" y="303043"/>
                  </a:lnTo>
                  <a:lnTo>
                    <a:pt x="245650" y="304021"/>
                  </a:lnTo>
                  <a:lnTo>
                    <a:pt x="244998" y="304986"/>
                  </a:lnTo>
                  <a:lnTo>
                    <a:pt x="244337" y="305939"/>
                  </a:lnTo>
                  <a:lnTo>
                    <a:pt x="243660" y="306878"/>
                  </a:lnTo>
                  <a:lnTo>
                    <a:pt x="242984" y="307791"/>
                  </a:lnTo>
                  <a:lnTo>
                    <a:pt x="242282" y="308691"/>
                  </a:lnTo>
                  <a:lnTo>
                    <a:pt x="241581" y="309578"/>
                  </a:lnTo>
                  <a:lnTo>
                    <a:pt x="240864" y="310438"/>
                  </a:lnTo>
                  <a:lnTo>
                    <a:pt x="240138" y="311299"/>
                  </a:lnTo>
                  <a:lnTo>
                    <a:pt x="239404" y="312121"/>
                  </a:lnTo>
                  <a:lnTo>
                    <a:pt x="238654" y="312943"/>
                  </a:lnTo>
                  <a:lnTo>
                    <a:pt x="237895" y="313738"/>
                  </a:lnTo>
                  <a:lnTo>
                    <a:pt x="237121" y="314521"/>
                  </a:lnTo>
                  <a:lnTo>
                    <a:pt x="236338" y="315277"/>
                  </a:lnTo>
                  <a:lnTo>
                    <a:pt x="235547" y="316021"/>
                  </a:lnTo>
                  <a:lnTo>
                    <a:pt x="234740" y="316738"/>
                  </a:lnTo>
                  <a:lnTo>
                    <a:pt x="233924" y="317443"/>
                  </a:lnTo>
                  <a:lnTo>
                    <a:pt x="233101" y="318134"/>
                  </a:lnTo>
                  <a:lnTo>
                    <a:pt x="232261" y="318786"/>
                  </a:lnTo>
                  <a:lnTo>
                    <a:pt x="231405" y="319438"/>
                  </a:lnTo>
                  <a:lnTo>
                    <a:pt x="230548" y="320064"/>
                  </a:lnTo>
                  <a:lnTo>
                    <a:pt x="229668" y="320664"/>
                  </a:lnTo>
                  <a:lnTo>
                    <a:pt x="228779" y="321251"/>
                  </a:lnTo>
                  <a:lnTo>
                    <a:pt x="229023" y="318056"/>
                  </a:lnTo>
                  <a:lnTo>
                    <a:pt x="229268" y="314873"/>
                  </a:lnTo>
                  <a:lnTo>
                    <a:pt x="229529" y="311677"/>
                  </a:lnTo>
                  <a:lnTo>
                    <a:pt x="229790" y="308495"/>
                  </a:lnTo>
                  <a:lnTo>
                    <a:pt x="230067" y="305312"/>
                  </a:lnTo>
                  <a:lnTo>
                    <a:pt x="230353" y="302117"/>
                  </a:lnTo>
                  <a:lnTo>
                    <a:pt x="230646" y="298934"/>
                  </a:lnTo>
                  <a:lnTo>
                    <a:pt x="230956" y="295739"/>
                  </a:lnTo>
                  <a:lnTo>
                    <a:pt x="230980" y="295374"/>
                  </a:lnTo>
                  <a:lnTo>
                    <a:pt x="230989" y="295191"/>
                  </a:lnTo>
                  <a:lnTo>
                    <a:pt x="230989" y="295008"/>
                  </a:lnTo>
                  <a:lnTo>
                    <a:pt x="230980" y="294839"/>
                  </a:lnTo>
                  <a:lnTo>
                    <a:pt x="230972" y="294669"/>
                  </a:lnTo>
                  <a:lnTo>
                    <a:pt x="230956" y="294500"/>
                  </a:lnTo>
                  <a:lnTo>
                    <a:pt x="230940" y="294343"/>
                  </a:lnTo>
                  <a:lnTo>
                    <a:pt x="230915" y="294187"/>
                  </a:lnTo>
                  <a:lnTo>
                    <a:pt x="230883" y="294030"/>
                  </a:lnTo>
                  <a:lnTo>
                    <a:pt x="230850" y="293874"/>
                  </a:lnTo>
                  <a:lnTo>
                    <a:pt x="230809" y="293730"/>
                  </a:lnTo>
                  <a:lnTo>
                    <a:pt x="230768" y="293587"/>
                  </a:lnTo>
                  <a:lnTo>
                    <a:pt x="230728" y="293456"/>
                  </a:lnTo>
                  <a:lnTo>
                    <a:pt x="230671" y="293326"/>
                  </a:lnTo>
                  <a:lnTo>
                    <a:pt x="230614" y="293195"/>
                  </a:lnTo>
                  <a:lnTo>
                    <a:pt x="230556" y="293078"/>
                  </a:lnTo>
                  <a:lnTo>
                    <a:pt x="230491" y="292961"/>
                  </a:lnTo>
                  <a:lnTo>
                    <a:pt x="230426" y="292856"/>
                  </a:lnTo>
                  <a:lnTo>
                    <a:pt x="230353" y="292752"/>
                  </a:lnTo>
                  <a:lnTo>
                    <a:pt x="230279" y="292661"/>
                  </a:lnTo>
                  <a:lnTo>
                    <a:pt x="230198" y="292569"/>
                  </a:lnTo>
                  <a:lnTo>
                    <a:pt x="230108" y="292478"/>
                  </a:lnTo>
                  <a:lnTo>
                    <a:pt x="230018" y="292400"/>
                  </a:lnTo>
                  <a:lnTo>
                    <a:pt x="229929" y="292322"/>
                  </a:lnTo>
                  <a:lnTo>
                    <a:pt x="229831" y="292256"/>
                  </a:lnTo>
                  <a:lnTo>
                    <a:pt x="229733" y="292204"/>
                  </a:lnTo>
                  <a:lnTo>
                    <a:pt x="229627" y="292152"/>
                  </a:lnTo>
                  <a:lnTo>
                    <a:pt x="229521" y="292100"/>
                  </a:lnTo>
                  <a:lnTo>
                    <a:pt x="229407" y="292061"/>
                  </a:lnTo>
                  <a:lnTo>
                    <a:pt x="229293" y="292035"/>
                  </a:lnTo>
                  <a:lnTo>
                    <a:pt x="229178" y="292009"/>
                  </a:lnTo>
                  <a:lnTo>
                    <a:pt x="228404" y="291904"/>
                  </a:lnTo>
                  <a:lnTo>
                    <a:pt x="227645" y="291800"/>
                  </a:lnTo>
                  <a:lnTo>
                    <a:pt x="226887" y="291722"/>
                  </a:lnTo>
                  <a:lnTo>
                    <a:pt x="226145" y="291669"/>
                  </a:lnTo>
                  <a:lnTo>
                    <a:pt x="225395" y="291617"/>
                  </a:lnTo>
                  <a:lnTo>
                    <a:pt x="224661" y="291591"/>
                  </a:lnTo>
                  <a:lnTo>
                    <a:pt x="223919" y="291591"/>
                  </a:lnTo>
                  <a:lnTo>
                    <a:pt x="223185" y="291604"/>
                  </a:lnTo>
                  <a:lnTo>
                    <a:pt x="222451" y="291630"/>
                  </a:lnTo>
                  <a:lnTo>
                    <a:pt x="221717" y="291695"/>
                  </a:lnTo>
                  <a:lnTo>
                    <a:pt x="220983" y="291774"/>
                  </a:lnTo>
                  <a:lnTo>
                    <a:pt x="220249" y="291865"/>
                  </a:lnTo>
                  <a:lnTo>
                    <a:pt x="219515" y="291995"/>
                  </a:lnTo>
                  <a:lnTo>
                    <a:pt x="218782" y="292139"/>
                  </a:lnTo>
                  <a:lnTo>
                    <a:pt x="218040" y="292309"/>
                  </a:lnTo>
                  <a:lnTo>
                    <a:pt x="217297" y="292517"/>
                  </a:lnTo>
                  <a:lnTo>
                    <a:pt x="217379" y="288474"/>
                  </a:lnTo>
                  <a:lnTo>
                    <a:pt x="217477" y="284444"/>
                  </a:lnTo>
                  <a:lnTo>
                    <a:pt x="217673" y="276331"/>
                  </a:lnTo>
                  <a:lnTo>
                    <a:pt x="217885" y="268218"/>
                  </a:lnTo>
                  <a:lnTo>
                    <a:pt x="218105" y="260079"/>
                  </a:lnTo>
                  <a:lnTo>
                    <a:pt x="218317" y="251927"/>
                  </a:lnTo>
                  <a:lnTo>
                    <a:pt x="218521" y="243762"/>
                  </a:lnTo>
                  <a:lnTo>
                    <a:pt x="218618" y="239680"/>
                  </a:lnTo>
                  <a:lnTo>
                    <a:pt x="218708" y="235597"/>
                  </a:lnTo>
                  <a:lnTo>
                    <a:pt x="218798" y="231515"/>
                  </a:lnTo>
                  <a:lnTo>
                    <a:pt x="218871" y="227419"/>
                  </a:lnTo>
                  <a:lnTo>
                    <a:pt x="218937" y="223337"/>
                  </a:lnTo>
                  <a:lnTo>
                    <a:pt x="219002" y="219254"/>
                  </a:lnTo>
                  <a:lnTo>
                    <a:pt x="219051" y="215172"/>
                  </a:lnTo>
                  <a:lnTo>
                    <a:pt x="219091" y="211089"/>
                  </a:lnTo>
                  <a:lnTo>
                    <a:pt x="219116" y="207007"/>
                  </a:lnTo>
                  <a:lnTo>
                    <a:pt x="219124" y="202937"/>
                  </a:lnTo>
                  <a:lnTo>
                    <a:pt x="219124" y="198868"/>
                  </a:lnTo>
                  <a:lnTo>
                    <a:pt x="219116" y="194799"/>
                  </a:lnTo>
                  <a:lnTo>
                    <a:pt x="219083" y="190729"/>
                  </a:lnTo>
                  <a:lnTo>
                    <a:pt x="219034" y="186673"/>
                  </a:lnTo>
                  <a:lnTo>
                    <a:pt x="218969" y="182616"/>
                  </a:lnTo>
                  <a:lnTo>
                    <a:pt x="218888" y="178560"/>
                  </a:lnTo>
                  <a:lnTo>
                    <a:pt x="218839" y="176538"/>
                  </a:lnTo>
                  <a:lnTo>
                    <a:pt x="218782" y="174517"/>
                  </a:lnTo>
                  <a:lnTo>
                    <a:pt x="218725" y="172495"/>
                  </a:lnTo>
                  <a:lnTo>
                    <a:pt x="218659" y="170486"/>
                  </a:lnTo>
                  <a:lnTo>
                    <a:pt x="218586" y="168465"/>
                  </a:lnTo>
                  <a:lnTo>
                    <a:pt x="218512" y="166456"/>
                  </a:lnTo>
                  <a:lnTo>
                    <a:pt x="218431" y="164434"/>
                  </a:lnTo>
                  <a:lnTo>
                    <a:pt x="218341" y="162426"/>
                  </a:lnTo>
                  <a:lnTo>
                    <a:pt x="218325" y="162139"/>
                  </a:lnTo>
                  <a:lnTo>
                    <a:pt x="218300" y="161865"/>
                  </a:lnTo>
                  <a:lnTo>
                    <a:pt x="218260" y="161604"/>
                  </a:lnTo>
                  <a:lnTo>
                    <a:pt x="218203" y="161356"/>
                  </a:lnTo>
                  <a:lnTo>
                    <a:pt x="218137" y="161134"/>
                  </a:lnTo>
                  <a:lnTo>
                    <a:pt x="218064" y="160926"/>
                  </a:lnTo>
                  <a:lnTo>
                    <a:pt x="217982" y="160717"/>
                  </a:lnTo>
                  <a:lnTo>
                    <a:pt x="217893" y="160547"/>
                  </a:lnTo>
                  <a:lnTo>
                    <a:pt x="217795" y="160378"/>
                  </a:lnTo>
                  <a:lnTo>
                    <a:pt x="217689" y="160221"/>
                  </a:lnTo>
                  <a:lnTo>
                    <a:pt x="217575" y="160091"/>
                  </a:lnTo>
                  <a:lnTo>
                    <a:pt x="217461" y="159974"/>
                  </a:lnTo>
                  <a:lnTo>
                    <a:pt x="217338" y="159869"/>
                  </a:lnTo>
                  <a:lnTo>
                    <a:pt x="217216" y="159791"/>
                  </a:lnTo>
                  <a:lnTo>
                    <a:pt x="217085" y="159713"/>
                  </a:lnTo>
                  <a:lnTo>
                    <a:pt x="216955" y="159660"/>
                  </a:lnTo>
                  <a:lnTo>
                    <a:pt x="216931" y="159491"/>
                  </a:lnTo>
                  <a:lnTo>
                    <a:pt x="216898" y="159321"/>
                  </a:lnTo>
                  <a:lnTo>
                    <a:pt x="216857" y="159165"/>
                  </a:lnTo>
                  <a:lnTo>
                    <a:pt x="216816" y="159008"/>
                  </a:lnTo>
                  <a:lnTo>
                    <a:pt x="216759" y="158865"/>
                  </a:lnTo>
                  <a:lnTo>
                    <a:pt x="216702" y="158721"/>
                  </a:lnTo>
                  <a:lnTo>
                    <a:pt x="216629" y="158604"/>
                  </a:lnTo>
                  <a:lnTo>
                    <a:pt x="216555" y="158487"/>
                  </a:lnTo>
                  <a:lnTo>
                    <a:pt x="216466" y="158369"/>
                  </a:lnTo>
                  <a:lnTo>
                    <a:pt x="216376" y="158278"/>
                  </a:lnTo>
                  <a:lnTo>
                    <a:pt x="216270" y="158200"/>
                  </a:lnTo>
                  <a:lnTo>
                    <a:pt x="216164" y="158134"/>
                  </a:lnTo>
                  <a:lnTo>
                    <a:pt x="216050" y="158082"/>
                  </a:lnTo>
                  <a:lnTo>
                    <a:pt x="215919" y="158043"/>
                  </a:lnTo>
                  <a:lnTo>
                    <a:pt x="215789" y="158030"/>
                  </a:lnTo>
                  <a:lnTo>
                    <a:pt x="215642" y="158030"/>
                  </a:lnTo>
                  <a:lnTo>
                    <a:pt x="210097" y="158161"/>
                  </a:lnTo>
                  <a:lnTo>
                    <a:pt x="204552" y="158304"/>
                  </a:lnTo>
                  <a:lnTo>
                    <a:pt x="193479" y="158617"/>
                  </a:lnTo>
                  <a:lnTo>
                    <a:pt x="182413" y="158943"/>
                  </a:lnTo>
                  <a:lnTo>
                    <a:pt x="176893" y="159100"/>
                  </a:lnTo>
                  <a:lnTo>
                    <a:pt x="171372" y="159243"/>
                  </a:lnTo>
                  <a:lnTo>
                    <a:pt x="171658" y="146996"/>
                  </a:lnTo>
                  <a:lnTo>
                    <a:pt x="171804" y="140748"/>
                  </a:lnTo>
                  <a:lnTo>
                    <a:pt x="171870" y="137605"/>
                  </a:lnTo>
                  <a:lnTo>
                    <a:pt x="171927" y="134435"/>
                  </a:lnTo>
                  <a:lnTo>
                    <a:pt x="171984" y="131266"/>
                  </a:lnTo>
                  <a:lnTo>
                    <a:pt x="172025" y="128083"/>
                  </a:lnTo>
                  <a:lnTo>
                    <a:pt x="172065" y="124901"/>
                  </a:lnTo>
                  <a:lnTo>
                    <a:pt x="172090" y="121705"/>
                  </a:lnTo>
                  <a:lnTo>
                    <a:pt x="172114" y="118510"/>
                  </a:lnTo>
                  <a:lnTo>
                    <a:pt x="172114" y="115301"/>
                  </a:lnTo>
                  <a:lnTo>
                    <a:pt x="172106" y="112092"/>
                  </a:lnTo>
                  <a:lnTo>
                    <a:pt x="172090" y="108897"/>
                  </a:lnTo>
                  <a:lnTo>
                    <a:pt x="172049" y="105688"/>
                  </a:lnTo>
                  <a:lnTo>
                    <a:pt x="171992" y="102493"/>
                  </a:lnTo>
                  <a:lnTo>
                    <a:pt x="171927" y="99297"/>
                  </a:lnTo>
                  <a:lnTo>
                    <a:pt x="171878" y="97706"/>
                  </a:lnTo>
                  <a:lnTo>
                    <a:pt x="171829" y="96115"/>
                  </a:lnTo>
                  <a:lnTo>
                    <a:pt x="171780" y="94523"/>
                  </a:lnTo>
                  <a:lnTo>
                    <a:pt x="171723" y="92945"/>
                  </a:lnTo>
                  <a:lnTo>
                    <a:pt x="171658" y="91354"/>
                  </a:lnTo>
                  <a:lnTo>
                    <a:pt x="171592" y="89776"/>
                  </a:lnTo>
                  <a:lnTo>
                    <a:pt x="171511" y="88197"/>
                  </a:lnTo>
                  <a:lnTo>
                    <a:pt x="171437" y="86619"/>
                  </a:lnTo>
                  <a:lnTo>
                    <a:pt x="171348" y="85054"/>
                  </a:lnTo>
                  <a:lnTo>
                    <a:pt x="171258" y="83489"/>
                  </a:lnTo>
                  <a:lnTo>
                    <a:pt x="171152" y="81924"/>
                  </a:lnTo>
                  <a:lnTo>
                    <a:pt x="171054" y="80359"/>
                  </a:lnTo>
                  <a:lnTo>
                    <a:pt x="170940" y="78806"/>
                  </a:lnTo>
                  <a:lnTo>
                    <a:pt x="170818" y="77254"/>
                  </a:lnTo>
                  <a:lnTo>
                    <a:pt x="170695" y="75715"/>
                  </a:lnTo>
                  <a:lnTo>
                    <a:pt x="170565" y="74176"/>
                  </a:lnTo>
                  <a:lnTo>
                    <a:pt x="170426" y="72637"/>
                  </a:lnTo>
                  <a:lnTo>
                    <a:pt x="170280" y="71111"/>
                  </a:lnTo>
                  <a:lnTo>
                    <a:pt x="170125" y="69585"/>
                  </a:lnTo>
                  <a:lnTo>
                    <a:pt x="169962" y="68072"/>
                  </a:lnTo>
                  <a:lnTo>
                    <a:pt x="169790" y="66559"/>
                  </a:lnTo>
                  <a:lnTo>
                    <a:pt x="169619" y="65059"/>
                  </a:lnTo>
                  <a:lnTo>
                    <a:pt x="169432" y="63559"/>
                  </a:lnTo>
                  <a:lnTo>
                    <a:pt x="169236" y="62072"/>
                  </a:lnTo>
                  <a:lnTo>
                    <a:pt x="169040" y="60585"/>
                  </a:lnTo>
                  <a:lnTo>
                    <a:pt x="168828" y="59111"/>
                  </a:lnTo>
                  <a:lnTo>
                    <a:pt x="168804" y="58968"/>
                  </a:lnTo>
                  <a:lnTo>
                    <a:pt x="168779" y="58838"/>
                  </a:lnTo>
                  <a:lnTo>
                    <a:pt x="168747" y="58707"/>
                  </a:lnTo>
                  <a:lnTo>
                    <a:pt x="168706" y="58590"/>
                  </a:lnTo>
                  <a:lnTo>
                    <a:pt x="168665" y="58498"/>
                  </a:lnTo>
                  <a:lnTo>
                    <a:pt x="168616" y="58407"/>
                  </a:lnTo>
                  <a:lnTo>
                    <a:pt x="168559" y="58316"/>
                  </a:lnTo>
                  <a:lnTo>
                    <a:pt x="168510" y="58238"/>
                  </a:lnTo>
                  <a:lnTo>
                    <a:pt x="168453" y="58185"/>
                  </a:lnTo>
                  <a:lnTo>
                    <a:pt x="168388" y="58120"/>
                  </a:lnTo>
                  <a:lnTo>
                    <a:pt x="168323" y="58081"/>
                  </a:lnTo>
                  <a:lnTo>
                    <a:pt x="168257" y="58042"/>
                  </a:lnTo>
                  <a:lnTo>
                    <a:pt x="168192" y="58016"/>
                  </a:lnTo>
                  <a:lnTo>
                    <a:pt x="168127" y="57990"/>
                  </a:lnTo>
                  <a:lnTo>
                    <a:pt x="168062" y="57977"/>
                  </a:lnTo>
                  <a:lnTo>
                    <a:pt x="167988" y="57977"/>
                  </a:lnTo>
                  <a:lnTo>
                    <a:pt x="167899" y="57990"/>
                  </a:lnTo>
                  <a:lnTo>
                    <a:pt x="167809" y="58003"/>
                  </a:lnTo>
                  <a:lnTo>
                    <a:pt x="167719" y="58042"/>
                  </a:lnTo>
                  <a:lnTo>
                    <a:pt x="167621" y="58107"/>
                  </a:lnTo>
                  <a:lnTo>
                    <a:pt x="167491" y="58198"/>
                  </a:lnTo>
                  <a:lnTo>
                    <a:pt x="167360" y="58316"/>
                  </a:lnTo>
                  <a:lnTo>
                    <a:pt x="167246" y="58459"/>
                  </a:lnTo>
                  <a:lnTo>
                    <a:pt x="167189" y="58538"/>
                  </a:lnTo>
                  <a:lnTo>
                    <a:pt x="167140" y="58629"/>
                  </a:lnTo>
                  <a:lnTo>
                    <a:pt x="167091" y="58720"/>
                  </a:lnTo>
                  <a:lnTo>
                    <a:pt x="167050" y="58824"/>
                  </a:lnTo>
                  <a:lnTo>
                    <a:pt x="167010" y="58929"/>
                  </a:lnTo>
                  <a:lnTo>
                    <a:pt x="166977" y="59033"/>
                  </a:lnTo>
                  <a:lnTo>
                    <a:pt x="166944" y="59151"/>
                  </a:lnTo>
                  <a:lnTo>
                    <a:pt x="166920" y="59268"/>
                  </a:lnTo>
                  <a:lnTo>
                    <a:pt x="166904" y="59398"/>
                  </a:lnTo>
                  <a:lnTo>
                    <a:pt x="166887" y="59529"/>
                  </a:lnTo>
                  <a:lnTo>
                    <a:pt x="166765" y="61642"/>
                  </a:lnTo>
                  <a:lnTo>
                    <a:pt x="166659" y="63755"/>
                  </a:lnTo>
                  <a:lnTo>
                    <a:pt x="166569" y="65881"/>
                  </a:lnTo>
                  <a:lnTo>
                    <a:pt x="166488" y="68007"/>
                  </a:lnTo>
                  <a:lnTo>
                    <a:pt x="166414" y="70146"/>
                  </a:lnTo>
                  <a:lnTo>
                    <a:pt x="166349" y="72285"/>
                  </a:lnTo>
                  <a:lnTo>
                    <a:pt x="166300" y="74424"/>
                  </a:lnTo>
                  <a:lnTo>
                    <a:pt x="166259" y="76563"/>
                  </a:lnTo>
                  <a:lnTo>
                    <a:pt x="163210" y="76367"/>
                  </a:lnTo>
                  <a:lnTo>
                    <a:pt x="160152" y="76198"/>
                  </a:lnTo>
                  <a:lnTo>
                    <a:pt x="158611" y="76107"/>
                  </a:lnTo>
                  <a:lnTo>
                    <a:pt x="157078" y="76041"/>
                  </a:lnTo>
                  <a:lnTo>
                    <a:pt x="155537" y="75976"/>
                  </a:lnTo>
                  <a:lnTo>
                    <a:pt x="154004" y="75924"/>
                  </a:lnTo>
                  <a:lnTo>
                    <a:pt x="152462" y="75885"/>
                  </a:lnTo>
                  <a:lnTo>
                    <a:pt x="150929" y="75859"/>
                  </a:lnTo>
                  <a:lnTo>
                    <a:pt x="149388" y="75859"/>
                  </a:lnTo>
                  <a:lnTo>
                    <a:pt x="147855" y="75872"/>
                  </a:lnTo>
                  <a:lnTo>
                    <a:pt x="146330" y="75898"/>
                  </a:lnTo>
                  <a:lnTo>
                    <a:pt x="144805" y="75963"/>
                  </a:lnTo>
                  <a:lnTo>
                    <a:pt x="143281" y="76041"/>
                  </a:lnTo>
                  <a:lnTo>
                    <a:pt x="141764" y="76146"/>
                  </a:lnTo>
                  <a:lnTo>
                    <a:pt x="141584" y="73785"/>
                  </a:lnTo>
                  <a:lnTo>
                    <a:pt x="141397" y="71424"/>
                  </a:lnTo>
                  <a:lnTo>
                    <a:pt x="141201" y="69076"/>
                  </a:lnTo>
                  <a:lnTo>
                    <a:pt x="140997" y="66742"/>
                  </a:lnTo>
                  <a:lnTo>
                    <a:pt x="140785" y="64407"/>
                  </a:lnTo>
                  <a:lnTo>
                    <a:pt x="140565" y="62072"/>
                  </a:lnTo>
                  <a:lnTo>
                    <a:pt x="140345" y="59751"/>
                  </a:lnTo>
                  <a:lnTo>
                    <a:pt x="140109" y="57429"/>
                  </a:lnTo>
                  <a:lnTo>
                    <a:pt x="140842" y="57846"/>
                  </a:lnTo>
                  <a:lnTo>
                    <a:pt x="141576" y="58251"/>
                  </a:lnTo>
                  <a:lnTo>
                    <a:pt x="142326" y="58616"/>
                  </a:lnTo>
                  <a:lnTo>
                    <a:pt x="143093" y="58968"/>
                  </a:lnTo>
                  <a:lnTo>
                    <a:pt x="143868" y="59294"/>
                  </a:lnTo>
                  <a:lnTo>
                    <a:pt x="144650" y="59594"/>
                  </a:lnTo>
                  <a:lnTo>
                    <a:pt x="145441" y="59868"/>
                  </a:lnTo>
                  <a:lnTo>
                    <a:pt x="146249" y="60116"/>
                  </a:lnTo>
                  <a:lnTo>
                    <a:pt x="147072" y="60337"/>
                  </a:lnTo>
                  <a:lnTo>
                    <a:pt x="147896" y="60533"/>
                  </a:lnTo>
                  <a:lnTo>
                    <a:pt x="148744" y="60703"/>
                  </a:lnTo>
                  <a:lnTo>
                    <a:pt x="149592" y="60859"/>
                  </a:lnTo>
                  <a:lnTo>
                    <a:pt x="150456" y="60977"/>
                  </a:lnTo>
                  <a:lnTo>
                    <a:pt x="151337" y="61068"/>
                  </a:lnTo>
                  <a:lnTo>
                    <a:pt x="152218" y="61133"/>
                  </a:lnTo>
                  <a:lnTo>
                    <a:pt x="153123" y="61159"/>
                  </a:lnTo>
                  <a:lnTo>
                    <a:pt x="153588" y="61172"/>
                  </a:lnTo>
                  <a:lnTo>
                    <a:pt x="154044" y="61172"/>
                  </a:lnTo>
                  <a:lnTo>
                    <a:pt x="154509" y="61159"/>
                  </a:lnTo>
                  <a:lnTo>
                    <a:pt x="154974" y="61133"/>
                  </a:lnTo>
                  <a:lnTo>
                    <a:pt x="155431" y="61107"/>
                  </a:lnTo>
                  <a:lnTo>
                    <a:pt x="155895" y="61068"/>
                  </a:lnTo>
                  <a:lnTo>
                    <a:pt x="156352" y="61016"/>
                  </a:lnTo>
                  <a:lnTo>
                    <a:pt x="156809" y="60964"/>
                  </a:lnTo>
                  <a:lnTo>
                    <a:pt x="157265" y="60898"/>
                  </a:lnTo>
                  <a:lnTo>
                    <a:pt x="157722" y="60820"/>
                  </a:lnTo>
                  <a:lnTo>
                    <a:pt x="158179" y="60742"/>
                  </a:lnTo>
                  <a:lnTo>
                    <a:pt x="158635" y="60651"/>
                  </a:lnTo>
                  <a:lnTo>
                    <a:pt x="159084" y="60546"/>
                  </a:lnTo>
                  <a:lnTo>
                    <a:pt x="159540" y="60429"/>
                  </a:lnTo>
                  <a:lnTo>
                    <a:pt x="159989" y="60311"/>
                  </a:lnTo>
                  <a:lnTo>
                    <a:pt x="160429" y="60181"/>
                  </a:lnTo>
                  <a:lnTo>
                    <a:pt x="160878" y="60051"/>
                  </a:lnTo>
                  <a:lnTo>
                    <a:pt x="161326" y="59907"/>
                  </a:lnTo>
                  <a:lnTo>
                    <a:pt x="161766" y="59751"/>
                  </a:lnTo>
                  <a:lnTo>
                    <a:pt x="162207" y="59581"/>
                  </a:lnTo>
                  <a:lnTo>
                    <a:pt x="162647" y="59411"/>
                  </a:lnTo>
                  <a:lnTo>
                    <a:pt x="163079" y="59229"/>
                  </a:lnTo>
                  <a:lnTo>
                    <a:pt x="163520" y="59046"/>
                  </a:lnTo>
                  <a:lnTo>
                    <a:pt x="163952" y="58851"/>
                  </a:lnTo>
                  <a:lnTo>
                    <a:pt x="164384" y="58642"/>
                  </a:lnTo>
                  <a:lnTo>
                    <a:pt x="164808" y="58433"/>
                  </a:lnTo>
                  <a:lnTo>
                    <a:pt x="165240" y="58198"/>
                  </a:lnTo>
                  <a:lnTo>
                    <a:pt x="165664" y="57977"/>
                  </a:lnTo>
                  <a:lnTo>
                    <a:pt x="166080" y="57729"/>
                  </a:lnTo>
                  <a:lnTo>
                    <a:pt x="166504" y="57494"/>
                  </a:lnTo>
                  <a:lnTo>
                    <a:pt x="166920" y="57233"/>
                  </a:lnTo>
                  <a:lnTo>
                    <a:pt x="167336" y="56972"/>
                  </a:lnTo>
                  <a:lnTo>
                    <a:pt x="167507" y="56855"/>
                  </a:lnTo>
                  <a:lnTo>
                    <a:pt x="167589" y="56803"/>
                  </a:lnTo>
                  <a:lnTo>
                    <a:pt x="167678" y="56764"/>
                  </a:lnTo>
                  <a:lnTo>
                    <a:pt x="168298" y="56346"/>
                  </a:lnTo>
                  <a:lnTo>
                    <a:pt x="168910" y="55903"/>
                  </a:lnTo>
                  <a:lnTo>
                    <a:pt x="169513" y="55446"/>
                  </a:lnTo>
                  <a:lnTo>
                    <a:pt x="170116" y="54977"/>
                  </a:lnTo>
                  <a:lnTo>
                    <a:pt x="170712" y="54481"/>
                  </a:lnTo>
                  <a:lnTo>
                    <a:pt x="171299" y="53986"/>
                  </a:lnTo>
                  <a:lnTo>
                    <a:pt x="171878" y="53464"/>
                  </a:lnTo>
                  <a:lnTo>
                    <a:pt x="172457" y="52916"/>
                  </a:lnTo>
                  <a:lnTo>
                    <a:pt x="173019" y="52368"/>
                  </a:lnTo>
                  <a:lnTo>
                    <a:pt x="173582" y="51794"/>
                  </a:lnTo>
                  <a:lnTo>
                    <a:pt x="174137" y="51207"/>
                  </a:lnTo>
                  <a:lnTo>
                    <a:pt x="174683" y="50607"/>
                  </a:lnTo>
                  <a:lnTo>
                    <a:pt x="175221" y="49981"/>
                  </a:lnTo>
                  <a:lnTo>
                    <a:pt x="175751" y="49355"/>
                  </a:lnTo>
                  <a:lnTo>
                    <a:pt x="176273" y="48703"/>
                  </a:lnTo>
                  <a:lnTo>
                    <a:pt x="176779" y="48038"/>
                  </a:lnTo>
                  <a:lnTo>
                    <a:pt x="177284" y="47360"/>
                  </a:lnTo>
                  <a:lnTo>
                    <a:pt x="177782" y="46668"/>
                  </a:lnTo>
                  <a:lnTo>
                    <a:pt x="178271" y="45964"/>
                  </a:lnTo>
                  <a:lnTo>
                    <a:pt x="178744" y="45247"/>
                  </a:lnTo>
                  <a:lnTo>
                    <a:pt x="179217" y="44503"/>
                  </a:lnTo>
                  <a:lnTo>
                    <a:pt x="179673" y="43760"/>
                  </a:lnTo>
                  <a:lnTo>
                    <a:pt x="180122" y="42990"/>
                  </a:lnTo>
                  <a:lnTo>
                    <a:pt x="180562" y="42221"/>
                  </a:lnTo>
                  <a:lnTo>
                    <a:pt x="180994" y="41425"/>
                  </a:lnTo>
                  <a:lnTo>
                    <a:pt x="181418" y="40629"/>
                  </a:lnTo>
                  <a:lnTo>
                    <a:pt x="181826" y="39821"/>
                  </a:lnTo>
                  <a:lnTo>
                    <a:pt x="182226" y="38986"/>
                  </a:lnTo>
                  <a:lnTo>
                    <a:pt x="182609" y="38151"/>
                  </a:lnTo>
                  <a:lnTo>
                    <a:pt x="182992" y="37290"/>
                  </a:lnTo>
                  <a:lnTo>
                    <a:pt x="183359" y="36430"/>
                  </a:lnTo>
                  <a:lnTo>
                    <a:pt x="183710" y="35556"/>
                  </a:lnTo>
                  <a:lnTo>
                    <a:pt x="184052" y="34669"/>
                  </a:lnTo>
                  <a:lnTo>
                    <a:pt x="184387" y="33769"/>
                  </a:lnTo>
                  <a:lnTo>
                    <a:pt x="184713" y="32856"/>
                  </a:lnTo>
                  <a:lnTo>
                    <a:pt x="185014" y="31930"/>
                  </a:lnTo>
                  <a:lnTo>
                    <a:pt x="185316" y="31004"/>
                  </a:lnTo>
                  <a:lnTo>
                    <a:pt x="185602" y="30065"/>
                  </a:lnTo>
                  <a:lnTo>
                    <a:pt x="185871" y="29112"/>
                  </a:lnTo>
                  <a:lnTo>
                    <a:pt x="186132" y="28147"/>
                  </a:lnTo>
                  <a:lnTo>
                    <a:pt x="186376" y="27169"/>
                  </a:lnTo>
                  <a:lnTo>
                    <a:pt x="186613" y="26178"/>
                  </a:lnTo>
                  <a:lnTo>
                    <a:pt x="186833" y="25186"/>
                  </a:lnTo>
                  <a:lnTo>
                    <a:pt x="187037" y="24182"/>
                  </a:lnTo>
                  <a:lnTo>
                    <a:pt x="187232" y="23178"/>
                  </a:lnTo>
                  <a:lnTo>
                    <a:pt x="187412" y="22147"/>
                  </a:lnTo>
                  <a:lnTo>
                    <a:pt x="187575" y="21117"/>
                  </a:lnTo>
                  <a:lnTo>
                    <a:pt x="187730" y="20074"/>
                  </a:lnTo>
                  <a:lnTo>
                    <a:pt x="187868" y="19030"/>
                  </a:lnTo>
                  <a:lnTo>
                    <a:pt x="187991" y="17974"/>
                  </a:lnTo>
                  <a:lnTo>
                    <a:pt x="188097" y="16904"/>
                  </a:lnTo>
                  <a:lnTo>
                    <a:pt x="188195" y="15835"/>
                  </a:lnTo>
                  <a:lnTo>
                    <a:pt x="188276" y="14752"/>
                  </a:lnTo>
                  <a:lnTo>
                    <a:pt x="188333" y="13669"/>
                  </a:lnTo>
                  <a:lnTo>
                    <a:pt x="188382" y="12574"/>
                  </a:lnTo>
                  <a:lnTo>
                    <a:pt x="188415" y="11465"/>
                  </a:lnTo>
                  <a:lnTo>
                    <a:pt x="188439" y="10356"/>
                  </a:lnTo>
                  <a:lnTo>
                    <a:pt x="188439" y="9235"/>
                  </a:lnTo>
                  <a:lnTo>
                    <a:pt x="188423" y="8113"/>
                  </a:lnTo>
                  <a:lnTo>
                    <a:pt x="188390" y="6978"/>
                  </a:lnTo>
                  <a:lnTo>
                    <a:pt x="188350" y="5844"/>
                  </a:lnTo>
                  <a:lnTo>
                    <a:pt x="188284" y="4696"/>
                  </a:lnTo>
                  <a:lnTo>
                    <a:pt x="188203" y="3548"/>
                  </a:lnTo>
                  <a:lnTo>
                    <a:pt x="188105" y="2400"/>
                  </a:lnTo>
                  <a:lnTo>
                    <a:pt x="188072" y="2152"/>
                  </a:lnTo>
                  <a:lnTo>
                    <a:pt x="188023" y="1918"/>
                  </a:lnTo>
                  <a:lnTo>
                    <a:pt x="187966" y="1722"/>
                  </a:lnTo>
                  <a:lnTo>
                    <a:pt x="187901" y="1539"/>
                  </a:lnTo>
                  <a:lnTo>
                    <a:pt x="187820" y="1383"/>
                  </a:lnTo>
                  <a:lnTo>
                    <a:pt x="187730" y="1239"/>
                  </a:lnTo>
                  <a:lnTo>
                    <a:pt x="187632" y="1122"/>
                  </a:lnTo>
                  <a:lnTo>
                    <a:pt x="187526" y="1031"/>
                  </a:lnTo>
                  <a:lnTo>
                    <a:pt x="187412" y="952"/>
                  </a:lnTo>
                  <a:lnTo>
                    <a:pt x="187298" y="900"/>
                  </a:lnTo>
                  <a:lnTo>
                    <a:pt x="187175" y="861"/>
                  </a:lnTo>
                  <a:lnTo>
                    <a:pt x="187045" y="835"/>
                  </a:lnTo>
                  <a:lnTo>
                    <a:pt x="186914" y="835"/>
                  </a:lnTo>
                  <a:lnTo>
                    <a:pt x="186792" y="848"/>
                  </a:lnTo>
                  <a:lnTo>
                    <a:pt x="186662" y="874"/>
                  </a:lnTo>
                  <a:lnTo>
                    <a:pt x="186531" y="926"/>
                  </a:lnTo>
                  <a:lnTo>
                    <a:pt x="186433" y="718"/>
                  </a:lnTo>
                  <a:lnTo>
                    <a:pt x="186327" y="522"/>
                  </a:lnTo>
                  <a:lnTo>
                    <a:pt x="186270" y="444"/>
                  </a:lnTo>
                  <a:lnTo>
                    <a:pt x="186213" y="365"/>
                  </a:lnTo>
                  <a:lnTo>
                    <a:pt x="186148" y="287"/>
                  </a:lnTo>
                  <a:lnTo>
                    <a:pt x="186083" y="235"/>
                  </a:lnTo>
                  <a:lnTo>
                    <a:pt x="186009" y="170"/>
                  </a:lnTo>
                  <a:lnTo>
                    <a:pt x="185936" y="118"/>
                  </a:lnTo>
                  <a:lnTo>
                    <a:pt x="185863" y="79"/>
                  </a:lnTo>
                  <a:lnTo>
                    <a:pt x="185781" y="52"/>
                  </a:lnTo>
                  <a:lnTo>
                    <a:pt x="185699" y="26"/>
                  </a:lnTo>
                  <a:lnTo>
                    <a:pt x="185610" y="13"/>
                  </a:lnTo>
                  <a:lnTo>
                    <a:pt x="1855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-6135550" y="-12217050"/>
              <a:ext cx="1146725" cy="1054575"/>
            </a:xfrm>
            <a:custGeom>
              <a:avLst/>
              <a:gdLst/>
              <a:ahLst/>
              <a:cxnLst/>
              <a:rect l="l" t="t" r="r" b="b"/>
              <a:pathLst>
                <a:path w="45869" h="42183" extrusionOk="0">
                  <a:moveTo>
                    <a:pt x="45868" y="1"/>
                  </a:moveTo>
                  <a:lnTo>
                    <a:pt x="44246" y="183"/>
                  </a:lnTo>
                  <a:lnTo>
                    <a:pt x="42615" y="327"/>
                  </a:lnTo>
                  <a:lnTo>
                    <a:pt x="40984" y="470"/>
                  </a:lnTo>
                  <a:lnTo>
                    <a:pt x="39353" y="588"/>
                  </a:lnTo>
                  <a:lnTo>
                    <a:pt x="37722" y="679"/>
                  </a:lnTo>
                  <a:lnTo>
                    <a:pt x="36091" y="757"/>
                  </a:lnTo>
                  <a:lnTo>
                    <a:pt x="34461" y="822"/>
                  </a:lnTo>
                  <a:lnTo>
                    <a:pt x="32838" y="875"/>
                  </a:lnTo>
                  <a:lnTo>
                    <a:pt x="32976" y="1305"/>
                  </a:lnTo>
                  <a:lnTo>
                    <a:pt x="33115" y="1736"/>
                  </a:lnTo>
                  <a:lnTo>
                    <a:pt x="33237" y="2166"/>
                  </a:lnTo>
                  <a:lnTo>
                    <a:pt x="33360" y="2609"/>
                  </a:lnTo>
                  <a:lnTo>
                    <a:pt x="33466" y="3066"/>
                  </a:lnTo>
                  <a:lnTo>
                    <a:pt x="33564" y="3509"/>
                  </a:lnTo>
                  <a:lnTo>
                    <a:pt x="33653" y="3966"/>
                  </a:lnTo>
                  <a:lnTo>
                    <a:pt x="33743" y="4422"/>
                  </a:lnTo>
                  <a:lnTo>
                    <a:pt x="33816" y="4892"/>
                  </a:lnTo>
                  <a:lnTo>
                    <a:pt x="33882" y="5361"/>
                  </a:lnTo>
                  <a:lnTo>
                    <a:pt x="33939" y="5831"/>
                  </a:lnTo>
                  <a:lnTo>
                    <a:pt x="33979" y="6301"/>
                  </a:lnTo>
                  <a:lnTo>
                    <a:pt x="34020" y="6783"/>
                  </a:lnTo>
                  <a:lnTo>
                    <a:pt x="34053" y="7253"/>
                  </a:lnTo>
                  <a:lnTo>
                    <a:pt x="34077" y="7735"/>
                  </a:lnTo>
                  <a:lnTo>
                    <a:pt x="34094" y="8218"/>
                  </a:lnTo>
                  <a:lnTo>
                    <a:pt x="34102" y="8701"/>
                  </a:lnTo>
                  <a:lnTo>
                    <a:pt x="34102" y="9183"/>
                  </a:lnTo>
                  <a:lnTo>
                    <a:pt x="34094" y="9666"/>
                  </a:lnTo>
                  <a:lnTo>
                    <a:pt x="34077" y="10148"/>
                  </a:lnTo>
                  <a:lnTo>
                    <a:pt x="34053" y="10631"/>
                  </a:lnTo>
                  <a:lnTo>
                    <a:pt x="34020" y="11113"/>
                  </a:lnTo>
                  <a:lnTo>
                    <a:pt x="33979" y="11596"/>
                  </a:lnTo>
                  <a:lnTo>
                    <a:pt x="33939" y="12079"/>
                  </a:lnTo>
                  <a:lnTo>
                    <a:pt x="33882" y="12561"/>
                  </a:lnTo>
                  <a:lnTo>
                    <a:pt x="33816" y="13031"/>
                  </a:lnTo>
                  <a:lnTo>
                    <a:pt x="33751" y="13513"/>
                  </a:lnTo>
                  <a:lnTo>
                    <a:pt x="33678" y="13983"/>
                  </a:lnTo>
                  <a:lnTo>
                    <a:pt x="33588" y="14453"/>
                  </a:lnTo>
                  <a:lnTo>
                    <a:pt x="33498" y="14909"/>
                  </a:lnTo>
                  <a:lnTo>
                    <a:pt x="33400" y="15379"/>
                  </a:lnTo>
                  <a:lnTo>
                    <a:pt x="33294" y="15835"/>
                  </a:lnTo>
                  <a:lnTo>
                    <a:pt x="33188" y="16292"/>
                  </a:lnTo>
                  <a:lnTo>
                    <a:pt x="33066" y="16735"/>
                  </a:lnTo>
                  <a:lnTo>
                    <a:pt x="32944" y="17179"/>
                  </a:lnTo>
                  <a:lnTo>
                    <a:pt x="32805" y="17622"/>
                  </a:lnTo>
                  <a:lnTo>
                    <a:pt x="32667" y="18052"/>
                  </a:lnTo>
                  <a:lnTo>
                    <a:pt x="32520" y="18483"/>
                  </a:lnTo>
                  <a:lnTo>
                    <a:pt x="32373" y="18900"/>
                  </a:lnTo>
                  <a:lnTo>
                    <a:pt x="32210" y="19318"/>
                  </a:lnTo>
                  <a:lnTo>
                    <a:pt x="32047" y="19722"/>
                  </a:lnTo>
                  <a:lnTo>
                    <a:pt x="31876" y="20126"/>
                  </a:lnTo>
                  <a:lnTo>
                    <a:pt x="31696" y="20518"/>
                  </a:lnTo>
                  <a:lnTo>
                    <a:pt x="31509" y="20909"/>
                  </a:lnTo>
                  <a:lnTo>
                    <a:pt x="31321" y="21274"/>
                  </a:lnTo>
                  <a:lnTo>
                    <a:pt x="31125" y="21652"/>
                  </a:lnTo>
                  <a:lnTo>
                    <a:pt x="30922" y="22004"/>
                  </a:lnTo>
                  <a:lnTo>
                    <a:pt x="30718" y="22357"/>
                  </a:lnTo>
                  <a:lnTo>
                    <a:pt x="30498" y="22696"/>
                  </a:lnTo>
                  <a:lnTo>
                    <a:pt x="30277" y="23022"/>
                  </a:lnTo>
                  <a:lnTo>
                    <a:pt x="30057" y="23335"/>
                  </a:lnTo>
                  <a:lnTo>
                    <a:pt x="29821" y="23648"/>
                  </a:lnTo>
                  <a:lnTo>
                    <a:pt x="29584" y="23948"/>
                  </a:lnTo>
                  <a:lnTo>
                    <a:pt x="29340" y="24235"/>
                  </a:lnTo>
                  <a:lnTo>
                    <a:pt x="29095" y="24509"/>
                  </a:lnTo>
                  <a:lnTo>
                    <a:pt x="28842" y="24770"/>
                  </a:lnTo>
                  <a:lnTo>
                    <a:pt x="28581" y="25017"/>
                  </a:lnTo>
                  <a:lnTo>
                    <a:pt x="28312" y="25252"/>
                  </a:lnTo>
                  <a:lnTo>
                    <a:pt x="28043" y="25474"/>
                  </a:lnTo>
                  <a:lnTo>
                    <a:pt x="27766" y="25683"/>
                  </a:lnTo>
                  <a:lnTo>
                    <a:pt x="27489" y="25878"/>
                  </a:lnTo>
                  <a:lnTo>
                    <a:pt x="27203" y="26061"/>
                  </a:lnTo>
                  <a:lnTo>
                    <a:pt x="26918" y="26230"/>
                  </a:lnTo>
                  <a:lnTo>
                    <a:pt x="26616" y="26387"/>
                  </a:lnTo>
                  <a:lnTo>
                    <a:pt x="26233" y="26556"/>
                  </a:lnTo>
                  <a:lnTo>
                    <a:pt x="25850" y="26700"/>
                  </a:lnTo>
                  <a:lnTo>
                    <a:pt x="25466" y="26817"/>
                  </a:lnTo>
                  <a:lnTo>
                    <a:pt x="25075" y="26896"/>
                  </a:lnTo>
                  <a:lnTo>
                    <a:pt x="24692" y="26961"/>
                  </a:lnTo>
                  <a:lnTo>
                    <a:pt x="24300" y="26987"/>
                  </a:lnTo>
                  <a:lnTo>
                    <a:pt x="23917" y="27000"/>
                  </a:lnTo>
                  <a:lnTo>
                    <a:pt x="23534" y="26987"/>
                  </a:lnTo>
                  <a:lnTo>
                    <a:pt x="23150" y="26935"/>
                  </a:lnTo>
                  <a:lnTo>
                    <a:pt x="22767" y="26870"/>
                  </a:lnTo>
                  <a:lnTo>
                    <a:pt x="22384" y="26778"/>
                  </a:lnTo>
                  <a:lnTo>
                    <a:pt x="22009" y="26661"/>
                  </a:lnTo>
                  <a:lnTo>
                    <a:pt x="21634" y="26530"/>
                  </a:lnTo>
                  <a:lnTo>
                    <a:pt x="21259" y="26361"/>
                  </a:lnTo>
                  <a:lnTo>
                    <a:pt x="20892" y="26191"/>
                  </a:lnTo>
                  <a:lnTo>
                    <a:pt x="20525" y="25983"/>
                  </a:lnTo>
                  <a:lnTo>
                    <a:pt x="20166" y="25761"/>
                  </a:lnTo>
                  <a:lnTo>
                    <a:pt x="19815" y="25513"/>
                  </a:lnTo>
                  <a:lnTo>
                    <a:pt x="19465" y="25252"/>
                  </a:lnTo>
                  <a:lnTo>
                    <a:pt x="19114" y="24965"/>
                  </a:lnTo>
                  <a:lnTo>
                    <a:pt x="18772" y="24665"/>
                  </a:lnTo>
                  <a:lnTo>
                    <a:pt x="18437" y="24352"/>
                  </a:lnTo>
                  <a:lnTo>
                    <a:pt x="18111" y="24013"/>
                  </a:lnTo>
                  <a:lnTo>
                    <a:pt x="17793" y="23661"/>
                  </a:lnTo>
                  <a:lnTo>
                    <a:pt x="17475" y="23283"/>
                  </a:lnTo>
                  <a:lnTo>
                    <a:pt x="17165" y="22891"/>
                  </a:lnTo>
                  <a:lnTo>
                    <a:pt x="16872" y="22487"/>
                  </a:lnTo>
                  <a:lnTo>
                    <a:pt x="16578" y="22070"/>
                  </a:lnTo>
                  <a:lnTo>
                    <a:pt x="16293" y="21639"/>
                  </a:lnTo>
                  <a:lnTo>
                    <a:pt x="16024" y="21196"/>
                  </a:lnTo>
                  <a:lnTo>
                    <a:pt x="15754" y="20739"/>
                  </a:lnTo>
                  <a:lnTo>
                    <a:pt x="15502" y="20257"/>
                  </a:lnTo>
                  <a:lnTo>
                    <a:pt x="15339" y="19931"/>
                  </a:lnTo>
                  <a:lnTo>
                    <a:pt x="15176" y="19605"/>
                  </a:lnTo>
                  <a:lnTo>
                    <a:pt x="15012" y="19252"/>
                  </a:lnTo>
                  <a:lnTo>
                    <a:pt x="14857" y="18900"/>
                  </a:lnTo>
                  <a:lnTo>
                    <a:pt x="14711" y="18522"/>
                  </a:lnTo>
                  <a:lnTo>
                    <a:pt x="14564" y="18144"/>
                  </a:lnTo>
                  <a:lnTo>
                    <a:pt x="14417" y="17765"/>
                  </a:lnTo>
                  <a:lnTo>
                    <a:pt x="14279" y="17374"/>
                  </a:lnTo>
                  <a:lnTo>
                    <a:pt x="14140" y="16970"/>
                  </a:lnTo>
                  <a:lnTo>
                    <a:pt x="14018" y="16552"/>
                  </a:lnTo>
                  <a:lnTo>
                    <a:pt x="13887" y="16135"/>
                  </a:lnTo>
                  <a:lnTo>
                    <a:pt x="13773" y="15718"/>
                  </a:lnTo>
                  <a:lnTo>
                    <a:pt x="13659" y="15287"/>
                  </a:lnTo>
                  <a:lnTo>
                    <a:pt x="13553" y="14857"/>
                  </a:lnTo>
                  <a:lnTo>
                    <a:pt x="13455" y="14426"/>
                  </a:lnTo>
                  <a:lnTo>
                    <a:pt x="13365" y="13983"/>
                  </a:lnTo>
                  <a:lnTo>
                    <a:pt x="13276" y="13539"/>
                  </a:lnTo>
                  <a:lnTo>
                    <a:pt x="13202" y="13083"/>
                  </a:lnTo>
                  <a:lnTo>
                    <a:pt x="13129" y="12640"/>
                  </a:lnTo>
                  <a:lnTo>
                    <a:pt x="13072" y="12196"/>
                  </a:lnTo>
                  <a:lnTo>
                    <a:pt x="13015" y="11740"/>
                  </a:lnTo>
                  <a:lnTo>
                    <a:pt x="12974" y="11283"/>
                  </a:lnTo>
                  <a:lnTo>
                    <a:pt x="12941" y="10840"/>
                  </a:lnTo>
                  <a:lnTo>
                    <a:pt x="12917" y="10383"/>
                  </a:lnTo>
                  <a:lnTo>
                    <a:pt x="12900" y="9940"/>
                  </a:lnTo>
                  <a:lnTo>
                    <a:pt x="12900" y="9496"/>
                  </a:lnTo>
                  <a:lnTo>
                    <a:pt x="12909" y="9040"/>
                  </a:lnTo>
                  <a:lnTo>
                    <a:pt x="12925" y="8609"/>
                  </a:lnTo>
                  <a:lnTo>
                    <a:pt x="12958" y="8166"/>
                  </a:lnTo>
                  <a:lnTo>
                    <a:pt x="12998" y="7735"/>
                  </a:lnTo>
                  <a:lnTo>
                    <a:pt x="13047" y="7305"/>
                  </a:lnTo>
                  <a:lnTo>
                    <a:pt x="13112" y="6874"/>
                  </a:lnTo>
                  <a:lnTo>
                    <a:pt x="12281" y="6861"/>
                  </a:lnTo>
                  <a:lnTo>
                    <a:pt x="11449" y="6848"/>
                  </a:lnTo>
                  <a:lnTo>
                    <a:pt x="10625" y="6874"/>
                  </a:lnTo>
                  <a:lnTo>
                    <a:pt x="9802" y="6901"/>
                  </a:lnTo>
                  <a:lnTo>
                    <a:pt x="8986" y="6953"/>
                  </a:lnTo>
                  <a:lnTo>
                    <a:pt x="8163" y="7031"/>
                  </a:lnTo>
                  <a:lnTo>
                    <a:pt x="7347" y="7122"/>
                  </a:lnTo>
                  <a:lnTo>
                    <a:pt x="6540" y="7227"/>
                  </a:lnTo>
                  <a:lnTo>
                    <a:pt x="5725" y="7357"/>
                  </a:lnTo>
                  <a:lnTo>
                    <a:pt x="4909" y="7501"/>
                  </a:lnTo>
                  <a:lnTo>
                    <a:pt x="4094" y="7670"/>
                  </a:lnTo>
                  <a:lnTo>
                    <a:pt x="3278" y="7853"/>
                  </a:lnTo>
                  <a:lnTo>
                    <a:pt x="2463" y="8048"/>
                  </a:lnTo>
                  <a:lnTo>
                    <a:pt x="1647" y="8270"/>
                  </a:lnTo>
                  <a:lnTo>
                    <a:pt x="824" y="8505"/>
                  </a:lnTo>
                  <a:lnTo>
                    <a:pt x="0" y="8766"/>
                  </a:lnTo>
                  <a:lnTo>
                    <a:pt x="98" y="9679"/>
                  </a:lnTo>
                  <a:lnTo>
                    <a:pt x="212" y="10579"/>
                  </a:lnTo>
                  <a:lnTo>
                    <a:pt x="335" y="11479"/>
                  </a:lnTo>
                  <a:lnTo>
                    <a:pt x="465" y="12366"/>
                  </a:lnTo>
                  <a:lnTo>
                    <a:pt x="612" y="13253"/>
                  </a:lnTo>
                  <a:lnTo>
                    <a:pt x="767" y="14126"/>
                  </a:lnTo>
                  <a:lnTo>
                    <a:pt x="938" y="15000"/>
                  </a:lnTo>
                  <a:lnTo>
                    <a:pt x="1117" y="15861"/>
                  </a:lnTo>
                  <a:lnTo>
                    <a:pt x="1305" y="16709"/>
                  </a:lnTo>
                  <a:lnTo>
                    <a:pt x="1509" y="17557"/>
                  </a:lnTo>
                  <a:lnTo>
                    <a:pt x="1721" y="18392"/>
                  </a:lnTo>
                  <a:lnTo>
                    <a:pt x="1941" y="19226"/>
                  </a:lnTo>
                  <a:lnTo>
                    <a:pt x="2177" y="20035"/>
                  </a:lnTo>
                  <a:lnTo>
                    <a:pt x="2422" y="20844"/>
                  </a:lnTo>
                  <a:lnTo>
                    <a:pt x="2675" y="21652"/>
                  </a:lnTo>
                  <a:lnTo>
                    <a:pt x="2944" y="22435"/>
                  </a:lnTo>
                  <a:lnTo>
                    <a:pt x="3221" y="23217"/>
                  </a:lnTo>
                  <a:lnTo>
                    <a:pt x="3507" y="23974"/>
                  </a:lnTo>
                  <a:lnTo>
                    <a:pt x="3800" y="24730"/>
                  </a:lnTo>
                  <a:lnTo>
                    <a:pt x="4102" y="25474"/>
                  </a:lnTo>
                  <a:lnTo>
                    <a:pt x="4420" y="26217"/>
                  </a:lnTo>
                  <a:lnTo>
                    <a:pt x="4738" y="26935"/>
                  </a:lnTo>
                  <a:lnTo>
                    <a:pt x="5072" y="27639"/>
                  </a:lnTo>
                  <a:lnTo>
                    <a:pt x="5415" y="28330"/>
                  </a:lnTo>
                  <a:lnTo>
                    <a:pt x="5765" y="29009"/>
                  </a:lnTo>
                  <a:lnTo>
                    <a:pt x="6124" y="29687"/>
                  </a:lnTo>
                  <a:lnTo>
                    <a:pt x="6491" y="30339"/>
                  </a:lnTo>
                  <a:lnTo>
                    <a:pt x="6866" y="30978"/>
                  </a:lnTo>
                  <a:lnTo>
                    <a:pt x="7258" y="31604"/>
                  </a:lnTo>
                  <a:lnTo>
                    <a:pt x="7649" y="32217"/>
                  </a:lnTo>
                  <a:lnTo>
                    <a:pt x="8049" y="32804"/>
                  </a:lnTo>
                  <a:lnTo>
                    <a:pt x="8464" y="33391"/>
                  </a:lnTo>
                  <a:lnTo>
                    <a:pt x="8880" y="33952"/>
                  </a:lnTo>
                  <a:lnTo>
                    <a:pt x="9304" y="34500"/>
                  </a:lnTo>
                  <a:lnTo>
                    <a:pt x="9737" y="35034"/>
                  </a:lnTo>
                  <a:lnTo>
                    <a:pt x="10177" y="35556"/>
                  </a:lnTo>
                  <a:lnTo>
                    <a:pt x="10625" y="36052"/>
                  </a:lnTo>
                  <a:lnTo>
                    <a:pt x="11082" y="36534"/>
                  </a:lnTo>
                  <a:lnTo>
                    <a:pt x="11547" y="37004"/>
                  </a:lnTo>
                  <a:lnTo>
                    <a:pt x="12012" y="37447"/>
                  </a:lnTo>
                  <a:lnTo>
                    <a:pt x="12493" y="37878"/>
                  </a:lnTo>
                  <a:lnTo>
                    <a:pt x="12974" y="38295"/>
                  </a:lnTo>
                  <a:lnTo>
                    <a:pt x="13463" y="38687"/>
                  </a:lnTo>
                  <a:lnTo>
                    <a:pt x="13961" y="39052"/>
                  </a:lnTo>
                  <a:lnTo>
                    <a:pt x="14466" y="39404"/>
                  </a:lnTo>
                  <a:lnTo>
                    <a:pt x="14972" y="39743"/>
                  </a:lnTo>
                  <a:lnTo>
                    <a:pt x="15485" y="40056"/>
                  </a:lnTo>
                  <a:lnTo>
                    <a:pt x="16007" y="40356"/>
                  </a:lnTo>
                  <a:lnTo>
                    <a:pt x="16537" y="40630"/>
                  </a:lnTo>
                  <a:lnTo>
                    <a:pt x="17067" y="40878"/>
                  </a:lnTo>
                  <a:lnTo>
                    <a:pt x="17605" y="41113"/>
                  </a:lnTo>
                  <a:lnTo>
                    <a:pt x="18152" y="41321"/>
                  </a:lnTo>
                  <a:lnTo>
                    <a:pt x="18698" y="41504"/>
                  </a:lnTo>
                  <a:lnTo>
                    <a:pt x="19253" y="41673"/>
                  </a:lnTo>
                  <a:lnTo>
                    <a:pt x="19815" y="41817"/>
                  </a:lnTo>
                  <a:lnTo>
                    <a:pt x="20378" y="41934"/>
                  </a:lnTo>
                  <a:lnTo>
                    <a:pt x="20941" y="42026"/>
                  </a:lnTo>
                  <a:lnTo>
                    <a:pt x="21520" y="42104"/>
                  </a:lnTo>
                  <a:lnTo>
                    <a:pt x="22099" y="42156"/>
                  </a:lnTo>
                  <a:lnTo>
                    <a:pt x="22677" y="42182"/>
                  </a:lnTo>
                  <a:lnTo>
                    <a:pt x="23265" y="42182"/>
                  </a:lnTo>
                  <a:lnTo>
                    <a:pt x="23852" y="42156"/>
                  </a:lnTo>
                  <a:lnTo>
                    <a:pt x="24447" y="42104"/>
                  </a:lnTo>
                  <a:lnTo>
                    <a:pt x="25042" y="42039"/>
                  </a:lnTo>
                  <a:lnTo>
                    <a:pt x="25662" y="41934"/>
                  </a:lnTo>
                  <a:lnTo>
                    <a:pt x="26265" y="41804"/>
                  </a:lnTo>
                  <a:lnTo>
                    <a:pt x="26861" y="41647"/>
                  </a:lnTo>
                  <a:lnTo>
                    <a:pt x="27448" y="41465"/>
                  </a:lnTo>
                  <a:lnTo>
                    <a:pt x="28035" y="41269"/>
                  </a:lnTo>
                  <a:lnTo>
                    <a:pt x="28606" y="41034"/>
                  </a:lnTo>
                  <a:lnTo>
                    <a:pt x="29168" y="40773"/>
                  </a:lnTo>
                  <a:lnTo>
                    <a:pt x="29723" y="40500"/>
                  </a:lnTo>
                  <a:lnTo>
                    <a:pt x="30269" y="40200"/>
                  </a:lnTo>
                  <a:lnTo>
                    <a:pt x="30799" y="39873"/>
                  </a:lnTo>
                  <a:lnTo>
                    <a:pt x="31329" y="39521"/>
                  </a:lnTo>
                  <a:lnTo>
                    <a:pt x="31851" y="39156"/>
                  </a:lnTo>
                  <a:lnTo>
                    <a:pt x="32357" y="38765"/>
                  </a:lnTo>
                  <a:lnTo>
                    <a:pt x="32862" y="38347"/>
                  </a:lnTo>
                  <a:lnTo>
                    <a:pt x="33352" y="37917"/>
                  </a:lnTo>
                  <a:lnTo>
                    <a:pt x="33841" y="37460"/>
                  </a:lnTo>
                  <a:lnTo>
                    <a:pt x="34314" y="36991"/>
                  </a:lnTo>
                  <a:lnTo>
                    <a:pt x="34779" y="36495"/>
                  </a:lnTo>
                  <a:lnTo>
                    <a:pt x="35235" y="35987"/>
                  </a:lnTo>
                  <a:lnTo>
                    <a:pt x="35684" y="35452"/>
                  </a:lnTo>
                  <a:lnTo>
                    <a:pt x="36124" y="34904"/>
                  </a:lnTo>
                  <a:lnTo>
                    <a:pt x="36548" y="34343"/>
                  </a:lnTo>
                  <a:lnTo>
                    <a:pt x="36972" y="33756"/>
                  </a:lnTo>
                  <a:lnTo>
                    <a:pt x="37380" y="33156"/>
                  </a:lnTo>
                  <a:lnTo>
                    <a:pt x="37779" y="32543"/>
                  </a:lnTo>
                  <a:lnTo>
                    <a:pt x="38171" y="31904"/>
                  </a:lnTo>
                  <a:lnTo>
                    <a:pt x="38554" y="31252"/>
                  </a:lnTo>
                  <a:lnTo>
                    <a:pt x="38929" y="30587"/>
                  </a:lnTo>
                  <a:lnTo>
                    <a:pt x="39296" y="29909"/>
                  </a:lnTo>
                  <a:lnTo>
                    <a:pt x="39647" y="29217"/>
                  </a:lnTo>
                  <a:lnTo>
                    <a:pt x="39997" y="28513"/>
                  </a:lnTo>
                  <a:lnTo>
                    <a:pt x="40332" y="27796"/>
                  </a:lnTo>
                  <a:lnTo>
                    <a:pt x="40658" y="27065"/>
                  </a:lnTo>
                  <a:lnTo>
                    <a:pt x="40968" y="26322"/>
                  </a:lnTo>
                  <a:lnTo>
                    <a:pt x="41278" y="25565"/>
                  </a:lnTo>
                  <a:lnTo>
                    <a:pt x="41571" y="24796"/>
                  </a:lnTo>
                  <a:lnTo>
                    <a:pt x="41865" y="24013"/>
                  </a:lnTo>
                  <a:lnTo>
                    <a:pt x="42142" y="23230"/>
                  </a:lnTo>
                  <a:lnTo>
                    <a:pt x="42411" y="22422"/>
                  </a:lnTo>
                  <a:lnTo>
                    <a:pt x="42664" y="21613"/>
                  </a:lnTo>
                  <a:lnTo>
                    <a:pt x="42917" y="20791"/>
                  </a:lnTo>
                  <a:lnTo>
                    <a:pt x="43153" y="19970"/>
                  </a:lnTo>
                  <a:lnTo>
                    <a:pt x="43381" y="19135"/>
                  </a:lnTo>
                  <a:lnTo>
                    <a:pt x="43602" y="18287"/>
                  </a:lnTo>
                  <a:lnTo>
                    <a:pt x="43805" y="17426"/>
                  </a:lnTo>
                  <a:lnTo>
                    <a:pt x="44001" y="16565"/>
                  </a:lnTo>
                  <a:lnTo>
                    <a:pt x="44197" y="15705"/>
                  </a:lnTo>
                  <a:lnTo>
                    <a:pt x="44368" y="14831"/>
                  </a:lnTo>
                  <a:lnTo>
                    <a:pt x="44539" y="13957"/>
                  </a:lnTo>
                  <a:lnTo>
                    <a:pt x="44694" y="13070"/>
                  </a:lnTo>
                  <a:lnTo>
                    <a:pt x="44841" y="12183"/>
                  </a:lnTo>
                  <a:lnTo>
                    <a:pt x="44980" y="11283"/>
                  </a:lnTo>
                  <a:lnTo>
                    <a:pt x="45110" y="10396"/>
                  </a:lnTo>
                  <a:lnTo>
                    <a:pt x="45224" y="9496"/>
                  </a:lnTo>
                  <a:lnTo>
                    <a:pt x="45330" y="8583"/>
                  </a:lnTo>
                  <a:lnTo>
                    <a:pt x="45428" y="7683"/>
                  </a:lnTo>
                  <a:lnTo>
                    <a:pt x="45510" y="6770"/>
                  </a:lnTo>
                  <a:lnTo>
                    <a:pt x="45591" y="5857"/>
                  </a:lnTo>
                  <a:lnTo>
                    <a:pt x="45656" y="4944"/>
                  </a:lnTo>
                  <a:lnTo>
                    <a:pt x="45705" y="4031"/>
                  </a:lnTo>
                  <a:lnTo>
                    <a:pt x="45746" y="3118"/>
                  </a:lnTo>
                  <a:lnTo>
                    <a:pt x="45787" y="2205"/>
                  </a:lnTo>
                  <a:lnTo>
                    <a:pt x="45803" y="1292"/>
                  </a:lnTo>
                  <a:lnTo>
                    <a:pt x="45820" y="379"/>
                  </a:lnTo>
                  <a:lnTo>
                    <a:pt x="45820" y="288"/>
                  </a:lnTo>
                  <a:lnTo>
                    <a:pt x="45836" y="183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-5806525" y="-11062400"/>
              <a:ext cx="421000" cy="489775"/>
            </a:xfrm>
            <a:custGeom>
              <a:avLst/>
              <a:gdLst/>
              <a:ahLst/>
              <a:cxnLst/>
              <a:rect l="l" t="t" r="r" b="b"/>
              <a:pathLst>
                <a:path w="16840" h="19591" extrusionOk="0">
                  <a:moveTo>
                    <a:pt x="0" y="0"/>
                  </a:moveTo>
                  <a:lnTo>
                    <a:pt x="408" y="4904"/>
                  </a:lnTo>
                  <a:lnTo>
                    <a:pt x="800" y="9809"/>
                  </a:lnTo>
                  <a:lnTo>
                    <a:pt x="1175" y="14700"/>
                  </a:lnTo>
                  <a:lnTo>
                    <a:pt x="1550" y="19591"/>
                  </a:lnTo>
                  <a:lnTo>
                    <a:pt x="1982" y="19382"/>
                  </a:lnTo>
                  <a:lnTo>
                    <a:pt x="2406" y="19187"/>
                  </a:lnTo>
                  <a:lnTo>
                    <a:pt x="2838" y="19004"/>
                  </a:lnTo>
                  <a:lnTo>
                    <a:pt x="3278" y="18821"/>
                  </a:lnTo>
                  <a:lnTo>
                    <a:pt x="3719" y="18665"/>
                  </a:lnTo>
                  <a:lnTo>
                    <a:pt x="4159" y="18508"/>
                  </a:lnTo>
                  <a:lnTo>
                    <a:pt x="4599" y="18378"/>
                  </a:lnTo>
                  <a:lnTo>
                    <a:pt x="5040" y="18248"/>
                  </a:lnTo>
                  <a:lnTo>
                    <a:pt x="5488" y="18130"/>
                  </a:lnTo>
                  <a:lnTo>
                    <a:pt x="5937" y="18026"/>
                  </a:lnTo>
                  <a:lnTo>
                    <a:pt x="6385" y="17935"/>
                  </a:lnTo>
                  <a:lnTo>
                    <a:pt x="6842" y="17856"/>
                  </a:lnTo>
                  <a:lnTo>
                    <a:pt x="7290" y="17778"/>
                  </a:lnTo>
                  <a:lnTo>
                    <a:pt x="7747" y="17726"/>
                  </a:lnTo>
                  <a:lnTo>
                    <a:pt x="8195" y="17661"/>
                  </a:lnTo>
                  <a:lnTo>
                    <a:pt x="8652" y="17621"/>
                  </a:lnTo>
                  <a:lnTo>
                    <a:pt x="9109" y="17595"/>
                  </a:lnTo>
                  <a:lnTo>
                    <a:pt x="9565" y="17569"/>
                  </a:lnTo>
                  <a:lnTo>
                    <a:pt x="10022" y="17556"/>
                  </a:lnTo>
                  <a:lnTo>
                    <a:pt x="10471" y="17543"/>
                  </a:lnTo>
                  <a:lnTo>
                    <a:pt x="10927" y="17543"/>
                  </a:lnTo>
                  <a:lnTo>
                    <a:pt x="11384" y="17556"/>
                  </a:lnTo>
                  <a:lnTo>
                    <a:pt x="11840" y="17569"/>
                  </a:lnTo>
                  <a:lnTo>
                    <a:pt x="12289" y="17608"/>
                  </a:lnTo>
                  <a:lnTo>
                    <a:pt x="13194" y="17674"/>
                  </a:lnTo>
                  <a:lnTo>
                    <a:pt x="14091" y="17791"/>
                  </a:lnTo>
                  <a:lnTo>
                    <a:pt x="14988" y="17921"/>
                  </a:lnTo>
                  <a:lnTo>
                    <a:pt x="15869" y="18078"/>
                  </a:lnTo>
                  <a:lnTo>
                    <a:pt x="15983" y="18091"/>
                  </a:lnTo>
                  <a:lnTo>
                    <a:pt x="16081" y="18130"/>
                  </a:lnTo>
                  <a:lnTo>
                    <a:pt x="16170" y="18182"/>
                  </a:lnTo>
                  <a:lnTo>
                    <a:pt x="16268" y="18248"/>
                  </a:lnTo>
                  <a:lnTo>
                    <a:pt x="16309" y="16082"/>
                  </a:lnTo>
                  <a:lnTo>
                    <a:pt x="16358" y="13943"/>
                  </a:lnTo>
                  <a:lnTo>
                    <a:pt x="16423" y="11804"/>
                  </a:lnTo>
                  <a:lnTo>
                    <a:pt x="16497" y="9691"/>
                  </a:lnTo>
                  <a:lnTo>
                    <a:pt x="16570" y="7604"/>
                  </a:lnTo>
                  <a:lnTo>
                    <a:pt x="16652" y="5518"/>
                  </a:lnTo>
                  <a:lnTo>
                    <a:pt x="16749" y="3470"/>
                  </a:lnTo>
                  <a:lnTo>
                    <a:pt x="16839" y="1422"/>
                  </a:lnTo>
                  <a:lnTo>
                    <a:pt x="16309" y="1670"/>
                  </a:lnTo>
                  <a:lnTo>
                    <a:pt x="15771" y="1905"/>
                  </a:lnTo>
                  <a:lnTo>
                    <a:pt x="15233" y="2113"/>
                  </a:lnTo>
                  <a:lnTo>
                    <a:pt x="14694" y="2322"/>
                  </a:lnTo>
                  <a:lnTo>
                    <a:pt x="14140" y="2492"/>
                  </a:lnTo>
                  <a:lnTo>
                    <a:pt x="13586" y="2648"/>
                  </a:lnTo>
                  <a:lnTo>
                    <a:pt x="13031" y="2792"/>
                  </a:lnTo>
                  <a:lnTo>
                    <a:pt x="12460" y="2896"/>
                  </a:lnTo>
                  <a:lnTo>
                    <a:pt x="12052" y="2961"/>
                  </a:lnTo>
                  <a:lnTo>
                    <a:pt x="11637" y="3026"/>
                  </a:lnTo>
                  <a:lnTo>
                    <a:pt x="11229" y="3065"/>
                  </a:lnTo>
                  <a:lnTo>
                    <a:pt x="10821" y="3105"/>
                  </a:lnTo>
                  <a:lnTo>
                    <a:pt x="10413" y="3131"/>
                  </a:lnTo>
                  <a:lnTo>
                    <a:pt x="10006" y="3144"/>
                  </a:lnTo>
                  <a:lnTo>
                    <a:pt x="9598" y="3144"/>
                  </a:lnTo>
                  <a:lnTo>
                    <a:pt x="9198" y="3131"/>
                  </a:lnTo>
                  <a:lnTo>
                    <a:pt x="8791" y="3118"/>
                  </a:lnTo>
                  <a:lnTo>
                    <a:pt x="8391" y="3078"/>
                  </a:lnTo>
                  <a:lnTo>
                    <a:pt x="7992" y="3039"/>
                  </a:lnTo>
                  <a:lnTo>
                    <a:pt x="7592" y="2987"/>
                  </a:lnTo>
                  <a:lnTo>
                    <a:pt x="7201" y="2935"/>
                  </a:lnTo>
                  <a:lnTo>
                    <a:pt x="6801" y="2857"/>
                  </a:lnTo>
                  <a:lnTo>
                    <a:pt x="6410" y="2778"/>
                  </a:lnTo>
                  <a:lnTo>
                    <a:pt x="6018" y="2687"/>
                  </a:lnTo>
                  <a:lnTo>
                    <a:pt x="5627" y="2596"/>
                  </a:lnTo>
                  <a:lnTo>
                    <a:pt x="5235" y="2478"/>
                  </a:lnTo>
                  <a:lnTo>
                    <a:pt x="4852" y="2361"/>
                  </a:lnTo>
                  <a:lnTo>
                    <a:pt x="4469" y="2231"/>
                  </a:lnTo>
                  <a:lnTo>
                    <a:pt x="4086" y="2100"/>
                  </a:lnTo>
                  <a:lnTo>
                    <a:pt x="3702" y="1944"/>
                  </a:lnTo>
                  <a:lnTo>
                    <a:pt x="3327" y="1787"/>
                  </a:lnTo>
                  <a:lnTo>
                    <a:pt x="2944" y="1631"/>
                  </a:lnTo>
                  <a:lnTo>
                    <a:pt x="2569" y="1448"/>
                  </a:lnTo>
                  <a:lnTo>
                    <a:pt x="2202" y="1265"/>
                  </a:lnTo>
                  <a:lnTo>
                    <a:pt x="1827" y="1083"/>
                  </a:lnTo>
                  <a:lnTo>
                    <a:pt x="1460" y="874"/>
                  </a:lnTo>
                  <a:lnTo>
                    <a:pt x="1093" y="665"/>
                  </a:lnTo>
                  <a:lnTo>
                    <a:pt x="726" y="457"/>
                  </a:lnTo>
                  <a:lnTo>
                    <a:pt x="367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-5761275" y="-10539700"/>
              <a:ext cx="365350" cy="627725"/>
            </a:xfrm>
            <a:custGeom>
              <a:avLst/>
              <a:gdLst/>
              <a:ahLst/>
              <a:cxnLst/>
              <a:rect l="l" t="t" r="r" b="b"/>
              <a:pathLst>
                <a:path w="14614" h="25109" extrusionOk="0">
                  <a:moveTo>
                    <a:pt x="10927" y="0"/>
                  </a:moveTo>
                  <a:lnTo>
                    <a:pt x="10487" y="13"/>
                  </a:lnTo>
                  <a:lnTo>
                    <a:pt x="10047" y="39"/>
                  </a:lnTo>
                  <a:lnTo>
                    <a:pt x="9606" y="79"/>
                  </a:lnTo>
                  <a:lnTo>
                    <a:pt x="8734" y="157"/>
                  </a:lnTo>
                  <a:lnTo>
                    <a:pt x="7861" y="274"/>
                  </a:lnTo>
                  <a:lnTo>
                    <a:pt x="6997" y="418"/>
                  </a:lnTo>
                  <a:lnTo>
                    <a:pt x="6125" y="587"/>
                  </a:lnTo>
                  <a:lnTo>
                    <a:pt x="5260" y="783"/>
                  </a:lnTo>
                  <a:lnTo>
                    <a:pt x="4388" y="1005"/>
                  </a:lnTo>
                  <a:lnTo>
                    <a:pt x="3523" y="1239"/>
                  </a:lnTo>
                  <a:lnTo>
                    <a:pt x="2651" y="1487"/>
                  </a:lnTo>
                  <a:lnTo>
                    <a:pt x="1770" y="1761"/>
                  </a:lnTo>
                  <a:lnTo>
                    <a:pt x="889" y="2035"/>
                  </a:lnTo>
                  <a:lnTo>
                    <a:pt x="1" y="2335"/>
                  </a:lnTo>
                  <a:lnTo>
                    <a:pt x="857" y="13722"/>
                  </a:lnTo>
                  <a:lnTo>
                    <a:pt x="1289" y="19421"/>
                  </a:lnTo>
                  <a:lnTo>
                    <a:pt x="1738" y="25108"/>
                  </a:lnTo>
                  <a:lnTo>
                    <a:pt x="3116" y="24782"/>
                  </a:lnTo>
                  <a:lnTo>
                    <a:pt x="4494" y="24469"/>
                  </a:lnTo>
                  <a:lnTo>
                    <a:pt x="5872" y="24156"/>
                  </a:lnTo>
                  <a:lnTo>
                    <a:pt x="7258" y="23856"/>
                  </a:lnTo>
                  <a:lnTo>
                    <a:pt x="8636" y="23582"/>
                  </a:lnTo>
                  <a:lnTo>
                    <a:pt x="10014" y="23308"/>
                  </a:lnTo>
                  <a:lnTo>
                    <a:pt x="11400" y="23047"/>
                  </a:lnTo>
                  <a:lnTo>
                    <a:pt x="12778" y="22800"/>
                  </a:lnTo>
                  <a:lnTo>
                    <a:pt x="12933" y="22800"/>
                  </a:lnTo>
                  <a:lnTo>
                    <a:pt x="13007" y="22826"/>
                  </a:lnTo>
                  <a:lnTo>
                    <a:pt x="13072" y="22865"/>
                  </a:lnTo>
                  <a:lnTo>
                    <a:pt x="13137" y="22904"/>
                  </a:lnTo>
                  <a:lnTo>
                    <a:pt x="13194" y="22969"/>
                  </a:lnTo>
                  <a:lnTo>
                    <a:pt x="13251" y="23034"/>
                  </a:lnTo>
                  <a:lnTo>
                    <a:pt x="13300" y="23113"/>
                  </a:lnTo>
                  <a:lnTo>
                    <a:pt x="13341" y="23204"/>
                  </a:lnTo>
                  <a:lnTo>
                    <a:pt x="13374" y="23295"/>
                  </a:lnTo>
                  <a:lnTo>
                    <a:pt x="13406" y="23400"/>
                  </a:lnTo>
                  <a:lnTo>
                    <a:pt x="13439" y="23504"/>
                  </a:lnTo>
                  <a:lnTo>
                    <a:pt x="13455" y="23608"/>
                  </a:lnTo>
                  <a:lnTo>
                    <a:pt x="13472" y="23713"/>
                  </a:lnTo>
                  <a:lnTo>
                    <a:pt x="13480" y="23830"/>
                  </a:lnTo>
                  <a:lnTo>
                    <a:pt x="13488" y="23934"/>
                  </a:lnTo>
                  <a:lnTo>
                    <a:pt x="14613" y="23856"/>
                  </a:lnTo>
                  <a:lnTo>
                    <a:pt x="14564" y="22356"/>
                  </a:lnTo>
                  <a:lnTo>
                    <a:pt x="14515" y="20843"/>
                  </a:lnTo>
                  <a:lnTo>
                    <a:pt x="14475" y="19356"/>
                  </a:lnTo>
                  <a:lnTo>
                    <a:pt x="14442" y="17856"/>
                  </a:lnTo>
                  <a:lnTo>
                    <a:pt x="14409" y="16356"/>
                  </a:lnTo>
                  <a:lnTo>
                    <a:pt x="14385" y="14869"/>
                  </a:lnTo>
                  <a:lnTo>
                    <a:pt x="14344" y="11883"/>
                  </a:lnTo>
                  <a:lnTo>
                    <a:pt x="14328" y="8922"/>
                  </a:lnTo>
                  <a:lnTo>
                    <a:pt x="14328" y="5961"/>
                  </a:lnTo>
                  <a:lnTo>
                    <a:pt x="14344" y="3026"/>
                  </a:lnTo>
                  <a:lnTo>
                    <a:pt x="14377" y="105"/>
                  </a:lnTo>
                  <a:lnTo>
                    <a:pt x="14312" y="144"/>
                  </a:lnTo>
                  <a:lnTo>
                    <a:pt x="14238" y="157"/>
                  </a:lnTo>
                  <a:lnTo>
                    <a:pt x="14157" y="170"/>
                  </a:lnTo>
                  <a:lnTo>
                    <a:pt x="14059" y="144"/>
                  </a:lnTo>
                  <a:lnTo>
                    <a:pt x="13610" y="105"/>
                  </a:lnTo>
                  <a:lnTo>
                    <a:pt x="13154" y="66"/>
                  </a:lnTo>
                  <a:lnTo>
                    <a:pt x="12705" y="26"/>
                  </a:lnTo>
                  <a:lnTo>
                    <a:pt x="12257" y="13"/>
                  </a:lnTo>
                  <a:lnTo>
                    <a:pt x="1181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-5711950" y="-9943300"/>
              <a:ext cx="367175" cy="877825"/>
            </a:xfrm>
            <a:custGeom>
              <a:avLst/>
              <a:gdLst/>
              <a:ahLst/>
              <a:cxnLst/>
              <a:rect l="l" t="t" r="r" b="b"/>
              <a:pathLst>
                <a:path w="14687" h="35113" extrusionOk="0">
                  <a:moveTo>
                    <a:pt x="12640" y="0"/>
                  </a:moveTo>
                  <a:lnTo>
                    <a:pt x="11515" y="78"/>
                  </a:lnTo>
                  <a:lnTo>
                    <a:pt x="11499" y="261"/>
                  </a:lnTo>
                  <a:lnTo>
                    <a:pt x="11474" y="457"/>
                  </a:lnTo>
                  <a:lnTo>
                    <a:pt x="11433" y="626"/>
                  </a:lnTo>
                  <a:lnTo>
                    <a:pt x="11409" y="704"/>
                  </a:lnTo>
                  <a:lnTo>
                    <a:pt x="11376" y="783"/>
                  </a:lnTo>
                  <a:lnTo>
                    <a:pt x="11344" y="848"/>
                  </a:lnTo>
                  <a:lnTo>
                    <a:pt x="11303" y="926"/>
                  </a:lnTo>
                  <a:lnTo>
                    <a:pt x="11262" y="978"/>
                  </a:lnTo>
                  <a:lnTo>
                    <a:pt x="11213" y="1031"/>
                  </a:lnTo>
                  <a:lnTo>
                    <a:pt x="11164" y="1083"/>
                  </a:lnTo>
                  <a:lnTo>
                    <a:pt x="11107" y="1122"/>
                  </a:lnTo>
                  <a:lnTo>
                    <a:pt x="11050" y="1148"/>
                  </a:lnTo>
                  <a:lnTo>
                    <a:pt x="10985" y="1174"/>
                  </a:lnTo>
                  <a:lnTo>
                    <a:pt x="9623" y="1591"/>
                  </a:lnTo>
                  <a:lnTo>
                    <a:pt x="8261" y="1996"/>
                  </a:lnTo>
                  <a:lnTo>
                    <a:pt x="6883" y="2400"/>
                  </a:lnTo>
                  <a:lnTo>
                    <a:pt x="5513" y="2791"/>
                  </a:lnTo>
                  <a:lnTo>
                    <a:pt x="2757" y="3548"/>
                  </a:lnTo>
                  <a:lnTo>
                    <a:pt x="1" y="4278"/>
                  </a:lnTo>
                  <a:lnTo>
                    <a:pt x="319" y="8139"/>
                  </a:lnTo>
                  <a:lnTo>
                    <a:pt x="653" y="12000"/>
                  </a:lnTo>
                  <a:lnTo>
                    <a:pt x="1004" y="15861"/>
                  </a:lnTo>
                  <a:lnTo>
                    <a:pt x="1371" y="19721"/>
                  </a:lnTo>
                  <a:lnTo>
                    <a:pt x="1558" y="21652"/>
                  </a:lnTo>
                  <a:lnTo>
                    <a:pt x="1754" y="23569"/>
                  </a:lnTo>
                  <a:lnTo>
                    <a:pt x="1958" y="25499"/>
                  </a:lnTo>
                  <a:lnTo>
                    <a:pt x="2162" y="27417"/>
                  </a:lnTo>
                  <a:lnTo>
                    <a:pt x="2374" y="29347"/>
                  </a:lnTo>
                  <a:lnTo>
                    <a:pt x="2586" y="31264"/>
                  </a:lnTo>
                  <a:lnTo>
                    <a:pt x="2814" y="33182"/>
                  </a:lnTo>
                  <a:lnTo>
                    <a:pt x="3043" y="35112"/>
                  </a:lnTo>
                  <a:lnTo>
                    <a:pt x="3744" y="34708"/>
                  </a:lnTo>
                  <a:lnTo>
                    <a:pt x="4461" y="34329"/>
                  </a:lnTo>
                  <a:lnTo>
                    <a:pt x="5171" y="33964"/>
                  </a:lnTo>
                  <a:lnTo>
                    <a:pt x="5897" y="33599"/>
                  </a:lnTo>
                  <a:lnTo>
                    <a:pt x="6622" y="33260"/>
                  </a:lnTo>
                  <a:lnTo>
                    <a:pt x="7348" y="32921"/>
                  </a:lnTo>
                  <a:lnTo>
                    <a:pt x="8082" y="32595"/>
                  </a:lnTo>
                  <a:lnTo>
                    <a:pt x="8816" y="32269"/>
                  </a:lnTo>
                  <a:lnTo>
                    <a:pt x="10284" y="31656"/>
                  </a:lnTo>
                  <a:lnTo>
                    <a:pt x="11751" y="31069"/>
                  </a:lnTo>
                  <a:lnTo>
                    <a:pt x="13227" y="30508"/>
                  </a:lnTo>
                  <a:lnTo>
                    <a:pt x="14687" y="29947"/>
                  </a:lnTo>
                  <a:lnTo>
                    <a:pt x="14491" y="28108"/>
                  </a:lnTo>
                  <a:lnTo>
                    <a:pt x="14304" y="26269"/>
                  </a:lnTo>
                  <a:lnTo>
                    <a:pt x="14124" y="24417"/>
                  </a:lnTo>
                  <a:lnTo>
                    <a:pt x="13953" y="22565"/>
                  </a:lnTo>
                  <a:lnTo>
                    <a:pt x="13798" y="20699"/>
                  </a:lnTo>
                  <a:lnTo>
                    <a:pt x="13651" y="18834"/>
                  </a:lnTo>
                  <a:lnTo>
                    <a:pt x="13505" y="16956"/>
                  </a:lnTo>
                  <a:lnTo>
                    <a:pt x="13374" y="15078"/>
                  </a:lnTo>
                  <a:lnTo>
                    <a:pt x="13252" y="13200"/>
                  </a:lnTo>
                  <a:lnTo>
                    <a:pt x="13138" y="11322"/>
                  </a:lnTo>
                  <a:lnTo>
                    <a:pt x="13040" y="9430"/>
                  </a:lnTo>
                  <a:lnTo>
                    <a:pt x="12942" y="7552"/>
                  </a:lnTo>
                  <a:lnTo>
                    <a:pt x="12852" y="5661"/>
                  </a:lnTo>
                  <a:lnTo>
                    <a:pt x="12771" y="3770"/>
                  </a:lnTo>
                  <a:lnTo>
                    <a:pt x="12705" y="1878"/>
                  </a:lnTo>
                  <a:lnTo>
                    <a:pt x="126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-5626725" y="-9128450"/>
              <a:ext cx="420175" cy="853700"/>
            </a:xfrm>
            <a:custGeom>
              <a:avLst/>
              <a:gdLst/>
              <a:ahLst/>
              <a:cxnLst/>
              <a:rect l="l" t="t" r="r" b="b"/>
              <a:pathLst>
                <a:path w="16807" h="34148" extrusionOk="0">
                  <a:moveTo>
                    <a:pt x="11539" y="1"/>
                  </a:moveTo>
                  <a:lnTo>
                    <a:pt x="10128" y="783"/>
                  </a:lnTo>
                  <a:lnTo>
                    <a:pt x="8701" y="1566"/>
                  </a:lnTo>
                  <a:lnTo>
                    <a:pt x="7258" y="2335"/>
                  </a:lnTo>
                  <a:lnTo>
                    <a:pt x="5815" y="3079"/>
                  </a:lnTo>
                  <a:lnTo>
                    <a:pt x="5089" y="3444"/>
                  </a:lnTo>
                  <a:lnTo>
                    <a:pt x="4363" y="3796"/>
                  </a:lnTo>
                  <a:lnTo>
                    <a:pt x="3637" y="4135"/>
                  </a:lnTo>
                  <a:lnTo>
                    <a:pt x="2912" y="4461"/>
                  </a:lnTo>
                  <a:lnTo>
                    <a:pt x="2186" y="4788"/>
                  </a:lnTo>
                  <a:lnTo>
                    <a:pt x="1452" y="5088"/>
                  </a:lnTo>
                  <a:lnTo>
                    <a:pt x="726" y="5388"/>
                  </a:lnTo>
                  <a:lnTo>
                    <a:pt x="1" y="5661"/>
                  </a:lnTo>
                  <a:lnTo>
                    <a:pt x="473" y="9431"/>
                  </a:lnTo>
                  <a:lnTo>
                    <a:pt x="726" y="11322"/>
                  </a:lnTo>
                  <a:lnTo>
                    <a:pt x="979" y="13213"/>
                  </a:lnTo>
                  <a:lnTo>
                    <a:pt x="1232" y="15092"/>
                  </a:lnTo>
                  <a:lnTo>
                    <a:pt x="1501" y="16983"/>
                  </a:lnTo>
                  <a:lnTo>
                    <a:pt x="1778" y="18874"/>
                  </a:lnTo>
                  <a:lnTo>
                    <a:pt x="2072" y="20765"/>
                  </a:lnTo>
                  <a:lnTo>
                    <a:pt x="2585" y="24078"/>
                  </a:lnTo>
                  <a:lnTo>
                    <a:pt x="3115" y="27417"/>
                  </a:lnTo>
                  <a:lnTo>
                    <a:pt x="3393" y="29100"/>
                  </a:lnTo>
                  <a:lnTo>
                    <a:pt x="3670" y="30782"/>
                  </a:lnTo>
                  <a:lnTo>
                    <a:pt x="3955" y="32465"/>
                  </a:lnTo>
                  <a:lnTo>
                    <a:pt x="4249" y="34148"/>
                  </a:lnTo>
                  <a:lnTo>
                    <a:pt x="4608" y="33874"/>
                  </a:lnTo>
                  <a:lnTo>
                    <a:pt x="4975" y="33613"/>
                  </a:lnTo>
                  <a:lnTo>
                    <a:pt x="5350" y="33352"/>
                  </a:lnTo>
                  <a:lnTo>
                    <a:pt x="5717" y="33104"/>
                  </a:lnTo>
                  <a:lnTo>
                    <a:pt x="6092" y="32869"/>
                  </a:lnTo>
                  <a:lnTo>
                    <a:pt x="6475" y="32648"/>
                  </a:lnTo>
                  <a:lnTo>
                    <a:pt x="6858" y="32426"/>
                  </a:lnTo>
                  <a:lnTo>
                    <a:pt x="7242" y="32204"/>
                  </a:lnTo>
                  <a:lnTo>
                    <a:pt x="7625" y="32008"/>
                  </a:lnTo>
                  <a:lnTo>
                    <a:pt x="8016" y="31800"/>
                  </a:lnTo>
                  <a:lnTo>
                    <a:pt x="8799" y="31435"/>
                  </a:lnTo>
                  <a:lnTo>
                    <a:pt x="9582" y="31082"/>
                  </a:lnTo>
                  <a:lnTo>
                    <a:pt x="10381" y="30756"/>
                  </a:lnTo>
                  <a:lnTo>
                    <a:pt x="11180" y="30469"/>
                  </a:lnTo>
                  <a:lnTo>
                    <a:pt x="11987" y="30195"/>
                  </a:lnTo>
                  <a:lnTo>
                    <a:pt x="12787" y="29935"/>
                  </a:lnTo>
                  <a:lnTo>
                    <a:pt x="13594" y="29713"/>
                  </a:lnTo>
                  <a:lnTo>
                    <a:pt x="14401" y="29504"/>
                  </a:lnTo>
                  <a:lnTo>
                    <a:pt x="15208" y="29309"/>
                  </a:lnTo>
                  <a:lnTo>
                    <a:pt x="16007" y="29139"/>
                  </a:lnTo>
                  <a:lnTo>
                    <a:pt x="16807" y="28982"/>
                  </a:lnTo>
                  <a:lnTo>
                    <a:pt x="16383" y="27287"/>
                  </a:lnTo>
                  <a:lnTo>
                    <a:pt x="15967" y="25578"/>
                  </a:lnTo>
                  <a:lnTo>
                    <a:pt x="15567" y="23843"/>
                  </a:lnTo>
                  <a:lnTo>
                    <a:pt x="15184" y="22096"/>
                  </a:lnTo>
                  <a:lnTo>
                    <a:pt x="14809" y="20335"/>
                  </a:lnTo>
                  <a:lnTo>
                    <a:pt x="14450" y="18548"/>
                  </a:lnTo>
                  <a:lnTo>
                    <a:pt x="14108" y="16761"/>
                  </a:lnTo>
                  <a:lnTo>
                    <a:pt x="13773" y="14948"/>
                  </a:lnTo>
                  <a:lnTo>
                    <a:pt x="13447" y="13122"/>
                  </a:lnTo>
                  <a:lnTo>
                    <a:pt x="13137" y="11283"/>
                  </a:lnTo>
                  <a:lnTo>
                    <a:pt x="12844" y="9431"/>
                  </a:lnTo>
                  <a:lnTo>
                    <a:pt x="12558" y="7566"/>
                  </a:lnTo>
                  <a:lnTo>
                    <a:pt x="12281" y="5688"/>
                  </a:lnTo>
                  <a:lnTo>
                    <a:pt x="12020" y="3796"/>
                  </a:lnTo>
                  <a:lnTo>
                    <a:pt x="11775" y="1905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-5503600" y="-8334775"/>
              <a:ext cx="513550" cy="840000"/>
            </a:xfrm>
            <a:custGeom>
              <a:avLst/>
              <a:gdLst/>
              <a:ahLst/>
              <a:cxnLst/>
              <a:rect l="l" t="t" r="r" b="b"/>
              <a:pathLst>
                <a:path w="20542" h="33600" extrusionOk="0">
                  <a:moveTo>
                    <a:pt x="12567" y="1"/>
                  </a:moveTo>
                  <a:lnTo>
                    <a:pt x="11759" y="288"/>
                  </a:lnTo>
                  <a:lnTo>
                    <a:pt x="10960" y="601"/>
                  </a:lnTo>
                  <a:lnTo>
                    <a:pt x="10161" y="914"/>
                  </a:lnTo>
                  <a:lnTo>
                    <a:pt x="9370" y="1266"/>
                  </a:lnTo>
                  <a:lnTo>
                    <a:pt x="8587" y="1618"/>
                  </a:lnTo>
                  <a:lnTo>
                    <a:pt x="7804" y="1983"/>
                  </a:lnTo>
                  <a:lnTo>
                    <a:pt x="7022" y="2361"/>
                  </a:lnTo>
                  <a:lnTo>
                    <a:pt x="6247" y="2753"/>
                  </a:lnTo>
                  <a:lnTo>
                    <a:pt x="4689" y="3561"/>
                  </a:lnTo>
                  <a:lnTo>
                    <a:pt x="3140" y="4383"/>
                  </a:lnTo>
                  <a:lnTo>
                    <a:pt x="1575" y="5218"/>
                  </a:lnTo>
                  <a:lnTo>
                    <a:pt x="1" y="6040"/>
                  </a:lnTo>
                  <a:lnTo>
                    <a:pt x="376" y="7918"/>
                  </a:lnTo>
                  <a:lnTo>
                    <a:pt x="759" y="9783"/>
                  </a:lnTo>
                  <a:lnTo>
                    <a:pt x="963" y="10709"/>
                  </a:lnTo>
                  <a:lnTo>
                    <a:pt x="1167" y="11635"/>
                  </a:lnTo>
                  <a:lnTo>
                    <a:pt x="1371" y="12548"/>
                  </a:lnTo>
                  <a:lnTo>
                    <a:pt x="1591" y="13461"/>
                  </a:lnTo>
                  <a:lnTo>
                    <a:pt x="1803" y="14374"/>
                  </a:lnTo>
                  <a:lnTo>
                    <a:pt x="2031" y="15287"/>
                  </a:lnTo>
                  <a:lnTo>
                    <a:pt x="2259" y="16187"/>
                  </a:lnTo>
                  <a:lnTo>
                    <a:pt x="2488" y="17074"/>
                  </a:lnTo>
                  <a:lnTo>
                    <a:pt x="2732" y="17974"/>
                  </a:lnTo>
                  <a:lnTo>
                    <a:pt x="2977" y="18861"/>
                  </a:lnTo>
                  <a:lnTo>
                    <a:pt x="3230" y="19735"/>
                  </a:lnTo>
                  <a:lnTo>
                    <a:pt x="3483" y="20609"/>
                  </a:lnTo>
                  <a:lnTo>
                    <a:pt x="3752" y="21483"/>
                  </a:lnTo>
                  <a:lnTo>
                    <a:pt x="4021" y="22343"/>
                  </a:lnTo>
                  <a:lnTo>
                    <a:pt x="4298" y="23191"/>
                  </a:lnTo>
                  <a:lnTo>
                    <a:pt x="4583" y="24039"/>
                  </a:lnTo>
                  <a:lnTo>
                    <a:pt x="4869" y="24887"/>
                  </a:lnTo>
                  <a:lnTo>
                    <a:pt x="5171" y="25722"/>
                  </a:lnTo>
                  <a:lnTo>
                    <a:pt x="5472" y="26543"/>
                  </a:lnTo>
                  <a:lnTo>
                    <a:pt x="5790" y="27365"/>
                  </a:lnTo>
                  <a:lnTo>
                    <a:pt x="6108" y="28174"/>
                  </a:lnTo>
                  <a:lnTo>
                    <a:pt x="6435" y="28982"/>
                  </a:lnTo>
                  <a:lnTo>
                    <a:pt x="6769" y="29765"/>
                  </a:lnTo>
                  <a:lnTo>
                    <a:pt x="7119" y="30561"/>
                  </a:lnTo>
                  <a:lnTo>
                    <a:pt x="7470" y="31330"/>
                  </a:lnTo>
                  <a:lnTo>
                    <a:pt x="7829" y="32100"/>
                  </a:lnTo>
                  <a:lnTo>
                    <a:pt x="8204" y="32856"/>
                  </a:lnTo>
                  <a:lnTo>
                    <a:pt x="8579" y="33600"/>
                  </a:lnTo>
                  <a:lnTo>
                    <a:pt x="8791" y="32947"/>
                  </a:lnTo>
                  <a:lnTo>
                    <a:pt x="9019" y="32282"/>
                  </a:lnTo>
                  <a:lnTo>
                    <a:pt x="9264" y="31643"/>
                  </a:lnTo>
                  <a:lnTo>
                    <a:pt x="9525" y="31004"/>
                  </a:lnTo>
                  <a:lnTo>
                    <a:pt x="9794" y="30365"/>
                  </a:lnTo>
                  <a:lnTo>
                    <a:pt x="10088" y="29739"/>
                  </a:lnTo>
                  <a:lnTo>
                    <a:pt x="10389" y="29126"/>
                  </a:lnTo>
                  <a:lnTo>
                    <a:pt x="10699" y="28513"/>
                  </a:lnTo>
                  <a:lnTo>
                    <a:pt x="11025" y="27913"/>
                  </a:lnTo>
                  <a:lnTo>
                    <a:pt x="11360" y="27326"/>
                  </a:lnTo>
                  <a:lnTo>
                    <a:pt x="11710" y="26739"/>
                  </a:lnTo>
                  <a:lnTo>
                    <a:pt x="12069" y="26165"/>
                  </a:lnTo>
                  <a:lnTo>
                    <a:pt x="12436" y="25604"/>
                  </a:lnTo>
                  <a:lnTo>
                    <a:pt x="12811" y="25056"/>
                  </a:lnTo>
                  <a:lnTo>
                    <a:pt x="13203" y="24522"/>
                  </a:lnTo>
                  <a:lnTo>
                    <a:pt x="13594" y="24000"/>
                  </a:lnTo>
                  <a:lnTo>
                    <a:pt x="13994" y="23491"/>
                  </a:lnTo>
                  <a:lnTo>
                    <a:pt x="14409" y="22982"/>
                  </a:lnTo>
                  <a:lnTo>
                    <a:pt x="14825" y="22500"/>
                  </a:lnTo>
                  <a:lnTo>
                    <a:pt x="15241" y="22030"/>
                  </a:lnTo>
                  <a:lnTo>
                    <a:pt x="15665" y="21561"/>
                  </a:lnTo>
                  <a:lnTo>
                    <a:pt x="16097" y="21117"/>
                  </a:lnTo>
                  <a:lnTo>
                    <a:pt x="16538" y="20687"/>
                  </a:lnTo>
                  <a:lnTo>
                    <a:pt x="16970" y="20270"/>
                  </a:lnTo>
                  <a:lnTo>
                    <a:pt x="17418" y="19878"/>
                  </a:lnTo>
                  <a:lnTo>
                    <a:pt x="17859" y="19487"/>
                  </a:lnTo>
                  <a:lnTo>
                    <a:pt x="18307" y="19122"/>
                  </a:lnTo>
                  <a:lnTo>
                    <a:pt x="18748" y="18770"/>
                  </a:lnTo>
                  <a:lnTo>
                    <a:pt x="19196" y="18430"/>
                  </a:lnTo>
                  <a:lnTo>
                    <a:pt x="19645" y="18117"/>
                  </a:lnTo>
                  <a:lnTo>
                    <a:pt x="20093" y="17817"/>
                  </a:lnTo>
                  <a:lnTo>
                    <a:pt x="20542" y="17544"/>
                  </a:lnTo>
                  <a:lnTo>
                    <a:pt x="20248" y="17126"/>
                  </a:lnTo>
                  <a:lnTo>
                    <a:pt x="19954" y="16709"/>
                  </a:lnTo>
                  <a:lnTo>
                    <a:pt x="19669" y="16291"/>
                  </a:lnTo>
                  <a:lnTo>
                    <a:pt x="19384" y="15861"/>
                  </a:lnTo>
                  <a:lnTo>
                    <a:pt x="19098" y="15418"/>
                  </a:lnTo>
                  <a:lnTo>
                    <a:pt x="18821" y="14974"/>
                  </a:lnTo>
                  <a:lnTo>
                    <a:pt x="18544" y="14518"/>
                  </a:lnTo>
                  <a:lnTo>
                    <a:pt x="18266" y="14061"/>
                  </a:lnTo>
                  <a:lnTo>
                    <a:pt x="17997" y="13591"/>
                  </a:lnTo>
                  <a:lnTo>
                    <a:pt x="17736" y="13109"/>
                  </a:lnTo>
                  <a:lnTo>
                    <a:pt x="17467" y="12626"/>
                  </a:lnTo>
                  <a:lnTo>
                    <a:pt x="17206" y="12144"/>
                  </a:lnTo>
                  <a:lnTo>
                    <a:pt x="16954" y="11635"/>
                  </a:lnTo>
                  <a:lnTo>
                    <a:pt x="16701" y="11139"/>
                  </a:lnTo>
                  <a:lnTo>
                    <a:pt x="16448" y="10618"/>
                  </a:lnTo>
                  <a:lnTo>
                    <a:pt x="16203" y="10096"/>
                  </a:lnTo>
                  <a:lnTo>
                    <a:pt x="15959" y="9574"/>
                  </a:lnTo>
                  <a:lnTo>
                    <a:pt x="15714" y="9026"/>
                  </a:lnTo>
                  <a:lnTo>
                    <a:pt x="15478" y="8479"/>
                  </a:lnTo>
                  <a:lnTo>
                    <a:pt x="15249" y="7931"/>
                  </a:lnTo>
                  <a:lnTo>
                    <a:pt x="15021" y="7370"/>
                  </a:lnTo>
                  <a:lnTo>
                    <a:pt x="14793" y="6796"/>
                  </a:lnTo>
                  <a:lnTo>
                    <a:pt x="14573" y="6222"/>
                  </a:lnTo>
                  <a:lnTo>
                    <a:pt x="14352" y="5635"/>
                  </a:lnTo>
                  <a:lnTo>
                    <a:pt x="14140" y="5048"/>
                  </a:lnTo>
                  <a:lnTo>
                    <a:pt x="13928" y="4448"/>
                  </a:lnTo>
                  <a:lnTo>
                    <a:pt x="13724" y="3835"/>
                  </a:lnTo>
                  <a:lnTo>
                    <a:pt x="13521" y="3222"/>
                  </a:lnTo>
                  <a:lnTo>
                    <a:pt x="13325" y="2596"/>
                  </a:lnTo>
                  <a:lnTo>
                    <a:pt x="13129" y="1970"/>
                  </a:lnTo>
                  <a:lnTo>
                    <a:pt x="12934" y="1318"/>
                  </a:lnTo>
                  <a:lnTo>
                    <a:pt x="12746" y="679"/>
                  </a:lnTo>
                  <a:lnTo>
                    <a:pt x="12664" y="340"/>
                  </a:lnTo>
                  <a:lnTo>
                    <a:pt x="12624" y="170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-5248575" y="-7845000"/>
              <a:ext cx="612425" cy="873575"/>
            </a:xfrm>
            <a:custGeom>
              <a:avLst/>
              <a:gdLst/>
              <a:ahLst/>
              <a:cxnLst/>
              <a:rect l="l" t="t" r="r" b="b"/>
              <a:pathLst>
                <a:path w="24497" h="34943" extrusionOk="0">
                  <a:moveTo>
                    <a:pt x="11988" y="0"/>
                  </a:moveTo>
                  <a:lnTo>
                    <a:pt x="11107" y="705"/>
                  </a:lnTo>
                  <a:lnTo>
                    <a:pt x="10675" y="1057"/>
                  </a:lnTo>
                  <a:lnTo>
                    <a:pt x="10243" y="1422"/>
                  </a:lnTo>
                  <a:lnTo>
                    <a:pt x="9810" y="1787"/>
                  </a:lnTo>
                  <a:lnTo>
                    <a:pt x="9386" y="2178"/>
                  </a:lnTo>
                  <a:lnTo>
                    <a:pt x="8962" y="2557"/>
                  </a:lnTo>
                  <a:lnTo>
                    <a:pt x="8538" y="2961"/>
                  </a:lnTo>
                  <a:lnTo>
                    <a:pt x="8123" y="3365"/>
                  </a:lnTo>
                  <a:lnTo>
                    <a:pt x="7715" y="3796"/>
                  </a:lnTo>
                  <a:lnTo>
                    <a:pt x="7307" y="4239"/>
                  </a:lnTo>
                  <a:lnTo>
                    <a:pt x="6899" y="4683"/>
                  </a:lnTo>
                  <a:lnTo>
                    <a:pt x="6500" y="5152"/>
                  </a:lnTo>
                  <a:lnTo>
                    <a:pt x="6108" y="5648"/>
                  </a:lnTo>
                  <a:lnTo>
                    <a:pt x="5717" y="6144"/>
                  </a:lnTo>
                  <a:lnTo>
                    <a:pt x="5326" y="6678"/>
                  </a:lnTo>
                  <a:lnTo>
                    <a:pt x="5130" y="6965"/>
                  </a:lnTo>
                  <a:lnTo>
                    <a:pt x="4926" y="7252"/>
                  </a:lnTo>
                  <a:lnTo>
                    <a:pt x="4551" y="7852"/>
                  </a:lnTo>
                  <a:lnTo>
                    <a:pt x="4184" y="8465"/>
                  </a:lnTo>
                  <a:lnTo>
                    <a:pt x="3825" y="9091"/>
                  </a:lnTo>
                  <a:lnTo>
                    <a:pt x="3491" y="9730"/>
                  </a:lnTo>
                  <a:lnTo>
                    <a:pt x="3157" y="10383"/>
                  </a:lnTo>
                  <a:lnTo>
                    <a:pt x="2839" y="11035"/>
                  </a:lnTo>
                  <a:lnTo>
                    <a:pt x="2520" y="11700"/>
                  </a:lnTo>
                  <a:lnTo>
                    <a:pt x="1901" y="13030"/>
                  </a:lnTo>
                  <a:lnTo>
                    <a:pt x="1281" y="14374"/>
                  </a:lnTo>
                  <a:lnTo>
                    <a:pt x="971" y="15052"/>
                  </a:lnTo>
                  <a:lnTo>
                    <a:pt x="653" y="15717"/>
                  </a:lnTo>
                  <a:lnTo>
                    <a:pt x="335" y="16382"/>
                  </a:lnTo>
                  <a:lnTo>
                    <a:pt x="1" y="17035"/>
                  </a:lnTo>
                  <a:lnTo>
                    <a:pt x="319" y="17543"/>
                  </a:lnTo>
                  <a:lnTo>
                    <a:pt x="637" y="18039"/>
                  </a:lnTo>
                  <a:lnTo>
                    <a:pt x="955" y="18535"/>
                  </a:lnTo>
                  <a:lnTo>
                    <a:pt x="1281" y="19030"/>
                  </a:lnTo>
                  <a:lnTo>
                    <a:pt x="1615" y="19513"/>
                  </a:lnTo>
                  <a:lnTo>
                    <a:pt x="1958" y="19995"/>
                  </a:lnTo>
                  <a:lnTo>
                    <a:pt x="2300" y="20465"/>
                  </a:lnTo>
                  <a:lnTo>
                    <a:pt x="2643" y="20921"/>
                  </a:lnTo>
                  <a:lnTo>
                    <a:pt x="3002" y="21378"/>
                  </a:lnTo>
                  <a:lnTo>
                    <a:pt x="3360" y="21834"/>
                  </a:lnTo>
                  <a:lnTo>
                    <a:pt x="3727" y="22278"/>
                  </a:lnTo>
                  <a:lnTo>
                    <a:pt x="4094" y="22708"/>
                  </a:lnTo>
                  <a:lnTo>
                    <a:pt x="4478" y="23139"/>
                  </a:lnTo>
                  <a:lnTo>
                    <a:pt x="4861" y="23556"/>
                  </a:lnTo>
                  <a:lnTo>
                    <a:pt x="5244" y="23973"/>
                  </a:lnTo>
                  <a:lnTo>
                    <a:pt x="5644" y="24378"/>
                  </a:lnTo>
                  <a:lnTo>
                    <a:pt x="6475" y="25186"/>
                  </a:lnTo>
                  <a:lnTo>
                    <a:pt x="7323" y="25995"/>
                  </a:lnTo>
                  <a:lnTo>
                    <a:pt x="8180" y="26765"/>
                  </a:lnTo>
                  <a:lnTo>
                    <a:pt x="9044" y="27521"/>
                  </a:lnTo>
                  <a:lnTo>
                    <a:pt x="9925" y="28265"/>
                  </a:lnTo>
                  <a:lnTo>
                    <a:pt x="10805" y="28982"/>
                  </a:lnTo>
                  <a:lnTo>
                    <a:pt x="11694" y="29673"/>
                  </a:lnTo>
                  <a:lnTo>
                    <a:pt x="12591" y="30352"/>
                  </a:lnTo>
                  <a:lnTo>
                    <a:pt x="13496" y="31004"/>
                  </a:lnTo>
                  <a:lnTo>
                    <a:pt x="14410" y="31643"/>
                  </a:lnTo>
                  <a:lnTo>
                    <a:pt x="15331" y="32243"/>
                  </a:lnTo>
                  <a:lnTo>
                    <a:pt x="16261" y="32830"/>
                  </a:lnTo>
                  <a:lnTo>
                    <a:pt x="17190" y="33404"/>
                  </a:lnTo>
                  <a:lnTo>
                    <a:pt x="18128" y="33938"/>
                  </a:lnTo>
                  <a:lnTo>
                    <a:pt x="19066" y="34460"/>
                  </a:lnTo>
                  <a:lnTo>
                    <a:pt x="20012" y="34943"/>
                  </a:lnTo>
                  <a:lnTo>
                    <a:pt x="19922" y="34877"/>
                  </a:lnTo>
                  <a:lnTo>
                    <a:pt x="19824" y="34799"/>
                  </a:lnTo>
                  <a:lnTo>
                    <a:pt x="19742" y="34708"/>
                  </a:lnTo>
                  <a:lnTo>
                    <a:pt x="19661" y="34604"/>
                  </a:lnTo>
                  <a:lnTo>
                    <a:pt x="19579" y="34486"/>
                  </a:lnTo>
                  <a:lnTo>
                    <a:pt x="19514" y="34369"/>
                  </a:lnTo>
                  <a:lnTo>
                    <a:pt x="19449" y="34225"/>
                  </a:lnTo>
                  <a:lnTo>
                    <a:pt x="19400" y="34082"/>
                  </a:lnTo>
                  <a:lnTo>
                    <a:pt x="19351" y="33938"/>
                  </a:lnTo>
                  <a:lnTo>
                    <a:pt x="19318" y="33769"/>
                  </a:lnTo>
                  <a:lnTo>
                    <a:pt x="19294" y="33599"/>
                  </a:lnTo>
                  <a:lnTo>
                    <a:pt x="19278" y="33417"/>
                  </a:lnTo>
                  <a:lnTo>
                    <a:pt x="19270" y="33221"/>
                  </a:lnTo>
                  <a:lnTo>
                    <a:pt x="19278" y="33025"/>
                  </a:lnTo>
                  <a:lnTo>
                    <a:pt x="19302" y="32817"/>
                  </a:lnTo>
                  <a:lnTo>
                    <a:pt x="19335" y="32595"/>
                  </a:lnTo>
                  <a:lnTo>
                    <a:pt x="19612" y="31095"/>
                  </a:lnTo>
                  <a:lnTo>
                    <a:pt x="19897" y="29595"/>
                  </a:lnTo>
                  <a:lnTo>
                    <a:pt x="20191" y="28095"/>
                  </a:lnTo>
                  <a:lnTo>
                    <a:pt x="20493" y="26608"/>
                  </a:lnTo>
                  <a:lnTo>
                    <a:pt x="20803" y="25108"/>
                  </a:lnTo>
                  <a:lnTo>
                    <a:pt x="21121" y="23621"/>
                  </a:lnTo>
                  <a:lnTo>
                    <a:pt x="21439" y="22134"/>
                  </a:lnTo>
                  <a:lnTo>
                    <a:pt x="21765" y="20647"/>
                  </a:lnTo>
                  <a:lnTo>
                    <a:pt x="22442" y="17674"/>
                  </a:lnTo>
                  <a:lnTo>
                    <a:pt x="23118" y="14713"/>
                  </a:lnTo>
                  <a:lnTo>
                    <a:pt x="24496" y="8817"/>
                  </a:lnTo>
                  <a:lnTo>
                    <a:pt x="23648" y="8491"/>
                  </a:lnTo>
                  <a:lnTo>
                    <a:pt x="22800" y="8139"/>
                  </a:lnTo>
                  <a:lnTo>
                    <a:pt x="22384" y="7957"/>
                  </a:lnTo>
                  <a:lnTo>
                    <a:pt x="21969" y="7761"/>
                  </a:lnTo>
                  <a:lnTo>
                    <a:pt x="21553" y="7565"/>
                  </a:lnTo>
                  <a:lnTo>
                    <a:pt x="21137" y="7357"/>
                  </a:lnTo>
                  <a:lnTo>
                    <a:pt x="20721" y="7135"/>
                  </a:lnTo>
                  <a:lnTo>
                    <a:pt x="20313" y="6913"/>
                  </a:lnTo>
                  <a:lnTo>
                    <a:pt x="19906" y="6678"/>
                  </a:lnTo>
                  <a:lnTo>
                    <a:pt x="19506" y="6444"/>
                  </a:lnTo>
                  <a:lnTo>
                    <a:pt x="19098" y="6196"/>
                  </a:lnTo>
                  <a:lnTo>
                    <a:pt x="18699" y="5948"/>
                  </a:lnTo>
                  <a:lnTo>
                    <a:pt x="18307" y="5687"/>
                  </a:lnTo>
                  <a:lnTo>
                    <a:pt x="17908" y="5413"/>
                  </a:lnTo>
                  <a:lnTo>
                    <a:pt x="17516" y="5139"/>
                  </a:lnTo>
                  <a:lnTo>
                    <a:pt x="17125" y="4852"/>
                  </a:lnTo>
                  <a:lnTo>
                    <a:pt x="16742" y="4565"/>
                  </a:lnTo>
                  <a:lnTo>
                    <a:pt x="16358" y="4252"/>
                  </a:lnTo>
                  <a:lnTo>
                    <a:pt x="15975" y="3952"/>
                  </a:lnTo>
                  <a:lnTo>
                    <a:pt x="15600" y="3626"/>
                  </a:lnTo>
                  <a:lnTo>
                    <a:pt x="15225" y="3300"/>
                  </a:lnTo>
                  <a:lnTo>
                    <a:pt x="14850" y="2974"/>
                  </a:lnTo>
                  <a:lnTo>
                    <a:pt x="14483" y="2635"/>
                  </a:lnTo>
                  <a:lnTo>
                    <a:pt x="14116" y="2283"/>
                  </a:lnTo>
                  <a:lnTo>
                    <a:pt x="13757" y="1918"/>
                  </a:lnTo>
                  <a:lnTo>
                    <a:pt x="13390" y="1552"/>
                  </a:lnTo>
                  <a:lnTo>
                    <a:pt x="13040" y="1174"/>
                  </a:lnTo>
                  <a:lnTo>
                    <a:pt x="12689" y="796"/>
                  </a:lnTo>
                  <a:lnTo>
                    <a:pt x="12338" y="40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-4977650" y="-587525"/>
              <a:ext cx="454425" cy="659700"/>
            </a:xfrm>
            <a:custGeom>
              <a:avLst/>
              <a:gdLst/>
              <a:ahLst/>
              <a:cxnLst/>
              <a:rect l="l" t="t" r="r" b="b"/>
              <a:pathLst>
                <a:path w="18177" h="26388" extrusionOk="0">
                  <a:moveTo>
                    <a:pt x="7421" y="1"/>
                  </a:moveTo>
                  <a:lnTo>
                    <a:pt x="7209" y="14"/>
                  </a:lnTo>
                  <a:lnTo>
                    <a:pt x="6997" y="27"/>
                  </a:lnTo>
                  <a:lnTo>
                    <a:pt x="6793" y="53"/>
                  </a:lnTo>
                  <a:lnTo>
                    <a:pt x="6581" y="92"/>
                  </a:lnTo>
                  <a:lnTo>
                    <a:pt x="6369" y="131"/>
                  </a:lnTo>
                  <a:lnTo>
                    <a:pt x="6166" y="184"/>
                  </a:lnTo>
                  <a:lnTo>
                    <a:pt x="5954" y="236"/>
                  </a:lnTo>
                  <a:lnTo>
                    <a:pt x="5750" y="314"/>
                  </a:lnTo>
                  <a:lnTo>
                    <a:pt x="5546" y="392"/>
                  </a:lnTo>
                  <a:lnTo>
                    <a:pt x="5342" y="484"/>
                  </a:lnTo>
                  <a:lnTo>
                    <a:pt x="5138" y="575"/>
                  </a:lnTo>
                  <a:lnTo>
                    <a:pt x="4942" y="679"/>
                  </a:lnTo>
                  <a:lnTo>
                    <a:pt x="4747" y="797"/>
                  </a:lnTo>
                  <a:lnTo>
                    <a:pt x="4551" y="914"/>
                  </a:lnTo>
                  <a:lnTo>
                    <a:pt x="4355" y="1044"/>
                  </a:lnTo>
                  <a:lnTo>
                    <a:pt x="4168" y="1175"/>
                  </a:lnTo>
                  <a:lnTo>
                    <a:pt x="3980" y="1331"/>
                  </a:lnTo>
                  <a:lnTo>
                    <a:pt x="3793" y="1488"/>
                  </a:lnTo>
                  <a:lnTo>
                    <a:pt x="3605" y="1644"/>
                  </a:lnTo>
                  <a:lnTo>
                    <a:pt x="3426" y="1814"/>
                  </a:lnTo>
                  <a:lnTo>
                    <a:pt x="3246" y="1997"/>
                  </a:lnTo>
                  <a:lnTo>
                    <a:pt x="3075" y="2192"/>
                  </a:lnTo>
                  <a:lnTo>
                    <a:pt x="2904" y="2388"/>
                  </a:lnTo>
                  <a:lnTo>
                    <a:pt x="2741" y="2583"/>
                  </a:lnTo>
                  <a:lnTo>
                    <a:pt x="2578" y="2805"/>
                  </a:lnTo>
                  <a:lnTo>
                    <a:pt x="2415" y="3027"/>
                  </a:lnTo>
                  <a:lnTo>
                    <a:pt x="2260" y="3249"/>
                  </a:lnTo>
                  <a:lnTo>
                    <a:pt x="2105" y="3483"/>
                  </a:lnTo>
                  <a:lnTo>
                    <a:pt x="1958" y="3731"/>
                  </a:lnTo>
                  <a:lnTo>
                    <a:pt x="1819" y="3979"/>
                  </a:lnTo>
                  <a:lnTo>
                    <a:pt x="1681" y="4240"/>
                  </a:lnTo>
                  <a:lnTo>
                    <a:pt x="1542" y="4514"/>
                  </a:lnTo>
                  <a:lnTo>
                    <a:pt x="1412" y="4788"/>
                  </a:lnTo>
                  <a:lnTo>
                    <a:pt x="1289" y="5075"/>
                  </a:lnTo>
                  <a:lnTo>
                    <a:pt x="1167" y="5362"/>
                  </a:lnTo>
                  <a:lnTo>
                    <a:pt x="1053" y="5662"/>
                  </a:lnTo>
                  <a:lnTo>
                    <a:pt x="947" y="5975"/>
                  </a:lnTo>
                  <a:lnTo>
                    <a:pt x="841" y="6288"/>
                  </a:lnTo>
                  <a:lnTo>
                    <a:pt x="743" y="6614"/>
                  </a:lnTo>
                  <a:lnTo>
                    <a:pt x="653" y="6940"/>
                  </a:lnTo>
                  <a:lnTo>
                    <a:pt x="564" y="7279"/>
                  </a:lnTo>
                  <a:lnTo>
                    <a:pt x="482" y="7631"/>
                  </a:lnTo>
                  <a:lnTo>
                    <a:pt x="409" y="7983"/>
                  </a:lnTo>
                  <a:lnTo>
                    <a:pt x="343" y="8335"/>
                  </a:lnTo>
                  <a:lnTo>
                    <a:pt x="278" y="8701"/>
                  </a:lnTo>
                  <a:lnTo>
                    <a:pt x="221" y="9053"/>
                  </a:lnTo>
                  <a:lnTo>
                    <a:pt x="172" y="9418"/>
                  </a:lnTo>
                  <a:lnTo>
                    <a:pt x="131" y="9783"/>
                  </a:lnTo>
                  <a:lnTo>
                    <a:pt x="99" y="10135"/>
                  </a:lnTo>
                  <a:lnTo>
                    <a:pt x="66" y="10501"/>
                  </a:lnTo>
                  <a:lnTo>
                    <a:pt x="42" y="10853"/>
                  </a:lnTo>
                  <a:lnTo>
                    <a:pt x="25" y="11205"/>
                  </a:lnTo>
                  <a:lnTo>
                    <a:pt x="9" y="11570"/>
                  </a:lnTo>
                  <a:lnTo>
                    <a:pt x="1" y="11922"/>
                  </a:lnTo>
                  <a:lnTo>
                    <a:pt x="1" y="12274"/>
                  </a:lnTo>
                  <a:lnTo>
                    <a:pt x="9" y="12627"/>
                  </a:lnTo>
                  <a:lnTo>
                    <a:pt x="17" y="12979"/>
                  </a:lnTo>
                  <a:lnTo>
                    <a:pt x="34" y="13331"/>
                  </a:lnTo>
                  <a:lnTo>
                    <a:pt x="50" y="13670"/>
                  </a:lnTo>
                  <a:lnTo>
                    <a:pt x="82" y="14022"/>
                  </a:lnTo>
                  <a:lnTo>
                    <a:pt x="115" y="14361"/>
                  </a:lnTo>
                  <a:lnTo>
                    <a:pt x="148" y="14700"/>
                  </a:lnTo>
                  <a:lnTo>
                    <a:pt x="188" y="15040"/>
                  </a:lnTo>
                  <a:lnTo>
                    <a:pt x="237" y="15379"/>
                  </a:lnTo>
                  <a:lnTo>
                    <a:pt x="294" y="15718"/>
                  </a:lnTo>
                  <a:lnTo>
                    <a:pt x="352" y="16044"/>
                  </a:lnTo>
                  <a:lnTo>
                    <a:pt x="409" y="16383"/>
                  </a:lnTo>
                  <a:lnTo>
                    <a:pt x="482" y="16709"/>
                  </a:lnTo>
                  <a:lnTo>
                    <a:pt x="555" y="17022"/>
                  </a:lnTo>
                  <a:lnTo>
                    <a:pt x="629" y="17348"/>
                  </a:lnTo>
                  <a:lnTo>
                    <a:pt x="710" y="17661"/>
                  </a:lnTo>
                  <a:lnTo>
                    <a:pt x="800" y="17974"/>
                  </a:lnTo>
                  <a:lnTo>
                    <a:pt x="890" y="18287"/>
                  </a:lnTo>
                  <a:lnTo>
                    <a:pt x="988" y="18587"/>
                  </a:lnTo>
                  <a:lnTo>
                    <a:pt x="1094" y="18900"/>
                  </a:lnTo>
                  <a:lnTo>
                    <a:pt x="1191" y="19187"/>
                  </a:lnTo>
                  <a:lnTo>
                    <a:pt x="1306" y="19487"/>
                  </a:lnTo>
                  <a:lnTo>
                    <a:pt x="1420" y="19774"/>
                  </a:lnTo>
                  <a:lnTo>
                    <a:pt x="1542" y="20061"/>
                  </a:lnTo>
                  <a:lnTo>
                    <a:pt x="1664" y="20348"/>
                  </a:lnTo>
                  <a:lnTo>
                    <a:pt x="1787" y="20622"/>
                  </a:lnTo>
                  <a:lnTo>
                    <a:pt x="1917" y="20883"/>
                  </a:lnTo>
                  <a:lnTo>
                    <a:pt x="2056" y="21157"/>
                  </a:lnTo>
                  <a:lnTo>
                    <a:pt x="2194" y="21418"/>
                  </a:lnTo>
                  <a:lnTo>
                    <a:pt x="2341" y="21679"/>
                  </a:lnTo>
                  <a:lnTo>
                    <a:pt x="2488" y="21926"/>
                  </a:lnTo>
                  <a:lnTo>
                    <a:pt x="2643" y="22174"/>
                  </a:lnTo>
                  <a:lnTo>
                    <a:pt x="2798" y="22409"/>
                  </a:lnTo>
                  <a:lnTo>
                    <a:pt x="2953" y="22644"/>
                  </a:lnTo>
                  <a:lnTo>
                    <a:pt x="3116" y="22865"/>
                  </a:lnTo>
                  <a:lnTo>
                    <a:pt x="3287" y="23100"/>
                  </a:lnTo>
                  <a:lnTo>
                    <a:pt x="3458" y="23309"/>
                  </a:lnTo>
                  <a:lnTo>
                    <a:pt x="3630" y="23518"/>
                  </a:lnTo>
                  <a:lnTo>
                    <a:pt x="3809" y="23726"/>
                  </a:lnTo>
                  <a:lnTo>
                    <a:pt x="3988" y="23922"/>
                  </a:lnTo>
                  <a:lnTo>
                    <a:pt x="4176" y="24118"/>
                  </a:lnTo>
                  <a:lnTo>
                    <a:pt x="4363" y="24300"/>
                  </a:lnTo>
                  <a:lnTo>
                    <a:pt x="4551" y="24470"/>
                  </a:lnTo>
                  <a:lnTo>
                    <a:pt x="4747" y="24639"/>
                  </a:lnTo>
                  <a:lnTo>
                    <a:pt x="4942" y="24809"/>
                  </a:lnTo>
                  <a:lnTo>
                    <a:pt x="5146" y="24965"/>
                  </a:lnTo>
                  <a:lnTo>
                    <a:pt x="5350" y="25109"/>
                  </a:lnTo>
                  <a:lnTo>
                    <a:pt x="5554" y="25252"/>
                  </a:lnTo>
                  <a:lnTo>
                    <a:pt x="5766" y="25383"/>
                  </a:lnTo>
                  <a:lnTo>
                    <a:pt x="5978" y="25500"/>
                  </a:lnTo>
                  <a:lnTo>
                    <a:pt x="6198" y="25618"/>
                  </a:lnTo>
                  <a:lnTo>
                    <a:pt x="6410" y="25735"/>
                  </a:lnTo>
                  <a:lnTo>
                    <a:pt x="6630" y="25826"/>
                  </a:lnTo>
                  <a:lnTo>
                    <a:pt x="7038" y="25996"/>
                  </a:lnTo>
                  <a:lnTo>
                    <a:pt x="7462" y="26126"/>
                  </a:lnTo>
                  <a:lnTo>
                    <a:pt x="7886" y="26231"/>
                  </a:lnTo>
                  <a:lnTo>
                    <a:pt x="8327" y="26309"/>
                  </a:lnTo>
                  <a:lnTo>
                    <a:pt x="8783" y="26361"/>
                  </a:lnTo>
                  <a:lnTo>
                    <a:pt x="9240" y="26387"/>
                  </a:lnTo>
                  <a:lnTo>
                    <a:pt x="9696" y="26387"/>
                  </a:lnTo>
                  <a:lnTo>
                    <a:pt x="10161" y="26361"/>
                  </a:lnTo>
                  <a:lnTo>
                    <a:pt x="10626" y="26309"/>
                  </a:lnTo>
                  <a:lnTo>
                    <a:pt x="11099" y="26218"/>
                  </a:lnTo>
                  <a:lnTo>
                    <a:pt x="11564" y="26100"/>
                  </a:lnTo>
                  <a:lnTo>
                    <a:pt x="12029" y="25957"/>
                  </a:lnTo>
                  <a:lnTo>
                    <a:pt x="12485" y="25787"/>
                  </a:lnTo>
                  <a:lnTo>
                    <a:pt x="12714" y="25696"/>
                  </a:lnTo>
                  <a:lnTo>
                    <a:pt x="12934" y="25591"/>
                  </a:lnTo>
                  <a:lnTo>
                    <a:pt x="13162" y="25474"/>
                  </a:lnTo>
                  <a:lnTo>
                    <a:pt x="13382" y="25357"/>
                  </a:lnTo>
                  <a:lnTo>
                    <a:pt x="13602" y="25226"/>
                  </a:lnTo>
                  <a:lnTo>
                    <a:pt x="13814" y="25096"/>
                  </a:lnTo>
                  <a:lnTo>
                    <a:pt x="14026" y="24952"/>
                  </a:lnTo>
                  <a:lnTo>
                    <a:pt x="14238" y="24809"/>
                  </a:lnTo>
                  <a:lnTo>
                    <a:pt x="14450" y="24652"/>
                  </a:lnTo>
                  <a:lnTo>
                    <a:pt x="14654" y="24483"/>
                  </a:lnTo>
                  <a:lnTo>
                    <a:pt x="14850" y="24313"/>
                  </a:lnTo>
                  <a:lnTo>
                    <a:pt x="15046" y="24131"/>
                  </a:lnTo>
                  <a:lnTo>
                    <a:pt x="15241" y="23948"/>
                  </a:lnTo>
                  <a:lnTo>
                    <a:pt x="15429" y="23752"/>
                  </a:lnTo>
                  <a:lnTo>
                    <a:pt x="15608" y="23557"/>
                  </a:lnTo>
                  <a:lnTo>
                    <a:pt x="15788" y="23335"/>
                  </a:lnTo>
                  <a:lnTo>
                    <a:pt x="15967" y="23126"/>
                  </a:lnTo>
                  <a:lnTo>
                    <a:pt x="16138" y="22892"/>
                  </a:lnTo>
                  <a:lnTo>
                    <a:pt x="16301" y="22657"/>
                  </a:lnTo>
                  <a:lnTo>
                    <a:pt x="16456" y="22422"/>
                  </a:lnTo>
                  <a:lnTo>
                    <a:pt x="16611" y="22174"/>
                  </a:lnTo>
                  <a:lnTo>
                    <a:pt x="16758" y="21913"/>
                  </a:lnTo>
                  <a:lnTo>
                    <a:pt x="16897" y="21652"/>
                  </a:lnTo>
                  <a:lnTo>
                    <a:pt x="17035" y="21379"/>
                  </a:lnTo>
                  <a:lnTo>
                    <a:pt x="17158" y="21092"/>
                  </a:lnTo>
                  <a:lnTo>
                    <a:pt x="17280" y="20805"/>
                  </a:lnTo>
                  <a:lnTo>
                    <a:pt x="17394" y="20505"/>
                  </a:lnTo>
                  <a:lnTo>
                    <a:pt x="17508" y="20205"/>
                  </a:lnTo>
                  <a:lnTo>
                    <a:pt x="17606" y="19892"/>
                  </a:lnTo>
                  <a:lnTo>
                    <a:pt x="17696" y="19566"/>
                  </a:lnTo>
                  <a:lnTo>
                    <a:pt x="17786" y="19239"/>
                  </a:lnTo>
                  <a:lnTo>
                    <a:pt x="17859" y="18900"/>
                  </a:lnTo>
                  <a:lnTo>
                    <a:pt x="17932" y="18548"/>
                  </a:lnTo>
                  <a:lnTo>
                    <a:pt x="17989" y="18196"/>
                  </a:lnTo>
                  <a:lnTo>
                    <a:pt x="18046" y="17831"/>
                  </a:lnTo>
                  <a:lnTo>
                    <a:pt x="18087" y="17453"/>
                  </a:lnTo>
                  <a:lnTo>
                    <a:pt x="18120" y="17074"/>
                  </a:lnTo>
                  <a:lnTo>
                    <a:pt x="18144" y="16683"/>
                  </a:lnTo>
                  <a:lnTo>
                    <a:pt x="18161" y="16357"/>
                  </a:lnTo>
                  <a:lnTo>
                    <a:pt x="18169" y="16044"/>
                  </a:lnTo>
                  <a:lnTo>
                    <a:pt x="18177" y="15731"/>
                  </a:lnTo>
                  <a:lnTo>
                    <a:pt x="18177" y="15431"/>
                  </a:lnTo>
                  <a:lnTo>
                    <a:pt x="18169" y="15131"/>
                  </a:lnTo>
                  <a:lnTo>
                    <a:pt x="18161" y="14831"/>
                  </a:lnTo>
                  <a:lnTo>
                    <a:pt x="18144" y="14544"/>
                  </a:lnTo>
                  <a:lnTo>
                    <a:pt x="18128" y="14257"/>
                  </a:lnTo>
                  <a:lnTo>
                    <a:pt x="18104" y="13983"/>
                  </a:lnTo>
                  <a:lnTo>
                    <a:pt x="18071" y="13709"/>
                  </a:lnTo>
                  <a:lnTo>
                    <a:pt x="18038" y="13448"/>
                  </a:lnTo>
                  <a:lnTo>
                    <a:pt x="18006" y="13174"/>
                  </a:lnTo>
                  <a:lnTo>
                    <a:pt x="17916" y="12666"/>
                  </a:lnTo>
                  <a:lnTo>
                    <a:pt x="17810" y="12170"/>
                  </a:lnTo>
                  <a:lnTo>
                    <a:pt x="17696" y="11701"/>
                  </a:lnTo>
                  <a:lnTo>
                    <a:pt x="17557" y="11244"/>
                  </a:lnTo>
                  <a:lnTo>
                    <a:pt x="17410" y="10801"/>
                  </a:lnTo>
                  <a:lnTo>
                    <a:pt x="17247" y="10383"/>
                  </a:lnTo>
                  <a:lnTo>
                    <a:pt x="17076" y="9979"/>
                  </a:lnTo>
                  <a:lnTo>
                    <a:pt x="16889" y="9575"/>
                  </a:lnTo>
                  <a:lnTo>
                    <a:pt x="16693" y="9196"/>
                  </a:lnTo>
                  <a:lnTo>
                    <a:pt x="16481" y="8831"/>
                  </a:lnTo>
                  <a:lnTo>
                    <a:pt x="16261" y="8479"/>
                  </a:lnTo>
                  <a:lnTo>
                    <a:pt x="16024" y="8127"/>
                  </a:lnTo>
                  <a:lnTo>
                    <a:pt x="15788" y="7801"/>
                  </a:lnTo>
                  <a:lnTo>
                    <a:pt x="15535" y="7475"/>
                  </a:lnTo>
                  <a:lnTo>
                    <a:pt x="15282" y="7162"/>
                  </a:lnTo>
                  <a:lnTo>
                    <a:pt x="15021" y="6849"/>
                  </a:lnTo>
                  <a:lnTo>
                    <a:pt x="14744" y="6549"/>
                  </a:lnTo>
                  <a:lnTo>
                    <a:pt x="14467" y="6262"/>
                  </a:lnTo>
                  <a:lnTo>
                    <a:pt x="14189" y="5975"/>
                  </a:lnTo>
                  <a:lnTo>
                    <a:pt x="13904" y="5688"/>
                  </a:lnTo>
                  <a:lnTo>
                    <a:pt x="13317" y="5140"/>
                  </a:lnTo>
                  <a:lnTo>
                    <a:pt x="12722" y="4592"/>
                  </a:lnTo>
                  <a:lnTo>
                    <a:pt x="12118" y="4057"/>
                  </a:lnTo>
                  <a:lnTo>
                    <a:pt x="12020" y="3966"/>
                  </a:lnTo>
                  <a:lnTo>
                    <a:pt x="11931" y="3862"/>
                  </a:lnTo>
                  <a:lnTo>
                    <a:pt x="11849" y="3757"/>
                  </a:lnTo>
                  <a:lnTo>
                    <a:pt x="11776" y="3640"/>
                  </a:lnTo>
                  <a:lnTo>
                    <a:pt x="11711" y="3510"/>
                  </a:lnTo>
                  <a:lnTo>
                    <a:pt x="11653" y="3366"/>
                  </a:lnTo>
                  <a:lnTo>
                    <a:pt x="11605" y="3236"/>
                  </a:lnTo>
                  <a:lnTo>
                    <a:pt x="11564" y="3079"/>
                  </a:lnTo>
                  <a:lnTo>
                    <a:pt x="11539" y="2936"/>
                  </a:lnTo>
                  <a:lnTo>
                    <a:pt x="11515" y="2779"/>
                  </a:lnTo>
                  <a:lnTo>
                    <a:pt x="11490" y="2623"/>
                  </a:lnTo>
                  <a:lnTo>
                    <a:pt x="11482" y="2453"/>
                  </a:lnTo>
                  <a:lnTo>
                    <a:pt x="11482" y="2297"/>
                  </a:lnTo>
                  <a:lnTo>
                    <a:pt x="11482" y="2127"/>
                  </a:lnTo>
                  <a:lnTo>
                    <a:pt x="11499" y="1957"/>
                  </a:lnTo>
                  <a:lnTo>
                    <a:pt x="11515" y="1801"/>
                  </a:lnTo>
                  <a:lnTo>
                    <a:pt x="11319" y="1618"/>
                  </a:lnTo>
                  <a:lnTo>
                    <a:pt x="11132" y="1449"/>
                  </a:lnTo>
                  <a:lnTo>
                    <a:pt x="10936" y="1279"/>
                  </a:lnTo>
                  <a:lnTo>
                    <a:pt x="10740" y="1136"/>
                  </a:lnTo>
                  <a:lnTo>
                    <a:pt x="10544" y="992"/>
                  </a:lnTo>
                  <a:lnTo>
                    <a:pt x="10341" y="862"/>
                  </a:lnTo>
                  <a:lnTo>
                    <a:pt x="10137" y="731"/>
                  </a:lnTo>
                  <a:lnTo>
                    <a:pt x="9933" y="627"/>
                  </a:lnTo>
                  <a:lnTo>
                    <a:pt x="9729" y="523"/>
                  </a:lnTo>
                  <a:lnTo>
                    <a:pt x="9525" y="431"/>
                  </a:lnTo>
                  <a:lnTo>
                    <a:pt x="9321" y="340"/>
                  </a:lnTo>
                  <a:lnTo>
                    <a:pt x="9109" y="275"/>
                  </a:lnTo>
                  <a:lnTo>
                    <a:pt x="8897" y="210"/>
                  </a:lnTo>
                  <a:lnTo>
                    <a:pt x="8693" y="144"/>
                  </a:lnTo>
                  <a:lnTo>
                    <a:pt x="8481" y="105"/>
                  </a:lnTo>
                  <a:lnTo>
                    <a:pt x="8269" y="66"/>
                  </a:lnTo>
                  <a:lnTo>
                    <a:pt x="8057" y="27"/>
                  </a:lnTo>
                  <a:lnTo>
                    <a:pt x="7845" y="14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-4739725" y="-7606975"/>
              <a:ext cx="535150" cy="733375"/>
            </a:xfrm>
            <a:custGeom>
              <a:avLst/>
              <a:gdLst/>
              <a:ahLst/>
              <a:cxnLst/>
              <a:rect l="l" t="t" r="r" b="b"/>
              <a:pathLst>
                <a:path w="21406" h="29335" extrusionOk="0">
                  <a:moveTo>
                    <a:pt x="6401" y="1"/>
                  </a:moveTo>
                  <a:lnTo>
                    <a:pt x="5276" y="6105"/>
                  </a:lnTo>
                  <a:lnTo>
                    <a:pt x="4697" y="9157"/>
                  </a:lnTo>
                  <a:lnTo>
                    <a:pt x="4110" y="12196"/>
                  </a:lnTo>
                  <a:lnTo>
                    <a:pt x="3808" y="13722"/>
                  </a:lnTo>
                  <a:lnTo>
                    <a:pt x="3498" y="15235"/>
                  </a:lnTo>
                  <a:lnTo>
                    <a:pt x="3188" y="16748"/>
                  </a:lnTo>
                  <a:lnTo>
                    <a:pt x="2870" y="18261"/>
                  </a:lnTo>
                  <a:lnTo>
                    <a:pt x="2544" y="19761"/>
                  </a:lnTo>
                  <a:lnTo>
                    <a:pt x="2210" y="21248"/>
                  </a:lnTo>
                  <a:lnTo>
                    <a:pt x="1876" y="22735"/>
                  </a:lnTo>
                  <a:lnTo>
                    <a:pt x="1525" y="24209"/>
                  </a:lnTo>
                  <a:lnTo>
                    <a:pt x="1468" y="24417"/>
                  </a:lnTo>
                  <a:lnTo>
                    <a:pt x="1403" y="24600"/>
                  </a:lnTo>
                  <a:lnTo>
                    <a:pt x="1337" y="24770"/>
                  </a:lnTo>
                  <a:lnTo>
                    <a:pt x="1256" y="24926"/>
                  </a:lnTo>
                  <a:lnTo>
                    <a:pt x="1166" y="25056"/>
                  </a:lnTo>
                  <a:lnTo>
                    <a:pt x="1076" y="25174"/>
                  </a:lnTo>
                  <a:lnTo>
                    <a:pt x="979" y="25278"/>
                  </a:lnTo>
                  <a:lnTo>
                    <a:pt x="881" y="25370"/>
                  </a:lnTo>
                  <a:lnTo>
                    <a:pt x="775" y="25448"/>
                  </a:lnTo>
                  <a:lnTo>
                    <a:pt x="669" y="25513"/>
                  </a:lnTo>
                  <a:lnTo>
                    <a:pt x="555" y="25552"/>
                  </a:lnTo>
                  <a:lnTo>
                    <a:pt x="449" y="25591"/>
                  </a:lnTo>
                  <a:lnTo>
                    <a:pt x="334" y="25604"/>
                  </a:lnTo>
                  <a:lnTo>
                    <a:pt x="220" y="25617"/>
                  </a:lnTo>
                  <a:lnTo>
                    <a:pt x="114" y="25617"/>
                  </a:lnTo>
                  <a:lnTo>
                    <a:pt x="0" y="25591"/>
                  </a:lnTo>
                  <a:lnTo>
                    <a:pt x="0" y="25591"/>
                  </a:lnTo>
                  <a:lnTo>
                    <a:pt x="652" y="25904"/>
                  </a:lnTo>
                  <a:lnTo>
                    <a:pt x="1313" y="26204"/>
                  </a:lnTo>
                  <a:lnTo>
                    <a:pt x="1965" y="26491"/>
                  </a:lnTo>
                  <a:lnTo>
                    <a:pt x="2626" y="26765"/>
                  </a:lnTo>
                  <a:lnTo>
                    <a:pt x="3286" y="27039"/>
                  </a:lnTo>
                  <a:lnTo>
                    <a:pt x="3947" y="27287"/>
                  </a:lnTo>
                  <a:lnTo>
                    <a:pt x="4615" y="27522"/>
                  </a:lnTo>
                  <a:lnTo>
                    <a:pt x="5276" y="27743"/>
                  </a:lnTo>
                  <a:lnTo>
                    <a:pt x="5945" y="27952"/>
                  </a:lnTo>
                  <a:lnTo>
                    <a:pt x="6613" y="28148"/>
                  </a:lnTo>
                  <a:lnTo>
                    <a:pt x="7282" y="28330"/>
                  </a:lnTo>
                  <a:lnTo>
                    <a:pt x="7951" y="28500"/>
                  </a:lnTo>
                  <a:lnTo>
                    <a:pt x="8627" y="28656"/>
                  </a:lnTo>
                  <a:lnTo>
                    <a:pt x="9296" y="28787"/>
                  </a:lnTo>
                  <a:lnTo>
                    <a:pt x="9973" y="28917"/>
                  </a:lnTo>
                  <a:lnTo>
                    <a:pt x="10641" y="29022"/>
                  </a:lnTo>
                  <a:lnTo>
                    <a:pt x="11318" y="29113"/>
                  </a:lnTo>
                  <a:lnTo>
                    <a:pt x="11995" y="29191"/>
                  </a:lnTo>
                  <a:lnTo>
                    <a:pt x="12664" y="29256"/>
                  </a:lnTo>
                  <a:lnTo>
                    <a:pt x="13341" y="29295"/>
                  </a:lnTo>
                  <a:lnTo>
                    <a:pt x="14017" y="29322"/>
                  </a:lnTo>
                  <a:lnTo>
                    <a:pt x="14686" y="29335"/>
                  </a:lnTo>
                  <a:lnTo>
                    <a:pt x="15363" y="29335"/>
                  </a:lnTo>
                  <a:lnTo>
                    <a:pt x="16040" y="29309"/>
                  </a:lnTo>
                  <a:lnTo>
                    <a:pt x="16708" y="29269"/>
                  </a:lnTo>
                  <a:lnTo>
                    <a:pt x="17385" y="29217"/>
                  </a:lnTo>
                  <a:lnTo>
                    <a:pt x="18054" y="29139"/>
                  </a:lnTo>
                  <a:lnTo>
                    <a:pt x="18731" y="29048"/>
                  </a:lnTo>
                  <a:lnTo>
                    <a:pt x="19399" y="28930"/>
                  </a:lnTo>
                  <a:lnTo>
                    <a:pt x="20068" y="28800"/>
                  </a:lnTo>
                  <a:lnTo>
                    <a:pt x="20737" y="28656"/>
                  </a:lnTo>
                  <a:lnTo>
                    <a:pt x="21405" y="28487"/>
                  </a:lnTo>
                  <a:lnTo>
                    <a:pt x="20622" y="21561"/>
                  </a:lnTo>
                  <a:lnTo>
                    <a:pt x="19864" y="14648"/>
                  </a:lnTo>
                  <a:lnTo>
                    <a:pt x="19106" y="7722"/>
                  </a:lnTo>
                  <a:lnTo>
                    <a:pt x="18364" y="796"/>
                  </a:lnTo>
                  <a:lnTo>
                    <a:pt x="18233" y="862"/>
                  </a:lnTo>
                  <a:lnTo>
                    <a:pt x="18103" y="927"/>
                  </a:lnTo>
                  <a:lnTo>
                    <a:pt x="17964" y="979"/>
                  </a:lnTo>
                  <a:lnTo>
                    <a:pt x="17809" y="1005"/>
                  </a:lnTo>
                  <a:lnTo>
                    <a:pt x="17075" y="1057"/>
                  </a:lnTo>
                  <a:lnTo>
                    <a:pt x="16349" y="1096"/>
                  </a:lnTo>
                  <a:lnTo>
                    <a:pt x="15624" y="1109"/>
                  </a:lnTo>
                  <a:lnTo>
                    <a:pt x="14898" y="1122"/>
                  </a:lnTo>
                  <a:lnTo>
                    <a:pt x="14172" y="1109"/>
                  </a:lnTo>
                  <a:lnTo>
                    <a:pt x="13447" y="1083"/>
                  </a:lnTo>
                  <a:lnTo>
                    <a:pt x="12729" y="1044"/>
                  </a:lnTo>
                  <a:lnTo>
                    <a:pt x="12020" y="992"/>
                  </a:lnTo>
                  <a:lnTo>
                    <a:pt x="11302" y="927"/>
                  </a:lnTo>
                  <a:lnTo>
                    <a:pt x="10593" y="849"/>
                  </a:lnTo>
                  <a:lnTo>
                    <a:pt x="9883" y="744"/>
                  </a:lnTo>
                  <a:lnTo>
                    <a:pt x="9182" y="627"/>
                  </a:lnTo>
                  <a:lnTo>
                    <a:pt x="8481" y="496"/>
                  </a:lnTo>
                  <a:lnTo>
                    <a:pt x="7787" y="353"/>
                  </a:lnTo>
                  <a:lnTo>
                    <a:pt x="7094" y="183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-4625575" y="-5105625"/>
              <a:ext cx="4463100" cy="4323475"/>
            </a:xfrm>
            <a:custGeom>
              <a:avLst/>
              <a:gdLst/>
              <a:ahLst/>
              <a:cxnLst/>
              <a:rect l="l" t="t" r="r" b="b"/>
              <a:pathLst>
                <a:path w="178524" h="172939" extrusionOk="0">
                  <a:moveTo>
                    <a:pt x="120611" y="31734"/>
                  </a:moveTo>
                  <a:lnTo>
                    <a:pt x="124379" y="31747"/>
                  </a:lnTo>
                  <a:lnTo>
                    <a:pt x="128146" y="31760"/>
                  </a:lnTo>
                  <a:lnTo>
                    <a:pt x="131913" y="31786"/>
                  </a:lnTo>
                  <a:lnTo>
                    <a:pt x="135681" y="31825"/>
                  </a:lnTo>
                  <a:lnTo>
                    <a:pt x="139448" y="31877"/>
                  </a:lnTo>
                  <a:lnTo>
                    <a:pt x="143207" y="31930"/>
                  </a:lnTo>
                  <a:lnTo>
                    <a:pt x="146966" y="32008"/>
                  </a:lnTo>
                  <a:lnTo>
                    <a:pt x="147072" y="32008"/>
                  </a:lnTo>
                  <a:lnTo>
                    <a:pt x="147178" y="32021"/>
                  </a:lnTo>
                  <a:lnTo>
                    <a:pt x="147276" y="32047"/>
                  </a:lnTo>
                  <a:lnTo>
                    <a:pt x="147366" y="32073"/>
                  </a:lnTo>
                  <a:lnTo>
                    <a:pt x="147455" y="32112"/>
                  </a:lnTo>
                  <a:lnTo>
                    <a:pt x="147545" y="32164"/>
                  </a:lnTo>
                  <a:lnTo>
                    <a:pt x="147627" y="32217"/>
                  </a:lnTo>
                  <a:lnTo>
                    <a:pt x="147700" y="32269"/>
                  </a:lnTo>
                  <a:lnTo>
                    <a:pt x="147773" y="32334"/>
                  </a:lnTo>
                  <a:lnTo>
                    <a:pt x="147847" y="32412"/>
                  </a:lnTo>
                  <a:lnTo>
                    <a:pt x="147912" y="32490"/>
                  </a:lnTo>
                  <a:lnTo>
                    <a:pt x="147977" y="32569"/>
                  </a:lnTo>
                  <a:lnTo>
                    <a:pt x="148034" y="32660"/>
                  </a:lnTo>
                  <a:lnTo>
                    <a:pt x="148083" y="32751"/>
                  </a:lnTo>
                  <a:lnTo>
                    <a:pt x="148181" y="32960"/>
                  </a:lnTo>
                  <a:lnTo>
                    <a:pt x="148263" y="33169"/>
                  </a:lnTo>
                  <a:lnTo>
                    <a:pt x="148328" y="33403"/>
                  </a:lnTo>
                  <a:lnTo>
                    <a:pt x="148377" y="33651"/>
                  </a:lnTo>
                  <a:lnTo>
                    <a:pt x="148418" y="33899"/>
                  </a:lnTo>
                  <a:lnTo>
                    <a:pt x="148434" y="34160"/>
                  </a:lnTo>
                  <a:lnTo>
                    <a:pt x="148442" y="34421"/>
                  </a:lnTo>
                  <a:lnTo>
                    <a:pt x="148434" y="34682"/>
                  </a:lnTo>
                  <a:lnTo>
                    <a:pt x="148409" y="34943"/>
                  </a:lnTo>
                  <a:lnTo>
                    <a:pt x="148491" y="34929"/>
                  </a:lnTo>
                  <a:lnTo>
                    <a:pt x="148662" y="34929"/>
                  </a:lnTo>
                  <a:lnTo>
                    <a:pt x="148744" y="34956"/>
                  </a:lnTo>
                  <a:lnTo>
                    <a:pt x="148825" y="34982"/>
                  </a:lnTo>
                  <a:lnTo>
                    <a:pt x="148907" y="35008"/>
                  </a:lnTo>
                  <a:lnTo>
                    <a:pt x="148988" y="35060"/>
                  </a:lnTo>
                  <a:lnTo>
                    <a:pt x="149062" y="35112"/>
                  </a:lnTo>
                  <a:lnTo>
                    <a:pt x="149143" y="35177"/>
                  </a:lnTo>
                  <a:lnTo>
                    <a:pt x="149217" y="35243"/>
                  </a:lnTo>
                  <a:lnTo>
                    <a:pt x="149290" y="35334"/>
                  </a:lnTo>
                  <a:lnTo>
                    <a:pt x="149355" y="35425"/>
                  </a:lnTo>
                  <a:lnTo>
                    <a:pt x="149429" y="35529"/>
                  </a:lnTo>
                  <a:lnTo>
                    <a:pt x="149494" y="35647"/>
                  </a:lnTo>
                  <a:lnTo>
                    <a:pt x="149559" y="35764"/>
                  </a:lnTo>
                  <a:lnTo>
                    <a:pt x="149616" y="35908"/>
                  </a:lnTo>
                  <a:lnTo>
                    <a:pt x="149812" y="36403"/>
                  </a:lnTo>
                  <a:lnTo>
                    <a:pt x="149991" y="36899"/>
                  </a:lnTo>
                  <a:lnTo>
                    <a:pt x="150155" y="37421"/>
                  </a:lnTo>
                  <a:lnTo>
                    <a:pt x="150301" y="37942"/>
                  </a:lnTo>
                  <a:lnTo>
                    <a:pt x="150440" y="38490"/>
                  </a:lnTo>
                  <a:lnTo>
                    <a:pt x="150570" y="39038"/>
                  </a:lnTo>
                  <a:lnTo>
                    <a:pt x="150685" y="39586"/>
                  </a:lnTo>
                  <a:lnTo>
                    <a:pt x="150782" y="40160"/>
                  </a:lnTo>
                  <a:lnTo>
                    <a:pt x="150872" y="40734"/>
                  </a:lnTo>
                  <a:lnTo>
                    <a:pt x="150954" y="41308"/>
                  </a:lnTo>
                  <a:lnTo>
                    <a:pt x="151019" y="41908"/>
                  </a:lnTo>
                  <a:lnTo>
                    <a:pt x="151076" y="42494"/>
                  </a:lnTo>
                  <a:lnTo>
                    <a:pt x="151125" y="43094"/>
                  </a:lnTo>
                  <a:lnTo>
                    <a:pt x="151166" y="43694"/>
                  </a:lnTo>
                  <a:lnTo>
                    <a:pt x="151190" y="44294"/>
                  </a:lnTo>
                  <a:lnTo>
                    <a:pt x="151206" y="44907"/>
                  </a:lnTo>
                  <a:lnTo>
                    <a:pt x="151215" y="45507"/>
                  </a:lnTo>
                  <a:lnTo>
                    <a:pt x="151215" y="46120"/>
                  </a:lnTo>
                  <a:lnTo>
                    <a:pt x="151206" y="46733"/>
                  </a:lnTo>
                  <a:lnTo>
                    <a:pt x="151190" y="47333"/>
                  </a:lnTo>
                  <a:lnTo>
                    <a:pt x="151166" y="47946"/>
                  </a:lnTo>
                  <a:lnTo>
                    <a:pt x="151133" y="48546"/>
                  </a:lnTo>
                  <a:lnTo>
                    <a:pt x="151092" y="49146"/>
                  </a:lnTo>
                  <a:lnTo>
                    <a:pt x="151043" y="49746"/>
                  </a:lnTo>
                  <a:lnTo>
                    <a:pt x="150994" y="50333"/>
                  </a:lnTo>
                  <a:lnTo>
                    <a:pt x="150929" y="50920"/>
                  </a:lnTo>
                  <a:lnTo>
                    <a:pt x="150864" y="51507"/>
                  </a:lnTo>
                  <a:lnTo>
                    <a:pt x="150791" y="52081"/>
                  </a:lnTo>
                  <a:lnTo>
                    <a:pt x="150717" y="52642"/>
                  </a:lnTo>
                  <a:lnTo>
                    <a:pt x="150636" y="53203"/>
                  </a:lnTo>
                  <a:lnTo>
                    <a:pt x="150546" y="53751"/>
                  </a:lnTo>
                  <a:lnTo>
                    <a:pt x="150456" y="54285"/>
                  </a:lnTo>
                  <a:lnTo>
                    <a:pt x="150424" y="54442"/>
                  </a:lnTo>
                  <a:lnTo>
                    <a:pt x="150383" y="54585"/>
                  </a:lnTo>
                  <a:lnTo>
                    <a:pt x="150334" y="54716"/>
                  </a:lnTo>
                  <a:lnTo>
                    <a:pt x="150269" y="54833"/>
                  </a:lnTo>
                  <a:lnTo>
                    <a:pt x="150212" y="54938"/>
                  </a:lnTo>
                  <a:lnTo>
                    <a:pt x="150138" y="55029"/>
                  </a:lnTo>
                  <a:lnTo>
                    <a:pt x="150065" y="55107"/>
                  </a:lnTo>
                  <a:lnTo>
                    <a:pt x="149983" y="55185"/>
                  </a:lnTo>
                  <a:lnTo>
                    <a:pt x="149902" y="55238"/>
                  </a:lnTo>
                  <a:lnTo>
                    <a:pt x="149812" y="55290"/>
                  </a:lnTo>
                  <a:lnTo>
                    <a:pt x="149730" y="55316"/>
                  </a:lnTo>
                  <a:lnTo>
                    <a:pt x="149641" y="55342"/>
                  </a:lnTo>
                  <a:lnTo>
                    <a:pt x="149551" y="55355"/>
                  </a:lnTo>
                  <a:lnTo>
                    <a:pt x="149453" y="55355"/>
                  </a:lnTo>
                  <a:lnTo>
                    <a:pt x="149364" y="55342"/>
                  </a:lnTo>
                  <a:lnTo>
                    <a:pt x="149274" y="55329"/>
                  </a:lnTo>
                  <a:lnTo>
                    <a:pt x="149176" y="55472"/>
                  </a:lnTo>
                  <a:lnTo>
                    <a:pt x="149070" y="55590"/>
                  </a:lnTo>
                  <a:lnTo>
                    <a:pt x="148956" y="55707"/>
                  </a:lnTo>
                  <a:lnTo>
                    <a:pt x="148833" y="55811"/>
                  </a:lnTo>
                  <a:lnTo>
                    <a:pt x="148711" y="55903"/>
                  </a:lnTo>
                  <a:lnTo>
                    <a:pt x="148573" y="55968"/>
                  </a:lnTo>
                  <a:lnTo>
                    <a:pt x="148434" y="56020"/>
                  </a:lnTo>
                  <a:lnTo>
                    <a:pt x="148279" y="56046"/>
                  </a:lnTo>
                  <a:lnTo>
                    <a:pt x="144487" y="56594"/>
                  </a:lnTo>
                  <a:lnTo>
                    <a:pt x="140687" y="57129"/>
                  </a:lnTo>
                  <a:lnTo>
                    <a:pt x="136871" y="57651"/>
                  </a:lnTo>
                  <a:lnTo>
                    <a:pt x="133055" y="58146"/>
                  </a:lnTo>
                  <a:lnTo>
                    <a:pt x="129222" y="58629"/>
                  </a:lnTo>
                  <a:lnTo>
                    <a:pt x="125382" y="59085"/>
                  </a:lnTo>
                  <a:lnTo>
                    <a:pt x="121533" y="59529"/>
                  </a:lnTo>
                  <a:lnTo>
                    <a:pt x="117684" y="59946"/>
                  </a:lnTo>
                  <a:lnTo>
                    <a:pt x="113827" y="60350"/>
                  </a:lnTo>
                  <a:lnTo>
                    <a:pt x="109962" y="60716"/>
                  </a:lnTo>
                  <a:lnTo>
                    <a:pt x="106097" y="61068"/>
                  </a:lnTo>
                  <a:lnTo>
                    <a:pt x="102223" y="61394"/>
                  </a:lnTo>
                  <a:lnTo>
                    <a:pt x="98350" y="61694"/>
                  </a:lnTo>
                  <a:lnTo>
                    <a:pt x="94469" y="61968"/>
                  </a:lnTo>
                  <a:lnTo>
                    <a:pt x="90595" y="62216"/>
                  </a:lnTo>
                  <a:lnTo>
                    <a:pt x="86714" y="62424"/>
                  </a:lnTo>
                  <a:lnTo>
                    <a:pt x="82832" y="62620"/>
                  </a:lnTo>
                  <a:lnTo>
                    <a:pt x="78951" y="62776"/>
                  </a:lnTo>
                  <a:lnTo>
                    <a:pt x="77010" y="62842"/>
                  </a:lnTo>
                  <a:lnTo>
                    <a:pt x="75069" y="62907"/>
                  </a:lnTo>
                  <a:lnTo>
                    <a:pt x="73137" y="62959"/>
                  </a:lnTo>
                  <a:lnTo>
                    <a:pt x="71196" y="62998"/>
                  </a:lnTo>
                  <a:lnTo>
                    <a:pt x="69255" y="63037"/>
                  </a:lnTo>
                  <a:lnTo>
                    <a:pt x="67323" y="63063"/>
                  </a:lnTo>
                  <a:lnTo>
                    <a:pt x="65382" y="63076"/>
                  </a:lnTo>
                  <a:lnTo>
                    <a:pt x="63449" y="63089"/>
                  </a:lnTo>
                  <a:lnTo>
                    <a:pt x="61509" y="63089"/>
                  </a:lnTo>
                  <a:lnTo>
                    <a:pt x="59576" y="63076"/>
                  </a:lnTo>
                  <a:lnTo>
                    <a:pt x="57644" y="63063"/>
                  </a:lnTo>
                  <a:lnTo>
                    <a:pt x="55711" y="63037"/>
                  </a:lnTo>
                  <a:lnTo>
                    <a:pt x="53787" y="62998"/>
                  </a:lnTo>
                  <a:lnTo>
                    <a:pt x="51854" y="62959"/>
                  </a:lnTo>
                  <a:lnTo>
                    <a:pt x="49930" y="62907"/>
                  </a:lnTo>
                  <a:lnTo>
                    <a:pt x="48005" y="62842"/>
                  </a:lnTo>
                  <a:lnTo>
                    <a:pt x="46081" y="62776"/>
                  </a:lnTo>
                  <a:lnTo>
                    <a:pt x="44156" y="62698"/>
                  </a:lnTo>
                  <a:lnTo>
                    <a:pt x="42232" y="62607"/>
                  </a:lnTo>
                  <a:lnTo>
                    <a:pt x="40316" y="62503"/>
                  </a:lnTo>
                  <a:lnTo>
                    <a:pt x="38399" y="62385"/>
                  </a:lnTo>
                  <a:lnTo>
                    <a:pt x="36483" y="62268"/>
                  </a:lnTo>
                  <a:lnTo>
                    <a:pt x="34575" y="62137"/>
                  </a:lnTo>
                  <a:lnTo>
                    <a:pt x="32659" y="61994"/>
                  </a:lnTo>
                  <a:lnTo>
                    <a:pt x="30750" y="61850"/>
                  </a:lnTo>
                  <a:lnTo>
                    <a:pt x="28851" y="61681"/>
                  </a:lnTo>
                  <a:lnTo>
                    <a:pt x="26942" y="61511"/>
                  </a:lnTo>
                  <a:lnTo>
                    <a:pt x="25042" y="61329"/>
                  </a:lnTo>
                  <a:lnTo>
                    <a:pt x="24839" y="61290"/>
                  </a:lnTo>
                  <a:lnTo>
                    <a:pt x="24643" y="61237"/>
                  </a:lnTo>
                  <a:lnTo>
                    <a:pt x="24463" y="61159"/>
                  </a:lnTo>
                  <a:lnTo>
                    <a:pt x="24292" y="61055"/>
                  </a:lnTo>
                  <a:lnTo>
                    <a:pt x="24129" y="60937"/>
                  </a:lnTo>
                  <a:lnTo>
                    <a:pt x="23982" y="60794"/>
                  </a:lnTo>
                  <a:lnTo>
                    <a:pt x="23844" y="60650"/>
                  </a:lnTo>
                  <a:lnTo>
                    <a:pt x="23721" y="60468"/>
                  </a:lnTo>
                  <a:lnTo>
                    <a:pt x="23607" y="60285"/>
                  </a:lnTo>
                  <a:lnTo>
                    <a:pt x="23509" y="60090"/>
                  </a:lnTo>
                  <a:lnTo>
                    <a:pt x="23412" y="59881"/>
                  </a:lnTo>
                  <a:lnTo>
                    <a:pt x="23338" y="59659"/>
                  </a:lnTo>
                  <a:lnTo>
                    <a:pt x="23265" y="59424"/>
                  </a:lnTo>
                  <a:lnTo>
                    <a:pt x="23216" y="59190"/>
                  </a:lnTo>
                  <a:lnTo>
                    <a:pt x="23167" y="58942"/>
                  </a:lnTo>
                  <a:lnTo>
                    <a:pt x="23134" y="58694"/>
                  </a:lnTo>
                  <a:lnTo>
                    <a:pt x="23110" y="58446"/>
                  </a:lnTo>
                  <a:lnTo>
                    <a:pt x="23102" y="58185"/>
                  </a:lnTo>
                  <a:lnTo>
                    <a:pt x="23102" y="57937"/>
                  </a:lnTo>
                  <a:lnTo>
                    <a:pt x="23118" y="57690"/>
                  </a:lnTo>
                  <a:lnTo>
                    <a:pt x="23134" y="57442"/>
                  </a:lnTo>
                  <a:lnTo>
                    <a:pt x="23175" y="57194"/>
                  </a:lnTo>
                  <a:lnTo>
                    <a:pt x="23224" y="56946"/>
                  </a:lnTo>
                  <a:lnTo>
                    <a:pt x="23281" y="56711"/>
                  </a:lnTo>
                  <a:lnTo>
                    <a:pt x="23346" y="56490"/>
                  </a:lnTo>
                  <a:lnTo>
                    <a:pt x="23428" y="56268"/>
                  </a:lnTo>
                  <a:lnTo>
                    <a:pt x="23518" y="56059"/>
                  </a:lnTo>
                  <a:lnTo>
                    <a:pt x="23624" y="55877"/>
                  </a:lnTo>
                  <a:lnTo>
                    <a:pt x="23738" y="55694"/>
                  </a:lnTo>
                  <a:lnTo>
                    <a:pt x="23868" y="55524"/>
                  </a:lnTo>
                  <a:lnTo>
                    <a:pt x="24007" y="55381"/>
                  </a:lnTo>
                  <a:lnTo>
                    <a:pt x="24154" y="55251"/>
                  </a:lnTo>
                  <a:lnTo>
                    <a:pt x="24064" y="54677"/>
                  </a:lnTo>
                  <a:lnTo>
                    <a:pt x="23982" y="54116"/>
                  </a:lnTo>
                  <a:lnTo>
                    <a:pt x="23901" y="53542"/>
                  </a:lnTo>
                  <a:lnTo>
                    <a:pt x="23836" y="52968"/>
                  </a:lnTo>
                  <a:lnTo>
                    <a:pt x="23770" y="52394"/>
                  </a:lnTo>
                  <a:lnTo>
                    <a:pt x="23721" y="51820"/>
                  </a:lnTo>
                  <a:lnTo>
                    <a:pt x="23673" y="51233"/>
                  </a:lnTo>
                  <a:lnTo>
                    <a:pt x="23624" y="50659"/>
                  </a:lnTo>
                  <a:lnTo>
                    <a:pt x="23591" y="50072"/>
                  </a:lnTo>
                  <a:lnTo>
                    <a:pt x="23558" y="49486"/>
                  </a:lnTo>
                  <a:lnTo>
                    <a:pt x="23534" y="48899"/>
                  </a:lnTo>
                  <a:lnTo>
                    <a:pt x="23518" y="48312"/>
                  </a:lnTo>
                  <a:lnTo>
                    <a:pt x="23501" y="47725"/>
                  </a:lnTo>
                  <a:lnTo>
                    <a:pt x="23493" y="47138"/>
                  </a:lnTo>
                  <a:lnTo>
                    <a:pt x="23493" y="46551"/>
                  </a:lnTo>
                  <a:lnTo>
                    <a:pt x="23501" y="45964"/>
                  </a:lnTo>
                  <a:lnTo>
                    <a:pt x="23509" y="45364"/>
                  </a:lnTo>
                  <a:lnTo>
                    <a:pt x="23518" y="44777"/>
                  </a:lnTo>
                  <a:lnTo>
                    <a:pt x="23542" y="44190"/>
                  </a:lnTo>
                  <a:lnTo>
                    <a:pt x="23567" y="43603"/>
                  </a:lnTo>
                  <a:lnTo>
                    <a:pt x="23624" y="42429"/>
                  </a:lnTo>
                  <a:lnTo>
                    <a:pt x="23705" y="41268"/>
                  </a:lnTo>
                  <a:lnTo>
                    <a:pt x="23803" y="40108"/>
                  </a:lnTo>
                  <a:lnTo>
                    <a:pt x="23909" y="38960"/>
                  </a:lnTo>
                  <a:lnTo>
                    <a:pt x="24039" y="37825"/>
                  </a:lnTo>
                  <a:lnTo>
                    <a:pt x="24178" y="36703"/>
                  </a:lnTo>
                  <a:lnTo>
                    <a:pt x="24203" y="36573"/>
                  </a:lnTo>
                  <a:lnTo>
                    <a:pt x="24227" y="36456"/>
                  </a:lnTo>
                  <a:lnTo>
                    <a:pt x="24260" y="36338"/>
                  </a:lnTo>
                  <a:lnTo>
                    <a:pt x="24300" y="36234"/>
                  </a:lnTo>
                  <a:lnTo>
                    <a:pt x="24341" y="36142"/>
                  </a:lnTo>
                  <a:lnTo>
                    <a:pt x="24390" y="36051"/>
                  </a:lnTo>
                  <a:lnTo>
                    <a:pt x="24439" y="35973"/>
                  </a:lnTo>
                  <a:lnTo>
                    <a:pt x="24488" y="35908"/>
                  </a:lnTo>
                  <a:lnTo>
                    <a:pt x="24545" y="35843"/>
                  </a:lnTo>
                  <a:lnTo>
                    <a:pt x="24610" y="35777"/>
                  </a:lnTo>
                  <a:lnTo>
                    <a:pt x="24667" y="35725"/>
                  </a:lnTo>
                  <a:lnTo>
                    <a:pt x="24733" y="35686"/>
                  </a:lnTo>
                  <a:lnTo>
                    <a:pt x="24871" y="35621"/>
                  </a:lnTo>
                  <a:lnTo>
                    <a:pt x="25018" y="35569"/>
                  </a:lnTo>
                  <a:lnTo>
                    <a:pt x="25140" y="35386"/>
                  </a:lnTo>
                  <a:lnTo>
                    <a:pt x="25279" y="35216"/>
                  </a:lnTo>
                  <a:lnTo>
                    <a:pt x="25418" y="35073"/>
                  </a:lnTo>
                  <a:lnTo>
                    <a:pt x="25572" y="34943"/>
                  </a:lnTo>
                  <a:lnTo>
                    <a:pt x="25744" y="34825"/>
                  </a:lnTo>
                  <a:lnTo>
                    <a:pt x="25923" y="34734"/>
                  </a:lnTo>
                  <a:lnTo>
                    <a:pt x="26021" y="34708"/>
                  </a:lnTo>
                  <a:lnTo>
                    <a:pt x="26119" y="34682"/>
                  </a:lnTo>
                  <a:lnTo>
                    <a:pt x="26225" y="34656"/>
                  </a:lnTo>
                  <a:lnTo>
                    <a:pt x="26331" y="34643"/>
                  </a:lnTo>
                  <a:lnTo>
                    <a:pt x="30090" y="34421"/>
                  </a:lnTo>
                  <a:lnTo>
                    <a:pt x="33849" y="34199"/>
                  </a:lnTo>
                  <a:lnTo>
                    <a:pt x="37608" y="33990"/>
                  </a:lnTo>
                  <a:lnTo>
                    <a:pt x="41376" y="33795"/>
                  </a:lnTo>
                  <a:lnTo>
                    <a:pt x="45143" y="33599"/>
                  </a:lnTo>
                  <a:lnTo>
                    <a:pt x="48910" y="33416"/>
                  </a:lnTo>
                  <a:lnTo>
                    <a:pt x="52678" y="33247"/>
                  </a:lnTo>
                  <a:lnTo>
                    <a:pt x="56445" y="33077"/>
                  </a:lnTo>
                  <a:lnTo>
                    <a:pt x="60220" y="32921"/>
                  </a:lnTo>
                  <a:lnTo>
                    <a:pt x="63988" y="32777"/>
                  </a:lnTo>
                  <a:lnTo>
                    <a:pt x="67763" y="32647"/>
                  </a:lnTo>
                  <a:lnTo>
                    <a:pt x="71538" y="32517"/>
                  </a:lnTo>
                  <a:lnTo>
                    <a:pt x="75314" y="32399"/>
                  </a:lnTo>
                  <a:lnTo>
                    <a:pt x="79089" y="32295"/>
                  </a:lnTo>
                  <a:lnTo>
                    <a:pt x="82865" y="32190"/>
                  </a:lnTo>
                  <a:lnTo>
                    <a:pt x="86640" y="32099"/>
                  </a:lnTo>
                  <a:lnTo>
                    <a:pt x="90416" y="32021"/>
                  </a:lnTo>
                  <a:lnTo>
                    <a:pt x="94191" y="31956"/>
                  </a:lnTo>
                  <a:lnTo>
                    <a:pt x="97967" y="31890"/>
                  </a:lnTo>
                  <a:lnTo>
                    <a:pt x="101742" y="31838"/>
                  </a:lnTo>
                  <a:lnTo>
                    <a:pt x="105518" y="31799"/>
                  </a:lnTo>
                  <a:lnTo>
                    <a:pt x="109293" y="31773"/>
                  </a:lnTo>
                  <a:lnTo>
                    <a:pt x="113069" y="31747"/>
                  </a:lnTo>
                  <a:lnTo>
                    <a:pt x="116836" y="31734"/>
                  </a:lnTo>
                  <a:close/>
                  <a:moveTo>
                    <a:pt x="45004" y="88171"/>
                  </a:moveTo>
                  <a:lnTo>
                    <a:pt x="45388" y="88184"/>
                  </a:lnTo>
                  <a:lnTo>
                    <a:pt x="45779" y="88237"/>
                  </a:lnTo>
                  <a:lnTo>
                    <a:pt x="46162" y="88302"/>
                  </a:lnTo>
                  <a:lnTo>
                    <a:pt x="46537" y="88406"/>
                  </a:lnTo>
                  <a:lnTo>
                    <a:pt x="46912" y="88537"/>
                  </a:lnTo>
                  <a:lnTo>
                    <a:pt x="47279" y="88693"/>
                  </a:lnTo>
                  <a:lnTo>
                    <a:pt x="47638" y="88863"/>
                  </a:lnTo>
                  <a:lnTo>
                    <a:pt x="47997" y="89071"/>
                  </a:lnTo>
                  <a:lnTo>
                    <a:pt x="48348" y="89293"/>
                  </a:lnTo>
                  <a:lnTo>
                    <a:pt x="48682" y="89554"/>
                  </a:lnTo>
                  <a:lnTo>
                    <a:pt x="49016" y="89828"/>
                  </a:lnTo>
                  <a:lnTo>
                    <a:pt x="49334" y="90128"/>
                  </a:lnTo>
                  <a:lnTo>
                    <a:pt x="49652" y="90441"/>
                  </a:lnTo>
                  <a:lnTo>
                    <a:pt x="49954" y="90780"/>
                  </a:lnTo>
                  <a:lnTo>
                    <a:pt x="50239" y="91145"/>
                  </a:lnTo>
                  <a:lnTo>
                    <a:pt x="50517" y="91536"/>
                  </a:lnTo>
                  <a:lnTo>
                    <a:pt x="50786" y="91941"/>
                  </a:lnTo>
                  <a:lnTo>
                    <a:pt x="51038" y="92358"/>
                  </a:lnTo>
                  <a:lnTo>
                    <a:pt x="51283" y="92815"/>
                  </a:lnTo>
                  <a:lnTo>
                    <a:pt x="51511" y="93271"/>
                  </a:lnTo>
                  <a:lnTo>
                    <a:pt x="51723" y="93754"/>
                  </a:lnTo>
                  <a:lnTo>
                    <a:pt x="51919" y="94262"/>
                  </a:lnTo>
                  <a:lnTo>
                    <a:pt x="52107" y="94771"/>
                  </a:lnTo>
                  <a:lnTo>
                    <a:pt x="52188" y="95045"/>
                  </a:lnTo>
                  <a:lnTo>
                    <a:pt x="52270" y="95306"/>
                  </a:lnTo>
                  <a:lnTo>
                    <a:pt x="52343" y="95580"/>
                  </a:lnTo>
                  <a:lnTo>
                    <a:pt x="52417" y="95867"/>
                  </a:lnTo>
                  <a:lnTo>
                    <a:pt x="52482" y="96141"/>
                  </a:lnTo>
                  <a:lnTo>
                    <a:pt x="52547" y="96428"/>
                  </a:lnTo>
                  <a:lnTo>
                    <a:pt x="52604" y="96728"/>
                  </a:lnTo>
                  <a:lnTo>
                    <a:pt x="52661" y="97015"/>
                  </a:lnTo>
                  <a:lnTo>
                    <a:pt x="52710" y="97314"/>
                  </a:lnTo>
                  <a:lnTo>
                    <a:pt x="52759" y="97614"/>
                  </a:lnTo>
                  <a:lnTo>
                    <a:pt x="52800" y="97928"/>
                  </a:lnTo>
                  <a:lnTo>
                    <a:pt x="52832" y="98228"/>
                  </a:lnTo>
                  <a:lnTo>
                    <a:pt x="52865" y="98541"/>
                  </a:lnTo>
                  <a:lnTo>
                    <a:pt x="52890" y="98854"/>
                  </a:lnTo>
                  <a:lnTo>
                    <a:pt x="52906" y="99180"/>
                  </a:lnTo>
                  <a:lnTo>
                    <a:pt x="52922" y="99506"/>
                  </a:lnTo>
                  <a:lnTo>
                    <a:pt x="52938" y="100106"/>
                  </a:lnTo>
                  <a:lnTo>
                    <a:pt x="52938" y="100719"/>
                  </a:lnTo>
                  <a:lnTo>
                    <a:pt x="52914" y="101332"/>
                  </a:lnTo>
                  <a:lnTo>
                    <a:pt x="52881" y="101945"/>
                  </a:lnTo>
                  <a:lnTo>
                    <a:pt x="52824" y="102558"/>
                  </a:lnTo>
                  <a:lnTo>
                    <a:pt x="52751" y="103158"/>
                  </a:lnTo>
                  <a:lnTo>
                    <a:pt x="52669" y="103758"/>
                  </a:lnTo>
                  <a:lnTo>
                    <a:pt x="52563" y="104358"/>
                  </a:lnTo>
                  <a:lnTo>
                    <a:pt x="52441" y="104945"/>
                  </a:lnTo>
                  <a:lnTo>
                    <a:pt x="52311" y="105519"/>
                  </a:lnTo>
                  <a:lnTo>
                    <a:pt x="52156" y="106092"/>
                  </a:lnTo>
                  <a:lnTo>
                    <a:pt x="51993" y="106653"/>
                  </a:lnTo>
                  <a:lnTo>
                    <a:pt x="51813" y="107188"/>
                  </a:lnTo>
                  <a:lnTo>
                    <a:pt x="51626" y="107723"/>
                  </a:lnTo>
                  <a:lnTo>
                    <a:pt x="51414" y="108245"/>
                  </a:lnTo>
                  <a:lnTo>
                    <a:pt x="51193" y="108740"/>
                  </a:lnTo>
                  <a:lnTo>
                    <a:pt x="50965" y="109223"/>
                  </a:lnTo>
                  <a:lnTo>
                    <a:pt x="50712" y="109692"/>
                  </a:lnTo>
                  <a:lnTo>
                    <a:pt x="50460" y="110136"/>
                  </a:lnTo>
                  <a:lnTo>
                    <a:pt x="50190" y="110553"/>
                  </a:lnTo>
                  <a:lnTo>
                    <a:pt x="49905" y="110958"/>
                  </a:lnTo>
                  <a:lnTo>
                    <a:pt x="49611" y="111336"/>
                  </a:lnTo>
                  <a:lnTo>
                    <a:pt x="49302" y="111688"/>
                  </a:lnTo>
                  <a:lnTo>
                    <a:pt x="49147" y="111844"/>
                  </a:lnTo>
                  <a:lnTo>
                    <a:pt x="48992" y="112001"/>
                  </a:lnTo>
                  <a:lnTo>
                    <a:pt x="48829" y="112158"/>
                  </a:lnTo>
                  <a:lnTo>
                    <a:pt x="48657" y="112301"/>
                  </a:lnTo>
                  <a:lnTo>
                    <a:pt x="48494" y="112444"/>
                  </a:lnTo>
                  <a:lnTo>
                    <a:pt x="48323" y="112575"/>
                  </a:lnTo>
                  <a:lnTo>
                    <a:pt x="48152" y="112692"/>
                  </a:lnTo>
                  <a:lnTo>
                    <a:pt x="47981" y="112810"/>
                  </a:lnTo>
                  <a:lnTo>
                    <a:pt x="47801" y="112927"/>
                  </a:lnTo>
                  <a:lnTo>
                    <a:pt x="47622" y="113018"/>
                  </a:lnTo>
                  <a:lnTo>
                    <a:pt x="47442" y="113110"/>
                  </a:lnTo>
                  <a:lnTo>
                    <a:pt x="47255" y="113201"/>
                  </a:lnTo>
                  <a:lnTo>
                    <a:pt x="47067" y="113266"/>
                  </a:lnTo>
                  <a:lnTo>
                    <a:pt x="46880" y="113331"/>
                  </a:lnTo>
                  <a:lnTo>
                    <a:pt x="46692" y="113397"/>
                  </a:lnTo>
                  <a:lnTo>
                    <a:pt x="46497" y="113449"/>
                  </a:lnTo>
                  <a:lnTo>
                    <a:pt x="46301" y="113488"/>
                  </a:lnTo>
                  <a:lnTo>
                    <a:pt x="46105" y="113514"/>
                  </a:lnTo>
                  <a:lnTo>
                    <a:pt x="45958" y="113514"/>
                  </a:lnTo>
                  <a:lnTo>
                    <a:pt x="45828" y="113501"/>
                  </a:lnTo>
                  <a:lnTo>
                    <a:pt x="45697" y="113475"/>
                  </a:lnTo>
                  <a:lnTo>
                    <a:pt x="45575" y="113423"/>
                  </a:lnTo>
                  <a:lnTo>
                    <a:pt x="45469" y="113371"/>
                  </a:lnTo>
                  <a:lnTo>
                    <a:pt x="45363" y="113292"/>
                  </a:lnTo>
                  <a:lnTo>
                    <a:pt x="45273" y="113201"/>
                  </a:lnTo>
                  <a:lnTo>
                    <a:pt x="45184" y="113097"/>
                  </a:lnTo>
                  <a:lnTo>
                    <a:pt x="45070" y="113175"/>
                  </a:lnTo>
                  <a:lnTo>
                    <a:pt x="44947" y="113240"/>
                  </a:lnTo>
                  <a:lnTo>
                    <a:pt x="44809" y="113292"/>
                  </a:lnTo>
                  <a:lnTo>
                    <a:pt x="44735" y="113292"/>
                  </a:lnTo>
                  <a:lnTo>
                    <a:pt x="44662" y="113305"/>
                  </a:lnTo>
                  <a:lnTo>
                    <a:pt x="44466" y="113292"/>
                  </a:lnTo>
                  <a:lnTo>
                    <a:pt x="44262" y="113279"/>
                  </a:lnTo>
                  <a:lnTo>
                    <a:pt x="44067" y="113266"/>
                  </a:lnTo>
                  <a:lnTo>
                    <a:pt x="43879" y="113240"/>
                  </a:lnTo>
                  <a:lnTo>
                    <a:pt x="43683" y="113201"/>
                  </a:lnTo>
                  <a:lnTo>
                    <a:pt x="43488" y="113149"/>
                  </a:lnTo>
                  <a:lnTo>
                    <a:pt x="43300" y="113097"/>
                  </a:lnTo>
                  <a:lnTo>
                    <a:pt x="43112" y="113031"/>
                  </a:lnTo>
                  <a:lnTo>
                    <a:pt x="42925" y="112966"/>
                  </a:lnTo>
                  <a:lnTo>
                    <a:pt x="42746" y="112888"/>
                  </a:lnTo>
                  <a:lnTo>
                    <a:pt x="42558" y="112810"/>
                  </a:lnTo>
                  <a:lnTo>
                    <a:pt x="42379" y="112718"/>
                  </a:lnTo>
                  <a:lnTo>
                    <a:pt x="42020" y="112510"/>
                  </a:lnTo>
                  <a:lnTo>
                    <a:pt x="41677" y="112275"/>
                  </a:lnTo>
                  <a:lnTo>
                    <a:pt x="41335" y="112027"/>
                  </a:lnTo>
                  <a:lnTo>
                    <a:pt x="41000" y="111740"/>
                  </a:lnTo>
                  <a:lnTo>
                    <a:pt x="40682" y="111427"/>
                  </a:lnTo>
                  <a:lnTo>
                    <a:pt x="40373" y="111088"/>
                  </a:lnTo>
                  <a:lnTo>
                    <a:pt x="40071" y="110736"/>
                  </a:lnTo>
                  <a:lnTo>
                    <a:pt x="39777" y="110358"/>
                  </a:lnTo>
                  <a:lnTo>
                    <a:pt x="39492" y="109953"/>
                  </a:lnTo>
                  <a:lnTo>
                    <a:pt x="39223" y="109536"/>
                  </a:lnTo>
                  <a:lnTo>
                    <a:pt x="38970" y="109092"/>
                  </a:lnTo>
                  <a:lnTo>
                    <a:pt x="38725" y="108636"/>
                  </a:lnTo>
                  <a:lnTo>
                    <a:pt x="38489" y="108153"/>
                  </a:lnTo>
                  <a:lnTo>
                    <a:pt x="38277" y="107658"/>
                  </a:lnTo>
                  <a:lnTo>
                    <a:pt x="38065" y="107149"/>
                  </a:lnTo>
                  <a:lnTo>
                    <a:pt x="37877" y="106627"/>
                  </a:lnTo>
                  <a:lnTo>
                    <a:pt x="37698" y="106079"/>
                  </a:lnTo>
                  <a:lnTo>
                    <a:pt x="37535" y="105532"/>
                  </a:lnTo>
                  <a:lnTo>
                    <a:pt x="37388" y="104971"/>
                  </a:lnTo>
                  <a:lnTo>
                    <a:pt x="37258" y="104397"/>
                  </a:lnTo>
                  <a:lnTo>
                    <a:pt x="37143" y="103810"/>
                  </a:lnTo>
                  <a:lnTo>
                    <a:pt x="37046" y="103210"/>
                  </a:lnTo>
                  <a:lnTo>
                    <a:pt x="36964" y="102610"/>
                  </a:lnTo>
                  <a:lnTo>
                    <a:pt x="36899" y="101997"/>
                  </a:lnTo>
                  <a:lnTo>
                    <a:pt x="36850" y="101384"/>
                  </a:lnTo>
                  <a:lnTo>
                    <a:pt x="36817" y="100758"/>
                  </a:lnTo>
                  <a:lnTo>
                    <a:pt x="36817" y="100432"/>
                  </a:lnTo>
                  <a:lnTo>
                    <a:pt x="36809" y="100093"/>
                  </a:lnTo>
                  <a:lnTo>
                    <a:pt x="36817" y="99767"/>
                  </a:lnTo>
                  <a:lnTo>
                    <a:pt x="36825" y="99441"/>
                  </a:lnTo>
                  <a:lnTo>
                    <a:pt x="36842" y="99127"/>
                  </a:lnTo>
                  <a:lnTo>
                    <a:pt x="36866" y="98801"/>
                  </a:lnTo>
                  <a:lnTo>
                    <a:pt x="36891" y="98488"/>
                  </a:lnTo>
                  <a:lnTo>
                    <a:pt x="36923" y="98188"/>
                  </a:lnTo>
                  <a:lnTo>
                    <a:pt x="36956" y="97875"/>
                  </a:lnTo>
                  <a:lnTo>
                    <a:pt x="36997" y="97575"/>
                  </a:lnTo>
                  <a:lnTo>
                    <a:pt x="37046" y="97275"/>
                  </a:lnTo>
                  <a:lnTo>
                    <a:pt x="37095" y="96975"/>
                  </a:lnTo>
                  <a:lnTo>
                    <a:pt x="37152" y="96675"/>
                  </a:lnTo>
                  <a:lnTo>
                    <a:pt x="37217" y="96388"/>
                  </a:lnTo>
                  <a:lnTo>
                    <a:pt x="37282" y="96101"/>
                  </a:lnTo>
                  <a:lnTo>
                    <a:pt x="37347" y="95815"/>
                  </a:lnTo>
                  <a:lnTo>
                    <a:pt x="37429" y="95541"/>
                  </a:lnTo>
                  <a:lnTo>
                    <a:pt x="37502" y="95267"/>
                  </a:lnTo>
                  <a:lnTo>
                    <a:pt x="37592" y="94993"/>
                  </a:lnTo>
                  <a:lnTo>
                    <a:pt x="37682" y="94732"/>
                  </a:lnTo>
                  <a:lnTo>
                    <a:pt x="37771" y="94471"/>
                  </a:lnTo>
                  <a:lnTo>
                    <a:pt x="37869" y="94210"/>
                  </a:lnTo>
                  <a:lnTo>
                    <a:pt x="38073" y="93715"/>
                  </a:lnTo>
                  <a:lnTo>
                    <a:pt x="38293" y="93232"/>
                  </a:lnTo>
                  <a:lnTo>
                    <a:pt x="38530" y="92762"/>
                  </a:lnTo>
                  <a:lnTo>
                    <a:pt x="38783" y="92319"/>
                  </a:lnTo>
                  <a:lnTo>
                    <a:pt x="39043" y="91889"/>
                  </a:lnTo>
                  <a:lnTo>
                    <a:pt x="39321" y="91484"/>
                  </a:lnTo>
                  <a:lnTo>
                    <a:pt x="39606" y="91093"/>
                  </a:lnTo>
                  <a:lnTo>
                    <a:pt x="39908" y="90728"/>
                  </a:lnTo>
                  <a:lnTo>
                    <a:pt x="40226" y="90389"/>
                  </a:lnTo>
                  <a:lnTo>
                    <a:pt x="40544" y="90063"/>
                  </a:lnTo>
                  <a:lnTo>
                    <a:pt x="40878" y="89776"/>
                  </a:lnTo>
                  <a:lnTo>
                    <a:pt x="41221" y="89489"/>
                  </a:lnTo>
                  <a:lnTo>
                    <a:pt x="41571" y="89241"/>
                  </a:lnTo>
                  <a:lnTo>
                    <a:pt x="41930" y="89019"/>
                  </a:lnTo>
                  <a:lnTo>
                    <a:pt x="42297" y="88823"/>
                  </a:lnTo>
                  <a:lnTo>
                    <a:pt x="42664" y="88641"/>
                  </a:lnTo>
                  <a:lnTo>
                    <a:pt x="43047" y="88497"/>
                  </a:lnTo>
                  <a:lnTo>
                    <a:pt x="43430" y="88380"/>
                  </a:lnTo>
                  <a:lnTo>
                    <a:pt x="43822" y="88276"/>
                  </a:lnTo>
                  <a:lnTo>
                    <a:pt x="44213" y="88210"/>
                  </a:lnTo>
                  <a:lnTo>
                    <a:pt x="44613" y="88171"/>
                  </a:lnTo>
                  <a:close/>
                  <a:moveTo>
                    <a:pt x="132598" y="89254"/>
                  </a:moveTo>
                  <a:lnTo>
                    <a:pt x="132998" y="89267"/>
                  </a:lnTo>
                  <a:lnTo>
                    <a:pt x="133397" y="89306"/>
                  </a:lnTo>
                  <a:lnTo>
                    <a:pt x="133797" y="89371"/>
                  </a:lnTo>
                  <a:lnTo>
                    <a:pt x="134188" y="89476"/>
                  </a:lnTo>
                  <a:lnTo>
                    <a:pt x="134572" y="89593"/>
                  </a:lnTo>
                  <a:lnTo>
                    <a:pt x="134955" y="89750"/>
                  </a:lnTo>
                  <a:lnTo>
                    <a:pt x="135330" y="89919"/>
                  </a:lnTo>
                  <a:lnTo>
                    <a:pt x="135697" y="90128"/>
                  </a:lnTo>
                  <a:lnTo>
                    <a:pt x="136064" y="90349"/>
                  </a:lnTo>
                  <a:lnTo>
                    <a:pt x="136414" y="90610"/>
                  </a:lnTo>
                  <a:lnTo>
                    <a:pt x="136757" y="90884"/>
                  </a:lnTo>
                  <a:lnTo>
                    <a:pt x="137091" y="91184"/>
                  </a:lnTo>
                  <a:lnTo>
                    <a:pt x="137417" y="91510"/>
                  </a:lnTo>
                  <a:lnTo>
                    <a:pt x="137727" y="91862"/>
                  </a:lnTo>
                  <a:lnTo>
                    <a:pt x="138037" y="92228"/>
                  </a:lnTo>
                  <a:lnTo>
                    <a:pt x="138323" y="92632"/>
                  </a:lnTo>
                  <a:lnTo>
                    <a:pt x="138600" y="93049"/>
                  </a:lnTo>
                  <a:lnTo>
                    <a:pt x="138869" y="93480"/>
                  </a:lnTo>
                  <a:lnTo>
                    <a:pt x="139122" y="93949"/>
                  </a:lnTo>
                  <a:lnTo>
                    <a:pt x="139244" y="94184"/>
                  </a:lnTo>
                  <a:lnTo>
                    <a:pt x="139358" y="94419"/>
                  </a:lnTo>
                  <a:lnTo>
                    <a:pt x="139472" y="94680"/>
                  </a:lnTo>
                  <a:lnTo>
                    <a:pt x="139578" y="94928"/>
                  </a:lnTo>
                  <a:lnTo>
                    <a:pt x="139684" y="95188"/>
                  </a:lnTo>
                  <a:lnTo>
                    <a:pt x="139790" y="95449"/>
                  </a:lnTo>
                  <a:lnTo>
                    <a:pt x="139888" y="95723"/>
                  </a:lnTo>
                  <a:lnTo>
                    <a:pt x="139978" y="95984"/>
                  </a:lnTo>
                  <a:lnTo>
                    <a:pt x="140068" y="96271"/>
                  </a:lnTo>
                  <a:lnTo>
                    <a:pt x="140149" y="96545"/>
                  </a:lnTo>
                  <a:lnTo>
                    <a:pt x="140231" y="96845"/>
                  </a:lnTo>
                  <a:lnTo>
                    <a:pt x="140304" y="97132"/>
                  </a:lnTo>
                  <a:lnTo>
                    <a:pt x="140377" y="97432"/>
                  </a:lnTo>
                  <a:lnTo>
                    <a:pt x="140443" y="97732"/>
                  </a:lnTo>
                  <a:lnTo>
                    <a:pt x="140508" y="98032"/>
                  </a:lnTo>
                  <a:lnTo>
                    <a:pt x="140565" y="98345"/>
                  </a:lnTo>
                  <a:lnTo>
                    <a:pt x="140622" y="98658"/>
                  </a:lnTo>
                  <a:lnTo>
                    <a:pt x="140663" y="98984"/>
                  </a:lnTo>
                  <a:lnTo>
                    <a:pt x="140712" y="99297"/>
                  </a:lnTo>
                  <a:lnTo>
                    <a:pt x="140744" y="99636"/>
                  </a:lnTo>
                  <a:lnTo>
                    <a:pt x="140777" y="99962"/>
                  </a:lnTo>
                  <a:lnTo>
                    <a:pt x="140810" y="100301"/>
                  </a:lnTo>
                  <a:lnTo>
                    <a:pt x="140842" y="100927"/>
                  </a:lnTo>
                  <a:lnTo>
                    <a:pt x="140867" y="101567"/>
                  </a:lnTo>
                  <a:lnTo>
                    <a:pt x="140867" y="102206"/>
                  </a:lnTo>
                  <a:lnTo>
                    <a:pt x="140850" y="102845"/>
                  </a:lnTo>
                  <a:lnTo>
                    <a:pt x="140818" y="103471"/>
                  </a:lnTo>
                  <a:lnTo>
                    <a:pt x="140769" y="104110"/>
                  </a:lnTo>
                  <a:lnTo>
                    <a:pt x="140704" y="104736"/>
                  </a:lnTo>
                  <a:lnTo>
                    <a:pt x="140614" y="105349"/>
                  </a:lnTo>
                  <a:lnTo>
                    <a:pt x="140516" y="105962"/>
                  </a:lnTo>
                  <a:lnTo>
                    <a:pt x="140402" y="106575"/>
                  </a:lnTo>
                  <a:lnTo>
                    <a:pt x="140271" y="107175"/>
                  </a:lnTo>
                  <a:lnTo>
                    <a:pt x="140125" y="107762"/>
                  </a:lnTo>
                  <a:lnTo>
                    <a:pt x="139962" y="108336"/>
                  </a:lnTo>
                  <a:lnTo>
                    <a:pt x="139790" y="108910"/>
                  </a:lnTo>
                  <a:lnTo>
                    <a:pt x="139595" y="109458"/>
                  </a:lnTo>
                  <a:lnTo>
                    <a:pt x="139391" y="109992"/>
                  </a:lnTo>
                  <a:lnTo>
                    <a:pt x="139171" y="110514"/>
                  </a:lnTo>
                  <a:lnTo>
                    <a:pt x="138942" y="111023"/>
                  </a:lnTo>
                  <a:lnTo>
                    <a:pt x="138698" y="111505"/>
                  </a:lnTo>
                  <a:lnTo>
                    <a:pt x="138437" y="111975"/>
                  </a:lnTo>
                  <a:lnTo>
                    <a:pt x="138159" y="112418"/>
                  </a:lnTo>
                  <a:lnTo>
                    <a:pt x="137874" y="112849"/>
                  </a:lnTo>
                  <a:lnTo>
                    <a:pt x="137581" y="113253"/>
                  </a:lnTo>
                  <a:lnTo>
                    <a:pt x="137271" y="113631"/>
                  </a:lnTo>
                  <a:lnTo>
                    <a:pt x="137108" y="113814"/>
                  </a:lnTo>
                  <a:lnTo>
                    <a:pt x="136944" y="113997"/>
                  </a:lnTo>
                  <a:lnTo>
                    <a:pt x="136781" y="114166"/>
                  </a:lnTo>
                  <a:lnTo>
                    <a:pt x="136610" y="114323"/>
                  </a:lnTo>
                  <a:lnTo>
                    <a:pt x="136439" y="114479"/>
                  </a:lnTo>
                  <a:lnTo>
                    <a:pt x="136268" y="114623"/>
                  </a:lnTo>
                  <a:lnTo>
                    <a:pt x="136088" y="114766"/>
                  </a:lnTo>
                  <a:lnTo>
                    <a:pt x="135909" y="114897"/>
                  </a:lnTo>
                  <a:lnTo>
                    <a:pt x="135729" y="115027"/>
                  </a:lnTo>
                  <a:lnTo>
                    <a:pt x="135542" y="115144"/>
                  </a:lnTo>
                  <a:lnTo>
                    <a:pt x="135354" y="115262"/>
                  </a:lnTo>
                  <a:lnTo>
                    <a:pt x="135167" y="115366"/>
                  </a:lnTo>
                  <a:lnTo>
                    <a:pt x="134971" y="115457"/>
                  </a:lnTo>
                  <a:lnTo>
                    <a:pt x="134775" y="115549"/>
                  </a:lnTo>
                  <a:lnTo>
                    <a:pt x="134580" y="115627"/>
                  </a:lnTo>
                  <a:lnTo>
                    <a:pt x="134384" y="115692"/>
                  </a:lnTo>
                  <a:lnTo>
                    <a:pt x="134237" y="115744"/>
                  </a:lnTo>
                  <a:lnTo>
                    <a:pt x="134099" y="115770"/>
                  </a:lnTo>
                  <a:lnTo>
                    <a:pt x="133968" y="115783"/>
                  </a:lnTo>
                  <a:lnTo>
                    <a:pt x="133838" y="115770"/>
                  </a:lnTo>
                  <a:lnTo>
                    <a:pt x="133715" y="115757"/>
                  </a:lnTo>
                  <a:lnTo>
                    <a:pt x="133593" y="115718"/>
                  </a:lnTo>
                  <a:lnTo>
                    <a:pt x="133479" y="115666"/>
                  </a:lnTo>
                  <a:lnTo>
                    <a:pt x="133365" y="115601"/>
                  </a:lnTo>
                  <a:lnTo>
                    <a:pt x="133259" y="115536"/>
                  </a:lnTo>
                  <a:lnTo>
                    <a:pt x="133161" y="115444"/>
                  </a:lnTo>
                  <a:lnTo>
                    <a:pt x="133063" y="115340"/>
                  </a:lnTo>
                  <a:lnTo>
                    <a:pt x="132965" y="115236"/>
                  </a:lnTo>
                  <a:lnTo>
                    <a:pt x="132884" y="115118"/>
                  </a:lnTo>
                  <a:lnTo>
                    <a:pt x="132802" y="115001"/>
                  </a:lnTo>
                  <a:lnTo>
                    <a:pt x="132721" y="114870"/>
                  </a:lnTo>
                  <a:lnTo>
                    <a:pt x="132647" y="114727"/>
                  </a:lnTo>
                  <a:lnTo>
                    <a:pt x="132451" y="114766"/>
                  </a:lnTo>
                  <a:lnTo>
                    <a:pt x="132256" y="114792"/>
                  </a:lnTo>
                  <a:lnTo>
                    <a:pt x="132052" y="114805"/>
                  </a:lnTo>
                  <a:lnTo>
                    <a:pt x="131856" y="114818"/>
                  </a:lnTo>
                  <a:lnTo>
                    <a:pt x="131660" y="114818"/>
                  </a:lnTo>
                  <a:lnTo>
                    <a:pt x="131465" y="114805"/>
                  </a:lnTo>
                  <a:lnTo>
                    <a:pt x="131277" y="114779"/>
                  </a:lnTo>
                  <a:lnTo>
                    <a:pt x="131081" y="114753"/>
                  </a:lnTo>
                  <a:lnTo>
                    <a:pt x="130894" y="114714"/>
                  </a:lnTo>
                  <a:lnTo>
                    <a:pt x="130698" y="114662"/>
                  </a:lnTo>
                  <a:lnTo>
                    <a:pt x="130511" y="114610"/>
                  </a:lnTo>
                  <a:lnTo>
                    <a:pt x="130323" y="114544"/>
                  </a:lnTo>
                  <a:lnTo>
                    <a:pt x="130144" y="114466"/>
                  </a:lnTo>
                  <a:lnTo>
                    <a:pt x="129956" y="114388"/>
                  </a:lnTo>
                  <a:lnTo>
                    <a:pt x="129777" y="114297"/>
                  </a:lnTo>
                  <a:lnTo>
                    <a:pt x="129589" y="114205"/>
                  </a:lnTo>
                  <a:lnTo>
                    <a:pt x="129410" y="114101"/>
                  </a:lnTo>
                  <a:lnTo>
                    <a:pt x="129239" y="113984"/>
                  </a:lnTo>
                  <a:lnTo>
                    <a:pt x="129059" y="113866"/>
                  </a:lnTo>
                  <a:lnTo>
                    <a:pt x="128888" y="113736"/>
                  </a:lnTo>
                  <a:lnTo>
                    <a:pt x="128545" y="113462"/>
                  </a:lnTo>
                  <a:lnTo>
                    <a:pt x="128211" y="113162"/>
                  </a:lnTo>
                  <a:lnTo>
                    <a:pt x="127885" y="112836"/>
                  </a:lnTo>
                  <a:lnTo>
                    <a:pt x="127575" y="112484"/>
                  </a:lnTo>
                  <a:lnTo>
                    <a:pt x="127265" y="112105"/>
                  </a:lnTo>
                  <a:lnTo>
                    <a:pt x="126972" y="111701"/>
                  </a:lnTo>
                  <a:lnTo>
                    <a:pt x="126694" y="111271"/>
                  </a:lnTo>
                  <a:lnTo>
                    <a:pt x="126425" y="110827"/>
                  </a:lnTo>
                  <a:lnTo>
                    <a:pt x="126164" y="110371"/>
                  </a:lnTo>
                  <a:lnTo>
                    <a:pt x="125920" y="109888"/>
                  </a:lnTo>
                  <a:lnTo>
                    <a:pt x="125683" y="109379"/>
                  </a:lnTo>
                  <a:lnTo>
                    <a:pt x="125463" y="108871"/>
                  </a:lnTo>
                  <a:lnTo>
                    <a:pt x="125259" y="108336"/>
                  </a:lnTo>
                  <a:lnTo>
                    <a:pt x="125072" y="107788"/>
                  </a:lnTo>
                  <a:lnTo>
                    <a:pt x="124892" y="107240"/>
                  </a:lnTo>
                  <a:lnTo>
                    <a:pt x="124737" y="106666"/>
                  </a:lnTo>
                  <a:lnTo>
                    <a:pt x="124599" y="106079"/>
                  </a:lnTo>
                  <a:lnTo>
                    <a:pt x="124468" y="105493"/>
                  </a:lnTo>
                  <a:lnTo>
                    <a:pt x="124362" y="104893"/>
                  </a:lnTo>
                  <a:lnTo>
                    <a:pt x="124273" y="104293"/>
                  </a:lnTo>
                  <a:lnTo>
                    <a:pt x="124207" y="103680"/>
                  </a:lnTo>
                  <a:lnTo>
                    <a:pt x="124175" y="103380"/>
                  </a:lnTo>
                  <a:lnTo>
                    <a:pt x="124150" y="103066"/>
                  </a:lnTo>
                  <a:lnTo>
                    <a:pt x="124134" y="102714"/>
                  </a:lnTo>
                  <a:lnTo>
                    <a:pt x="124118" y="102375"/>
                  </a:lnTo>
                  <a:lnTo>
                    <a:pt x="124110" y="102036"/>
                  </a:lnTo>
                  <a:lnTo>
                    <a:pt x="124110" y="101697"/>
                  </a:lnTo>
                  <a:lnTo>
                    <a:pt x="124118" y="101358"/>
                  </a:lnTo>
                  <a:lnTo>
                    <a:pt x="124126" y="101032"/>
                  </a:lnTo>
                  <a:lnTo>
                    <a:pt x="124142" y="100706"/>
                  </a:lnTo>
                  <a:lnTo>
                    <a:pt x="124158" y="100380"/>
                  </a:lnTo>
                  <a:lnTo>
                    <a:pt x="124191" y="100054"/>
                  </a:lnTo>
                  <a:lnTo>
                    <a:pt x="124224" y="99727"/>
                  </a:lnTo>
                  <a:lnTo>
                    <a:pt x="124256" y="99414"/>
                  </a:lnTo>
                  <a:lnTo>
                    <a:pt x="124297" y="99101"/>
                  </a:lnTo>
                  <a:lnTo>
                    <a:pt x="124346" y="98788"/>
                  </a:lnTo>
                  <a:lnTo>
                    <a:pt x="124403" y="98488"/>
                  </a:lnTo>
                  <a:lnTo>
                    <a:pt x="124460" y="98188"/>
                  </a:lnTo>
                  <a:lnTo>
                    <a:pt x="124517" y="97888"/>
                  </a:lnTo>
                  <a:lnTo>
                    <a:pt x="124582" y="97588"/>
                  </a:lnTo>
                  <a:lnTo>
                    <a:pt x="124656" y="97301"/>
                  </a:lnTo>
                  <a:lnTo>
                    <a:pt x="124737" y="97015"/>
                  </a:lnTo>
                  <a:lnTo>
                    <a:pt x="124819" y="96728"/>
                  </a:lnTo>
                  <a:lnTo>
                    <a:pt x="124901" y="96454"/>
                  </a:lnTo>
                  <a:lnTo>
                    <a:pt x="124990" y="96180"/>
                  </a:lnTo>
                  <a:lnTo>
                    <a:pt x="125088" y="95906"/>
                  </a:lnTo>
                  <a:lnTo>
                    <a:pt x="125186" y="95645"/>
                  </a:lnTo>
                  <a:lnTo>
                    <a:pt x="125284" y="95371"/>
                  </a:lnTo>
                  <a:lnTo>
                    <a:pt x="125398" y="95123"/>
                  </a:lnTo>
                  <a:lnTo>
                    <a:pt x="125504" y="94862"/>
                  </a:lnTo>
                  <a:lnTo>
                    <a:pt x="125618" y="94615"/>
                  </a:lnTo>
                  <a:lnTo>
                    <a:pt x="125863" y="94132"/>
                  </a:lnTo>
                  <a:lnTo>
                    <a:pt x="126116" y="93675"/>
                  </a:lnTo>
                  <a:lnTo>
                    <a:pt x="126393" y="93232"/>
                  </a:lnTo>
                  <a:lnTo>
                    <a:pt x="126678" y="92802"/>
                  </a:lnTo>
                  <a:lnTo>
                    <a:pt x="126972" y="92397"/>
                  </a:lnTo>
                  <a:lnTo>
                    <a:pt x="127282" y="92019"/>
                  </a:lnTo>
                  <a:lnTo>
                    <a:pt x="127608" y="91654"/>
                  </a:lnTo>
                  <a:lnTo>
                    <a:pt x="127942" y="91315"/>
                  </a:lnTo>
                  <a:lnTo>
                    <a:pt x="128293" y="91002"/>
                  </a:lnTo>
                  <a:lnTo>
                    <a:pt x="128643" y="90715"/>
                  </a:lnTo>
                  <a:lnTo>
                    <a:pt x="129010" y="90454"/>
                  </a:lnTo>
                  <a:lnTo>
                    <a:pt x="129385" y="90206"/>
                  </a:lnTo>
                  <a:lnTo>
                    <a:pt x="129769" y="89984"/>
                  </a:lnTo>
                  <a:lnTo>
                    <a:pt x="130160" y="89802"/>
                  </a:lnTo>
                  <a:lnTo>
                    <a:pt x="130551" y="89632"/>
                  </a:lnTo>
                  <a:lnTo>
                    <a:pt x="130959" y="89502"/>
                  </a:lnTo>
                  <a:lnTo>
                    <a:pt x="131367" y="89384"/>
                  </a:lnTo>
                  <a:lnTo>
                    <a:pt x="131783" y="89306"/>
                  </a:lnTo>
                  <a:lnTo>
                    <a:pt x="132190" y="89267"/>
                  </a:lnTo>
                  <a:lnTo>
                    <a:pt x="132598" y="89254"/>
                  </a:lnTo>
                  <a:close/>
                  <a:moveTo>
                    <a:pt x="87594" y="0"/>
                  </a:moveTo>
                  <a:lnTo>
                    <a:pt x="87391" y="118"/>
                  </a:lnTo>
                  <a:lnTo>
                    <a:pt x="87276" y="183"/>
                  </a:lnTo>
                  <a:lnTo>
                    <a:pt x="87162" y="235"/>
                  </a:lnTo>
                  <a:lnTo>
                    <a:pt x="87040" y="274"/>
                  </a:lnTo>
                  <a:lnTo>
                    <a:pt x="86918" y="300"/>
                  </a:lnTo>
                  <a:lnTo>
                    <a:pt x="86787" y="326"/>
                  </a:lnTo>
                  <a:lnTo>
                    <a:pt x="86648" y="339"/>
                  </a:lnTo>
                  <a:lnTo>
                    <a:pt x="85115" y="391"/>
                  </a:lnTo>
                  <a:lnTo>
                    <a:pt x="83542" y="470"/>
                  </a:lnTo>
                  <a:lnTo>
                    <a:pt x="81919" y="574"/>
                  </a:lnTo>
                  <a:lnTo>
                    <a:pt x="80247" y="718"/>
                  </a:lnTo>
                  <a:lnTo>
                    <a:pt x="78543" y="874"/>
                  </a:lnTo>
                  <a:lnTo>
                    <a:pt x="76798" y="1070"/>
                  </a:lnTo>
                  <a:lnTo>
                    <a:pt x="75020" y="1291"/>
                  </a:lnTo>
                  <a:lnTo>
                    <a:pt x="73202" y="1539"/>
                  </a:lnTo>
                  <a:lnTo>
                    <a:pt x="71367" y="1826"/>
                  </a:lnTo>
                  <a:lnTo>
                    <a:pt x="69500" y="2139"/>
                  </a:lnTo>
                  <a:lnTo>
                    <a:pt x="67608" y="2491"/>
                  </a:lnTo>
                  <a:lnTo>
                    <a:pt x="65692" y="2883"/>
                  </a:lnTo>
                  <a:lnTo>
                    <a:pt x="64730" y="3091"/>
                  </a:lnTo>
                  <a:lnTo>
                    <a:pt x="63759" y="3300"/>
                  </a:lnTo>
                  <a:lnTo>
                    <a:pt x="62789" y="3535"/>
                  </a:lnTo>
                  <a:lnTo>
                    <a:pt x="61810" y="3770"/>
                  </a:lnTo>
                  <a:lnTo>
                    <a:pt x="60832" y="4004"/>
                  </a:lnTo>
                  <a:lnTo>
                    <a:pt x="59845" y="4265"/>
                  </a:lnTo>
                  <a:lnTo>
                    <a:pt x="58858" y="4526"/>
                  </a:lnTo>
                  <a:lnTo>
                    <a:pt x="57872" y="4800"/>
                  </a:lnTo>
                  <a:lnTo>
                    <a:pt x="56885" y="5074"/>
                  </a:lnTo>
                  <a:lnTo>
                    <a:pt x="55890" y="5374"/>
                  </a:lnTo>
                  <a:lnTo>
                    <a:pt x="54895" y="5674"/>
                  </a:lnTo>
                  <a:lnTo>
                    <a:pt x="53901" y="5987"/>
                  </a:lnTo>
                  <a:lnTo>
                    <a:pt x="52906" y="6313"/>
                  </a:lnTo>
                  <a:lnTo>
                    <a:pt x="51911" y="6639"/>
                  </a:lnTo>
                  <a:lnTo>
                    <a:pt x="50916" y="6978"/>
                  </a:lnTo>
                  <a:lnTo>
                    <a:pt x="49921" y="7343"/>
                  </a:lnTo>
                  <a:lnTo>
                    <a:pt x="48927" y="7709"/>
                  </a:lnTo>
                  <a:lnTo>
                    <a:pt x="47932" y="8074"/>
                  </a:lnTo>
                  <a:lnTo>
                    <a:pt x="46937" y="8465"/>
                  </a:lnTo>
                  <a:lnTo>
                    <a:pt x="45942" y="8869"/>
                  </a:lnTo>
                  <a:lnTo>
                    <a:pt x="44955" y="9274"/>
                  </a:lnTo>
                  <a:lnTo>
                    <a:pt x="43969" y="9691"/>
                  </a:lnTo>
                  <a:lnTo>
                    <a:pt x="42982" y="10122"/>
                  </a:lnTo>
                  <a:lnTo>
                    <a:pt x="42003" y="10565"/>
                  </a:lnTo>
                  <a:lnTo>
                    <a:pt x="41025" y="11022"/>
                  </a:lnTo>
                  <a:lnTo>
                    <a:pt x="40046" y="11491"/>
                  </a:lnTo>
                  <a:lnTo>
                    <a:pt x="39076" y="11974"/>
                  </a:lnTo>
                  <a:lnTo>
                    <a:pt x="38106" y="12469"/>
                  </a:lnTo>
                  <a:lnTo>
                    <a:pt x="37143" y="12965"/>
                  </a:lnTo>
                  <a:lnTo>
                    <a:pt x="36189" y="13487"/>
                  </a:lnTo>
                  <a:lnTo>
                    <a:pt x="35235" y="14008"/>
                  </a:lnTo>
                  <a:lnTo>
                    <a:pt x="34289" y="14556"/>
                  </a:lnTo>
                  <a:lnTo>
                    <a:pt x="33344" y="15104"/>
                  </a:lnTo>
                  <a:lnTo>
                    <a:pt x="32414" y="15678"/>
                  </a:lnTo>
                  <a:lnTo>
                    <a:pt x="31484" y="16252"/>
                  </a:lnTo>
                  <a:lnTo>
                    <a:pt x="30563" y="16852"/>
                  </a:lnTo>
                  <a:lnTo>
                    <a:pt x="29642" y="17452"/>
                  </a:lnTo>
                  <a:lnTo>
                    <a:pt x="28736" y="18065"/>
                  </a:lnTo>
                  <a:lnTo>
                    <a:pt x="27839" y="18704"/>
                  </a:lnTo>
                  <a:lnTo>
                    <a:pt x="26942" y="19343"/>
                  </a:lnTo>
                  <a:lnTo>
                    <a:pt x="26062" y="20008"/>
                  </a:lnTo>
                  <a:lnTo>
                    <a:pt x="25189" y="20673"/>
                  </a:lnTo>
                  <a:lnTo>
                    <a:pt x="24325" y="21365"/>
                  </a:lnTo>
                  <a:lnTo>
                    <a:pt x="23469" y="22069"/>
                  </a:lnTo>
                  <a:lnTo>
                    <a:pt x="22621" y="22786"/>
                  </a:lnTo>
                  <a:lnTo>
                    <a:pt x="21789" y="23517"/>
                  </a:lnTo>
                  <a:lnTo>
                    <a:pt x="20965" y="24260"/>
                  </a:lnTo>
                  <a:lnTo>
                    <a:pt x="20150" y="25017"/>
                  </a:lnTo>
                  <a:lnTo>
                    <a:pt x="19343" y="25786"/>
                  </a:lnTo>
                  <a:lnTo>
                    <a:pt x="18552" y="26569"/>
                  </a:lnTo>
                  <a:lnTo>
                    <a:pt x="17769" y="27378"/>
                  </a:lnTo>
                  <a:lnTo>
                    <a:pt x="17002" y="28186"/>
                  </a:lnTo>
                  <a:lnTo>
                    <a:pt x="16252" y="29021"/>
                  </a:lnTo>
                  <a:lnTo>
                    <a:pt x="15502" y="29869"/>
                  </a:lnTo>
                  <a:lnTo>
                    <a:pt x="14776" y="30730"/>
                  </a:lnTo>
                  <a:lnTo>
                    <a:pt x="14059" y="31604"/>
                  </a:lnTo>
                  <a:lnTo>
                    <a:pt x="13357" y="32503"/>
                  </a:lnTo>
                  <a:lnTo>
                    <a:pt x="12672" y="33403"/>
                  </a:lnTo>
                  <a:lnTo>
                    <a:pt x="11996" y="34330"/>
                  </a:lnTo>
                  <a:lnTo>
                    <a:pt x="11335" y="35269"/>
                  </a:lnTo>
                  <a:lnTo>
                    <a:pt x="10691" y="36221"/>
                  </a:lnTo>
                  <a:lnTo>
                    <a:pt x="10063" y="37199"/>
                  </a:lnTo>
                  <a:lnTo>
                    <a:pt x="9451" y="38190"/>
                  </a:lnTo>
                  <a:lnTo>
                    <a:pt x="8856" y="39195"/>
                  </a:lnTo>
                  <a:lnTo>
                    <a:pt x="8269" y="40212"/>
                  </a:lnTo>
                  <a:lnTo>
                    <a:pt x="7984" y="40721"/>
                  </a:lnTo>
                  <a:lnTo>
                    <a:pt x="7706" y="41242"/>
                  </a:lnTo>
                  <a:lnTo>
                    <a:pt x="7429" y="41777"/>
                  </a:lnTo>
                  <a:lnTo>
                    <a:pt x="7160" y="42299"/>
                  </a:lnTo>
                  <a:lnTo>
                    <a:pt x="6891" y="42834"/>
                  </a:lnTo>
                  <a:lnTo>
                    <a:pt x="6630" y="43368"/>
                  </a:lnTo>
                  <a:lnTo>
                    <a:pt x="6377" y="43916"/>
                  </a:lnTo>
                  <a:lnTo>
                    <a:pt x="6116" y="44464"/>
                  </a:lnTo>
                  <a:lnTo>
                    <a:pt x="5872" y="45012"/>
                  </a:lnTo>
                  <a:lnTo>
                    <a:pt x="5627" y="45560"/>
                  </a:lnTo>
                  <a:lnTo>
                    <a:pt x="5382" y="46120"/>
                  </a:lnTo>
                  <a:lnTo>
                    <a:pt x="5154" y="46681"/>
                  </a:lnTo>
                  <a:lnTo>
                    <a:pt x="4918" y="47255"/>
                  </a:lnTo>
                  <a:lnTo>
                    <a:pt x="4697" y="47816"/>
                  </a:lnTo>
                  <a:lnTo>
                    <a:pt x="4477" y="48403"/>
                  </a:lnTo>
                  <a:lnTo>
                    <a:pt x="4257" y="48977"/>
                  </a:lnTo>
                  <a:lnTo>
                    <a:pt x="4045" y="49564"/>
                  </a:lnTo>
                  <a:lnTo>
                    <a:pt x="3841" y="50151"/>
                  </a:lnTo>
                  <a:lnTo>
                    <a:pt x="3637" y="50751"/>
                  </a:lnTo>
                  <a:lnTo>
                    <a:pt x="3442" y="51338"/>
                  </a:lnTo>
                  <a:lnTo>
                    <a:pt x="3246" y="51951"/>
                  </a:lnTo>
                  <a:lnTo>
                    <a:pt x="3058" y="52551"/>
                  </a:lnTo>
                  <a:lnTo>
                    <a:pt x="2879" y="53164"/>
                  </a:lnTo>
                  <a:lnTo>
                    <a:pt x="2708" y="53777"/>
                  </a:lnTo>
                  <a:lnTo>
                    <a:pt x="2536" y="54403"/>
                  </a:lnTo>
                  <a:lnTo>
                    <a:pt x="2365" y="55016"/>
                  </a:lnTo>
                  <a:lnTo>
                    <a:pt x="2202" y="55655"/>
                  </a:lnTo>
                  <a:lnTo>
                    <a:pt x="2047" y="56281"/>
                  </a:lnTo>
                  <a:lnTo>
                    <a:pt x="1900" y="56920"/>
                  </a:lnTo>
                  <a:lnTo>
                    <a:pt x="1754" y="57559"/>
                  </a:lnTo>
                  <a:lnTo>
                    <a:pt x="1615" y="58211"/>
                  </a:lnTo>
                  <a:lnTo>
                    <a:pt x="1485" y="58864"/>
                  </a:lnTo>
                  <a:lnTo>
                    <a:pt x="1354" y="59516"/>
                  </a:lnTo>
                  <a:lnTo>
                    <a:pt x="1232" y="60181"/>
                  </a:lnTo>
                  <a:lnTo>
                    <a:pt x="1109" y="60846"/>
                  </a:lnTo>
                  <a:lnTo>
                    <a:pt x="1003" y="61511"/>
                  </a:lnTo>
                  <a:lnTo>
                    <a:pt x="897" y="62190"/>
                  </a:lnTo>
                  <a:lnTo>
                    <a:pt x="791" y="62868"/>
                  </a:lnTo>
                  <a:lnTo>
                    <a:pt x="702" y="63559"/>
                  </a:lnTo>
                  <a:lnTo>
                    <a:pt x="612" y="64237"/>
                  </a:lnTo>
                  <a:lnTo>
                    <a:pt x="531" y="64942"/>
                  </a:lnTo>
                  <a:lnTo>
                    <a:pt x="449" y="65633"/>
                  </a:lnTo>
                  <a:lnTo>
                    <a:pt x="384" y="66337"/>
                  </a:lnTo>
                  <a:lnTo>
                    <a:pt x="318" y="67042"/>
                  </a:lnTo>
                  <a:lnTo>
                    <a:pt x="253" y="67759"/>
                  </a:lnTo>
                  <a:lnTo>
                    <a:pt x="204" y="68476"/>
                  </a:lnTo>
                  <a:lnTo>
                    <a:pt x="155" y="69194"/>
                  </a:lnTo>
                  <a:lnTo>
                    <a:pt x="115" y="69924"/>
                  </a:lnTo>
                  <a:lnTo>
                    <a:pt x="82" y="70654"/>
                  </a:lnTo>
                  <a:lnTo>
                    <a:pt x="49" y="71398"/>
                  </a:lnTo>
                  <a:lnTo>
                    <a:pt x="33" y="72141"/>
                  </a:lnTo>
                  <a:lnTo>
                    <a:pt x="17" y="72885"/>
                  </a:lnTo>
                  <a:lnTo>
                    <a:pt x="0" y="73628"/>
                  </a:lnTo>
                  <a:lnTo>
                    <a:pt x="0" y="74385"/>
                  </a:lnTo>
                  <a:lnTo>
                    <a:pt x="0" y="75154"/>
                  </a:lnTo>
                  <a:lnTo>
                    <a:pt x="17" y="75911"/>
                  </a:lnTo>
                  <a:lnTo>
                    <a:pt x="33" y="76693"/>
                  </a:lnTo>
                  <a:lnTo>
                    <a:pt x="49" y="77463"/>
                  </a:lnTo>
                  <a:lnTo>
                    <a:pt x="82" y="78246"/>
                  </a:lnTo>
                  <a:lnTo>
                    <a:pt x="115" y="79028"/>
                  </a:lnTo>
                  <a:lnTo>
                    <a:pt x="164" y="79824"/>
                  </a:lnTo>
                  <a:lnTo>
                    <a:pt x="212" y="80619"/>
                  </a:lnTo>
                  <a:lnTo>
                    <a:pt x="261" y="81415"/>
                  </a:lnTo>
                  <a:lnTo>
                    <a:pt x="327" y="82224"/>
                  </a:lnTo>
                  <a:lnTo>
                    <a:pt x="400" y="83032"/>
                  </a:lnTo>
                  <a:lnTo>
                    <a:pt x="473" y="83854"/>
                  </a:lnTo>
                  <a:lnTo>
                    <a:pt x="555" y="84676"/>
                  </a:lnTo>
                  <a:lnTo>
                    <a:pt x="645" y="85497"/>
                  </a:lnTo>
                  <a:lnTo>
                    <a:pt x="743" y="86332"/>
                  </a:lnTo>
                  <a:lnTo>
                    <a:pt x="849" y="87167"/>
                  </a:lnTo>
                  <a:lnTo>
                    <a:pt x="963" y="88015"/>
                  </a:lnTo>
                  <a:lnTo>
                    <a:pt x="1077" y="88863"/>
                  </a:lnTo>
                  <a:lnTo>
                    <a:pt x="1207" y="89710"/>
                  </a:lnTo>
                  <a:lnTo>
                    <a:pt x="1338" y="90571"/>
                  </a:lnTo>
                  <a:lnTo>
                    <a:pt x="1476" y="91432"/>
                  </a:lnTo>
                  <a:lnTo>
                    <a:pt x="1623" y="92293"/>
                  </a:lnTo>
                  <a:lnTo>
                    <a:pt x="1778" y="93167"/>
                  </a:lnTo>
                  <a:lnTo>
                    <a:pt x="1941" y="94054"/>
                  </a:lnTo>
                  <a:lnTo>
                    <a:pt x="2210" y="95449"/>
                  </a:lnTo>
                  <a:lnTo>
                    <a:pt x="2496" y="96845"/>
                  </a:lnTo>
                  <a:lnTo>
                    <a:pt x="2789" y="98228"/>
                  </a:lnTo>
                  <a:lnTo>
                    <a:pt x="3091" y="99584"/>
                  </a:lnTo>
                  <a:lnTo>
                    <a:pt x="3409" y="100940"/>
                  </a:lnTo>
                  <a:lnTo>
                    <a:pt x="3743" y="102271"/>
                  </a:lnTo>
                  <a:lnTo>
                    <a:pt x="4078" y="103588"/>
                  </a:lnTo>
                  <a:lnTo>
                    <a:pt x="4428" y="104893"/>
                  </a:lnTo>
                  <a:lnTo>
                    <a:pt x="4795" y="106184"/>
                  </a:lnTo>
                  <a:lnTo>
                    <a:pt x="5162" y="107462"/>
                  </a:lnTo>
                  <a:lnTo>
                    <a:pt x="5545" y="108727"/>
                  </a:lnTo>
                  <a:lnTo>
                    <a:pt x="5937" y="109979"/>
                  </a:lnTo>
                  <a:lnTo>
                    <a:pt x="6345" y="111205"/>
                  </a:lnTo>
                  <a:lnTo>
                    <a:pt x="6760" y="112431"/>
                  </a:lnTo>
                  <a:lnTo>
                    <a:pt x="7176" y="113631"/>
                  </a:lnTo>
                  <a:lnTo>
                    <a:pt x="7617" y="114818"/>
                  </a:lnTo>
                  <a:lnTo>
                    <a:pt x="8057" y="116005"/>
                  </a:lnTo>
                  <a:lnTo>
                    <a:pt x="8514" y="117166"/>
                  </a:lnTo>
                  <a:lnTo>
                    <a:pt x="8978" y="118314"/>
                  </a:lnTo>
                  <a:lnTo>
                    <a:pt x="9443" y="119449"/>
                  </a:lnTo>
                  <a:lnTo>
                    <a:pt x="9932" y="120570"/>
                  </a:lnTo>
                  <a:lnTo>
                    <a:pt x="10422" y="121679"/>
                  </a:lnTo>
                  <a:lnTo>
                    <a:pt x="10919" y="122775"/>
                  </a:lnTo>
                  <a:lnTo>
                    <a:pt x="11433" y="123857"/>
                  </a:lnTo>
                  <a:lnTo>
                    <a:pt x="11947" y="124927"/>
                  </a:lnTo>
                  <a:lnTo>
                    <a:pt x="12477" y="125983"/>
                  </a:lnTo>
                  <a:lnTo>
                    <a:pt x="13015" y="127014"/>
                  </a:lnTo>
                  <a:lnTo>
                    <a:pt x="13561" y="128044"/>
                  </a:lnTo>
                  <a:lnTo>
                    <a:pt x="14116" y="129061"/>
                  </a:lnTo>
                  <a:lnTo>
                    <a:pt x="14678" y="130066"/>
                  </a:lnTo>
                  <a:lnTo>
                    <a:pt x="15241" y="131044"/>
                  </a:lnTo>
                  <a:lnTo>
                    <a:pt x="15820" y="132022"/>
                  </a:lnTo>
                  <a:lnTo>
                    <a:pt x="16407" y="132987"/>
                  </a:lnTo>
                  <a:lnTo>
                    <a:pt x="17002" y="133939"/>
                  </a:lnTo>
                  <a:lnTo>
                    <a:pt x="17606" y="134866"/>
                  </a:lnTo>
                  <a:lnTo>
                    <a:pt x="18217" y="135792"/>
                  </a:lnTo>
                  <a:lnTo>
                    <a:pt x="18837" y="136705"/>
                  </a:lnTo>
                  <a:lnTo>
                    <a:pt x="19457" y="137605"/>
                  </a:lnTo>
                  <a:lnTo>
                    <a:pt x="20093" y="138491"/>
                  </a:lnTo>
                  <a:lnTo>
                    <a:pt x="20729" y="139352"/>
                  </a:lnTo>
                  <a:lnTo>
                    <a:pt x="21373" y="140213"/>
                  </a:lnTo>
                  <a:lnTo>
                    <a:pt x="22034" y="141061"/>
                  </a:lnTo>
                  <a:lnTo>
                    <a:pt x="22694" y="141896"/>
                  </a:lnTo>
                  <a:lnTo>
                    <a:pt x="23355" y="142717"/>
                  </a:lnTo>
                  <a:lnTo>
                    <a:pt x="24031" y="143526"/>
                  </a:lnTo>
                  <a:lnTo>
                    <a:pt x="24716" y="144322"/>
                  </a:lnTo>
                  <a:lnTo>
                    <a:pt x="25401" y="145104"/>
                  </a:lnTo>
                  <a:lnTo>
                    <a:pt x="26094" y="145874"/>
                  </a:lnTo>
                  <a:lnTo>
                    <a:pt x="26796" y="146643"/>
                  </a:lnTo>
                  <a:lnTo>
                    <a:pt x="27497" y="147387"/>
                  </a:lnTo>
                  <a:lnTo>
                    <a:pt x="28206" y="148130"/>
                  </a:lnTo>
                  <a:lnTo>
                    <a:pt x="28924" y="148848"/>
                  </a:lnTo>
                  <a:lnTo>
                    <a:pt x="29650" y="149565"/>
                  </a:lnTo>
                  <a:lnTo>
                    <a:pt x="30375" y="150256"/>
                  </a:lnTo>
                  <a:lnTo>
                    <a:pt x="31109" y="150948"/>
                  </a:lnTo>
                  <a:lnTo>
                    <a:pt x="31851" y="151626"/>
                  </a:lnTo>
                  <a:lnTo>
                    <a:pt x="32593" y="152291"/>
                  </a:lnTo>
                  <a:lnTo>
                    <a:pt x="33344" y="152943"/>
                  </a:lnTo>
                  <a:lnTo>
                    <a:pt x="34102" y="153582"/>
                  </a:lnTo>
                  <a:lnTo>
                    <a:pt x="34860" y="154208"/>
                  </a:lnTo>
                  <a:lnTo>
                    <a:pt x="35627" y="154834"/>
                  </a:lnTo>
                  <a:lnTo>
                    <a:pt x="36393" y="155434"/>
                  </a:lnTo>
                  <a:lnTo>
                    <a:pt x="37168" y="156034"/>
                  </a:lnTo>
                  <a:lnTo>
                    <a:pt x="37951" y="156621"/>
                  </a:lnTo>
                  <a:lnTo>
                    <a:pt x="38734" y="157182"/>
                  </a:lnTo>
                  <a:lnTo>
                    <a:pt x="39516" y="157743"/>
                  </a:lnTo>
                  <a:lnTo>
                    <a:pt x="40307" y="158304"/>
                  </a:lnTo>
                  <a:lnTo>
                    <a:pt x="41107" y="158839"/>
                  </a:lnTo>
                  <a:lnTo>
                    <a:pt x="41906" y="159360"/>
                  </a:lnTo>
                  <a:lnTo>
                    <a:pt x="42705" y="159882"/>
                  </a:lnTo>
                  <a:lnTo>
                    <a:pt x="43512" y="160391"/>
                  </a:lnTo>
                  <a:lnTo>
                    <a:pt x="44319" y="160886"/>
                  </a:lnTo>
                  <a:lnTo>
                    <a:pt x="45135" y="161369"/>
                  </a:lnTo>
                  <a:lnTo>
                    <a:pt x="45950" y="161839"/>
                  </a:lnTo>
                  <a:lnTo>
                    <a:pt x="46774" y="162308"/>
                  </a:lnTo>
                  <a:lnTo>
                    <a:pt x="47597" y="162752"/>
                  </a:lnTo>
                  <a:lnTo>
                    <a:pt x="48421" y="163195"/>
                  </a:lnTo>
                  <a:lnTo>
                    <a:pt x="49253" y="163625"/>
                  </a:lnTo>
                  <a:lnTo>
                    <a:pt x="50084" y="164043"/>
                  </a:lnTo>
                  <a:lnTo>
                    <a:pt x="50916" y="164460"/>
                  </a:lnTo>
                  <a:lnTo>
                    <a:pt x="51748" y="164852"/>
                  </a:lnTo>
                  <a:lnTo>
                    <a:pt x="52588" y="165243"/>
                  </a:lnTo>
                  <a:lnTo>
                    <a:pt x="53428" y="165621"/>
                  </a:lnTo>
                  <a:lnTo>
                    <a:pt x="54276" y="165986"/>
                  </a:lnTo>
                  <a:lnTo>
                    <a:pt x="55116" y="166351"/>
                  </a:lnTo>
                  <a:lnTo>
                    <a:pt x="55964" y="166691"/>
                  </a:lnTo>
                  <a:lnTo>
                    <a:pt x="56812" y="167030"/>
                  </a:lnTo>
                  <a:lnTo>
                    <a:pt x="57668" y="167356"/>
                  </a:lnTo>
                  <a:lnTo>
                    <a:pt x="58516" y="167682"/>
                  </a:lnTo>
                  <a:lnTo>
                    <a:pt x="59372" y="167982"/>
                  </a:lnTo>
                  <a:lnTo>
                    <a:pt x="60228" y="168282"/>
                  </a:lnTo>
                  <a:lnTo>
                    <a:pt x="61085" y="168569"/>
                  </a:lnTo>
                  <a:lnTo>
                    <a:pt x="61941" y="168856"/>
                  </a:lnTo>
                  <a:lnTo>
                    <a:pt x="62797" y="169117"/>
                  </a:lnTo>
                  <a:lnTo>
                    <a:pt x="63661" y="169377"/>
                  </a:lnTo>
                  <a:lnTo>
                    <a:pt x="64518" y="169625"/>
                  </a:lnTo>
                  <a:lnTo>
                    <a:pt x="65382" y="169873"/>
                  </a:lnTo>
                  <a:lnTo>
                    <a:pt x="66238" y="170095"/>
                  </a:lnTo>
                  <a:lnTo>
                    <a:pt x="67103" y="170317"/>
                  </a:lnTo>
                  <a:lnTo>
                    <a:pt x="67959" y="170525"/>
                  </a:lnTo>
                  <a:lnTo>
                    <a:pt x="68823" y="170734"/>
                  </a:lnTo>
                  <a:lnTo>
                    <a:pt x="69687" y="170930"/>
                  </a:lnTo>
                  <a:lnTo>
                    <a:pt x="70552" y="171112"/>
                  </a:lnTo>
                  <a:lnTo>
                    <a:pt x="71408" y="171282"/>
                  </a:lnTo>
                  <a:lnTo>
                    <a:pt x="72272" y="171451"/>
                  </a:lnTo>
                  <a:lnTo>
                    <a:pt x="73129" y="171608"/>
                  </a:lnTo>
                  <a:lnTo>
                    <a:pt x="73993" y="171751"/>
                  </a:lnTo>
                  <a:lnTo>
                    <a:pt x="74849" y="171895"/>
                  </a:lnTo>
                  <a:lnTo>
                    <a:pt x="75714" y="172025"/>
                  </a:lnTo>
                  <a:lnTo>
                    <a:pt x="76570" y="172143"/>
                  </a:lnTo>
                  <a:lnTo>
                    <a:pt x="77426" y="172247"/>
                  </a:lnTo>
                  <a:lnTo>
                    <a:pt x="78282" y="172351"/>
                  </a:lnTo>
                  <a:lnTo>
                    <a:pt x="79138" y="172456"/>
                  </a:lnTo>
                  <a:lnTo>
                    <a:pt x="79995" y="172534"/>
                  </a:lnTo>
                  <a:lnTo>
                    <a:pt x="80843" y="172612"/>
                  </a:lnTo>
                  <a:lnTo>
                    <a:pt x="81699" y="172677"/>
                  </a:lnTo>
                  <a:lnTo>
                    <a:pt x="82547" y="172743"/>
                  </a:lnTo>
                  <a:lnTo>
                    <a:pt x="83387" y="172795"/>
                  </a:lnTo>
                  <a:lnTo>
                    <a:pt x="84235" y="172847"/>
                  </a:lnTo>
                  <a:lnTo>
                    <a:pt x="85083" y="172873"/>
                  </a:lnTo>
                  <a:lnTo>
                    <a:pt x="85923" y="172899"/>
                  </a:lnTo>
                  <a:lnTo>
                    <a:pt x="86763" y="172925"/>
                  </a:lnTo>
                  <a:lnTo>
                    <a:pt x="87594" y="172938"/>
                  </a:lnTo>
                  <a:lnTo>
                    <a:pt x="89258" y="172938"/>
                  </a:lnTo>
                  <a:lnTo>
                    <a:pt x="90090" y="172925"/>
                  </a:lnTo>
                  <a:lnTo>
                    <a:pt x="90913" y="172899"/>
                  </a:lnTo>
                  <a:lnTo>
                    <a:pt x="91737" y="172873"/>
                  </a:lnTo>
                  <a:lnTo>
                    <a:pt x="93311" y="172795"/>
                  </a:lnTo>
                  <a:lnTo>
                    <a:pt x="94925" y="172703"/>
                  </a:lnTo>
                  <a:lnTo>
                    <a:pt x="96580" y="172573"/>
                  </a:lnTo>
                  <a:lnTo>
                    <a:pt x="98268" y="172430"/>
                  </a:lnTo>
                  <a:lnTo>
                    <a:pt x="99989" y="172260"/>
                  </a:lnTo>
                  <a:lnTo>
                    <a:pt x="101750" y="172051"/>
                  </a:lnTo>
                  <a:lnTo>
                    <a:pt x="103528" y="171830"/>
                  </a:lnTo>
                  <a:lnTo>
                    <a:pt x="105338" y="171569"/>
                  </a:lnTo>
                  <a:lnTo>
                    <a:pt x="107181" y="171269"/>
                  </a:lnTo>
                  <a:lnTo>
                    <a:pt x="109032" y="170943"/>
                  </a:lnTo>
                  <a:lnTo>
                    <a:pt x="110916" y="170590"/>
                  </a:lnTo>
                  <a:lnTo>
                    <a:pt x="112808" y="170199"/>
                  </a:lnTo>
                  <a:lnTo>
                    <a:pt x="113762" y="169991"/>
                  </a:lnTo>
                  <a:lnTo>
                    <a:pt x="114716" y="169769"/>
                  </a:lnTo>
                  <a:lnTo>
                    <a:pt x="115678" y="169547"/>
                  </a:lnTo>
                  <a:lnTo>
                    <a:pt x="116640" y="169312"/>
                  </a:lnTo>
                  <a:lnTo>
                    <a:pt x="117602" y="169064"/>
                  </a:lnTo>
                  <a:lnTo>
                    <a:pt x="118573" y="168817"/>
                  </a:lnTo>
                  <a:lnTo>
                    <a:pt x="119543" y="168556"/>
                  </a:lnTo>
                  <a:lnTo>
                    <a:pt x="120513" y="168282"/>
                  </a:lnTo>
                  <a:lnTo>
                    <a:pt x="121492" y="167995"/>
                  </a:lnTo>
                  <a:lnTo>
                    <a:pt x="122462" y="167708"/>
                  </a:lnTo>
                  <a:lnTo>
                    <a:pt x="123441" y="167395"/>
                  </a:lnTo>
                  <a:lnTo>
                    <a:pt x="124411" y="167095"/>
                  </a:lnTo>
                  <a:lnTo>
                    <a:pt x="125390" y="166769"/>
                  </a:lnTo>
                  <a:lnTo>
                    <a:pt x="126368" y="166430"/>
                  </a:lnTo>
                  <a:lnTo>
                    <a:pt x="127339" y="166091"/>
                  </a:lnTo>
                  <a:lnTo>
                    <a:pt x="128317" y="165738"/>
                  </a:lnTo>
                  <a:lnTo>
                    <a:pt x="129288" y="165373"/>
                  </a:lnTo>
                  <a:lnTo>
                    <a:pt x="130266" y="164995"/>
                  </a:lnTo>
                  <a:lnTo>
                    <a:pt x="131236" y="164604"/>
                  </a:lnTo>
                  <a:lnTo>
                    <a:pt x="132207" y="164212"/>
                  </a:lnTo>
                  <a:lnTo>
                    <a:pt x="133169" y="163808"/>
                  </a:lnTo>
                  <a:lnTo>
                    <a:pt x="134139" y="163378"/>
                  </a:lnTo>
                  <a:lnTo>
                    <a:pt x="135102" y="162947"/>
                  </a:lnTo>
                  <a:lnTo>
                    <a:pt x="136056" y="162504"/>
                  </a:lnTo>
                  <a:lnTo>
                    <a:pt x="137018" y="162060"/>
                  </a:lnTo>
                  <a:lnTo>
                    <a:pt x="137972" y="161591"/>
                  </a:lnTo>
                  <a:lnTo>
                    <a:pt x="138918" y="161108"/>
                  </a:lnTo>
                  <a:lnTo>
                    <a:pt x="139864" y="160626"/>
                  </a:lnTo>
                  <a:lnTo>
                    <a:pt x="140801" y="160117"/>
                  </a:lnTo>
                  <a:lnTo>
                    <a:pt x="141739" y="159608"/>
                  </a:lnTo>
                  <a:lnTo>
                    <a:pt x="142669" y="159073"/>
                  </a:lnTo>
                  <a:lnTo>
                    <a:pt x="143598" y="158539"/>
                  </a:lnTo>
                  <a:lnTo>
                    <a:pt x="144520" y="157978"/>
                  </a:lnTo>
                  <a:lnTo>
                    <a:pt x="145433" y="157417"/>
                  </a:lnTo>
                  <a:lnTo>
                    <a:pt x="146338" y="156843"/>
                  </a:lnTo>
                  <a:lnTo>
                    <a:pt x="147243" y="156243"/>
                  </a:lnTo>
                  <a:lnTo>
                    <a:pt x="148140" y="155643"/>
                  </a:lnTo>
                  <a:lnTo>
                    <a:pt x="149021" y="155030"/>
                  </a:lnTo>
                  <a:lnTo>
                    <a:pt x="149902" y="154391"/>
                  </a:lnTo>
                  <a:lnTo>
                    <a:pt x="150774" y="153752"/>
                  </a:lnTo>
                  <a:lnTo>
                    <a:pt x="151647" y="153100"/>
                  </a:lnTo>
                  <a:lnTo>
                    <a:pt x="152503" y="152421"/>
                  </a:lnTo>
                  <a:lnTo>
                    <a:pt x="153351" y="151730"/>
                  </a:lnTo>
                  <a:lnTo>
                    <a:pt x="154191" y="151039"/>
                  </a:lnTo>
                  <a:lnTo>
                    <a:pt x="155023" y="150322"/>
                  </a:lnTo>
                  <a:lnTo>
                    <a:pt x="155838" y="149591"/>
                  </a:lnTo>
                  <a:lnTo>
                    <a:pt x="156654" y="148848"/>
                  </a:lnTo>
                  <a:lnTo>
                    <a:pt x="157453" y="148091"/>
                  </a:lnTo>
                  <a:lnTo>
                    <a:pt x="158244" y="147322"/>
                  </a:lnTo>
                  <a:lnTo>
                    <a:pt x="159026" y="146539"/>
                  </a:lnTo>
                  <a:lnTo>
                    <a:pt x="159793" y="145730"/>
                  </a:lnTo>
                  <a:lnTo>
                    <a:pt x="160551" y="144922"/>
                  </a:lnTo>
                  <a:lnTo>
                    <a:pt x="161301" y="144087"/>
                  </a:lnTo>
                  <a:lnTo>
                    <a:pt x="162035" y="143239"/>
                  </a:lnTo>
                  <a:lnTo>
                    <a:pt x="162761" y="142378"/>
                  </a:lnTo>
                  <a:lnTo>
                    <a:pt x="163471" y="141491"/>
                  </a:lnTo>
                  <a:lnTo>
                    <a:pt x="164172" y="140604"/>
                  </a:lnTo>
                  <a:lnTo>
                    <a:pt x="164857" y="139691"/>
                  </a:lnTo>
                  <a:lnTo>
                    <a:pt x="165534" y="138765"/>
                  </a:lnTo>
                  <a:lnTo>
                    <a:pt x="166194" y="137826"/>
                  </a:lnTo>
                  <a:lnTo>
                    <a:pt x="166838" y="136874"/>
                  </a:lnTo>
                  <a:lnTo>
                    <a:pt x="167466" y="135896"/>
                  </a:lnTo>
                  <a:lnTo>
                    <a:pt x="168086" y="134905"/>
                  </a:lnTo>
                  <a:lnTo>
                    <a:pt x="168689" y="133900"/>
                  </a:lnTo>
                  <a:lnTo>
                    <a:pt x="169276" y="132883"/>
                  </a:lnTo>
                  <a:lnTo>
                    <a:pt x="169847" y="131840"/>
                  </a:lnTo>
                  <a:lnTo>
                    <a:pt x="170402" y="130783"/>
                  </a:lnTo>
                  <a:lnTo>
                    <a:pt x="170948" y="129713"/>
                  </a:lnTo>
                  <a:lnTo>
                    <a:pt x="171470" y="128618"/>
                  </a:lnTo>
                  <a:lnTo>
                    <a:pt x="171731" y="128070"/>
                  </a:lnTo>
                  <a:lnTo>
                    <a:pt x="171984" y="127509"/>
                  </a:lnTo>
                  <a:lnTo>
                    <a:pt x="172228" y="126948"/>
                  </a:lnTo>
                  <a:lnTo>
                    <a:pt x="172473" y="126388"/>
                  </a:lnTo>
                  <a:lnTo>
                    <a:pt x="172709" y="125814"/>
                  </a:lnTo>
                  <a:lnTo>
                    <a:pt x="172946" y="125240"/>
                  </a:lnTo>
                  <a:lnTo>
                    <a:pt x="173174" y="124666"/>
                  </a:lnTo>
                  <a:lnTo>
                    <a:pt x="173403" y="124079"/>
                  </a:lnTo>
                  <a:lnTo>
                    <a:pt x="173631" y="123492"/>
                  </a:lnTo>
                  <a:lnTo>
                    <a:pt x="173843" y="122905"/>
                  </a:lnTo>
                  <a:lnTo>
                    <a:pt x="174055" y="122305"/>
                  </a:lnTo>
                  <a:lnTo>
                    <a:pt x="174267" y="121705"/>
                  </a:lnTo>
                  <a:lnTo>
                    <a:pt x="174471" y="121105"/>
                  </a:lnTo>
                  <a:lnTo>
                    <a:pt x="174675" y="120492"/>
                  </a:lnTo>
                  <a:lnTo>
                    <a:pt x="174870" y="119879"/>
                  </a:lnTo>
                  <a:lnTo>
                    <a:pt x="175058" y="119266"/>
                  </a:lnTo>
                  <a:lnTo>
                    <a:pt x="175245" y="118640"/>
                  </a:lnTo>
                  <a:lnTo>
                    <a:pt x="175425" y="118014"/>
                  </a:lnTo>
                  <a:lnTo>
                    <a:pt x="175604" y="117375"/>
                  </a:lnTo>
                  <a:lnTo>
                    <a:pt x="175775" y="116736"/>
                  </a:lnTo>
                  <a:lnTo>
                    <a:pt x="175939" y="116097"/>
                  </a:lnTo>
                  <a:lnTo>
                    <a:pt x="176102" y="115457"/>
                  </a:lnTo>
                  <a:lnTo>
                    <a:pt x="176257" y="114805"/>
                  </a:lnTo>
                  <a:lnTo>
                    <a:pt x="176411" y="114153"/>
                  </a:lnTo>
                  <a:lnTo>
                    <a:pt x="176558" y="113488"/>
                  </a:lnTo>
                  <a:lnTo>
                    <a:pt x="176697" y="112823"/>
                  </a:lnTo>
                  <a:lnTo>
                    <a:pt x="176836" y="112158"/>
                  </a:lnTo>
                  <a:lnTo>
                    <a:pt x="176966" y="111479"/>
                  </a:lnTo>
                  <a:lnTo>
                    <a:pt x="177096" y="110801"/>
                  </a:lnTo>
                  <a:lnTo>
                    <a:pt x="177219" y="110123"/>
                  </a:lnTo>
                  <a:lnTo>
                    <a:pt x="177333" y="109432"/>
                  </a:lnTo>
                  <a:lnTo>
                    <a:pt x="177447" y="108740"/>
                  </a:lnTo>
                  <a:lnTo>
                    <a:pt x="177553" y="108036"/>
                  </a:lnTo>
                  <a:lnTo>
                    <a:pt x="177651" y="107332"/>
                  </a:lnTo>
                  <a:lnTo>
                    <a:pt x="177749" y="106627"/>
                  </a:lnTo>
                  <a:lnTo>
                    <a:pt x="177838" y="105910"/>
                  </a:lnTo>
                  <a:lnTo>
                    <a:pt x="177920" y="105193"/>
                  </a:lnTo>
                  <a:lnTo>
                    <a:pt x="178002" y="104475"/>
                  </a:lnTo>
                  <a:lnTo>
                    <a:pt x="178075" y="103745"/>
                  </a:lnTo>
                  <a:lnTo>
                    <a:pt x="178148" y="103014"/>
                  </a:lnTo>
                  <a:lnTo>
                    <a:pt x="178205" y="102284"/>
                  </a:lnTo>
                  <a:lnTo>
                    <a:pt x="178263" y="101540"/>
                  </a:lnTo>
                  <a:lnTo>
                    <a:pt x="178320" y="100797"/>
                  </a:lnTo>
                  <a:lnTo>
                    <a:pt x="178360" y="100040"/>
                  </a:lnTo>
                  <a:lnTo>
                    <a:pt x="178401" y="99284"/>
                  </a:lnTo>
                  <a:lnTo>
                    <a:pt x="178434" y="98514"/>
                  </a:lnTo>
                  <a:lnTo>
                    <a:pt x="178466" y="97758"/>
                  </a:lnTo>
                  <a:lnTo>
                    <a:pt x="178491" y="96975"/>
                  </a:lnTo>
                  <a:lnTo>
                    <a:pt x="178507" y="96206"/>
                  </a:lnTo>
                  <a:lnTo>
                    <a:pt x="178515" y="95423"/>
                  </a:lnTo>
                  <a:lnTo>
                    <a:pt x="178523" y="94641"/>
                  </a:lnTo>
                  <a:lnTo>
                    <a:pt x="178523" y="93845"/>
                  </a:lnTo>
                  <a:lnTo>
                    <a:pt x="178515" y="93049"/>
                  </a:lnTo>
                  <a:lnTo>
                    <a:pt x="178499" y="92241"/>
                  </a:lnTo>
                  <a:lnTo>
                    <a:pt x="178483" y="91432"/>
                  </a:lnTo>
                  <a:lnTo>
                    <a:pt x="178458" y="90623"/>
                  </a:lnTo>
                  <a:lnTo>
                    <a:pt x="178426" y="89802"/>
                  </a:lnTo>
                  <a:lnTo>
                    <a:pt x="178385" y="88980"/>
                  </a:lnTo>
                  <a:lnTo>
                    <a:pt x="178344" y="88158"/>
                  </a:lnTo>
                  <a:lnTo>
                    <a:pt x="178295" y="87324"/>
                  </a:lnTo>
                  <a:lnTo>
                    <a:pt x="178238" y="86476"/>
                  </a:lnTo>
                  <a:lnTo>
                    <a:pt x="178173" y="85641"/>
                  </a:lnTo>
                  <a:lnTo>
                    <a:pt x="178108" y="84793"/>
                  </a:lnTo>
                  <a:lnTo>
                    <a:pt x="178034" y="83932"/>
                  </a:lnTo>
                  <a:lnTo>
                    <a:pt x="177953" y="83071"/>
                  </a:lnTo>
                  <a:lnTo>
                    <a:pt x="177863" y="82211"/>
                  </a:lnTo>
                  <a:lnTo>
                    <a:pt x="177765" y="81337"/>
                  </a:lnTo>
                  <a:lnTo>
                    <a:pt x="177667" y="80463"/>
                  </a:lnTo>
                  <a:lnTo>
                    <a:pt x="177561" y="79576"/>
                  </a:lnTo>
                  <a:lnTo>
                    <a:pt x="177447" y="78689"/>
                  </a:lnTo>
                  <a:lnTo>
                    <a:pt x="177243" y="77241"/>
                  </a:lnTo>
                  <a:lnTo>
                    <a:pt x="177023" y="75793"/>
                  </a:lnTo>
                  <a:lnTo>
                    <a:pt x="176795" y="74372"/>
                  </a:lnTo>
                  <a:lnTo>
                    <a:pt x="176550" y="72963"/>
                  </a:lnTo>
                  <a:lnTo>
                    <a:pt x="176289" y="71581"/>
                  </a:lnTo>
                  <a:lnTo>
                    <a:pt x="176020" y="70211"/>
                  </a:lnTo>
                  <a:lnTo>
                    <a:pt x="175735" y="68855"/>
                  </a:lnTo>
                  <a:lnTo>
                    <a:pt x="175433" y="67511"/>
                  </a:lnTo>
                  <a:lnTo>
                    <a:pt x="175123" y="66194"/>
                  </a:lnTo>
                  <a:lnTo>
                    <a:pt x="174797" y="64889"/>
                  </a:lnTo>
                  <a:lnTo>
                    <a:pt x="174463" y="63598"/>
                  </a:lnTo>
                  <a:lnTo>
                    <a:pt x="174112" y="62320"/>
                  </a:lnTo>
                  <a:lnTo>
                    <a:pt x="173745" y="61068"/>
                  </a:lnTo>
                  <a:lnTo>
                    <a:pt x="173370" y="59816"/>
                  </a:lnTo>
                  <a:lnTo>
                    <a:pt x="172978" y="58603"/>
                  </a:lnTo>
                  <a:lnTo>
                    <a:pt x="172579" y="57390"/>
                  </a:lnTo>
                  <a:lnTo>
                    <a:pt x="172171" y="56190"/>
                  </a:lnTo>
                  <a:lnTo>
                    <a:pt x="171739" y="55016"/>
                  </a:lnTo>
                  <a:lnTo>
                    <a:pt x="171307" y="53855"/>
                  </a:lnTo>
                  <a:lnTo>
                    <a:pt x="170858" y="52707"/>
                  </a:lnTo>
                  <a:lnTo>
                    <a:pt x="170402" y="51572"/>
                  </a:lnTo>
                  <a:lnTo>
                    <a:pt x="169929" y="50464"/>
                  </a:lnTo>
                  <a:lnTo>
                    <a:pt x="169448" y="49355"/>
                  </a:lnTo>
                  <a:lnTo>
                    <a:pt x="168958" y="48273"/>
                  </a:lnTo>
                  <a:lnTo>
                    <a:pt x="168453" y="47203"/>
                  </a:lnTo>
                  <a:lnTo>
                    <a:pt x="167939" y="46147"/>
                  </a:lnTo>
                  <a:lnTo>
                    <a:pt x="167417" y="45103"/>
                  </a:lnTo>
                  <a:lnTo>
                    <a:pt x="166879" y="44073"/>
                  </a:lnTo>
                  <a:lnTo>
                    <a:pt x="166333" y="43068"/>
                  </a:lnTo>
                  <a:lnTo>
                    <a:pt x="165778" y="42064"/>
                  </a:lnTo>
                  <a:lnTo>
                    <a:pt x="165216" y="41086"/>
                  </a:lnTo>
                  <a:lnTo>
                    <a:pt x="164645" y="40121"/>
                  </a:lnTo>
                  <a:lnTo>
                    <a:pt x="164058" y="39168"/>
                  </a:lnTo>
                  <a:lnTo>
                    <a:pt x="163462" y="38229"/>
                  </a:lnTo>
                  <a:lnTo>
                    <a:pt x="162867" y="37303"/>
                  </a:lnTo>
                  <a:lnTo>
                    <a:pt x="162256" y="36390"/>
                  </a:lnTo>
                  <a:lnTo>
                    <a:pt x="161636" y="35490"/>
                  </a:lnTo>
                  <a:lnTo>
                    <a:pt x="161000" y="34603"/>
                  </a:lnTo>
                  <a:lnTo>
                    <a:pt x="160364" y="33730"/>
                  </a:lnTo>
                  <a:lnTo>
                    <a:pt x="159720" y="32882"/>
                  </a:lnTo>
                  <a:lnTo>
                    <a:pt x="159067" y="32034"/>
                  </a:lnTo>
                  <a:lnTo>
                    <a:pt x="158399" y="31212"/>
                  </a:lnTo>
                  <a:lnTo>
                    <a:pt x="157730" y="30390"/>
                  </a:lnTo>
                  <a:lnTo>
                    <a:pt x="157053" y="29582"/>
                  </a:lnTo>
                  <a:lnTo>
                    <a:pt x="156368" y="28799"/>
                  </a:lnTo>
                  <a:lnTo>
                    <a:pt x="155667" y="28017"/>
                  </a:lnTo>
                  <a:lnTo>
                    <a:pt x="154966" y="27260"/>
                  </a:lnTo>
                  <a:lnTo>
                    <a:pt x="154264" y="26504"/>
                  </a:lnTo>
                  <a:lnTo>
                    <a:pt x="153547" y="25773"/>
                  </a:lnTo>
                  <a:lnTo>
                    <a:pt x="152821" y="25043"/>
                  </a:lnTo>
                  <a:lnTo>
                    <a:pt x="152095" y="24339"/>
                  </a:lnTo>
                  <a:lnTo>
                    <a:pt x="151353" y="23634"/>
                  </a:lnTo>
                  <a:lnTo>
                    <a:pt x="150611" y="22943"/>
                  </a:lnTo>
                  <a:lnTo>
                    <a:pt x="149861" y="22265"/>
                  </a:lnTo>
                  <a:lnTo>
                    <a:pt x="149111" y="21613"/>
                  </a:lnTo>
                  <a:lnTo>
                    <a:pt x="148344" y="20960"/>
                  </a:lnTo>
                  <a:lnTo>
                    <a:pt x="147578" y="20321"/>
                  </a:lnTo>
                  <a:lnTo>
                    <a:pt x="146811" y="19695"/>
                  </a:lnTo>
                  <a:lnTo>
                    <a:pt x="146028" y="19069"/>
                  </a:lnTo>
                  <a:lnTo>
                    <a:pt x="145246" y="18469"/>
                  </a:lnTo>
                  <a:lnTo>
                    <a:pt x="144455" y="17882"/>
                  </a:lnTo>
                  <a:lnTo>
                    <a:pt x="143664" y="17295"/>
                  </a:lnTo>
                  <a:lnTo>
                    <a:pt x="142865" y="16734"/>
                  </a:lnTo>
                  <a:lnTo>
                    <a:pt x="142057" y="16174"/>
                  </a:lnTo>
                  <a:lnTo>
                    <a:pt x="141250" y="15626"/>
                  </a:lnTo>
                  <a:lnTo>
                    <a:pt x="140435" y="15091"/>
                  </a:lnTo>
                  <a:lnTo>
                    <a:pt x="139619" y="14569"/>
                  </a:lnTo>
                  <a:lnTo>
                    <a:pt x="138796" y="14061"/>
                  </a:lnTo>
                  <a:lnTo>
                    <a:pt x="137972" y="13552"/>
                  </a:lnTo>
                  <a:lnTo>
                    <a:pt x="137140" y="13069"/>
                  </a:lnTo>
                  <a:lnTo>
                    <a:pt x="136308" y="12587"/>
                  </a:lnTo>
                  <a:lnTo>
                    <a:pt x="135469" y="12117"/>
                  </a:lnTo>
                  <a:lnTo>
                    <a:pt x="134629" y="11661"/>
                  </a:lnTo>
                  <a:lnTo>
                    <a:pt x="133789" y="11217"/>
                  </a:lnTo>
                  <a:lnTo>
                    <a:pt x="132941" y="10774"/>
                  </a:lnTo>
                  <a:lnTo>
                    <a:pt x="132093" y="10343"/>
                  </a:lnTo>
                  <a:lnTo>
                    <a:pt x="131236" y="9926"/>
                  </a:lnTo>
                  <a:lnTo>
                    <a:pt x="130380" y="9522"/>
                  </a:lnTo>
                  <a:lnTo>
                    <a:pt x="129524" y="9130"/>
                  </a:lnTo>
                  <a:lnTo>
                    <a:pt x="128660" y="8739"/>
                  </a:lnTo>
                  <a:lnTo>
                    <a:pt x="127803" y="8361"/>
                  </a:lnTo>
                  <a:lnTo>
                    <a:pt x="126939" y="7996"/>
                  </a:lnTo>
                  <a:lnTo>
                    <a:pt x="126067" y="7630"/>
                  </a:lnTo>
                  <a:lnTo>
                    <a:pt x="125202" y="7291"/>
                  </a:lnTo>
                  <a:lnTo>
                    <a:pt x="124330" y="6952"/>
                  </a:lnTo>
                  <a:lnTo>
                    <a:pt x="123457" y="6613"/>
                  </a:lnTo>
                  <a:lnTo>
                    <a:pt x="122585" y="6300"/>
                  </a:lnTo>
                  <a:lnTo>
                    <a:pt x="121712" y="5987"/>
                  </a:lnTo>
                  <a:lnTo>
                    <a:pt x="120840" y="5687"/>
                  </a:lnTo>
                  <a:lnTo>
                    <a:pt x="119967" y="5387"/>
                  </a:lnTo>
                  <a:lnTo>
                    <a:pt x="119086" y="5113"/>
                  </a:lnTo>
                  <a:lnTo>
                    <a:pt x="118214" y="4839"/>
                  </a:lnTo>
                  <a:lnTo>
                    <a:pt x="117333" y="4565"/>
                  </a:lnTo>
                  <a:lnTo>
                    <a:pt x="116461" y="4304"/>
                  </a:lnTo>
                  <a:lnTo>
                    <a:pt x="115580" y="4057"/>
                  </a:lnTo>
                  <a:lnTo>
                    <a:pt x="114699" y="3822"/>
                  </a:lnTo>
                  <a:lnTo>
                    <a:pt x="113827" y="3587"/>
                  </a:lnTo>
                  <a:lnTo>
                    <a:pt x="112946" y="3365"/>
                  </a:lnTo>
                  <a:lnTo>
                    <a:pt x="112074" y="3144"/>
                  </a:lnTo>
                  <a:lnTo>
                    <a:pt x="111201" y="2935"/>
                  </a:lnTo>
                  <a:lnTo>
                    <a:pt x="109448" y="2544"/>
                  </a:lnTo>
                  <a:lnTo>
                    <a:pt x="107703" y="2178"/>
                  </a:lnTo>
                  <a:lnTo>
                    <a:pt x="105966" y="1852"/>
                  </a:lnTo>
                  <a:lnTo>
                    <a:pt x="104237" y="1552"/>
                  </a:lnTo>
                  <a:lnTo>
                    <a:pt x="102517" y="1278"/>
                  </a:lnTo>
                  <a:lnTo>
                    <a:pt x="100804" y="1031"/>
                  </a:lnTo>
                  <a:lnTo>
                    <a:pt x="99100" y="809"/>
                  </a:lnTo>
                  <a:lnTo>
                    <a:pt x="97412" y="626"/>
                  </a:lnTo>
                  <a:lnTo>
                    <a:pt x="95732" y="457"/>
                  </a:lnTo>
                  <a:lnTo>
                    <a:pt x="94077" y="313"/>
                  </a:lnTo>
                  <a:lnTo>
                    <a:pt x="92430" y="209"/>
                  </a:lnTo>
                  <a:lnTo>
                    <a:pt x="90799" y="118"/>
                  </a:lnTo>
                  <a:lnTo>
                    <a:pt x="89184" y="39"/>
                  </a:lnTo>
                  <a:lnTo>
                    <a:pt x="8759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-4267000" y="-8351400"/>
              <a:ext cx="350875" cy="1770625"/>
            </a:xfrm>
            <a:custGeom>
              <a:avLst/>
              <a:gdLst/>
              <a:ahLst/>
              <a:cxnLst/>
              <a:rect l="l" t="t" r="r" b="b"/>
              <a:pathLst>
                <a:path w="14035" h="70825" extrusionOk="0">
                  <a:moveTo>
                    <a:pt x="8889" y="0"/>
                  </a:moveTo>
                  <a:lnTo>
                    <a:pt x="6671" y="79"/>
                  </a:lnTo>
                  <a:lnTo>
                    <a:pt x="4445" y="157"/>
                  </a:lnTo>
                  <a:lnTo>
                    <a:pt x="2227" y="209"/>
                  </a:lnTo>
                  <a:lnTo>
                    <a:pt x="1" y="248"/>
                  </a:lnTo>
                  <a:lnTo>
                    <a:pt x="4404" y="41021"/>
                  </a:lnTo>
                  <a:lnTo>
                    <a:pt x="4535" y="42286"/>
                  </a:lnTo>
                  <a:lnTo>
                    <a:pt x="4649" y="43564"/>
                  </a:lnTo>
                  <a:lnTo>
                    <a:pt x="4755" y="44869"/>
                  </a:lnTo>
                  <a:lnTo>
                    <a:pt x="4853" y="46186"/>
                  </a:lnTo>
                  <a:lnTo>
                    <a:pt x="5048" y="48847"/>
                  </a:lnTo>
                  <a:lnTo>
                    <a:pt x="5146" y="50190"/>
                  </a:lnTo>
                  <a:lnTo>
                    <a:pt x="5252" y="51534"/>
                  </a:lnTo>
                  <a:lnTo>
                    <a:pt x="5367" y="52877"/>
                  </a:lnTo>
                  <a:lnTo>
                    <a:pt x="5489" y="54207"/>
                  </a:lnTo>
                  <a:lnTo>
                    <a:pt x="5627" y="55538"/>
                  </a:lnTo>
                  <a:lnTo>
                    <a:pt x="5701" y="56190"/>
                  </a:lnTo>
                  <a:lnTo>
                    <a:pt x="5782" y="56842"/>
                  </a:lnTo>
                  <a:lnTo>
                    <a:pt x="5864" y="57481"/>
                  </a:lnTo>
                  <a:lnTo>
                    <a:pt x="5954" y="58120"/>
                  </a:lnTo>
                  <a:lnTo>
                    <a:pt x="6043" y="58759"/>
                  </a:lnTo>
                  <a:lnTo>
                    <a:pt x="6149" y="59386"/>
                  </a:lnTo>
                  <a:lnTo>
                    <a:pt x="6255" y="60012"/>
                  </a:lnTo>
                  <a:lnTo>
                    <a:pt x="6361" y="60625"/>
                  </a:lnTo>
                  <a:lnTo>
                    <a:pt x="6484" y="61238"/>
                  </a:lnTo>
                  <a:lnTo>
                    <a:pt x="6614" y="61825"/>
                  </a:lnTo>
                  <a:lnTo>
                    <a:pt x="6785" y="62633"/>
                  </a:lnTo>
                  <a:lnTo>
                    <a:pt x="6965" y="63390"/>
                  </a:lnTo>
                  <a:lnTo>
                    <a:pt x="7136" y="64107"/>
                  </a:lnTo>
                  <a:lnTo>
                    <a:pt x="7307" y="64772"/>
                  </a:lnTo>
                  <a:lnTo>
                    <a:pt x="7470" y="65398"/>
                  </a:lnTo>
                  <a:lnTo>
                    <a:pt x="7642" y="65985"/>
                  </a:lnTo>
                  <a:lnTo>
                    <a:pt x="7805" y="66520"/>
                  </a:lnTo>
                  <a:lnTo>
                    <a:pt x="7976" y="67029"/>
                  </a:lnTo>
                  <a:lnTo>
                    <a:pt x="8147" y="67485"/>
                  </a:lnTo>
                  <a:lnTo>
                    <a:pt x="8318" y="67916"/>
                  </a:lnTo>
                  <a:lnTo>
                    <a:pt x="8498" y="68307"/>
                  </a:lnTo>
                  <a:lnTo>
                    <a:pt x="8669" y="68659"/>
                  </a:lnTo>
                  <a:lnTo>
                    <a:pt x="8857" y="68985"/>
                  </a:lnTo>
                  <a:lnTo>
                    <a:pt x="9044" y="69285"/>
                  </a:lnTo>
                  <a:lnTo>
                    <a:pt x="9240" y="69546"/>
                  </a:lnTo>
                  <a:lnTo>
                    <a:pt x="9436" y="69781"/>
                  </a:lnTo>
                  <a:lnTo>
                    <a:pt x="9639" y="69990"/>
                  </a:lnTo>
                  <a:lnTo>
                    <a:pt x="9860" y="70172"/>
                  </a:lnTo>
                  <a:lnTo>
                    <a:pt x="10080" y="70329"/>
                  </a:lnTo>
                  <a:lnTo>
                    <a:pt x="10308" y="70459"/>
                  </a:lnTo>
                  <a:lnTo>
                    <a:pt x="10553" y="70563"/>
                  </a:lnTo>
                  <a:lnTo>
                    <a:pt x="10805" y="70655"/>
                  </a:lnTo>
                  <a:lnTo>
                    <a:pt x="11066" y="70720"/>
                  </a:lnTo>
                  <a:lnTo>
                    <a:pt x="11335" y="70772"/>
                  </a:lnTo>
                  <a:lnTo>
                    <a:pt x="11621" y="70811"/>
                  </a:lnTo>
                  <a:lnTo>
                    <a:pt x="11923" y="70824"/>
                  </a:lnTo>
                  <a:lnTo>
                    <a:pt x="12567" y="70824"/>
                  </a:lnTo>
                  <a:lnTo>
                    <a:pt x="12909" y="70798"/>
                  </a:lnTo>
                  <a:lnTo>
                    <a:pt x="13268" y="70772"/>
                  </a:lnTo>
                  <a:lnTo>
                    <a:pt x="14035" y="70681"/>
                  </a:lnTo>
                  <a:lnTo>
                    <a:pt x="13823" y="68490"/>
                  </a:lnTo>
                  <a:lnTo>
                    <a:pt x="13611" y="66285"/>
                  </a:lnTo>
                  <a:lnTo>
                    <a:pt x="13407" y="64094"/>
                  </a:lnTo>
                  <a:lnTo>
                    <a:pt x="13211" y="61890"/>
                  </a:lnTo>
                  <a:lnTo>
                    <a:pt x="12828" y="57481"/>
                  </a:lnTo>
                  <a:lnTo>
                    <a:pt x="12461" y="53073"/>
                  </a:lnTo>
                  <a:lnTo>
                    <a:pt x="12110" y="48664"/>
                  </a:lnTo>
                  <a:lnTo>
                    <a:pt x="11776" y="44243"/>
                  </a:lnTo>
                  <a:lnTo>
                    <a:pt x="11450" y="39821"/>
                  </a:lnTo>
                  <a:lnTo>
                    <a:pt x="11140" y="35399"/>
                  </a:lnTo>
                  <a:lnTo>
                    <a:pt x="10838" y="30978"/>
                  </a:lnTo>
                  <a:lnTo>
                    <a:pt x="10545" y="26556"/>
                  </a:lnTo>
                  <a:lnTo>
                    <a:pt x="10259" y="22121"/>
                  </a:lnTo>
                  <a:lnTo>
                    <a:pt x="9982" y="17700"/>
                  </a:lnTo>
                  <a:lnTo>
                    <a:pt x="9436" y="8844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-4048050" y="-4312300"/>
              <a:ext cx="3202850" cy="783925"/>
            </a:xfrm>
            <a:custGeom>
              <a:avLst/>
              <a:gdLst/>
              <a:ahLst/>
              <a:cxnLst/>
              <a:rect l="l" t="t" r="r" b="b"/>
              <a:pathLst>
                <a:path w="128114" h="31357" extrusionOk="0">
                  <a:moveTo>
                    <a:pt x="124126" y="5101"/>
                  </a:moveTo>
                  <a:lnTo>
                    <a:pt x="124118" y="5283"/>
                  </a:lnTo>
                  <a:lnTo>
                    <a:pt x="124110" y="5453"/>
                  </a:lnTo>
                  <a:lnTo>
                    <a:pt x="124118" y="5622"/>
                  </a:lnTo>
                  <a:lnTo>
                    <a:pt x="124126" y="5805"/>
                  </a:lnTo>
                  <a:lnTo>
                    <a:pt x="124191" y="6340"/>
                  </a:lnTo>
                  <a:lnTo>
                    <a:pt x="124257" y="6862"/>
                  </a:lnTo>
                  <a:lnTo>
                    <a:pt x="124330" y="7370"/>
                  </a:lnTo>
                  <a:lnTo>
                    <a:pt x="124411" y="7892"/>
                  </a:lnTo>
                  <a:lnTo>
                    <a:pt x="124583" y="8922"/>
                  </a:lnTo>
                  <a:lnTo>
                    <a:pt x="124762" y="9953"/>
                  </a:lnTo>
                  <a:lnTo>
                    <a:pt x="124942" y="10970"/>
                  </a:lnTo>
                  <a:lnTo>
                    <a:pt x="125023" y="11492"/>
                  </a:lnTo>
                  <a:lnTo>
                    <a:pt x="125096" y="12014"/>
                  </a:lnTo>
                  <a:lnTo>
                    <a:pt x="125170" y="12535"/>
                  </a:lnTo>
                  <a:lnTo>
                    <a:pt x="125235" y="13057"/>
                  </a:lnTo>
                  <a:lnTo>
                    <a:pt x="125292" y="13579"/>
                  </a:lnTo>
                  <a:lnTo>
                    <a:pt x="125333" y="14114"/>
                  </a:lnTo>
                  <a:lnTo>
                    <a:pt x="125382" y="14766"/>
                  </a:lnTo>
                  <a:lnTo>
                    <a:pt x="125414" y="15405"/>
                  </a:lnTo>
                  <a:lnTo>
                    <a:pt x="125447" y="16044"/>
                  </a:lnTo>
                  <a:lnTo>
                    <a:pt x="125463" y="16696"/>
                  </a:lnTo>
                  <a:lnTo>
                    <a:pt x="125480" y="17335"/>
                  </a:lnTo>
                  <a:lnTo>
                    <a:pt x="125488" y="17974"/>
                  </a:lnTo>
                  <a:lnTo>
                    <a:pt x="125496" y="19239"/>
                  </a:lnTo>
                  <a:lnTo>
                    <a:pt x="125496" y="19239"/>
                  </a:lnTo>
                  <a:lnTo>
                    <a:pt x="125414" y="19226"/>
                  </a:lnTo>
                  <a:lnTo>
                    <a:pt x="125333" y="19187"/>
                  </a:lnTo>
                  <a:lnTo>
                    <a:pt x="125260" y="19161"/>
                  </a:lnTo>
                  <a:lnTo>
                    <a:pt x="125178" y="19148"/>
                  </a:lnTo>
                  <a:lnTo>
                    <a:pt x="121786" y="19266"/>
                  </a:lnTo>
                  <a:lnTo>
                    <a:pt x="118385" y="19344"/>
                  </a:lnTo>
                  <a:lnTo>
                    <a:pt x="114977" y="19422"/>
                  </a:lnTo>
                  <a:lnTo>
                    <a:pt x="111568" y="19487"/>
                  </a:lnTo>
                  <a:lnTo>
                    <a:pt x="111259" y="17805"/>
                  </a:lnTo>
                  <a:lnTo>
                    <a:pt x="110924" y="16135"/>
                  </a:lnTo>
                  <a:lnTo>
                    <a:pt x="110582" y="14466"/>
                  </a:lnTo>
                  <a:lnTo>
                    <a:pt x="110231" y="12809"/>
                  </a:lnTo>
                  <a:lnTo>
                    <a:pt x="109872" y="11153"/>
                  </a:lnTo>
                  <a:lnTo>
                    <a:pt x="109505" y="9496"/>
                  </a:lnTo>
                  <a:lnTo>
                    <a:pt x="108763" y="6183"/>
                  </a:lnTo>
                  <a:lnTo>
                    <a:pt x="112555" y="5962"/>
                  </a:lnTo>
                  <a:lnTo>
                    <a:pt x="116331" y="5740"/>
                  </a:lnTo>
                  <a:lnTo>
                    <a:pt x="120106" y="5492"/>
                  </a:lnTo>
                  <a:lnTo>
                    <a:pt x="123865" y="5218"/>
                  </a:lnTo>
                  <a:lnTo>
                    <a:pt x="123939" y="5205"/>
                  </a:lnTo>
                  <a:lnTo>
                    <a:pt x="124012" y="5179"/>
                  </a:lnTo>
                  <a:lnTo>
                    <a:pt x="124126" y="5101"/>
                  </a:lnTo>
                  <a:close/>
                  <a:moveTo>
                    <a:pt x="107084" y="6275"/>
                  </a:moveTo>
                  <a:lnTo>
                    <a:pt x="107581" y="9601"/>
                  </a:lnTo>
                  <a:lnTo>
                    <a:pt x="107826" y="11270"/>
                  </a:lnTo>
                  <a:lnTo>
                    <a:pt x="108087" y="12940"/>
                  </a:lnTo>
                  <a:lnTo>
                    <a:pt x="108347" y="14596"/>
                  </a:lnTo>
                  <a:lnTo>
                    <a:pt x="108625" y="16253"/>
                  </a:lnTo>
                  <a:lnTo>
                    <a:pt x="108910" y="17909"/>
                  </a:lnTo>
                  <a:lnTo>
                    <a:pt x="109204" y="19566"/>
                  </a:lnTo>
                  <a:lnTo>
                    <a:pt x="92764" y="19944"/>
                  </a:lnTo>
                  <a:lnTo>
                    <a:pt x="92667" y="19161"/>
                  </a:lnTo>
                  <a:lnTo>
                    <a:pt x="92569" y="18379"/>
                  </a:lnTo>
                  <a:lnTo>
                    <a:pt x="92357" y="16800"/>
                  </a:lnTo>
                  <a:lnTo>
                    <a:pt x="92251" y="16005"/>
                  </a:lnTo>
                  <a:lnTo>
                    <a:pt x="92153" y="15209"/>
                  </a:lnTo>
                  <a:lnTo>
                    <a:pt x="92071" y="14414"/>
                  </a:lnTo>
                  <a:lnTo>
                    <a:pt x="92006" y="13618"/>
                  </a:lnTo>
                  <a:lnTo>
                    <a:pt x="91957" y="12796"/>
                  </a:lnTo>
                  <a:lnTo>
                    <a:pt x="91933" y="11974"/>
                  </a:lnTo>
                  <a:lnTo>
                    <a:pt x="91908" y="11153"/>
                  </a:lnTo>
                  <a:lnTo>
                    <a:pt x="91900" y="10344"/>
                  </a:lnTo>
                  <a:lnTo>
                    <a:pt x="91900" y="9522"/>
                  </a:lnTo>
                  <a:lnTo>
                    <a:pt x="91908" y="8701"/>
                  </a:lnTo>
                  <a:lnTo>
                    <a:pt x="91925" y="7892"/>
                  </a:lnTo>
                  <a:lnTo>
                    <a:pt x="91949" y="7070"/>
                  </a:lnTo>
                  <a:lnTo>
                    <a:pt x="99524" y="6692"/>
                  </a:lnTo>
                  <a:lnTo>
                    <a:pt x="103308" y="6483"/>
                  </a:lnTo>
                  <a:lnTo>
                    <a:pt x="107084" y="6275"/>
                  </a:lnTo>
                  <a:close/>
                  <a:moveTo>
                    <a:pt x="89935" y="7149"/>
                  </a:moveTo>
                  <a:lnTo>
                    <a:pt x="89878" y="7957"/>
                  </a:lnTo>
                  <a:lnTo>
                    <a:pt x="89829" y="8753"/>
                  </a:lnTo>
                  <a:lnTo>
                    <a:pt x="89788" y="9575"/>
                  </a:lnTo>
                  <a:lnTo>
                    <a:pt x="89756" y="10383"/>
                  </a:lnTo>
                  <a:lnTo>
                    <a:pt x="89731" y="11205"/>
                  </a:lnTo>
                  <a:lnTo>
                    <a:pt x="89715" y="12027"/>
                  </a:lnTo>
                  <a:lnTo>
                    <a:pt x="89715" y="12848"/>
                  </a:lnTo>
                  <a:lnTo>
                    <a:pt x="89723" y="13670"/>
                  </a:lnTo>
                  <a:lnTo>
                    <a:pt x="89739" y="14492"/>
                  </a:lnTo>
                  <a:lnTo>
                    <a:pt x="89780" y="15300"/>
                  </a:lnTo>
                  <a:lnTo>
                    <a:pt x="89821" y="16109"/>
                  </a:lnTo>
                  <a:lnTo>
                    <a:pt x="89886" y="16918"/>
                  </a:lnTo>
                  <a:lnTo>
                    <a:pt x="89968" y="17713"/>
                  </a:lnTo>
                  <a:lnTo>
                    <a:pt x="90057" y="18496"/>
                  </a:lnTo>
                  <a:lnTo>
                    <a:pt x="90171" y="19266"/>
                  </a:lnTo>
                  <a:lnTo>
                    <a:pt x="90228" y="19657"/>
                  </a:lnTo>
                  <a:lnTo>
                    <a:pt x="90302" y="20035"/>
                  </a:lnTo>
                  <a:lnTo>
                    <a:pt x="86877" y="20100"/>
                  </a:lnTo>
                  <a:lnTo>
                    <a:pt x="83469" y="20179"/>
                  </a:lnTo>
                  <a:lnTo>
                    <a:pt x="76660" y="20361"/>
                  </a:lnTo>
                  <a:lnTo>
                    <a:pt x="76350" y="7788"/>
                  </a:lnTo>
                  <a:lnTo>
                    <a:pt x="79742" y="7644"/>
                  </a:lnTo>
                  <a:lnTo>
                    <a:pt x="83142" y="7488"/>
                  </a:lnTo>
                  <a:lnTo>
                    <a:pt x="86535" y="7318"/>
                  </a:lnTo>
                  <a:lnTo>
                    <a:pt x="89935" y="7149"/>
                  </a:lnTo>
                  <a:close/>
                  <a:moveTo>
                    <a:pt x="74376" y="7866"/>
                  </a:moveTo>
                  <a:lnTo>
                    <a:pt x="74067" y="20413"/>
                  </a:lnTo>
                  <a:lnTo>
                    <a:pt x="70658" y="20479"/>
                  </a:lnTo>
                  <a:lnTo>
                    <a:pt x="67258" y="20557"/>
                  </a:lnTo>
                  <a:lnTo>
                    <a:pt x="60457" y="20739"/>
                  </a:lnTo>
                  <a:lnTo>
                    <a:pt x="60498" y="20387"/>
                  </a:lnTo>
                  <a:lnTo>
                    <a:pt x="60539" y="20022"/>
                  </a:lnTo>
                  <a:lnTo>
                    <a:pt x="60612" y="19279"/>
                  </a:lnTo>
                  <a:lnTo>
                    <a:pt x="60669" y="18535"/>
                  </a:lnTo>
                  <a:lnTo>
                    <a:pt x="60710" y="17779"/>
                  </a:lnTo>
                  <a:lnTo>
                    <a:pt x="60726" y="17022"/>
                  </a:lnTo>
                  <a:lnTo>
                    <a:pt x="60742" y="16253"/>
                  </a:lnTo>
                  <a:lnTo>
                    <a:pt x="60734" y="15496"/>
                  </a:lnTo>
                  <a:lnTo>
                    <a:pt x="60726" y="14740"/>
                  </a:lnTo>
                  <a:lnTo>
                    <a:pt x="60702" y="13996"/>
                  </a:lnTo>
                  <a:lnTo>
                    <a:pt x="60661" y="13266"/>
                  </a:lnTo>
                  <a:lnTo>
                    <a:pt x="60620" y="12535"/>
                  </a:lnTo>
                  <a:lnTo>
                    <a:pt x="60571" y="11831"/>
                  </a:lnTo>
                  <a:lnTo>
                    <a:pt x="60514" y="11153"/>
                  </a:lnTo>
                  <a:lnTo>
                    <a:pt x="60457" y="10488"/>
                  </a:lnTo>
                  <a:lnTo>
                    <a:pt x="60392" y="9861"/>
                  </a:lnTo>
                  <a:lnTo>
                    <a:pt x="60327" y="9248"/>
                  </a:lnTo>
                  <a:lnTo>
                    <a:pt x="60302" y="9157"/>
                  </a:lnTo>
                  <a:lnTo>
                    <a:pt x="60278" y="9053"/>
                  </a:lnTo>
                  <a:lnTo>
                    <a:pt x="60245" y="8975"/>
                  </a:lnTo>
                  <a:lnTo>
                    <a:pt x="60212" y="8896"/>
                  </a:lnTo>
                  <a:lnTo>
                    <a:pt x="60180" y="8818"/>
                  </a:lnTo>
                  <a:lnTo>
                    <a:pt x="60139" y="8753"/>
                  </a:lnTo>
                  <a:lnTo>
                    <a:pt x="60049" y="8648"/>
                  </a:lnTo>
                  <a:lnTo>
                    <a:pt x="59951" y="8557"/>
                  </a:lnTo>
                  <a:lnTo>
                    <a:pt x="59854" y="8505"/>
                  </a:lnTo>
                  <a:lnTo>
                    <a:pt x="59748" y="8466"/>
                  </a:lnTo>
                  <a:lnTo>
                    <a:pt x="59642" y="8453"/>
                  </a:lnTo>
                  <a:lnTo>
                    <a:pt x="63319" y="8309"/>
                  </a:lnTo>
                  <a:lnTo>
                    <a:pt x="67013" y="8153"/>
                  </a:lnTo>
                  <a:lnTo>
                    <a:pt x="70699" y="8009"/>
                  </a:lnTo>
                  <a:lnTo>
                    <a:pt x="74376" y="7866"/>
                  </a:lnTo>
                  <a:close/>
                  <a:moveTo>
                    <a:pt x="59511" y="8453"/>
                  </a:moveTo>
                  <a:lnTo>
                    <a:pt x="59446" y="8466"/>
                  </a:lnTo>
                  <a:lnTo>
                    <a:pt x="59381" y="8492"/>
                  </a:lnTo>
                  <a:lnTo>
                    <a:pt x="59324" y="8518"/>
                  </a:lnTo>
                  <a:lnTo>
                    <a:pt x="59266" y="8557"/>
                  </a:lnTo>
                  <a:lnTo>
                    <a:pt x="59209" y="8596"/>
                  </a:lnTo>
                  <a:lnTo>
                    <a:pt x="59152" y="8648"/>
                  </a:lnTo>
                  <a:lnTo>
                    <a:pt x="59103" y="8714"/>
                  </a:lnTo>
                  <a:lnTo>
                    <a:pt x="59054" y="8779"/>
                  </a:lnTo>
                  <a:lnTo>
                    <a:pt x="59014" y="8857"/>
                  </a:lnTo>
                  <a:lnTo>
                    <a:pt x="58973" y="8948"/>
                  </a:lnTo>
                  <a:lnTo>
                    <a:pt x="58940" y="9040"/>
                  </a:lnTo>
                  <a:lnTo>
                    <a:pt x="58908" y="9131"/>
                  </a:lnTo>
                  <a:lnTo>
                    <a:pt x="58883" y="9235"/>
                  </a:lnTo>
                  <a:lnTo>
                    <a:pt x="58867" y="9340"/>
                  </a:lnTo>
                  <a:lnTo>
                    <a:pt x="58859" y="9457"/>
                  </a:lnTo>
                  <a:lnTo>
                    <a:pt x="58851" y="9588"/>
                  </a:lnTo>
                  <a:lnTo>
                    <a:pt x="58867" y="10083"/>
                  </a:lnTo>
                  <a:lnTo>
                    <a:pt x="58875" y="10592"/>
                  </a:lnTo>
                  <a:lnTo>
                    <a:pt x="58875" y="11101"/>
                  </a:lnTo>
                  <a:lnTo>
                    <a:pt x="58875" y="11596"/>
                  </a:lnTo>
                  <a:lnTo>
                    <a:pt x="58867" y="12105"/>
                  </a:lnTo>
                  <a:lnTo>
                    <a:pt x="58851" y="12601"/>
                  </a:lnTo>
                  <a:lnTo>
                    <a:pt x="58834" y="13096"/>
                  </a:lnTo>
                  <a:lnTo>
                    <a:pt x="58810" y="13605"/>
                  </a:lnTo>
                  <a:lnTo>
                    <a:pt x="58777" y="14100"/>
                  </a:lnTo>
                  <a:lnTo>
                    <a:pt x="58745" y="14596"/>
                  </a:lnTo>
                  <a:lnTo>
                    <a:pt x="58704" y="15092"/>
                  </a:lnTo>
                  <a:lnTo>
                    <a:pt x="58655" y="15587"/>
                  </a:lnTo>
                  <a:lnTo>
                    <a:pt x="58606" y="16083"/>
                  </a:lnTo>
                  <a:lnTo>
                    <a:pt x="58541" y="16579"/>
                  </a:lnTo>
                  <a:lnTo>
                    <a:pt x="58475" y="17061"/>
                  </a:lnTo>
                  <a:lnTo>
                    <a:pt x="58410" y="17557"/>
                  </a:lnTo>
                  <a:lnTo>
                    <a:pt x="58337" y="17974"/>
                  </a:lnTo>
                  <a:lnTo>
                    <a:pt x="58255" y="18392"/>
                  </a:lnTo>
                  <a:lnTo>
                    <a:pt x="58174" y="18796"/>
                  </a:lnTo>
                  <a:lnTo>
                    <a:pt x="58084" y="19200"/>
                  </a:lnTo>
                  <a:lnTo>
                    <a:pt x="57897" y="19996"/>
                  </a:lnTo>
                  <a:lnTo>
                    <a:pt x="57701" y="20792"/>
                  </a:lnTo>
                  <a:lnTo>
                    <a:pt x="54847" y="20870"/>
                  </a:lnTo>
                  <a:lnTo>
                    <a:pt x="51993" y="20935"/>
                  </a:lnTo>
                  <a:lnTo>
                    <a:pt x="49147" y="21000"/>
                  </a:lnTo>
                  <a:lnTo>
                    <a:pt x="46293" y="21079"/>
                  </a:lnTo>
                  <a:lnTo>
                    <a:pt x="46252" y="18196"/>
                  </a:lnTo>
                  <a:lnTo>
                    <a:pt x="46203" y="15314"/>
                  </a:lnTo>
                  <a:lnTo>
                    <a:pt x="46154" y="12444"/>
                  </a:lnTo>
                  <a:lnTo>
                    <a:pt x="46105" y="9588"/>
                  </a:lnTo>
                  <a:lnTo>
                    <a:pt x="46105" y="9457"/>
                  </a:lnTo>
                  <a:lnTo>
                    <a:pt x="46097" y="9353"/>
                  </a:lnTo>
                  <a:lnTo>
                    <a:pt x="46089" y="9235"/>
                  </a:lnTo>
                  <a:lnTo>
                    <a:pt x="46073" y="9144"/>
                  </a:lnTo>
                  <a:lnTo>
                    <a:pt x="46048" y="9040"/>
                  </a:lnTo>
                  <a:lnTo>
                    <a:pt x="46016" y="8948"/>
                  </a:lnTo>
                  <a:lnTo>
                    <a:pt x="45991" y="8870"/>
                  </a:lnTo>
                  <a:lnTo>
                    <a:pt x="45950" y="8792"/>
                  </a:lnTo>
                  <a:lnTo>
                    <a:pt x="49334" y="8714"/>
                  </a:lnTo>
                  <a:lnTo>
                    <a:pt x="52727" y="8635"/>
                  </a:lnTo>
                  <a:lnTo>
                    <a:pt x="59511" y="8453"/>
                  </a:lnTo>
                  <a:close/>
                  <a:moveTo>
                    <a:pt x="44434" y="8831"/>
                  </a:moveTo>
                  <a:lnTo>
                    <a:pt x="44377" y="8988"/>
                  </a:lnTo>
                  <a:lnTo>
                    <a:pt x="44336" y="9157"/>
                  </a:lnTo>
                  <a:lnTo>
                    <a:pt x="44320" y="9248"/>
                  </a:lnTo>
                  <a:lnTo>
                    <a:pt x="44311" y="9353"/>
                  </a:lnTo>
                  <a:lnTo>
                    <a:pt x="44303" y="9470"/>
                  </a:lnTo>
                  <a:lnTo>
                    <a:pt x="44295" y="9588"/>
                  </a:lnTo>
                  <a:lnTo>
                    <a:pt x="44254" y="12483"/>
                  </a:lnTo>
                  <a:lnTo>
                    <a:pt x="44205" y="15379"/>
                  </a:lnTo>
                  <a:lnTo>
                    <a:pt x="44156" y="18274"/>
                  </a:lnTo>
                  <a:lnTo>
                    <a:pt x="44116" y="21157"/>
                  </a:lnTo>
                  <a:lnTo>
                    <a:pt x="39476" y="21300"/>
                  </a:lnTo>
                  <a:lnTo>
                    <a:pt x="37152" y="21365"/>
                  </a:lnTo>
                  <a:lnTo>
                    <a:pt x="34828" y="21457"/>
                  </a:lnTo>
                  <a:lnTo>
                    <a:pt x="34861" y="20661"/>
                  </a:lnTo>
                  <a:lnTo>
                    <a:pt x="34877" y="19852"/>
                  </a:lnTo>
                  <a:lnTo>
                    <a:pt x="34869" y="19057"/>
                  </a:lnTo>
                  <a:lnTo>
                    <a:pt x="34852" y="18261"/>
                  </a:lnTo>
                  <a:lnTo>
                    <a:pt x="34820" y="17479"/>
                  </a:lnTo>
                  <a:lnTo>
                    <a:pt x="34763" y="16683"/>
                  </a:lnTo>
                  <a:lnTo>
                    <a:pt x="34697" y="15900"/>
                  </a:lnTo>
                  <a:lnTo>
                    <a:pt x="34616" y="15118"/>
                  </a:lnTo>
                  <a:lnTo>
                    <a:pt x="34518" y="14348"/>
                  </a:lnTo>
                  <a:lnTo>
                    <a:pt x="34404" y="13579"/>
                  </a:lnTo>
                  <a:lnTo>
                    <a:pt x="34273" y="12809"/>
                  </a:lnTo>
                  <a:lnTo>
                    <a:pt x="34127" y="12040"/>
                  </a:lnTo>
                  <a:lnTo>
                    <a:pt x="33972" y="11283"/>
                  </a:lnTo>
                  <a:lnTo>
                    <a:pt x="33800" y="10527"/>
                  </a:lnTo>
                  <a:lnTo>
                    <a:pt x="33613" y="9783"/>
                  </a:lnTo>
                  <a:lnTo>
                    <a:pt x="33417" y="9040"/>
                  </a:lnTo>
                  <a:lnTo>
                    <a:pt x="36165" y="9001"/>
                  </a:lnTo>
                  <a:lnTo>
                    <a:pt x="38921" y="8935"/>
                  </a:lnTo>
                  <a:lnTo>
                    <a:pt x="41678" y="8870"/>
                  </a:lnTo>
                  <a:lnTo>
                    <a:pt x="44434" y="8831"/>
                  </a:lnTo>
                  <a:close/>
                  <a:moveTo>
                    <a:pt x="31525" y="9040"/>
                  </a:moveTo>
                  <a:lnTo>
                    <a:pt x="31501" y="9196"/>
                  </a:lnTo>
                  <a:lnTo>
                    <a:pt x="31493" y="9275"/>
                  </a:lnTo>
                  <a:lnTo>
                    <a:pt x="31485" y="9366"/>
                  </a:lnTo>
                  <a:lnTo>
                    <a:pt x="31501" y="9535"/>
                  </a:lnTo>
                  <a:lnTo>
                    <a:pt x="31525" y="9705"/>
                  </a:lnTo>
                  <a:lnTo>
                    <a:pt x="31672" y="10448"/>
                  </a:lnTo>
                  <a:lnTo>
                    <a:pt x="31811" y="11192"/>
                  </a:lnTo>
                  <a:lnTo>
                    <a:pt x="31925" y="11922"/>
                  </a:lnTo>
                  <a:lnTo>
                    <a:pt x="32031" y="12666"/>
                  </a:lnTo>
                  <a:lnTo>
                    <a:pt x="32113" y="13396"/>
                  </a:lnTo>
                  <a:lnTo>
                    <a:pt x="32186" y="14140"/>
                  </a:lnTo>
                  <a:lnTo>
                    <a:pt x="32243" y="14870"/>
                  </a:lnTo>
                  <a:lnTo>
                    <a:pt x="32292" y="15613"/>
                  </a:lnTo>
                  <a:lnTo>
                    <a:pt x="32325" y="16357"/>
                  </a:lnTo>
                  <a:lnTo>
                    <a:pt x="32341" y="17100"/>
                  </a:lnTo>
                  <a:lnTo>
                    <a:pt x="32349" y="17844"/>
                  </a:lnTo>
                  <a:lnTo>
                    <a:pt x="32341" y="18587"/>
                  </a:lnTo>
                  <a:lnTo>
                    <a:pt x="32325" y="19331"/>
                  </a:lnTo>
                  <a:lnTo>
                    <a:pt x="32300" y="20074"/>
                  </a:lnTo>
                  <a:lnTo>
                    <a:pt x="32259" y="20831"/>
                  </a:lnTo>
                  <a:lnTo>
                    <a:pt x="32210" y="21587"/>
                  </a:lnTo>
                  <a:lnTo>
                    <a:pt x="28574" y="21705"/>
                  </a:lnTo>
                  <a:lnTo>
                    <a:pt x="24929" y="21848"/>
                  </a:lnTo>
                  <a:lnTo>
                    <a:pt x="21292" y="21992"/>
                  </a:lnTo>
                  <a:lnTo>
                    <a:pt x="17655" y="22174"/>
                  </a:lnTo>
                  <a:lnTo>
                    <a:pt x="17639" y="20857"/>
                  </a:lnTo>
                  <a:lnTo>
                    <a:pt x="17622" y="19552"/>
                  </a:lnTo>
                  <a:lnTo>
                    <a:pt x="17565" y="16931"/>
                  </a:lnTo>
                  <a:lnTo>
                    <a:pt x="17492" y="14296"/>
                  </a:lnTo>
                  <a:lnTo>
                    <a:pt x="17418" y="11688"/>
                  </a:lnTo>
                  <a:lnTo>
                    <a:pt x="17410" y="11479"/>
                  </a:lnTo>
                  <a:lnTo>
                    <a:pt x="17386" y="11296"/>
                  </a:lnTo>
                  <a:lnTo>
                    <a:pt x="17353" y="11127"/>
                  </a:lnTo>
                  <a:lnTo>
                    <a:pt x="17312" y="10970"/>
                  </a:lnTo>
                  <a:lnTo>
                    <a:pt x="17263" y="10814"/>
                  </a:lnTo>
                  <a:lnTo>
                    <a:pt x="17206" y="10683"/>
                  </a:lnTo>
                  <a:lnTo>
                    <a:pt x="17141" y="10566"/>
                  </a:lnTo>
                  <a:lnTo>
                    <a:pt x="17068" y="10461"/>
                  </a:lnTo>
                  <a:lnTo>
                    <a:pt x="16994" y="10357"/>
                  </a:lnTo>
                  <a:lnTo>
                    <a:pt x="16913" y="10279"/>
                  </a:lnTo>
                  <a:lnTo>
                    <a:pt x="16823" y="10201"/>
                  </a:lnTo>
                  <a:lnTo>
                    <a:pt x="16742" y="10148"/>
                  </a:lnTo>
                  <a:lnTo>
                    <a:pt x="16644" y="10109"/>
                  </a:lnTo>
                  <a:lnTo>
                    <a:pt x="16554" y="10070"/>
                  </a:lnTo>
                  <a:lnTo>
                    <a:pt x="16464" y="10057"/>
                  </a:lnTo>
                  <a:lnTo>
                    <a:pt x="16366" y="10044"/>
                  </a:lnTo>
                  <a:lnTo>
                    <a:pt x="16269" y="10057"/>
                  </a:lnTo>
                  <a:lnTo>
                    <a:pt x="16171" y="10070"/>
                  </a:lnTo>
                  <a:lnTo>
                    <a:pt x="16081" y="10109"/>
                  </a:lnTo>
                  <a:lnTo>
                    <a:pt x="15983" y="10148"/>
                  </a:lnTo>
                  <a:lnTo>
                    <a:pt x="15894" y="10201"/>
                  </a:lnTo>
                  <a:lnTo>
                    <a:pt x="15812" y="10279"/>
                  </a:lnTo>
                  <a:lnTo>
                    <a:pt x="15730" y="10357"/>
                  </a:lnTo>
                  <a:lnTo>
                    <a:pt x="15657" y="10461"/>
                  </a:lnTo>
                  <a:lnTo>
                    <a:pt x="15584" y="10566"/>
                  </a:lnTo>
                  <a:lnTo>
                    <a:pt x="15518" y="10683"/>
                  </a:lnTo>
                  <a:lnTo>
                    <a:pt x="15461" y="10814"/>
                  </a:lnTo>
                  <a:lnTo>
                    <a:pt x="15412" y="10970"/>
                  </a:lnTo>
                  <a:lnTo>
                    <a:pt x="15363" y="11127"/>
                  </a:lnTo>
                  <a:lnTo>
                    <a:pt x="15331" y="11296"/>
                  </a:lnTo>
                  <a:lnTo>
                    <a:pt x="15306" y="11479"/>
                  </a:lnTo>
                  <a:lnTo>
                    <a:pt x="15290" y="11688"/>
                  </a:lnTo>
                  <a:lnTo>
                    <a:pt x="15217" y="14335"/>
                  </a:lnTo>
                  <a:lnTo>
                    <a:pt x="15143" y="16996"/>
                  </a:lnTo>
                  <a:lnTo>
                    <a:pt x="15119" y="18326"/>
                  </a:lnTo>
                  <a:lnTo>
                    <a:pt x="15086" y="19670"/>
                  </a:lnTo>
                  <a:lnTo>
                    <a:pt x="15070" y="21000"/>
                  </a:lnTo>
                  <a:lnTo>
                    <a:pt x="15054" y="22344"/>
                  </a:lnTo>
                  <a:lnTo>
                    <a:pt x="12224" y="22526"/>
                  </a:lnTo>
                  <a:lnTo>
                    <a:pt x="9395" y="22696"/>
                  </a:lnTo>
                  <a:lnTo>
                    <a:pt x="6557" y="22865"/>
                  </a:lnTo>
                  <a:lnTo>
                    <a:pt x="3727" y="23048"/>
                  </a:lnTo>
                  <a:lnTo>
                    <a:pt x="3523" y="19539"/>
                  </a:lnTo>
                  <a:lnTo>
                    <a:pt x="3417" y="17792"/>
                  </a:lnTo>
                  <a:lnTo>
                    <a:pt x="3320" y="16044"/>
                  </a:lnTo>
                  <a:lnTo>
                    <a:pt x="3230" y="14296"/>
                  </a:lnTo>
                  <a:lnTo>
                    <a:pt x="3156" y="12548"/>
                  </a:lnTo>
                  <a:lnTo>
                    <a:pt x="3132" y="11674"/>
                  </a:lnTo>
                  <a:lnTo>
                    <a:pt x="3108" y="10801"/>
                  </a:lnTo>
                  <a:lnTo>
                    <a:pt x="3083" y="9914"/>
                  </a:lnTo>
                  <a:lnTo>
                    <a:pt x="3075" y="9040"/>
                  </a:lnTo>
                  <a:lnTo>
                    <a:pt x="3075" y="9040"/>
                  </a:lnTo>
                  <a:lnTo>
                    <a:pt x="3108" y="9053"/>
                  </a:lnTo>
                  <a:lnTo>
                    <a:pt x="3148" y="9066"/>
                  </a:lnTo>
                  <a:lnTo>
                    <a:pt x="3189" y="9079"/>
                  </a:lnTo>
                  <a:lnTo>
                    <a:pt x="3230" y="9079"/>
                  </a:lnTo>
                  <a:lnTo>
                    <a:pt x="6516" y="9105"/>
                  </a:lnTo>
                  <a:lnTo>
                    <a:pt x="9802" y="9118"/>
                  </a:lnTo>
                  <a:lnTo>
                    <a:pt x="20150" y="9118"/>
                  </a:lnTo>
                  <a:lnTo>
                    <a:pt x="23950" y="9092"/>
                  </a:lnTo>
                  <a:lnTo>
                    <a:pt x="31525" y="9040"/>
                  </a:lnTo>
                  <a:close/>
                  <a:moveTo>
                    <a:pt x="93735" y="1"/>
                  </a:moveTo>
                  <a:lnTo>
                    <a:pt x="89968" y="14"/>
                  </a:lnTo>
                  <a:lnTo>
                    <a:pt x="86192" y="40"/>
                  </a:lnTo>
                  <a:lnTo>
                    <a:pt x="82417" y="66"/>
                  </a:lnTo>
                  <a:lnTo>
                    <a:pt x="78641" y="105"/>
                  </a:lnTo>
                  <a:lnTo>
                    <a:pt x="74866" y="157"/>
                  </a:lnTo>
                  <a:lnTo>
                    <a:pt x="71090" y="223"/>
                  </a:lnTo>
                  <a:lnTo>
                    <a:pt x="67315" y="288"/>
                  </a:lnTo>
                  <a:lnTo>
                    <a:pt x="63539" y="366"/>
                  </a:lnTo>
                  <a:lnTo>
                    <a:pt x="59764" y="457"/>
                  </a:lnTo>
                  <a:lnTo>
                    <a:pt x="55988" y="562"/>
                  </a:lnTo>
                  <a:lnTo>
                    <a:pt x="52213" y="666"/>
                  </a:lnTo>
                  <a:lnTo>
                    <a:pt x="48437" y="784"/>
                  </a:lnTo>
                  <a:lnTo>
                    <a:pt x="44662" y="914"/>
                  </a:lnTo>
                  <a:lnTo>
                    <a:pt x="40887" y="1044"/>
                  </a:lnTo>
                  <a:lnTo>
                    <a:pt x="37119" y="1188"/>
                  </a:lnTo>
                  <a:lnTo>
                    <a:pt x="33344" y="1344"/>
                  </a:lnTo>
                  <a:lnTo>
                    <a:pt x="29577" y="1514"/>
                  </a:lnTo>
                  <a:lnTo>
                    <a:pt x="25809" y="1683"/>
                  </a:lnTo>
                  <a:lnTo>
                    <a:pt x="22042" y="1866"/>
                  </a:lnTo>
                  <a:lnTo>
                    <a:pt x="18275" y="2062"/>
                  </a:lnTo>
                  <a:lnTo>
                    <a:pt x="14507" y="2257"/>
                  </a:lnTo>
                  <a:lnTo>
                    <a:pt x="10748" y="2466"/>
                  </a:lnTo>
                  <a:lnTo>
                    <a:pt x="6989" y="2688"/>
                  </a:lnTo>
                  <a:lnTo>
                    <a:pt x="3230" y="2910"/>
                  </a:lnTo>
                  <a:lnTo>
                    <a:pt x="3124" y="2923"/>
                  </a:lnTo>
                  <a:lnTo>
                    <a:pt x="3018" y="2949"/>
                  </a:lnTo>
                  <a:lnTo>
                    <a:pt x="2920" y="2975"/>
                  </a:lnTo>
                  <a:lnTo>
                    <a:pt x="2822" y="3001"/>
                  </a:lnTo>
                  <a:lnTo>
                    <a:pt x="2643" y="3092"/>
                  </a:lnTo>
                  <a:lnTo>
                    <a:pt x="2471" y="3210"/>
                  </a:lnTo>
                  <a:lnTo>
                    <a:pt x="2317" y="3340"/>
                  </a:lnTo>
                  <a:lnTo>
                    <a:pt x="2178" y="3483"/>
                  </a:lnTo>
                  <a:lnTo>
                    <a:pt x="2039" y="3653"/>
                  </a:lnTo>
                  <a:lnTo>
                    <a:pt x="1917" y="3836"/>
                  </a:lnTo>
                  <a:lnTo>
                    <a:pt x="1770" y="3888"/>
                  </a:lnTo>
                  <a:lnTo>
                    <a:pt x="1632" y="3953"/>
                  </a:lnTo>
                  <a:lnTo>
                    <a:pt x="1566" y="3992"/>
                  </a:lnTo>
                  <a:lnTo>
                    <a:pt x="1509" y="4044"/>
                  </a:lnTo>
                  <a:lnTo>
                    <a:pt x="1444" y="4110"/>
                  </a:lnTo>
                  <a:lnTo>
                    <a:pt x="1387" y="4175"/>
                  </a:lnTo>
                  <a:lnTo>
                    <a:pt x="1338" y="4240"/>
                  </a:lnTo>
                  <a:lnTo>
                    <a:pt x="1289" y="4318"/>
                  </a:lnTo>
                  <a:lnTo>
                    <a:pt x="1240" y="4409"/>
                  </a:lnTo>
                  <a:lnTo>
                    <a:pt x="1199" y="4501"/>
                  </a:lnTo>
                  <a:lnTo>
                    <a:pt x="1159" y="4605"/>
                  </a:lnTo>
                  <a:lnTo>
                    <a:pt x="1126" y="4723"/>
                  </a:lnTo>
                  <a:lnTo>
                    <a:pt x="1102" y="4840"/>
                  </a:lnTo>
                  <a:lnTo>
                    <a:pt x="1077" y="4970"/>
                  </a:lnTo>
                  <a:lnTo>
                    <a:pt x="938" y="6092"/>
                  </a:lnTo>
                  <a:lnTo>
                    <a:pt x="808" y="7227"/>
                  </a:lnTo>
                  <a:lnTo>
                    <a:pt x="702" y="8375"/>
                  </a:lnTo>
                  <a:lnTo>
                    <a:pt x="604" y="9535"/>
                  </a:lnTo>
                  <a:lnTo>
                    <a:pt x="523" y="10696"/>
                  </a:lnTo>
                  <a:lnTo>
                    <a:pt x="466" y="11870"/>
                  </a:lnTo>
                  <a:lnTo>
                    <a:pt x="441" y="12457"/>
                  </a:lnTo>
                  <a:lnTo>
                    <a:pt x="417" y="13044"/>
                  </a:lnTo>
                  <a:lnTo>
                    <a:pt x="408" y="13631"/>
                  </a:lnTo>
                  <a:lnTo>
                    <a:pt x="400" y="14231"/>
                  </a:lnTo>
                  <a:lnTo>
                    <a:pt x="392" y="14818"/>
                  </a:lnTo>
                  <a:lnTo>
                    <a:pt x="392" y="15405"/>
                  </a:lnTo>
                  <a:lnTo>
                    <a:pt x="400" y="15992"/>
                  </a:lnTo>
                  <a:lnTo>
                    <a:pt x="417" y="16579"/>
                  </a:lnTo>
                  <a:lnTo>
                    <a:pt x="433" y="17166"/>
                  </a:lnTo>
                  <a:lnTo>
                    <a:pt x="457" y="17753"/>
                  </a:lnTo>
                  <a:lnTo>
                    <a:pt x="490" y="18339"/>
                  </a:lnTo>
                  <a:lnTo>
                    <a:pt x="523" y="18926"/>
                  </a:lnTo>
                  <a:lnTo>
                    <a:pt x="572" y="19500"/>
                  </a:lnTo>
                  <a:lnTo>
                    <a:pt x="620" y="20087"/>
                  </a:lnTo>
                  <a:lnTo>
                    <a:pt x="669" y="20661"/>
                  </a:lnTo>
                  <a:lnTo>
                    <a:pt x="735" y="21235"/>
                  </a:lnTo>
                  <a:lnTo>
                    <a:pt x="800" y="21809"/>
                  </a:lnTo>
                  <a:lnTo>
                    <a:pt x="881" y="22383"/>
                  </a:lnTo>
                  <a:lnTo>
                    <a:pt x="963" y="22944"/>
                  </a:lnTo>
                  <a:lnTo>
                    <a:pt x="1053" y="23518"/>
                  </a:lnTo>
                  <a:lnTo>
                    <a:pt x="906" y="23648"/>
                  </a:lnTo>
                  <a:lnTo>
                    <a:pt x="767" y="23791"/>
                  </a:lnTo>
                  <a:lnTo>
                    <a:pt x="637" y="23961"/>
                  </a:lnTo>
                  <a:lnTo>
                    <a:pt x="523" y="24144"/>
                  </a:lnTo>
                  <a:lnTo>
                    <a:pt x="417" y="24326"/>
                  </a:lnTo>
                  <a:lnTo>
                    <a:pt x="327" y="24535"/>
                  </a:lnTo>
                  <a:lnTo>
                    <a:pt x="245" y="24757"/>
                  </a:lnTo>
                  <a:lnTo>
                    <a:pt x="180" y="24978"/>
                  </a:lnTo>
                  <a:lnTo>
                    <a:pt x="123" y="25213"/>
                  </a:lnTo>
                  <a:lnTo>
                    <a:pt x="74" y="25461"/>
                  </a:lnTo>
                  <a:lnTo>
                    <a:pt x="33" y="25709"/>
                  </a:lnTo>
                  <a:lnTo>
                    <a:pt x="17" y="25957"/>
                  </a:lnTo>
                  <a:lnTo>
                    <a:pt x="1" y="26204"/>
                  </a:lnTo>
                  <a:lnTo>
                    <a:pt x="1" y="26452"/>
                  </a:lnTo>
                  <a:lnTo>
                    <a:pt x="9" y="26713"/>
                  </a:lnTo>
                  <a:lnTo>
                    <a:pt x="33" y="26961"/>
                  </a:lnTo>
                  <a:lnTo>
                    <a:pt x="66" y="27209"/>
                  </a:lnTo>
                  <a:lnTo>
                    <a:pt x="115" y="27457"/>
                  </a:lnTo>
                  <a:lnTo>
                    <a:pt x="164" y="27691"/>
                  </a:lnTo>
                  <a:lnTo>
                    <a:pt x="237" y="27926"/>
                  </a:lnTo>
                  <a:lnTo>
                    <a:pt x="311" y="28148"/>
                  </a:lnTo>
                  <a:lnTo>
                    <a:pt x="408" y="28357"/>
                  </a:lnTo>
                  <a:lnTo>
                    <a:pt x="506" y="28552"/>
                  </a:lnTo>
                  <a:lnTo>
                    <a:pt x="620" y="28735"/>
                  </a:lnTo>
                  <a:lnTo>
                    <a:pt x="743" y="28917"/>
                  </a:lnTo>
                  <a:lnTo>
                    <a:pt x="881" y="29061"/>
                  </a:lnTo>
                  <a:lnTo>
                    <a:pt x="1028" y="29204"/>
                  </a:lnTo>
                  <a:lnTo>
                    <a:pt x="1191" y="29322"/>
                  </a:lnTo>
                  <a:lnTo>
                    <a:pt x="1362" y="29426"/>
                  </a:lnTo>
                  <a:lnTo>
                    <a:pt x="1542" y="29504"/>
                  </a:lnTo>
                  <a:lnTo>
                    <a:pt x="1738" y="29557"/>
                  </a:lnTo>
                  <a:lnTo>
                    <a:pt x="1941" y="29596"/>
                  </a:lnTo>
                  <a:lnTo>
                    <a:pt x="3841" y="29778"/>
                  </a:lnTo>
                  <a:lnTo>
                    <a:pt x="5750" y="29948"/>
                  </a:lnTo>
                  <a:lnTo>
                    <a:pt x="7649" y="30117"/>
                  </a:lnTo>
                  <a:lnTo>
                    <a:pt x="9558" y="30261"/>
                  </a:lnTo>
                  <a:lnTo>
                    <a:pt x="11474" y="30404"/>
                  </a:lnTo>
                  <a:lnTo>
                    <a:pt x="13382" y="30535"/>
                  </a:lnTo>
                  <a:lnTo>
                    <a:pt x="15298" y="30652"/>
                  </a:lnTo>
                  <a:lnTo>
                    <a:pt x="17215" y="30770"/>
                  </a:lnTo>
                  <a:lnTo>
                    <a:pt x="19131" y="30874"/>
                  </a:lnTo>
                  <a:lnTo>
                    <a:pt x="21055" y="30965"/>
                  </a:lnTo>
                  <a:lnTo>
                    <a:pt x="22980" y="31043"/>
                  </a:lnTo>
                  <a:lnTo>
                    <a:pt x="24904" y="31109"/>
                  </a:lnTo>
                  <a:lnTo>
                    <a:pt x="26829" y="31174"/>
                  </a:lnTo>
                  <a:lnTo>
                    <a:pt x="28753" y="31226"/>
                  </a:lnTo>
                  <a:lnTo>
                    <a:pt x="30686" y="31265"/>
                  </a:lnTo>
                  <a:lnTo>
                    <a:pt x="32610" y="31304"/>
                  </a:lnTo>
                  <a:lnTo>
                    <a:pt x="34543" y="31330"/>
                  </a:lnTo>
                  <a:lnTo>
                    <a:pt x="36475" y="31343"/>
                  </a:lnTo>
                  <a:lnTo>
                    <a:pt x="38408" y="31356"/>
                  </a:lnTo>
                  <a:lnTo>
                    <a:pt x="40348" y="31356"/>
                  </a:lnTo>
                  <a:lnTo>
                    <a:pt x="42281" y="31343"/>
                  </a:lnTo>
                  <a:lnTo>
                    <a:pt x="44222" y="31330"/>
                  </a:lnTo>
                  <a:lnTo>
                    <a:pt x="46154" y="31304"/>
                  </a:lnTo>
                  <a:lnTo>
                    <a:pt x="48095" y="31265"/>
                  </a:lnTo>
                  <a:lnTo>
                    <a:pt x="50036" y="31226"/>
                  </a:lnTo>
                  <a:lnTo>
                    <a:pt x="51968" y="31174"/>
                  </a:lnTo>
                  <a:lnTo>
                    <a:pt x="53909" y="31109"/>
                  </a:lnTo>
                  <a:lnTo>
                    <a:pt x="55850" y="31043"/>
                  </a:lnTo>
                  <a:lnTo>
                    <a:pt x="59731" y="30887"/>
                  </a:lnTo>
                  <a:lnTo>
                    <a:pt x="63613" y="30691"/>
                  </a:lnTo>
                  <a:lnTo>
                    <a:pt x="67494" y="30483"/>
                  </a:lnTo>
                  <a:lnTo>
                    <a:pt x="71368" y="30235"/>
                  </a:lnTo>
                  <a:lnTo>
                    <a:pt x="75249" y="29961"/>
                  </a:lnTo>
                  <a:lnTo>
                    <a:pt x="79122" y="29661"/>
                  </a:lnTo>
                  <a:lnTo>
                    <a:pt x="82996" y="29335"/>
                  </a:lnTo>
                  <a:lnTo>
                    <a:pt x="86861" y="28983"/>
                  </a:lnTo>
                  <a:lnTo>
                    <a:pt x="90726" y="28617"/>
                  </a:lnTo>
                  <a:lnTo>
                    <a:pt x="94583" y="28213"/>
                  </a:lnTo>
                  <a:lnTo>
                    <a:pt x="98432" y="27796"/>
                  </a:lnTo>
                  <a:lnTo>
                    <a:pt x="102281" y="27352"/>
                  </a:lnTo>
                  <a:lnTo>
                    <a:pt x="106121" y="26896"/>
                  </a:lnTo>
                  <a:lnTo>
                    <a:pt x="109954" y="26413"/>
                  </a:lnTo>
                  <a:lnTo>
                    <a:pt x="113770" y="25918"/>
                  </a:lnTo>
                  <a:lnTo>
                    <a:pt x="117586" y="25396"/>
                  </a:lnTo>
                  <a:lnTo>
                    <a:pt x="121386" y="24861"/>
                  </a:lnTo>
                  <a:lnTo>
                    <a:pt x="125178" y="24313"/>
                  </a:lnTo>
                  <a:lnTo>
                    <a:pt x="125333" y="24287"/>
                  </a:lnTo>
                  <a:lnTo>
                    <a:pt x="125472" y="24235"/>
                  </a:lnTo>
                  <a:lnTo>
                    <a:pt x="125610" y="24170"/>
                  </a:lnTo>
                  <a:lnTo>
                    <a:pt x="125732" y="24078"/>
                  </a:lnTo>
                  <a:lnTo>
                    <a:pt x="125855" y="23974"/>
                  </a:lnTo>
                  <a:lnTo>
                    <a:pt x="125969" y="23857"/>
                  </a:lnTo>
                  <a:lnTo>
                    <a:pt x="126075" y="23739"/>
                  </a:lnTo>
                  <a:lnTo>
                    <a:pt x="126173" y="23596"/>
                  </a:lnTo>
                  <a:lnTo>
                    <a:pt x="126263" y="23609"/>
                  </a:lnTo>
                  <a:lnTo>
                    <a:pt x="126352" y="23622"/>
                  </a:lnTo>
                  <a:lnTo>
                    <a:pt x="126450" y="23622"/>
                  </a:lnTo>
                  <a:lnTo>
                    <a:pt x="126540" y="23609"/>
                  </a:lnTo>
                  <a:lnTo>
                    <a:pt x="126629" y="23583"/>
                  </a:lnTo>
                  <a:lnTo>
                    <a:pt x="126711" y="23557"/>
                  </a:lnTo>
                  <a:lnTo>
                    <a:pt x="126801" y="23505"/>
                  </a:lnTo>
                  <a:lnTo>
                    <a:pt x="126882" y="23452"/>
                  </a:lnTo>
                  <a:lnTo>
                    <a:pt x="126964" y="23374"/>
                  </a:lnTo>
                  <a:lnTo>
                    <a:pt x="127037" y="23296"/>
                  </a:lnTo>
                  <a:lnTo>
                    <a:pt x="127111" y="23205"/>
                  </a:lnTo>
                  <a:lnTo>
                    <a:pt x="127168" y="23100"/>
                  </a:lnTo>
                  <a:lnTo>
                    <a:pt x="127233" y="22983"/>
                  </a:lnTo>
                  <a:lnTo>
                    <a:pt x="127282" y="22852"/>
                  </a:lnTo>
                  <a:lnTo>
                    <a:pt x="127323" y="22709"/>
                  </a:lnTo>
                  <a:lnTo>
                    <a:pt x="127355" y="22552"/>
                  </a:lnTo>
                  <a:lnTo>
                    <a:pt x="127445" y="22018"/>
                  </a:lnTo>
                  <a:lnTo>
                    <a:pt x="127535" y="21470"/>
                  </a:lnTo>
                  <a:lnTo>
                    <a:pt x="127616" y="20909"/>
                  </a:lnTo>
                  <a:lnTo>
                    <a:pt x="127690" y="20348"/>
                  </a:lnTo>
                  <a:lnTo>
                    <a:pt x="127763" y="19774"/>
                  </a:lnTo>
                  <a:lnTo>
                    <a:pt x="127828" y="19187"/>
                  </a:lnTo>
                  <a:lnTo>
                    <a:pt x="127893" y="18600"/>
                  </a:lnTo>
                  <a:lnTo>
                    <a:pt x="127942" y="18013"/>
                  </a:lnTo>
                  <a:lnTo>
                    <a:pt x="127991" y="17413"/>
                  </a:lnTo>
                  <a:lnTo>
                    <a:pt x="128032" y="16813"/>
                  </a:lnTo>
                  <a:lnTo>
                    <a:pt x="128065" y="16213"/>
                  </a:lnTo>
                  <a:lnTo>
                    <a:pt x="128089" y="15600"/>
                  </a:lnTo>
                  <a:lnTo>
                    <a:pt x="128105" y="15000"/>
                  </a:lnTo>
                  <a:lnTo>
                    <a:pt x="128114" y="14387"/>
                  </a:lnTo>
                  <a:lnTo>
                    <a:pt x="128114" y="13774"/>
                  </a:lnTo>
                  <a:lnTo>
                    <a:pt x="128105" y="13174"/>
                  </a:lnTo>
                  <a:lnTo>
                    <a:pt x="128089" y="12561"/>
                  </a:lnTo>
                  <a:lnTo>
                    <a:pt x="128065" y="11961"/>
                  </a:lnTo>
                  <a:lnTo>
                    <a:pt x="128024" y="11361"/>
                  </a:lnTo>
                  <a:lnTo>
                    <a:pt x="127975" y="10761"/>
                  </a:lnTo>
                  <a:lnTo>
                    <a:pt x="127918" y="10175"/>
                  </a:lnTo>
                  <a:lnTo>
                    <a:pt x="127853" y="9575"/>
                  </a:lnTo>
                  <a:lnTo>
                    <a:pt x="127771" y="9001"/>
                  </a:lnTo>
                  <a:lnTo>
                    <a:pt x="127681" y="8427"/>
                  </a:lnTo>
                  <a:lnTo>
                    <a:pt x="127584" y="7853"/>
                  </a:lnTo>
                  <a:lnTo>
                    <a:pt x="127469" y="7305"/>
                  </a:lnTo>
                  <a:lnTo>
                    <a:pt x="127339" y="6757"/>
                  </a:lnTo>
                  <a:lnTo>
                    <a:pt x="127200" y="6209"/>
                  </a:lnTo>
                  <a:lnTo>
                    <a:pt x="127053" y="5688"/>
                  </a:lnTo>
                  <a:lnTo>
                    <a:pt x="126890" y="5166"/>
                  </a:lnTo>
                  <a:lnTo>
                    <a:pt x="126711" y="4670"/>
                  </a:lnTo>
                  <a:lnTo>
                    <a:pt x="126515" y="4175"/>
                  </a:lnTo>
                  <a:lnTo>
                    <a:pt x="126458" y="4031"/>
                  </a:lnTo>
                  <a:lnTo>
                    <a:pt x="126393" y="3914"/>
                  </a:lnTo>
                  <a:lnTo>
                    <a:pt x="126328" y="3796"/>
                  </a:lnTo>
                  <a:lnTo>
                    <a:pt x="126254" y="3692"/>
                  </a:lnTo>
                  <a:lnTo>
                    <a:pt x="126189" y="3601"/>
                  </a:lnTo>
                  <a:lnTo>
                    <a:pt x="126116" y="3510"/>
                  </a:lnTo>
                  <a:lnTo>
                    <a:pt x="126042" y="3444"/>
                  </a:lnTo>
                  <a:lnTo>
                    <a:pt x="125961" y="3379"/>
                  </a:lnTo>
                  <a:lnTo>
                    <a:pt x="125887" y="3327"/>
                  </a:lnTo>
                  <a:lnTo>
                    <a:pt x="125806" y="3275"/>
                  </a:lnTo>
                  <a:lnTo>
                    <a:pt x="125724" y="3249"/>
                  </a:lnTo>
                  <a:lnTo>
                    <a:pt x="125643" y="3223"/>
                  </a:lnTo>
                  <a:lnTo>
                    <a:pt x="125561" y="3196"/>
                  </a:lnTo>
                  <a:lnTo>
                    <a:pt x="125390" y="3196"/>
                  </a:lnTo>
                  <a:lnTo>
                    <a:pt x="125308" y="3210"/>
                  </a:lnTo>
                  <a:lnTo>
                    <a:pt x="125333" y="2949"/>
                  </a:lnTo>
                  <a:lnTo>
                    <a:pt x="125341" y="2688"/>
                  </a:lnTo>
                  <a:lnTo>
                    <a:pt x="125333" y="2427"/>
                  </a:lnTo>
                  <a:lnTo>
                    <a:pt x="125317" y="2166"/>
                  </a:lnTo>
                  <a:lnTo>
                    <a:pt x="125276" y="1918"/>
                  </a:lnTo>
                  <a:lnTo>
                    <a:pt x="125227" y="1670"/>
                  </a:lnTo>
                  <a:lnTo>
                    <a:pt x="125162" y="1436"/>
                  </a:lnTo>
                  <a:lnTo>
                    <a:pt x="125080" y="1227"/>
                  </a:lnTo>
                  <a:lnTo>
                    <a:pt x="124982" y="1018"/>
                  </a:lnTo>
                  <a:lnTo>
                    <a:pt x="124933" y="927"/>
                  </a:lnTo>
                  <a:lnTo>
                    <a:pt x="124876" y="836"/>
                  </a:lnTo>
                  <a:lnTo>
                    <a:pt x="124811" y="757"/>
                  </a:lnTo>
                  <a:lnTo>
                    <a:pt x="124746" y="679"/>
                  </a:lnTo>
                  <a:lnTo>
                    <a:pt x="124672" y="601"/>
                  </a:lnTo>
                  <a:lnTo>
                    <a:pt x="124599" y="536"/>
                  </a:lnTo>
                  <a:lnTo>
                    <a:pt x="124526" y="484"/>
                  </a:lnTo>
                  <a:lnTo>
                    <a:pt x="124444" y="431"/>
                  </a:lnTo>
                  <a:lnTo>
                    <a:pt x="124354" y="379"/>
                  </a:lnTo>
                  <a:lnTo>
                    <a:pt x="124265" y="340"/>
                  </a:lnTo>
                  <a:lnTo>
                    <a:pt x="124175" y="314"/>
                  </a:lnTo>
                  <a:lnTo>
                    <a:pt x="124077" y="288"/>
                  </a:lnTo>
                  <a:lnTo>
                    <a:pt x="123971" y="275"/>
                  </a:lnTo>
                  <a:lnTo>
                    <a:pt x="123865" y="275"/>
                  </a:lnTo>
                  <a:lnTo>
                    <a:pt x="120106" y="197"/>
                  </a:lnTo>
                  <a:lnTo>
                    <a:pt x="116347" y="144"/>
                  </a:lnTo>
                  <a:lnTo>
                    <a:pt x="112580" y="92"/>
                  </a:lnTo>
                  <a:lnTo>
                    <a:pt x="108812" y="53"/>
                  </a:lnTo>
                  <a:lnTo>
                    <a:pt x="105045" y="27"/>
                  </a:lnTo>
                  <a:lnTo>
                    <a:pt x="101278" y="14"/>
                  </a:lnTo>
                  <a:lnTo>
                    <a:pt x="975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-4165275" y="-11823800"/>
              <a:ext cx="3286650" cy="5652575"/>
            </a:xfrm>
            <a:custGeom>
              <a:avLst/>
              <a:gdLst/>
              <a:ahLst/>
              <a:cxnLst/>
              <a:rect l="l" t="t" r="r" b="b"/>
              <a:pathLst>
                <a:path w="131466" h="226103" extrusionOk="0">
                  <a:moveTo>
                    <a:pt x="71498" y="63638"/>
                  </a:moveTo>
                  <a:lnTo>
                    <a:pt x="74344" y="63677"/>
                  </a:lnTo>
                  <a:lnTo>
                    <a:pt x="77198" y="63729"/>
                  </a:lnTo>
                  <a:lnTo>
                    <a:pt x="80044" y="63794"/>
                  </a:lnTo>
                  <a:lnTo>
                    <a:pt x="82890" y="63886"/>
                  </a:lnTo>
                  <a:lnTo>
                    <a:pt x="85736" y="64003"/>
                  </a:lnTo>
                  <a:lnTo>
                    <a:pt x="88582" y="64134"/>
                  </a:lnTo>
                  <a:lnTo>
                    <a:pt x="91419" y="64277"/>
                  </a:lnTo>
                  <a:lnTo>
                    <a:pt x="94257" y="64447"/>
                  </a:lnTo>
                  <a:lnTo>
                    <a:pt x="97087" y="64629"/>
                  </a:lnTo>
                  <a:lnTo>
                    <a:pt x="99916" y="64825"/>
                  </a:lnTo>
                  <a:lnTo>
                    <a:pt x="102746" y="65047"/>
                  </a:lnTo>
                  <a:lnTo>
                    <a:pt x="105567" y="65268"/>
                  </a:lnTo>
                  <a:lnTo>
                    <a:pt x="108380" y="65516"/>
                  </a:lnTo>
                  <a:lnTo>
                    <a:pt x="111185" y="65777"/>
                  </a:lnTo>
                  <a:lnTo>
                    <a:pt x="113990" y="66038"/>
                  </a:lnTo>
                  <a:lnTo>
                    <a:pt x="116779" y="66325"/>
                  </a:lnTo>
                  <a:lnTo>
                    <a:pt x="116869" y="66338"/>
                  </a:lnTo>
                  <a:lnTo>
                    <a:pt x="116951" y="66351"/>
                  </a:lnTo>
                  <a:lnTo>
                    <a:pt x="117032" y="66377"/>
                  </a:lnTo>
                  <a:lnTo>
                    <a:pt x="117105" y="66416"/>
                  </a:lnTo>
                  <a:lnTo>
                    <a:pt x="117187" y="66455"/>
                  </a:lnTo>
                  <a:lnTo>
                    <a:pt x="117252" y="66494"/>
                  </a:lnTo>
                  <a:lnTo>
                    <a:pt x="117383" y="66612"/>
                  </a:lnTo>
                  <a:lnTo>
                    <a:pt x="117505" y="66742"/>
                  </a:lnTo>
                  <a:lnTo>
                    <a:pt x="117611" y="66899"/>
                  </a:lnTo>
                  <a:lnTo>
                    <a:pt x="117701" y="67068"/>
                  </a:lnTo>
                  <a:lnTo>
                    <a:pt x="117774" y="67251"/>
                  </a:lnTo>
                  <a:lnTo>
                    <a:pt x="117839" y="67433"/>
                  </a:lnTo>
                  <a:lnTo>
                    <a:pt x="117896" y="67642"/>
                  </a:lnTo>
                  <a:lnTo>
                    <a:pt x="117929" y="67851"/>
                  </a:lnTo>
                  <a:lnTo>
                    <a:pt x="117954" y="68073"/>
                  </a:lnTo>
                  <a:lnTo>
                    <a:pt x="117962" y="68281"/>
                  </a:lnTo>
                  <a:lnTo>
                    <a:pt x="117962" y="68503"/>
                  </a:lnTo>
                  <a:lnTo>
                    <a:pt x="117945" y="68712"/>
                  </a:lnTo>
                  <a:lnTo>
                    <a:pt x="117913" y="68920"/>
                  </a:lnTo>
                  <a:lnTo>
                    <a:pt x="118019" y="68907"/>
                  </a:lnTo>
                  <a:lnTo>
                    <a:pt x="118231" y="68907"/>
                  </a:lnTo>
                  <a:lnTo>
                    <a:pt x="118337" y="68933"/>
                  </a:lnTo>
                  <a:lnTo>
                    <a:pt x="118435" y="68972"/>
                  </a:lnTo>
                  <a:lnTo>
                    <a:pt x="118541" y="69025"/>
                  </a:lnTo>
                  <a:lnTo>
                    <a:pt x="118630" y="69090"/>
                  </a:lnTo>
                  <a:lnTo>
                    <a:pt x="118728" y="69168"/>
                  </a:lnTo>
                  <a:lnTo>
                    <a:pt x="118810" y="69259"/>
                  </a:lnTo>
                  <a:lnTo>
                    <a:pt x="118891" y="69377"/>
                  </a:lnTo>
                  <a:lnTo>
                    <a:pt x="118973" y="69507"/>
                  </a:lnTo>
                  <a:lnTo>
                    <a:pt x="119038" y="69651"/>
                  </a:lnTo>
                  <a:lnTo>
                    <a:pt x="119103" y="69807"/>
                  </a:lnTo>
                  <a:lnTo>
                    <a:pt x="119160" y="69990"/>
                  </a:lnTo>
                  <a:lnTo>
                    <a:pt x="119209" y="70185"/>
                  </a:lnTo>
                  <a:lnTo>
                    <a:pt x="119250" y="70394"/>
                  </a:lnTo>
                  <a:lnTo>
                    <a:pt x="119323" y="70916"/>
                  </a:lnTo>
                  <a:lnTo>
                    <a:pt x="119397" y="71438"/>
                  </a:lnTo>
                  <a:lnTo>
                    <a:pt x="119462" y="71959"/>
                  </a:lnTo>
                  <a:lnTo>
                    <a:pt x="119519" y="72481"/>
                  </a:lnTo>
                  <a:lnTo>
                    <a:pt x="119568" y="73016"/>
                  </a:lnTo>
                  <a:lnTo>
                    <a:pt x="119617" y="73538"/>
                  </a:lnTo>
                  <a:lnTo>
                    <a:pt x="119658" y="74072"/>
                  </a:lnTo>
                  <a:lnTo>
                    <a:pt x="119690" y="74594"/>
                  </a:lnTo>
                  <a:lnTo>
                    <a:pt x="119715" y="75129"/>
                  </a:lnTo>
                  <a:lnTo>
                    <a:pt x="119731" y="75651"/>
                  </a:lnTo>
                  <a:lnTo>
                    <a:pt x="119739" y="76185"/>
                  </a:lnTo>
                  <a:lnTo>
                    <a:pt x="119747" y="76720"/>
                  </a:lnTo>
                  <a:lnTo>
                    <a:pt x="119739" y="77242"/>
                  </a:lnTo>
                  <a:lnTo>
                    <a:pt x="119731" y="77777"/>
                  </a:lnTo>
                  <a:lnTo>
                    <a:pt x="119715" y="78298"/>
                  </a:lnTo>
                  <a:lnTo>
                    <a:pt x="119690" y="78833"/>
                  </a:lnTo>
                  <a:lnTo>
                    <a:pt x="119658" y="79355"/>
                  </a:lnTo>
                  <a:lnTo>
                    <a:pt x="119617" y="79877"/>
                  </a:lnTo>
                  <a:lnTo>
                    <a:pt x="119568" y="80398"/>
                  </a:lnTo>
                  <a:lnTo>
                    <a:pt x="119511" y="80920"/>
                  </a:lnTo>
                  <a:lnTo>
                    <a:pt x="119454" y="81442"/>
                  </a:lnTo>
                  <a:lnTo>
                    <a:pt x="119381" y="81950"/>
                  </a:lnTo>
                  <a:lnTo>
                    <a:pt x="119299" y="82459"/>
                  </a:lnTo>
                  <a:lnTo>
                    <a:pt x="119217" y="82968"/>
                  </a:lnTo>
                  <a:lnTo>
                    <a:pt x="119120" y="83476"/>
                  </a:lnTo>
                  <a:lnTo>
                    <a:pt x="119014" y="83985"/>
                  </a:lnTo>
                  <a:lnTo>
                    <a:pt x="118908" y="84481"/>
                  </a:lnTo>
                  <a:lnTo>
                    <a:pt x="118785" y="84976"/>
                  </a:lnTo>
                  <a:lnTo>
                    <a:pt x="118655" y="85472"/>
                  </a:lnTo>
                  <a:lnTo>
                    <a:pt x="118524" y="85955"/>
                  </a:lnTo>
                  <a:lnTo>
                    <a:pt x="118378" y="86437"/>
                  </a:lnTo>
                  <a:lnTo>
                    <a:pt x="118223" y="86920"/>
                  </a:lnTo>
                  <a:lnTo>
                    <a:pt x="118141" y="87128"/>
                  </a:lnTo>
                  <a:lnTo>
                    <a:pt x="118060" y="87298"/>
                  </a:lnTo>
                  <a:lnTo>
                    <a:pt x="117978" y="87455"/>
                  </a:lnTo>
                  <a:lnTo>
                    <a:pt x="117880" y="87585"/>
                  </a:lnTo>
                  <a:lnTo>
                    <a:pt x="117929" y="87820"/>
                  </a:lnTo>
                  <a:lnTo>
                    <a:pt x="117962" y="88068"/>
                  </a:lnTo>
                  <a:lnTo>
                    <a:pt x="117970" y="88315"/>
                  </a:lnTo>
                  <a:lnTo>
                    <a:pt x="117970" y="88563"/>
                  </a:lnTo>
                  <a:lnTo>
                    <a:pt x="117954" y="88811"/>
                  </a:lnTo>
                  <a:lnTo>
                    <a:pt x="117921" y="89059"/>
                  </a:lnTo>
                  <a:lnTo>
                    <a:pt x="117872" y="89307"/>
                  </a:lnTo>
                  <a:lnTo>
                    <a:pt x="117807" y="89541"/>
                  </a:lnTo>
                  <a:lnTo>
                    <a:pt x="117725" y="89750"/>
                  </a:lnTo>
                  <a:lnTo>
                    <a:pt x="117627" y="89959"/>
                  </a:lnTo>
                  <a:lnTo>
                    <a:pt x="117570" y="90050"/>
                  </a:lnTo>
                  <a:lnTo>
                    <a:pt x="117513" y="90141"/>
                  </a:lnTo>
                  <a:lnTo>
                    <a:pt x="117448" y="90233"/>
                  </a:lnTo>
                  <a:lnTo>
                    <a:pt x="117383" y="90311"/>
                  </a:lnTo>
                  <a:lnTo>
                    <a:pt x="117309" y="90389"/>
                  </a:lnTo>
                  <a:lnTo>
                    <a:pt x="117236" y="90454"/>
                  </a:lnTo>
                  <a:lnTo>
                    <a:pt x="117154" y="90507"/>
                  </a:lnTo>
                  <a:lnTo>
                    <a:pt x="117073" y="90559"/>
                  </a:lnTo>
                  <a:lnTo>
                    <a:pt x="116983" y="90611"/>
                  </a:lnTo>
                  <a:lnTo>
                    <a:pt x="116893" y="90650"/>
                  </a:lnTo>
                  <a:lnTo>
                    <a:pt x="116804" y="90676"/>
                  </a:lnTo>
                  <a:lnTo>
                    <a:pt x="116706" y="90689"/>
                  </a:lnTo>
                  <a:lnTo>
                    <a:pt x="114447" y="91041"/>
                  </a:lnTo>
                  <a:lnTo>
                    <a:pt x="112074" y="91380"/>
                  </a:lnTo>
                  <a:lnTo>
                    <a:pt x="109603" y="91720"/>
                  </a:lnTo>
                  <a:lnTo>
                    <a:pt x="107035" y="92046"/>
                  </a:lnTo>
                  <a:lnTo>
                    <a:pt x="104377" y="92372"/>
                  </a:lnTo>
                  <a:lnTo>
                    <a:pt x="101637" y="92685"/>
                  </a:lnTo>
                  <a:lnTo>
                    <a:pt x="98823" y="92985"/>
                  </a:lnTo>
                  <a:lnTo>
                    <a:pt x="95937" y="93285"/>
                  </a:lnTo>
                  <a:lnTo>
                    <a:pt x="93001" y="93572"/>
                  </a:lnTo>
                  <a:lnTo>
                    <a:pt x="90000" y="93859"/>
                  </a:lnTo>
                  <a:lnTo>
                    <a:pt x="86967" y="94120"/>
                  </a:lnTo>
                  <a:lnTo>
                    <a:pt x="83893" y="94393"/>
                  </a:lnTo>
                  <a:lnTo>
                    <a:pt x="80786" y="94641"/>
                  </a:lnTo>
                  <a:lnTo>
                    <a:pt x="77655" y="94889"/>
                  </a:lnTo>
                  <a:lnTo>
                    <a:pt x="74515" y="95111"/>
                  </a:lnTo>
                  <a:lnTo>
                    <a:pt x="71360" y="95333"/>
                  </a:lnTo>
                  <a:lnTo>
                    <a:pt x="68204" y="95554"/>
                  </a:lnTo>
                  <a:lnTo>
                    <a:pt x="65056" y="95750"/>
                  </a:lnTo>
                  <a:lnTo>
                    <a:pt x="61925" y="95933"/>
                  </a:lnTo>
                  <a:lnTo>
                    <a:pt x="58818" y="96115"/>
                  </a:lnTo>
                  <a:lnTo>
                    <a:pt x="55736" y="96272"/>
                  </a:lnTo>
                  <a:lnTo>
                    <a:pt x="52686" y="96428"/>
                  </a:lnTo>
                  <a:lnTo>
                    <a:pt x="49677" y="96572"/>
                  </a:lnTo>
                  <a:lnTo>
                    <a:pt x="46725" y="96689"/>
                  </a:lnTo>
                  <a:lnTo>
                    <a:pt x="43831" y="96806"/>
                  </a:lnTo>
                  <a:lnTo>
                    <a:pt x="41001" y="96898"/>
                  </a:lnTo>
                  <a:lnTo>
                    <a:pt x="38245" y="96989"/>
                  </a:lnTo>
                  <a:lnTo>
                    <a:pt x="35562" y="97054"/>
                  </a:lnTo>
                  <a:lnTo>
                    <a:pt x="32977" y="97106"/>
                  </a:lnTo>
                  <a:lnTo>
                    <a:pt x="30482" y="97146"/>
                  </a:lnTo>
                  <a:lnTo>
                    <a:pt x="28085" y="97172"/>
                  </a:lnTo>
                  <a:lnTo>
                    <a:pt x="27848" y="97173"/>
                  </a:lnTo>
                  <a:lnTo>
                    <a:pt x="27848" y="97173"/>
                  </a:lnTo>
                  <a:lnTo>
                    <a:pt x="27848" y="96611"/>
                  </a:lnTo>
                  <a:lnTo>
                    <a:pt x="27285" y="96598"/>
                  </a:lnTo>
                  <a:lnTo>
                    <a:pt x="27000" y="96598"/>
                  </a:lnTo>
                  <a:lnTo>
                    <a:pt x="26723" y="96572"/>
                  </a:lnTo>
                  <a:lnTo>
                    <a:pt x="26543" y="96624"/>
                  </a:lnTo>
                  <a:lnTo>
                    <a:pt x="26364" y="96650"/>
                  </a:lnTo>
                  <a:lnTo>
                    <a:pt x="26176" y="96650"/>
                  </a:lnTo>
                  <a:lnTo>
                    <a:pt x="25997" y="96624"/>
                  </a:lnTo>
                  <a:lnTo>
                    <a:pt x="25818" y="96559"/>
                  </a:lnTo>
                  <a:lnTo>
                    <a:pt x="25638" y="96480"/>
                  </a:lnTo>
                  <a:lnTo>
                    <a:pt x="25557" y="96428"/>
                  </a:lnTo>
                  <a:lnTo>
                    <a:pt x="25467" y="96363"/>
                  </a:lnTo>
                  <a:lnTo>
                    <a:pt x="25385" y="96298"/>
                  </a:lnTo>
                  <a:lnTo>
                    <a:pt x="25312" y="96219"/>
                  </a:lnTo>
                  <a:lnTo>
                    <a:pt x="25231" y="96128"/>
                  </a:lnTo>
                  <a:lnTo>
                    <a:pt x="25157" y="96037"/>
                  </a:lnTo>
                  <a:lnTo>
                    <a:pt x="25084" y="95946"/>
                  </a:lnTo>
                  <a:lnTo>
                    <a:pt x="25018" y="95841"/>
                  </a:lnTo>
                  <a:lnTo>
                    <a:pt x="24953" y="95724"/>
                  </a:lnTo>
                  <a:lnTo>
                    <a:pt x="24896" y="95606"/>
                  </a:lnTo>
                  <a:lnTo>
                    <a:pt x="24839" y="95476"/>
                  </a:lnTo>
                  <a:lnTo>
                    <a:pt x="24782" y="95346"/>
                  </a:lnTo>
                  <a:lnTo>
                    <a:pt x="24741" y="95202"/>
                  </a:lnTo>
                  <a:lnTo>
                    <a:pt x="24692" y="95059"/>
                  </a:lnTo>
                  <a:lnTo>
                    <a:pt x="24660" y="94902"/>
                  </a:lnTo>
                  <a:lnTo>
                    <a:pt x="24619" y="94733"/>
                  </a:lnTo>
                  <a:lnTo>
                    <a:pt x="24594" y="94563"/>
                  </a:lnTo>
                  <a:lnTo>
                    <a:pt x="24570" y="94393"/>
                  </a:lnTo>
                  <a:lnTo>
                    <a:pt x="24554" y="94198"/>
                  </a:lnTo>
                  <a:lnTo>
                    <a:pt x="24546" y="94002"/>
                  </a:lnTo>
                  <a:lnTo>
                    <a:pt x="24497" y="92711"/>
                  </a:lnTo>
                  <a:lnTo>
                    <a:pt x="24472" y="91407"/>
                  </a:lnTo>
                  <a:lnTo>
                    <a:pt x="24456" y="90089"/>
                  </a:lnTo>
                  <a:lnTo>
                    <a:pt x="24456" y="88785"/>
                  </a:lnTo>
                  <a:lnTo>
                    <a:pt x="24464" y="87468"/>
                  </a:lnTo>
                  <a:lnTo>
                    <a:pt x="24488" y="86150"/>
                  </a:lnTo>
                  <a:lnTo>
                    <a:pt x="24521" y="84833"/>
                  </a:lnTo>
                  <a:lnTo>
                    <a:pt x="24562" y="83516"/>
                  </a:lnTo>
                  <a:lnTo>
                    <a:pt x="24611" y="82198"/>
                  </a:lnTo>
                  <a:lnTo>
                    <a:pt x="24660" y="80881"/>
                  </a:lnTo>
                  <a:lnTo>
                    <a:pt x="24774" y="78259"/>
                  </a:lnTo>
                  <a:lnTo>
                    <a:pt x="24888" y="75638"/>
                  </a:lnTo>
                  <a:lnTo>
                    <a:pt x="24994" y="73029"/>
                  </a:lnTo>
                  <a:lnTo>
                    <a:pt x="24994" y="72898"/>
                  </a:lnTo>
                  <a:lnTo>
                    <a:pt x="25002" y="72768"/>
                  </a:lnTo>
                  <a:lnTo>
                    <a:pt x="25018" y="72638"/>
                  </a:lnTo>
                  <a:lnTo>
                    <a:pt x="25043" y="72520"/>
                  </a:lnTo>
                  <a:lnTo>
                    <a:pt x="25092" y="72285"/>
                  </a:lnTo>
                  <a:lnTo>
                    <a:pt x="25149" y="72064"/>
                  </a:lnTo>
                  <a:lnTo>
                    <a:pt x="25043" y="71933"/>
                  </a:lnTo>
                  <a:lnTo>
                    <a:pt x="24937" y="71777"/>
                  </a:lnTo>
                  <a:lnTo>
                    <a:pt x="24847" y="71607"/>
                  </a:lnTo>
                  <a:lnTo>
                    <a:pt x="24774" y="71438"/>
                  </a:lnTo>
                  <a:lnTo>
                    <a:pt x="24700" y="71255"/>
                  </a:lnTo>
                  <a:lnTo>
                    <a:pt x="24635" y="71059"/>
                  </a:lnTo>
                  <a:lnTo>
                    <a:pt x="24586" y="70864"/>
                  </a:lnTo>
                  <a:lnTo>
                    <a:pt x="24546" y="70668"/>
                  </a:lnTo>
                  <a:lnTo>
                    <a:pt x="24505" y="70459"/>
                  </a:lnTo>
                  <a:lnTo>
                    <a:pt x="24480" y="70238"/>
                  </a:lnTo>
                  <a:lnTo>
                    <a:pt x="24464" y="70029"/>
                  </a:lnTo>
                  <a:lnTo>
                    <a:pt x="24464" y="69807"/>
                  </a:lnTo>
                  <a:lnTo>
                    <a:pt x="24464" y="69586"/>
                  </a:lnTo>
                  <a:lnTo>
                    <a:pt x="24480" y="69377"/>
                  </a:lnTo>
                  <a:lnTo>
                    <a:pt x="24497" y="69155"/>
                  </a:lnTo>
                  <a:lnTo>
                    <a:pt x="24529" y="68933"/>
                  </a:lnTo>
                  <a:lnTo>
                    <a:pt x="24570" y="68725"/>
                  </a:lnTo>
                  <a:lnTo>
                    <a:pt x="24619" y="68516"/>
                  </a:lnTo>
                  <a:lnTo>
                    <a:pt x="24676" y="68320"/>
                  </a:lnTo>
                  <a:lnTo>
                    <a:pt x="24741" y="68125"/>
                  </a:lnTo>
                  <a:lnTo>
                    <a:pt x="24815" y="67929"/>
                  </a:lnTo>
                  <a:lnTo>
                    <a:pt x="24904" y="67759"/>
                  </a:lnTo>
                  <a:lnTo>
                    <a:pt x="24994" y="67590"/>
                  </a:lnTo>
                  <a:lnTo>
                    <a:pt x="25100" y="67420"/>
                  </a:lnTo>
                  <a:lnTo>
                    <a:pt x="25214" y="67277"/>
                  </a:lnTo>
                  <a:lnTo>
                    <a:pt x="25337" y="67146"/>
                  </a:lnTo>
                  <a:lnTo>
                    <a:pt x="25467" y="67029"/>
                  </a:lnTo>
                  <a:lnTo>
                    <a:pt x="25606" y="66912"/>
                  </a:lnTo>
                  <a:lnTo>
                    <a:pt x="25752" y="66820"/>
                  </a:lnTo>
                  <a:lnTo>
                    <a:pt x="25907" y="66755"/>
                  </a:lnTo>
                  <a:lnTo>
                    <a:pt x="26079" y="66690"/>
                  </a:lnTo>
                  <a:lnTo>
                    <a:pt x="26250" y="66664"/>
                  </a:lnTo>
                  <a:lnTo>
                    <a:pt x="27644" y="66455"/>
                  </a:lnTo>
                  <a:lnTo>
                    <a:pt x="29039" y="66246"/>
                  </a:lnTo>
                  <a:lnTo>
                    <a:pt x="30433" y="66064"/>
                  </a:lnTo>
                  <a:lnTo>
                    <a:pt x="31836" y="65868"/>
                  </a:lnTo>
                  <a:lnTo>
                    <a:pt x="33238" y="65699"/>
                  </a:lnTo>
                  <a:lnTo>
                    <a:pt x="34641" y="65529"/>
                  </a:lnTo>
                  <a:lnTo>
                    <a:pt x="36043" y="65373"/>
                  </a:lnTo>
                  <a:lnTo>
                    <a:pt x="37454" y="65216"/>
                  </a:lnTo>
                  <a:lnTo>
                    <a:pt x="40267" y="64929"/>
                  </a:lnTo>
                  <a:lnTo>
                    <a:pt x="43089" y="64681"/>
                  </a:lnTo>
                  <a:lnTo>
                    <a:pt x="45918" y="64460"/>
                  </a:lnTo>
                  <a:lnTo>
                    <a:pt x="48748" y="64264"/>
                  </a:lnTo>
                  <a:lnTo>
                    <a:pt x="51577" y="64094"/>
                  </a:lnTo>
                  <a:lnTo>
                    <a:pt x="54415" y="63951"/>
                  </a:lnTo>
                  <a:lnTo>
                    <a:pt x="57261" y="63847"/>
                  </a:lnTo>
                  <a:lnTo>
                    <a:pt x="60107" y="63755"/>
                  </a:lnTo>
                  <a:lnTo>
                    <a:pt x="62952" y="63690"/>
                  </a:lnTo>
                  <a:lnTo>
                    <a:pt x="65798" y="63651"/>
                  </a:lnTo>
                  <a:lnTo>
                    <a:pt x="68644" y="63638"/>
                  </a:lnTo>
                  <a:close/>
                  <a:moveTo>
                    <a:pt x="118280" y="108089"/>
                  </a:moveTo>
                  <a:lnTo>
                    <a:pt x="118435" y="108102"/>
                  </a:lnTo>
                  <a:lnTo>
                    <a:pt x="118590" y="108128"/>
                  </a:lnTo>
                  <a:lnTo>
                    <a:pt x="118744" y="108167"/>
                  </a:lnTo>
                  <a:lnTo>
                    <a:pt x="118891" y="108232"/>
                  </a:lnTo>
                  <a:lnTo>
                    <a:pt x="119038" y="108310"/>
                  </a:lnTo>
                  <a:lnTo>
                    <a:pt x="119185" y="108415"/>
                  </a:lnTo>
                  <a:lnTo>
                    <a:pt x="119323" y="108532"/>
                  </a:lnTo>
                  <a:lnTo>
                    <a:pt x="119454" y="108663"/>
                  </a:lnTo>
                  <a:lnTo>
                    <a:pt x="119576" y="108819"/>
                  </a:lnTo>
                  <a:lnTo>
                    <a:pt x="119690" y="108976"/>
                  </a:lnTo>
                  <a:lnTo>
                    <a:pt x="119796" y="109158"/>
                  </a:lnTo>
                  <a:lnTo>
                    <a:pt x="119894" y="109354"/>
                  </a:lnTo>
                  <a:lnTo>
                    <a:pt x="119976" y="109563"/>
                  </a:lnTo>
                  <a:lnTo>
                    <a:pt x="120041" y="109784"/>
                  </a:lnTo>
                  <a:lnTo>
                    <a:pt x="120098" y="110032"/>
                  </a:lnTo>
                  <a:lnTo>
                    <a:pt x="120139" y="110280"/>
                  </a:lnTo>
                  <a:lnTo>
                    <a:pt x="120163" y="110554"/>
                  </a:lnTo>
                  <a:lnTo>
                    <a:pt x="120163" y="110828"/>
                  </a:lnTo>
                  <a:lnTo>
                    <a:pt x="120139" y="111976"/>
                  </a:lnTo>
                  <a:lnTo>
                    <a:pt x="120106" y="113123"/>
                  </a:lnTo>
                  <a:lnTo>
                    <a:pt x="120065" y="114258"/>
                  </a:lnTo>
                  <a:lnTo>
                    <a:pt x="120017" y="115393"/>
                  </a:lnTo>
                  <a:lnTo>
                    <a:pt x="119968" y="116528"/>
                  </a:lnTo>
                  <a:lnTo>
                    <a:pt x="119911" y="117649"/>
                  </a:lnTo>
                  <a:lnTo>
                    <a:pt x="119845" y="118771"/>
                  </a:lnTo>
                  <a:lnTo>
                    <a:pt x="119772" y="119893"/>
                  </a:lnTo>
                  <a:lnTo>
                    <a:pt x="119699" y="121001"/>
                  </a:lnTo>
                  <a:lnTo>
                    <a:pt x="119617" y="122110"/>
                  </a:lnTo>
                  <a:lnTo>
                    <a:pt x="119527" y="123219"/>
                  </a:lnTo>
                  <a:lnTo>
                    <a:pt x="119429" y="124314"/>
                  </a:lnTo>
                  <a:lnTo>
                    <a:pt x="119332" y="125410"/>
                  </a:lnTo>
                  <a:lnTo>
                    <a:pt x="119226" y="126505"/>
                  </a:lnTo>
                  <a:lnTo>
                    <a:pt x="119111" y="127588"/>
                  </a:lnTo>
                  <a:lnTo>
                    <a:pt x="118989" y="128671"/>
                  </a:lnTo>
                  <a:lnTo>
                    <a:pt x="118867" y="129740"/>
                  </a:lnTo>
                  <a:lnTo>
                    <a:pt x="118736" y="130810"/>
                  </a:lnTo>
                  <a:lnTo>
                    <a:pt x="118598" y="131879"/>
                  </a:lnTo>
                  <a:lnTo>
                    <a:pt x="118459" y="132936"/>
                  </a:lnTo>
                  <a:lnTo>
                    <a:pt x="118304" y="133979"/>
                  </a:lnTo>
                  <a:lnTo>
                    <a:pt x="118149" y="135036"/>
                  </a:lnTo>
                  <a:lnTo>
                    <a:pt x="117994" y="136079"/>
                  </a:lnTo>
                  <a:lnTo>
                    <a:pt x="117823" y="137110"/>
                  </a:lnTo>
                  <a:lnTo>
                    <a:pt x="117652" y="138140"/>
                  </a:lnTo>
                  <a:lnTo>
                    <a:pt x="117472" y="139170"/>
                  </a:lnTo>
                  <a:lnTo>
                    <a:pt x="117285" y="140188"/>
                  </a:lnTo>
                  <a:lnTo>
                    <a:pt x="117097" y="141205"/>
                  </a:lnTo>
                  <a:lnTo>
                    <a:pt x="116902" y="142209"/>
                  </a:lnTo>
                  <a:lnTo>
                    <a:pt x="116698" y="143214"/>
                  </a:lnTo>
                  <a:lnTo>
                    <a:pt x="116486" y="144205"/>
                  </a:lnTo>
                  <a:lnTo>
                    <a:pt x="116274" y="145196"/>
                  </a:lnTo>
                  <a:lnTo>
                    <a:pt x="116054" y="146174"/>
                  </a:lnTo>
                  <a:lnTo>
                    <a:pt x="115825" y="147153"/>
                  </a:lnTo>
                  <a:lnTo>
                    <a:pt x="115589" y="148118"/>
                  </a:lnTo>
                  <a:lnTo>
                    <a:pt x="115352" y="149083"/>
                  </a:lnTo>
                  <a:lnTo>
                    <a:pt x="115108" y="150035"/>
                  </a:lnTo>
                  <a:lnTo>
                    <a:pt x="114855" y="150974"/>
                  </a:lnTo>
                  <a:lnTo>
                    <a:pt x="114602" y="151926"/>
                  </a:lnTo>
                  <a:lnTo>
                    <a:pt x="114341" y="152852"/>
                  </a:lnTo>
                  <a:lnTo>
                    <a:pt x="114072" y="153779"/>
                  </a:lnTo>
                  <a:lnTo>
                    <a:pt x="113795" y="154705"/>
                  </a:lnTo>
                  <a:lnTo>
                    <a:pt x="113518" y="155618"/>
                  </a:lnTo>
                  <a:lnTo>
                    <a:pt x="113232" y="156518"/>
                  </a:lnTo>
                  <a:lnTo>
                    <a:pt x="112939" y="157418"/>
                  </a:lnTo>
                  <a:lnTo>
                    <a:pt x="112637" y="158304"/>
                  </a:lnTo>
                  <a:lnTo>
                    <a:pt x="112335" y="159191"/>
                  </a:lnTo>
                  <a:lnTo>
                    <a:pt x="112025" y="160065"/>
                  </a:lnTo>
                  <a:lnTo>
                    <a:pt x="111707" y="160926"/>
                  </a:lnTo>
                  <a:lnTo>
                    <a:pt x="111389" y="161787"/>
                  </a:lnTo>
                  <a:lnTo>
                    <a:pt x="111063" y="162635"/>
                  </a:lnTo>
                  <a:lnTo>
                    <a:pt x="110729" y="163483"/>
                  </a:lnTo>
                  <a:lnTo>
                    <a:pt x="110386" y="164317"/>
                  </a:lnTo>
                  <a:lnTo>
                    <a:pt x="110044" y="165139"/>
                  </a:lnTo>
                  <a:lnTo>
                    <a:pt x="109693" y="165961"/>
                  </a:lnTo>
                  <a:lnTo>
                    <a:pt x="109334" y="166769"/>
                  </a:lnTo>
                  <a:lnTo>
                    <a:pt x="108976" y="167565"/>
                  </a:lnTo>
                  <a:lnTo>
                    <a:pt x="108609" y="168361"/>
                  </a:lnTo>
                  <a:lnTo>
                    <a:pt x="108234" y="169143"/>
                  </a:lnTo>
                  <a:lnTo>
                    <a:pt x="107850" y="169926"/>
                  </a:lnTo>
                  <a:lnTo>
                    <a:pt x="107467" y="170695"/>
                  </a:lnTo>
                  <a:lnTo>
                    <a:pt x="107076" y="171452"/>
                  </a:lnTo>
                  <a:lnTo>
                    <a:pt x="106676" y="172195"/>
                  </a:lnTo>
                  <a:lnTo>
                    <a:pt x="106276" y="172939"/>
                  </a:lnTo>
                  <a:lnTo>
                    <a:pt x="105869" y="173669"/>
                  </a:lnTo>
                  <a:lnTo>
                    <a:pt x="105453" y="174387"/>
                  </a:lnTo>
                  <a:lnTo>
                    <a:pt x="105029" y="175104"/>
                  </a:lnTo>
                  <a:lnTo>
                    <a:pt x="104605" y="175795"/>
                  </a:lnTo>
                  <a:lnTo>
                    <a:pt x="104173" y="176500"/>
                  </a:lnTo>
                  <a:lnTo>
                    <a:pt x="103732" y="177178"/>
                  </a:lnTo>
                  <a:lnTo>
                    <a:pt x="103292" y="177856"/>
                  </a:lnTo>
                  <a:lnTo>
                    <a:pt x="102844" y="178508"/>
                  </a:lnTo>
                  <a:lnTo>
                    <a:pt x="102387" y="179173"/>
                  </a:lnTo>
                  <a:lnTo>
                    <a:pt x="101922" y="179813"/>
                  </a:lnTo>
                  <a:lnTo>
                    <a:pt x="101457" y="180452"/>
                  </a:lnTo>
                  <a:lnTo>
                    <a:pt x="100984" y="181065"/>
                  </a:lnTo>
                  <a:lnTo>
                    <a:pt x="100503" y="181691"/>
                  </a:lnTo>
                  <a:lnTo>
                    <a:pt x="100022" y="182291"/>
                  </a:lnTo>
                  <a:lnTo>
                    <a:pt x="99533" y="182878"/>
                  </a:lnTo>
                  <a:lnTo>
                    <a:pt x="99035" y="183465"/>
                  </a:lnTo>
                  <a:lnTo>
                    <a:pt x="98538" y="184038"/>
                  </a:lnTo>
                  <a:lnTo>
                    <a:pt x="98024" y="184599"/>
                  </a:lnTo>
                  <a:lnTo>
                    <a:pt x="97519" y="185147"/>
                  </a:lnTo>
                  <a:lnTo>
                    <a:pt x="96997" y="185695"/>
                  </a:lnTo>
                  <a:lnTo>
                    <a:pt x="96475" y="186217"/>
                  </a:lnTo>
                  <a:lnTo>
                    <a:pt x="95945" y="186738"/>
                  </a:lnTo>
                  <a:lnTo>
                    <a:pt x="95407" y="187247"/>
                  </a:lnTo>
                  <a:lnTo>
                    <a:pt x="94869" y="187743"/>
                  </a:lnTo>
                  <a:lnTo>
                    <a:pt x="94322" y="188225"/>
                  </a:lnTo>
                  <a:lnTo>
                    <a:pt x="93768" y="188708"/>
                  </a:lnTo>
                  <a:lnTo>
                    <a:pt x="93205" y="189164"/>
                  </a:lnTo>
                  <a:lnTo>
                    <a:pt x="92642" y="189621"/>
                  </a:lnTo>
                  <a:lnTo>
                    <a:pt x="92072" y="190051"/>
                  </a:lnTo>
                  <a:lnTo>
                    <a:pt x="91501" y="190482"/>
                  </a:lnTo>
                  <a:lnTo>
                    <a:pt x="90922" y="190899"/>
                  </a:lnTo>
                  <a:lnTo>
                    <a:pt x="90335" y="191303"/>
                  </a:lnTo>
                  <a:lnTo>
                    <a:pt x="89739" y="191695"/>
                  </a:lnTo>
                  <a:lnTo>
                    <a:pt x="89144" y="192073"/>
                  </a:lnTo>
                  <a:lnTo>
                    <a:pt x="88541" y="192451"/>
                  </a:lnTo>
                  <a:lnTo>
                    <a:pt x="87929" y="192803"/>
                  </a:lnTo>
                  <a:lnTo>
                    <a:pt x="87318" y="193143"/>
                  </a:lnTo>
                  <a:lnTo>
                    <a:pt x="86698" y="193482"/>
                  </a:lnTo>
                  <a:lnTo>
                    <a:pt x="86070" y="193808"/>
                  </a:lnTo>
                  <a:lnTo>
                    <a:pt x="85434" y="194108"/>
                  </a:lnTo>
                  <a:lnTo>
                    <a:pt x="84798" y="194408"/>
                  </a:lnTo>
                  <a:lnTo>
                    <a:pt x="84154" y="194682"/>
                  </a:lnTo>
                  <a:lnTo>
                    <a:pt x="83510" y="194956"/>
                  </a:lnTo>
                  <a:lnTo>
                    <a:pt x="82857" y="195216"/>
                  </a:lnTo>
                  <a:lnTo>
                    <a:pt x="82197" y="195451"/>
                  </a:lnTo>
                  <a:lnTo>
                    <a:pt x="81528" y="195686"/>
                  </a:lnTo>
                  <a:lnTo>
                    <a:pt x="80859" y="195908"/>
                  </a:lnTo>
                  <a:lnTo>
                    <a:pt x="80183" y="196116"/>
                  </a:lnTo>
                  <a:lnTo>
                    <a:pt x="79498" y="196299"/>
                  </a:lnTo>
                  <a:lnTo>
                    <a:pt x="78813" y="196482"/>
                  </a:lnTo>
                  <a:lnTo>
                    <a:pt x="78120" y="196651"/>
                  </a:lnTo>
                  <a:lnTo>
                    <a:pt x="77418" y="196795"/>
                  </a:lnTo>
                  <a:lnTo>
                    <a:pt x="76717" y="196938"/>
                  </a:lnTo>
                  <a:lnTo>
                    <a:pt x="76008" y="197055"/>
                  </a:lnTo>
                  <a:lnTo>
                    <a:pt x="75290" y="197173"/>
                  </a:lnTo>
                  <a:lnTo>
                    <a:pt x="74572" y="197264"/>
                  </a:lnTo>
                  <a:lnTo>
                    <a:pt x="73847" y="197355"/>
                  </a:lnTo>
                  <a:lnTo>
                    <a:pt x="73113" y="197421"/>
                  </a:lnTo>
                  <a:lnTo>
                    <a:pt x="72371" y="197473"/>
                  </a:lnTo>
                  <a:lnTo>
                    <a:pt x="71629" y="197512"/>
                  </a:lnTo>
                  <a:lnTo>
                    <a:pt x="70887" y="197538"/>
                  </a:lnTo>
                  <a:lnTo>
                    <a:pt x="70128" y="197551"/>
                  </a:lnTo>
                  <a:lnTo>
                    <a:pt x="69370" y="197551"/>
                  </a:lnTo>
                  <a:lnTo>
                    <a:pt x="68603" y="197538"/>
                  </a:lnTo>
                  <a:lnTo>
                    <a:pt x="67959" y="197512"/>
                  </a:lnTo>
                  <a:lnTo>
                    <a:pt x="67315" y="197473"/>
                  </a:lnTo>
                  <a:lnTo>
                    <a:pt x="66671" y="197421"/>
                  </a:lnTo>
                  <a:lnTo>
                    <a:pt x="66027" y="197342"/>
                  </a:lnTo>
                  <a:lnTo>
                    <a:pt x="65391" y="197264"/>
                  </a:lnTo>
                  <a:lnTo>
                    <a:pt x="64755" y="197173"/>
                  </a:lnTo>
                  <a:lnTo>
                    <a:pt x="64119" y="197069"/>
                  </a:lnTo>
                  <a:lnTo>
                    <a:pt x="63483" y="196951"/>
                  </a:lnTo>
                  <a:lnTo>
                    <a:pt x="62855" y="196821"/>
                  </a:lnTo>
                  <a:lnTo>
                    <a:pt x="62227" y="196677"/>
                  </a:lnTo>
                  <a:lnTo>
                    <a:pt x="61599" y="196521"/>
                  </a:lnTo>
                  <a:lnTo>
                    <a:pt x="60979" y="196351"/>
                  </a:lnTo>
                  <a:lnTo>
                    <a:pt x="60359" y="196169"/>
                  </a:lnTo>
                  <a:lnTo>
                    <a:pt x="59740" y="195973"/>
                  </a:lnTo>
                  <a:lnTo>
                    <a:pt x="59120" y="195764"/>
                  </a:lnTo>
                  <a:lnTo>
                    <a:pt x="58508" y="195542"/>
                  </a:lnTo>
                  <a:lnTo>
                    <a:pt x="57897" y="195308"/>
                  </a:lnTo>
                  <a:lnTo>
                    <a:pt x="57293" y="195073"/>
                  </a:lnTo>
                  <a:lnTo>
                    <a:pt x="56690" y="194812"/>
                  </a:lnTo>
                  <a:lnTo>
                    <a:pt x="56087" y="194551"/>
                  </a:lnTo>
                  <a:lnTo>
                    <a:pt x="55483" y="194264"/>
                  </a:lnTo>
                  <a:lnTo>
                    <a:pt x="54888" y="193977"/>
                  </a:lnTo>
                  <a:lnTo>
                    <a:pt x="54301" y="193677"/>
                  </a:lnTo>
                  <a:lnTo>
                    <a:pt x="53714" y="193364"/>
                  </a:lnTo>
                  <a:lnTo>
                    <a:pt x="53126" y="193038"/>
                  </a:lnTo>
                  <a:lnTo>
                    <a:pt x="52539" y="192699"/>
                  </a:lnTo>
                  <a:lnTo>
                    <a:pt x="51969" y="192347"/>
                  </a:lnTo>
                  <a:lnTo>
                    <a:pt x="51390" y="191995"/>
                  </a:lnTo>
                  <a:lnTo>
                    <a:pt x="50819" y="191617"/>
                  </a:lnTo>
                  <a:lnTo>
                    <a:pt x="50248" y="191238"/>
                  </a:lnTo>
                  <a:lnTo>
                    <a:pt x="49685" y="190847"/>
                  </a:lnTo>
                  <a:lnTo>
                    <a:pt x="49131" y="190443"/>
                  </a:lnTo>
                  <a:lnTo>
                    <a:pt x="48568" y="190038"/>
                  </a:lnTo>
                  <a:lnTo>
                    <a:pt x="48022" y="189608"/>
                  </a:lnTo>
                  <a:lnTo>
                    <a:pt x="47467" y="189177"/>
                  </a:lnTo>
                  <a:lnTo>
                    <a:pt x="46929" y="188721"/>
                  </a:lnTo>
                  <a:lnTo>
                    <a:pt x="46383" y="188277"/>
                  </a:lnTo>
                  <a:lnTo>
                    <a:pt x="45853" y="187808"/>
                  </a:lnTo>
                  <a:lnTo>
                    <a:pt x="45323" y="187325"/>
                  </a:lnTo>
                  <a:lnTo>
                    <a:pt x="44793" y="186843"/>
                  </a:lnTo>
                  <a:lnTo>
                    <a:pt x="44271" y="186347"/>
                  </a:lnTo>
                  <a:lnTo>
                    <a:pt x="43749" y="185838"/>
                  </a:lnTo>
                  <a:lnTo>
                    <a:pt x="43243" y="185317"/>
                  </a:lnTo>
                  <a:lnTo>
                    <a:pt x="42730" y="184795"/>
                  </a:lnTo>
                  <a:lnTo>
                    <a:pt x="42224" y="184260"/>
                  </a:lnTo>
                  <a:lnTo>
                    <a:pt x="41727" y="183712"/>
                  </a:lnTo>
                  <a:lnTo>
                    <a:pt x="41237" y="183152"/>
                  </a:lnTo>
                  <a:lnTo>
                    <a:pt x="40748" y="182591"/>
                  </a:lnTo>
                  <a:lnTo>
                    <a:pt x="40259" y="182017"/>
                  </a:lnTo>
                  <a:lnTo>
                    <a:pt x="39786" y="181430"/>
                  </a:lnTo>
                  <a:lnTo>
                    <a:pt x="39305" y="180843"/>
                  </a:lnTo>
                  <a:lnTo>
                    <a:pt x="38840" y="180243"/>
                  </a:lnTo>
                  <a:lnTo>
                    <a:pt x="38375" y="179630"/>
                  </a:lnTo>
                  <a:lnTo>
                    <a:pt x="37919" y="179004"/>
                  </a:lnTo>
                  <a:lnTo>
                    <a:pt x="37470" y="178378"/>
                  </a:lnTo>
                  <a:lnTo>
                    <a:pt x="37022" y="177739"/>
                  </a:lnTo>
                  <a:lnTo>
                    <a:pt x="36581" y="177087"/>
                  </a:lnTo>
                  <a:lnTo>
                    <a:pt x="36141" y="176434"/>
                  </a:lnTo>
                  <a:lnTo>
                    <a:pt x="35709" y="175769"/>
                  </a:lnTo>
                  <a:lnTo>
                    <a:pt x="35285" y="175091"/>
                  </a:lnTo>
                  <a:lnTo>
                    <a:pt x="34869" y="174413"/>
                  </a:lnTo>
                  <a:lnTo>
                    <a:pt x="34461" y="173721"/>
                  </a:lnTo>
                  <a:lnTo>
                    <a:pt x="34054" y="173030"/>
                  </a:lnTo>
                  <a:lnTo>
                    <a:pt x="33654" y="172326"/>
                  </a:lnTo>
                  <a:lnTo>
                    <a:pt x="33254" y="171608"/>
                  </a:lnTo>
                  <a:lnTo>
                    <a:pt x="32871" y="170891"/>
                  </a:lnTo>
                  <a:lnTo>
                    <a:pt x="32488" y="170161"/>
                  </a:lnTo>
                  <a:lnTo>
                    <a:pt x="32113" y="169417"/>
                  </a:lnTo>
                  <a:lnTo>
                    <a:pt x="31746" y="168674"/>
                  </a:lnTo>
                  <a:lnTo>
                    <a:pt x="31379" y="167917"/>
                  </a:lnTo>
                  <a:lnTo>
                    <a:pt x="31028" y="167161"/>
                  </a:lnTo>
                  <a:lnTo>
                    <a:pt x="30678" y="166391"/>
                  </a:lnTo>
                  <a:lnTo>
                    <a:pt x="30335" y="165609"/>
                  </a:lnTo>
                  <a:lnTo>
                    <a:pt x="30001" y="164826"/>
                  </a:lnTo>
                  <a:lnTo>
                    <a:pt x="29675" y="164043"/>
                  </a:lnTo>
                  <a:lnTo>
                    <a:pt x="29348" y="163248"/>
                  </a:lnTo>
                  <a:lnTo>
                    <a:pt x="29039" y="162439"/>
                  </a:lnTo>
                  <a:lnTo>
                    <a:pt x="28729" y="161630"/>
                  </a:lnTo>
                  <a:lnTo>
                    <a:pt x="28427" y="160809"/>
                  </a:lnTo>
                  <a:lnTo>
                    <a:pt x="28133" y="159987"/>
                  </a:lnTo>
                  <a:lnTo>
                    <a:pt x="27848" y="159152"/>
                  </a:lnTo>
                  <a:lnTo>
                    <a:pt x="27571" y="158318"/>
                  </a:lnTo>
                  <a:lnTo>
                    <a:pt x="27302" y="157470"/>
                  </a:lnTo>
                  <a:lnTo>
                    <a:pt x="27033" y="156609"/>
                  </a:lnTo>
                  <a:lnTo>
                    <a:pt x="26780" y="155761"/>
                  </a:lnTo>
                  <a:lnTo>
                    <a:pt x="26527" y="154887"/>
                  </a:lnTo>
                  <a:lnTo>
                    <a:pt x="26291" y="154026"/>
                  </a:lnTo>
                  <a:lnTo>
                    <a:pt x="26054" y="153139"/>
                  </a:lnTo>
                  <a:lnTo>
                    <a:pt x="25834" y="152266"/>
                  </a:lnTo>
                  <a:lnTo>
                    <a:pt x="25614" y="151366"/>
                  </a:lnTo>
                  <a:lnTo>
                    <a:pt x="25402" y="150479"/>
                  </a:lnTo>
                  <a:lnTo>
                    <a:pt x="25206" y="149579"/>
                  </a:lnTo>
                  <a:lnTo>
                    <a:pt x="25010" y="148666"/>
                  </a:lnTo>
                  <a:lnTo>
                    <a:pt x="24823" y="147753"/>
                  </a:lnTo>
                  <a:lnTo>
                    <a:pt x="24652" y="146840"/>
                  </a:lnTo>
                  <a:lnTo>
                    <a:pt x="24480" y="145914"/>
                  </a:lnTo>
                  <a:lnTo>
                    <a:pt x="24317" y="144988"/>
                  </a:lnTo>
                  <a:lnTo>
                    <a:pt x="24170" y="144048"/>
                  </a:lnTo>
                  <a:lnTo>
                    <a:pt x="24024" y="143109"/>
                  </a:lnTo>
                  <a:lnTo>
                    <a:pt x="23893" y="142170"/>
                  </a:lnTo>
                  <a:lnTo>
                    <a:pt x="23771" y="141218"/>
                  </a:lnTo>
                  <a:lnTo>
                    <a:pt x="23649" y="140266"/>
                  </a:lnTo>
                  <a:lnTo>
                    <a:pt x="23543" y="139301"/>
                  </a:lnTo>
                  <a:lnTo>
                    <a:pt x="23445" y="138349"/>
                  </a:lnTo>
                  <a:lnTo>
                    <a:pt x="23355" y="137370"/>
                  </a:lnTo>
                  <a:lnTo>
                    <a:pt x="23273" y="136405"/>
                  </a:lnTo>
                  <a:lnTo>
                    <a:pt x="23200" y="135427"/>
                  </a:lnTo>
                  <a:lnTo>
                    <a:pt x="23135" y="134436"/>
                  </a:lnTo>
                  <a:lnTo>
                    <a:pt x="23086" y="133457"/>
                  </a:lnTo>
                  <a:lnTo>
                    <a:pt x="23037" y="132466"/>
                  </a:lnTo>
                  <a:lnTo>
                    <a:pt x="23004" y="131462"/>
                  </a:lnTo>
                  <a:lnTo>
                    <a:pt x="22980" y="130471"/>
                  </a:lnTo>
                  <a:lnTo>
                    <a:pt x="22964" y="129466"/>
                  </a:lnTo>
                  <a:lnTo>
                    <a:pt x="22955" y="128449"/>
                  </a:lnTo>
                  <a:lnTo>
                    <a:pt x="22964" y="127445"/>
                  </a:lnTo>
                  <a:lnTo>
                    <a:pt x="22972" y="126427"/>
                  </a:lnTo>
                  <a:lnTo>
                    <a:pt x="22996" y="125410"/>
                  </a:lnTo>
                  <a:lnTo>
                    <a:pt x="23029" y="124379"/>
                  </a:lnTo>
                  <a:lnTo>
                    <a:pt x="23070" y="123362"/>
                  </a:lnTo>
                  <a:lnTo>
                    <a:pt x="23127" y="122332"/>
                  </a:lnTo>
                  <a:lnTo>
                    <a:pt x="23184" y="121301"/>
                  </a:lnTo>
                  <a:lnTo>
                    <a:pt x="23257" y="120258"/>
                  </a:lnTo>
                  <a:lnTo>
                    <a:pt x="23347" y="119214"/>
                  </a:lnTo>
                  <a:lnTo>
                    <a:pt x="23437" y="118171"/>
                  </a:lnTo>
                  <a:lnTo>
                    <a:pt x="23543" y="117128"/>
                  </a:lnTo>
                  <a:lnTo>
                    <a:pt x="23657" y="116084"/>
                  </a:lnTo>
                  <a:lnTo>
                    <a:pt x="23779" y="115028"/>
                  </a:lnTo>
                  <a:lnTo>
                    <a:pt x="23918" y="113971"/>
                  </a:lnTo>
                  <a:lnTo>
                    <a:pt x="23958" y="113684"/>
                  </a:lnTo>
                  <a:lnTo>
                    <a:pt x="24016" y="113410"/>
                  </a:lnTo>
                  <a:lnTo>
                    <a:pt x="24081" y="113162"/>
                  </a:lnTo>
                  <a:lnTo>
                    <a:pt x="24154" y="112928"/>
                  </a:lnTo>
                  <a:lnTo>
                    <a:pt x="24236" y="112706"/>
                  </a:lnTo>
                  <a:lnTo>
                    <a:pt x="24334" y="112510"/>
                  </a:lnTo>
                  <a:lnTo>
                    <a:pt x="24431" y="112328"/>
                  </a:lnTo>
                  <a:lnTo>
                    <a:pt x="24537" y="112158"/>
                  </a:lnTo>
                  <a:lnTo>
                    <a:pt x="24652" y="112002"/>
                  </a:lnTo>
                  <a:lnTo>
                    <a:pt x="24766" y="111871"/>
                  </a:lnTo>
                  <a:lnTo>
                    <a:pt x="24888" y="111754"/>
                  </a:lnTo>
                  <a:lnTo>
                    <a:pt x="25018" y="111649"/>
                  </a:lnTo>
                  <a:lnTo>
                    <a:pt x="25149" y="111558"/>
                  </a:lnTo>
                  <a:lnTo>
                    <a:pt x="25288" y="111480"/>
                  </a:lnTo>
                  <a:lnTo>
                    <a:pt x="25426" y="111428"/>
                  </a:lnTo>
                  <a:lnTo>
                    <a:pt x="25565" y="111376"/>
                  </a:lnTo>
                  <a:lnTo>
                    <a:pt x="25622" y="111141"/>
                  </a:lnTo>
                  <a:lnTo>
                    <a:pt x="25687" y="110919"/>
                  </a:lnTo>
                  <a:lnTo>
                    <a:pt x="25761" y="110697"/>
                  </a:lnTo>
                  <a:lnTo>
                    <a:pt x="25842" y="110489"/>
                  </a:lnTo>
                  <a:lnTo>
                    <a:pt x="25932" y="110280"/>
                  </a:lnTo>
                  <a:lnTo>
                    <a:pt x="26030" y="110097"/>
                  </a:lnTo>
                  <a:lnTo>
                    <a:pt x="26144" y="109915"/>
                  </a:lnTo>
                  <a:lnTo>
                    <a:pt x="26266" y="109745"/>
                  </a:lnTo>
                  <a:lnTo>
                    <a:pt x="26337" y="109667"/>
                  </a:lnTo>
                  <a:lnTo>
                    <a:pt x="29691" y="109667"/>
                  </a:lnTo>
                  <a:lnTo>
                    <a:pt x="34624" y="109654"/>
                  </a:lnTo>
                  <a:lnTo>
                    <a:pt x="39916" y="109615"/>
                  </a:lnTo>
                  <a:lnTo>
                    <a:pt x="45510" y="109576"/>
                  </a:lnTo>
                  <a:lnTo>
                    <a:pt x="51333" y="109510"/>
                  </a:lnTo>
                  <a:lnTo>
                    <a:pt x="57342" y="109445"/>
                  </a:lnTo>
                  <a:lnTo>
                    <a:pt x="69655" y="109289"/>
                  </a:lnTo>
                  <a:lnTo>
                    <a:pt x="81977" y="109093"/>
                  </a:lnTo>
                  <a:lnTo>
                    <a:pt x="93809" y="108897"/>
                  </a:lnTo>
                  <a:lnTo>
                    <a:pt x="104703" y="108702"/>
                  </a:lnTo>
                  <a:lnTo>
                    <a:pt x="114162" y="108519"/>
                  </a:lnTo>
                  <a:lnTo>
                    <a:pt x="114284" y="108519"/>
                  </a:lnTo>
                  <a:lnTo>
                    <a:pt x="114406" y="108532"/>
                  </a:lnTo>
                  <a:lnTo>
                    <a:pt x="114521" y="108558"/>
                  </a:lnTo>
                  <a:lnTo>
                    <a:pt x="114635" y="108584"/>
                  </a:lnTo>
                  <a:lnTo>
                    <a:pt x="114741" y="108636"/>
                  </a:lnTo>
                  <a:lnTo>
                    <a:pt x="114847" y="108676"/>
                  </a:lnTo>
                  <a:lnTo>
                    <a:pt x="114945" y="108741"/>
                  </a:lnTo>
                  <a:lnTo>
                    <a:pt x="115034" y="108806"/>
                  </a:lnTo>
                  <a:lnTo>
                    <a:pt x="115124" y="108884"/>
                  </a:lnTo>
                  <a:lnTo>
                    <a:pt x="115205" y="108963"/>
                  </a:lnTo>
                  <a:lnTo>
                    <a:pt x="115287" y="109054"/>
                  </a:lnTo>
                  <a:lnTo>
                    <a:pt x="115360" y="109145"/>
                  </a:lnTo>
                  <a:lnTo>
                    <a:pt x="115434" y="109250"/>
                  </a:lnTo>
                  <a:lnTo>
                    <a:pt x="115499" y="109354"/>
                  </a:lnTo>
                  <a:lnTo>
                    <a:pt x="115564" y="109471"/>
                  </a:lnTo>
                  <a:lnTo>
                    <a:pt x="115621" y="109589"/>
                  </a:lnTo>
                  <a:lnTo>
                    <a:pt x="115670" y="109706"/>
                  </a:lnTo>
                  <a:lnTo>
                    <a:pt x="115719" y="109836"/>
                  </a:lnTo>
                  <a:lnTo>
                    <a:pt x="115768" y="109967"/>
                  </a:lnTo>
                  <a:lnTo>
                    <a:pt x="115809" y="110110"/>
                  </a:lnTo>
                  <a:lnTo>
                    <a:pt x="115874" y="110384"/>
                  </a:lnTo>
                  <a:lnTo>
                    <a:pt x="115923" y="110671"/>
                  </a:lnTo>
                  <a:lnTo>
                    <a:pt x="115956" y="110971"/>
                  </a:lnTo>
                  <a:lnTo>
                    <a:pt x="115964" y="111271"/>
                  </a:lnTo>
                  <a:lnTo>
                    <a:pt x="115964" y="111584"/>
                  </a:lnTo>
                  <a:lnTo>
                    <a:pt x="115939" y="111884"/>
                  </a:lnTo>
                  <a:lnTo>
                    <a:pt x="116575" y="112041"/>
                  </a:lnTo>
                  <a:lnTo>
                    <a:pt x="116616" y="111545"/>
                  </a:lnTo>
                  <a:lnTo>
                    <a:pt x="116665" y="111062"/>
                  </a:lnTo>
                  <a:lnTo>
                    <a:pt x="116714" y="110567"/>
                  </a:lnTo>
                  <a:lnTo>
                    <a:pt x="116755" y="110071"/>
                  </a:lnTo>
                  <a:lnTo>
                    <a:pt x="116787" y="109797"/>
                  </a:lnTo>
                  <a:lnTo>
                    <a:pt x="116845" y="109536"/>
                  </a:lnTo>
                  <a:lnTo>
                    <a:pt x="116910" y="109289"/>
                  </a:lnTo>
                  <a:lnTo>
                    <a:pt x="116983" y="109080"/>
                  </a:lnTo>
                  <a:lnTo>
                    <a:pt x="117081" y="108884"/>
                  </a:lnTo>
                  <a:lnTo>
                    <a:pt x="117179" y="108715"/>
                  </a:lnTo>
                  <a:lnTo>
                    <a:pt x="117293" y="108558"/>
                  </a:lnTo>
                  <a:lnTo>
                    <a:pt x="117415" y="108441"/>
                  </a:lnTo>
                  <a:lnTo>
                    <a:pt x="117546" y="108323"/>
                  </a:lnTo>
                  <a:lnTo>
                    <a:pt x="117684" y="108245"/>
                  </a:lnTo>
                  <a:lnTo>
                    <a:pt x="117831" y="108167"/>
                  </a:lnTo>
                  <a:lnTo>
                    <a:pt x="117978" y="108128"/>
                  </a:lnTo>
                  <a:lnTo>
                    <a:pt x="118125" y="108102"/>
                  </a:lnTo>
                  <a:lnTo>
                    <a:pt x="118280" y="108089"/>
                  </a:lnTo>
                  <a:close/>
                  <a:moveTo>
                    <a:pt x="131465" y="1"/>
                  </a:moveTo>
                  <a:lnTo>
                    <a:pt x="129427" y="366"/>
                  </a:lnTo>
                  <a:lnTo>
                    <a:pt x="127388" y="718"/>
                  </a:lnTo>
                  <a:lnTo>
                    <a:pt x="125349" y="1070"/>
                  </a:lnTo>
                  <a:lnTo>
                    <a:pt x="123311" y="1396"/>
                  </a:lnTo>
                  <a:lnTo>
                    <a:pt x="121264" y="1709"/>
                  </a:lnTo>
                  <a:lnTo>
                    <a:pt x="119226" y="2009"/>
                  </a:lnTo>
                  <a:lnTo>
                    <a:pt x="117179" y="2283"/>
                  </a:lnTo>
                  <a:lnTo>
                    <a:pt x="115132" y="2557"/>
                  </a:lnTo>
                  <a:lnTo>
                    <a:pt x="113085" y="2818"/>
                  </a:lnTo>
                  <a:lnTo>
                    <a:pt x="111030" y="3066"/>
                  </a:lnTo>
                  <a:lnTo>
                    <a:pt x="108984" y="3301"/>
                  </a:lnTo>
                  <a:lnTo>
                    <a:pt x="106937" y="3522"/>
                  </a:lnTo>
                  <a:lnTo>
                    <a:pt x="104882" y="3731"/>
                  </a:lnTo>
                  <a:lnTo>
                    <a:pt x="102827" y="3940"/>
                  </a:lnTo>
                  <a:lnTo>
                    <a:pt x="100772" y="4122"/>
                  </a:lnTo>
                  <a:lnTo>
                    <a:pt x="98726" y="4292"/>
                  </a:lnTo>
                  <a:lnTo>
                    <a:pt x="96671" y="4461"/>
                  </a:lnTo>
                  <a:lnTo>
                    <a:pt x="94608" y="4605"/>
                  </a:lnTo>
                  <a:lnTo>
                    <a:pt x="92553" y="4748"/>
                  </a:lnTo>
                  <a:lnTo>
                    <a:pt x="90498" y="4879"/>
                  </a:lnTo>
                  <a:lnTo>
                    <a:pt x="88443" y="4996"/>
                  </a:lnTo>
                  <a:lnTo>
                    <a:pt x="86380" y="5101"/>
                  </a:lnTo>
                  <a:lnTo>
                    <a:pt x="84325" y="5205"/>
                  </a:lnTo>
                  <a:lnTo>
                    <a:pt x="82262" y="5283"/>
                  </a:lnTo>
                  <a:lnTo>
                    <a:pt x="80207" y="5361"/>
                  </a:lnTo>
                  <a:lnTo>
                    <a:pt x="78144" y="5427"/>
                  </a:lnTo>
                  <a:lnTo>
                    <a:pt x="76089" y="5479"/>
                  </a:lnTo>
                  <a:lnTo>
                    <a:pt x="74026" y="5531"/>
                  </a:lnTo>
                  <a:lnTo>
                    <a:pt x="71963" y="5570"/>
                  </a:lnTo>
                  <a:lnTo>
                    <a:pt x="69908" y="5596"/>
                  </a:lnTo>
                  <a:lnTo>
                    <a:pt x="67845" y="5609"/>
                  </a:lnTo>
                  <a:lnTo>
                    <a:pt x="65782" y="5622"/>
                  </a:lnTo>
                  <a:lnTo>
                    <a:pt x="63719" y="5622"/>
                  </a:lnTo>
                  <a:lnTo>
                    <a:pt x="61656" y="5609"/>
                  </a:lnTo>
                  <a:lnTo>
                    <a:pt x="59601" y="5596"/>
                  </a:lnTo>
                  <a:lnTo>
                    <a:pt x="57538" y="5570"/>
                  </a:lnTo>
                  <a:lnTo>
                    <a:pt x="55475" y="5544"/>
                  </a:lnTo>
                  <a:lnTo>
                    <a:pt x="53412" y="5505"/>
                  </a:lnTo>
                  <a:lnTo>
                    <a:pt x="49294" y="5388"/>
                  </a:lnTo>
                  <a:lnTo>
                    <a:pt x="45168" y="5257"/>
                  </a:lnTo>
                  <a:lnTo>
                    <a:pt x="41050" y="5088"/>
                  </a:lnTo>
                  <a:lnTo>
                    <a:pt x="36932" y="4905"/>
                  </a:lnTo>
                  <a:lnTo>
                    <a:pt x="32814" y="4683"/>
                  </a:lnTo>
                  <a:lnTo>
                    <a:pt x="28704" y="4448"/>
                  </a:lnTo>
                  <a:lnTo>
                    <a:pt x="24594" y="4175"/>
                  </a:lnTo>
                  <a:lnTo>
                    <a:pt x="20485" y="3888"/>
                  </a:lnTo>
                  <a:lnTo>
                    <a:pt x="16375" y="3588"/>
                  </a:lnTo>
                  <a:lnTo>
                    <a:pt x="12273" y="3261"/>
                  </a:lnTo>
                  <a:lnTo>
                    <a:pt x="8180" y="2922"/>
                  </a:lnTo>
                  <a:lnTo>
                    <a:pt x="4086" y="2557"/>
                  </a:lnTo>
                  <a:lnTo>
                    <a:pt x="1" y="2179"/>
                  </a:lnTo>
                  <a:lnTo>
                    <a:pt x="286" y="5661"/>
                  </a:lnTo>
                  <a:lnTo>
                    <a:pt x="564" y="9157"/>
                  </a:lnTo>
                  <a:lnTo>
                    <a:pt x="833" y="12639"/>
                  </a:lnTo>
                  <a:lnTo>
                    <a:pt x="1102" y="16135"/>
                  </a:lnTo>
                  <a:lnTo>
                    <a:pt x="1632" y="23113"/>
                  </a:lnTo>
                  <a:lnTo>
                    <a:pt x="2137" y="30104"/>
                  </a:lnTo>
                  <a:lnTo>
                    <a:pt x="2635" y="37082"/>
                  </a:lnTo>
                  <a:lnTo>
                    <a:pt x="3116" y="44073"/>
                  </a:lnTo>
                  <a:lnTo>
                    <a:pt x="3581" y="51077"/>
                  </a:lnTo>
                  <a:lnTo>
                    <a:pt x="4046" y="58068"/>
                  </a:lnTo>
                  <a:lnTo>
                    <a:pt x="4502" y="65060"/>
                  </a:lnTo>
                  <a:lnTo>
                    <a:pt x="4951" y="72064"/>
                  </a:lnTo>
                  <a:lnTo>
                    <a:pt x="5848" y="86059"/>
                  </a:lnTo>
                  <a:lnTo>
                    <a:pt x="6753" y="100041"/>
                  </a:lnTo>
                  <a:lnTo>
                    <a:pt x="7218" y="107032"/>
                  </a:lnTo>
                  <a:lnTo>
                    <a:pt x="7682" y="114023"/>
                  </a:lnTo>
                  <a:lnTo>
                    <a:pt x="8090" y="119971"/>
                  </a:lnTo>
                  <a:lnTo>
                    <a:pt x="8522" y="125919"/>
                  </a:lnTo>
                  <a:lnTo>
                    <a:pt x="8963" y="131879"/>
                  </a:lnTo>
                  <a:lnTo>
                    <a:pt x="9403" y="137853"/>
                  </a:lnTo>
                  <a:lnTo>
                    <a:pt x="10308" y="149787"/>
                  </a:lnTo>
                  <a:lnTo>
                    <a:pt x="10748" y="155761"/>
                  </a:lnTo>
                  <a:lnTo>
                    <a:pt x="11189" y="161748"/>
                  </a:lnTo>
                  <a:lnTo>
                    <a:pt x="11613" y="167735"/>
                  </a:lnTo>
                  <a:lnTo>
                    <a:pt x="12029" y="173708"/>
                  </a:lnTo>
                  <a:lnTo>
                    <a:pt x="12224" y="176708"/>
                  </a:lnTo>
                  <a:lnTo>
                    <a:pt x="12420" y="179708"/>
                  </a:lnTo>
                  <a:lnTo>
                    <a:pt x="12608" y="182695"/>
                  </a:lnTo>
                  <a:lnTo>
                    <a:pt x="12787" y="185695"/>
                  </a:lnTo>
                  <a:lnTo>
                    <a:pt x="12958" y="188682"/>
                  </a:lnTo>
                  <a:lnTo>
                    <a:pt x="13129" y="191682"/>
                  </a:lnTo>
                  <a:lnTo>
                    <a:pt x="13284" y="194682"/>
                  </a:lnTo>
                  <a:lnTo>
                    <a:pt x="13439" y="197682"/>
                  </a:lnTo>
                  <a:lnTo>
                    <a:pt x="13578" y="200668"/>
                  </a:lnTo>
                  <a:lnTo>
                    <a:pt x="13717" y="203668"/>
                  </a:lnTo>
                  <a:lnTo>
                    <a:pt x="13839" y="206668"/>
                  </a:lnTo>
                  <a:lnTo>
                    <a:pt x="13953" y="209655"/>
                  </a:lnTo>
                  <a:lnTo>
                    <a:pt x="14010" y="209786"/>
                  </a:lnTo>
                  <a:lnTo>
                    <a:pt x="14067" y="209916"/>
                  </a:lnTo>
                  <a:lnTo>
                    <a:pt x="14108" y="210059"/>
                  </a:lnTo>
                  <a:lnTo>
                    <a:pt x="14149" y="210203"/>
                  </a:lnTo>
                  <a:lnTo>
                    <a:pt x="14181" y="210359"/>
                  </a:lnTo>
                  <a:lnTo>
                    <a:pt x="14206" y="210516"/>
                  </a:lnTo>
                  <a:lnTo>
                    <a:pt x="14230" y="210672"/>
                  </a:lnTo>
                  <a:lnTo>
                    <a:pt x="14238" y="210842"/>
                  </a:lnTo>
                  <a:lnTo>
                    <a:pt x="14238" y="210999"/>
                  </a:lnTo>
                  <a:lnTo>
                    <a:pt x="14238" y="211168"/>
                  </a:lnTo>
                  <a:lnTo>
                    <a:pt x="14230" y="211325"/>
                  </a:lnTo>
                  <a:lnTo>
                    <a:pt x="14206" y="211481"/>
                  </a:lnTo>
                  <a:lnTo>
                    <a:pt x="14181" y="211638"/>
                  </a:lnTo>
                  <a:lnTo>
                    <a:pt x="14149" y="211781"/>
                  </a:lnTo>
                  <a:lnTo>
                    <a:pt x="14108" y="211925"/>
                  </a:lnTo>
                  <a:lnTo>
                    <a:pt x="14051" y="212055"/>
                  </a:lnTo>
                  <a:lnTo>
                    <a:pt x="14149" y="215577"/>
                  </a:lnTo>
                  <a:lnTo>
                    <a:pt x="14238" y="219098"/>
                  </a:lnTo>
                  <a:lnTo>
                    <a:pt x="14320" y="222607"/>
                  </a:lnTo>
                  <a:lnTo>
                    <a:pt x="14344" y="224355"/>
                  </a:lnTo>
                  <a:lnTo>
                    <a:pt x="14369" y="226102"/>
                  </a:lnTo>
                  <a:lnTo>
                    <a:pt x="17859" y="226024"/>
                  </a:lnTo>
                  <a:lnTo>
                    <a:pt x="21349" y="225920"/>
                  </a:lnTo>
                  <a:lnTo>
                    <a:pt x="24847" y="225815"/>
                  </a:lnTo>
                  <a:lnTo>
                    <a:pt x="28345" y="225685"/>
                  </a:lnTo>
                  <a:lnTo>
                    <a:pt x="35342" y="225424"/>
                  </a:lnTo>
                  <a:lnTo>
                    <a:pt x="42346" y="225137"/>
                  </a:lnTo>
                  <a:lnTo>
                    <a:pt x="56364" y="224537"/>
                  </a:lnTo>
                  <a:lnTo>
                    <a:pt x="63377" y="224250"/>
                  </a:lnTo>
                  <a:lnTo>
                    <a:pt x="66891" y="224120"/>
                  </a:lnTo>
                  <a:lnTo>
                    <a:pt x="70397" y="224002"/>
                  </a:lnTo>
                  <a:lnTo>
                    <a:pt x="73904" y="223885"/>
                  </a:lnTo>
                  <a:lnTo>
                    <a:pt x="77410" y="223794"/>
                  </a:lnTo>
                  <a:lnTo>
                    <a:pt x="80916" y="223702"/>
                  </a:lnTo>
                  <a:lnTo>
                    <a:pt x="84423" y="223637"/>
                  </a:lnTo>
                  <a:lnTo>
                    <a:pt x="87929" y="223572"/>
                  </a:lnTo>
                  <a:lnTo>
                    <a:pt x="91427" y="223546"/>
                  </a:lnTo>
                  <a:lnTo>
                    <a:pt x="94934" y="223520"/>
                  </a:lnTo>
                  <a:lnTo>
                    <a:pt x="98432" y="223533"/>
                  </a:lnTo>
                  <a:lnTo>
                    <a:pt x="101930" y="223559"/>
                  </a:lnTo>
                  <a:lnTo>
                    <a:pt x="105437" y="223611"/>
                  </a:lnTo>
                  <a:lnTo>
                    <a:pt x="108927" y="223676"/>
                  </a:lnTo>
                  <a:lnTo>
                    <a:pt x="112425" y="223781"/>
                  </a:lnTo>
                  <a:lnTo>
                    <a:pt x="115915" y="223924"/>
                  </a:lnTo>
                  <a:lnTo>
                    <a:pt x="117660" y="224002"/>
                  </a:lnTo>
                  <a:lnTo>
                    <a:pt x="119405" y="224081"/>
                  </a:lnTo>
                  <a:lnTo>
                    <a:pt x="121150" y="224185"/>
                  </a:lnTo>
                  <a:lnTo>
                    <a:pt x="122895" y="224276"/>
                  </a:lnTo>
                  <a:lnTo>
                    <a:pt x="124640" y="224394"/>
                  </a:lnTo>
                  <a:lnTo>
                    <a:pt x="126377" y="224511"/>
                  </a:lnTo>
                  <a:lnTo>
                    <a:pt x="126605" y="223794"/>
                  </a:lnTo>
                  <a:lnTo>
                    <a:pt x="126817" y="223050"/>
                  </a:lnTo>
                  <a:lnTo>
                    <a:pt x="127013" y="222281"/>
                  </a:lnTo>
                  <a:lnTo>
                    <a:pt x="127209" y="221498"/>
                  </a:lnTo>
                  <a:lnTo>
                    <a:pt x="127388" y="220690"/>
                  </a:lnTo>
                  <a:lnTo>
                    <a:pt x="127559" y="219868"/>
                  </a:lnTo>
                  <a:lnTo>
                    <a:pt x="127722" y="219020"/>
                  </a:lnTo>
                  <a:lnTo>
                    <a:pt x="127869" y="218146"/>
                  </a:lnTo>
                  <a:lnTo>
                    <a:pt x="128016" y="217272"/>
                  </a:lnTo>
                  <a:lnTo>
                    <a:pt x="128146" y="216372"/>
                  </a:lnTo>
                  <a:lnTo>
                    <a:pt x="128277" y="215446"/>
                  </a:lnTo>
                  <a:lnTo>
                    <a:pt x="128391" y="214520"/>
                  </a:lnTo>
                  <a:lnTo>
                    <a:pt x="128505" y="213568"/>
                  </a:lnTo>
                  <a:lnTo>
                    <a:pt x="128603" y="212603"/>
                  </a:lnTo>
                  <a:lnTo>
                    <a:pt x="128701" y="211625"/>
                  </a:lnTo>
                  <a:lnTo>
                    <a:pt x="128782" y="210633"/>
                  </a:lnTo>
                  <a:lnTo>
                    <a:pt x="128864" y="209629"/>
                  </a:lnTo>
                  <a:lnTo>
                    <a:pt x="128937" y="208625"/>
                  </a:lnTo>
                  <a:lnTo>
                    <a:pt x="129003" y="207594"/>
                  </a:lnTo>
                  <a:lnTo>
                    <a:pt x="129068" y="206551"/>
                  </a:lnTo>
                  <a:lnTo>
                    <a:pt x="129117" y="205507"/>
                  </a:lnTo>
                  <a:lnTo>
                    <a:pt x="129166" y="204451"/>
                  </a:lnTo>
                  <a:lnTo>
                    <a:pt x="129206" y="203394"/>
                  </a:lnTo>
                  <a:lnTo>
                    <a:pt x="129247" y="202325"/>
                  </a:lnTo>
                  <a:lnTo>
                    <a:pt x="129280" y="201242"/>
                  </a:lnTo>
                  <a:lnTo>
                    <a:pt x="129304" y="200160"/>
                  </a:lnTo>
                  <a:lnTo>
                    <a:pt x="129345" y="197982"/>
                  </a:lnTo>
                  <a:lnTo>
                    <a:pt x="129370" y="195777"/>
                  </a:lnTo>
                  <a:lnTo>
                    <a:pt x="129370" y="193573"/>
                  </a:lnTo>
                  <a:lnTo>
                    <a:pt x="129370" y="191356"/>
                  </a:lnTo>
                  <a:lnTo>
                    <a:pt x="129353" y="189151"/>
                  </a:lnTo>
                  <a:lnTo>
                    <a:pt x="129321" y="186947"/>
                  </a:lnTo>
                  <a:lnTo>
                    <a:pt x="129288" y="184743"/>
                  </a:lnTo>
                  <a:lnTo>
                    <a:pt x="129206" y="180413"/>
                  </a:lnTo>
                  <a:lnTo>
                    <a:pt x="129117" y="176200"/>
                  </a:lnTo>
                  <a:lnTo>
                    <a:pt x="129043" y="172143"/>
                  </a:lnTo>
                  <a:lnTo>
                    <a:pt x="129011" y="170187"/>
                  </a:lnTo>
                  <a:lnTo>
                    <a:pt x="128986" y="168295"/>
                  </a:lnTo>
                  <a:lnTo>
                    <a:pt x="128970" y="166456"/>
                  </a:lnTo>
                  <a:lnTo>
                    <a:pt x="128970" y="164683"/>
                  </a:lnTo>
                  <a:lnTo>
                    <a:pt x="128978" y="162987"/>
                  </a:lnTo>
                  <a:lnTo>
                    <a:pt x="129003" y="161383"/>
                  </a:lnTo>
                  <a:lnTo>
                    <a:pt x="129272" y="148235"/>
                  </a:lnTo>
                  <a:lnTo>
                    <a:pt x="129533" y="135101"/>
                  </a:lnTo>
                  <a:lnTo>
                    <a:pt x="129777" y="121966"/>
                  </a:lnTo>
                  <a:lnTo>
                    <a:pt x="129997" y="108819"/>
                  </a:lnTo>
                  <a:lnTo>
                    <a:pt x="130046" y="105428"/>
                  </a:lnTo>
                  <a:lnTo>
                    <a:pt x="130087" y="102050"/>
                  </a:lnTo>
                  <a:lnTo>
                    <a:pt x="130120" y="98659"/>
                  </a:lnTo>
                  <a:lnTo>
                    <a:pt x="130152" y="95254"/>
                  </a:lnTo>
                  <a:lnTo>
                    <a:pt x="130169" y="91863"/>
                  </a:lnTo>
                  <a:lnTo>
                    <a:pt x="130185" y="88459"/>
                  </a:lnTo>
                  <a:lnTo>
                    <a:pt x="130201" y="81650"/>
                  </a:lnTo>
                  <a:lnTo>
                    <a:pt x="130209" y="74829"/>
                  </a:lnTo>
                  <a:lnTo>
                    <a:pt x="130209" y="68007"/>
                  </a:lnTo>
                  <a:lnTo>
                    <a:pt x="130218" y="61186"/>
                  </a:lnTo>
                  <a:lnTo>
                    <a:pt x="130234" y="54364"/>
                  </a:lnTo>
                  <a:lnTo>
                    <a:pt x="130242" y="50947"/>
                  </a:lnTo>
                  <a:lnTo>
                    <a:pt x="130258" y="47543"/>
                  </a:lnTo>
                  <a:lnTo>
                    <a:pt x="130283" y="44125"/>
                  </a:lnTo>
                  <a:lnTo>
                    <a:pt x="130315" y="40721"/>
                  </a:lnTo>
                  <a:lnTo>
                    <a:pt x="130348" y="37304"/>
                  </a:lnTo>
                  <a:lnTo>
                    <a:pt x="130397" y="33900"/>
                  </a:lnTo>
                  <a:lnTo>
                    <a:pt x="130446" y="30495"/>
                  </a:lnTo>
                  <a:lnTo>
                    <a:pt x="130511" y="27091"/>
                  </a:lnTo>
                  <a:lnTo>
                    <a:pt x="130585" y="23700"/>
                  </a:lnTo>
                  <a:lnTo>
                    <a:pt x="130674" y="20296"/>
                  </a:lnTo>
                  <a:lnTo>
                    <a:pt x="130772" y="16905"/>
                  </a:lnTo>
                  <a:lnTo>
                    <a:pt x="130878" y="13513"/>
                  </a:lnTo>
                  <a:lnTo>
                    <a:pt x="131000" y="10135"/>
                  </a:lnTo>
                  <a:lnTo>
                    <a:pt x="131139" y="6757"/>
                  </a:lnTo>
                  <a:lnTo>
                    <a:pt x="131294" y="3379"/>
                  </a:lnTo>
                  <a:lnTo>
                    <a:pt x="1314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-3971200" y="-4086325"/>
              <a:ext cx="332325" cy="350250"/>
            </a:xfrm>
            <a:custGeom>
              <a:avLst/>
              <a:gdLst/>
              <a:ahLst/>
              <a:cxnLst/>
              <a:rect l="l" t="t" r="r" b="b"/>
              <a:pathLst>
                <a:path w="13293" h="14010" extrusionOk="0">
                  <a:moveTo>
                    <a:pt x="1" y="1"/>
                  </a:moveTo>
                  <a:lnTo>
                    <a:pt x="9" y="875"/>
                  </a:lnTo>
                  <a:lnTo>
                    <a:pt x="34" y="1762"/>
                  </a:lnTo>
                  <a:lnTo>
                    <a:pt x="58" y="2635"/>
                  </a:lnTo>
                  <a:lnTo>
                    <a:pt x="82" y="3509"/>
                  </a:lnTo>
                  <a:lnTo>
                    <a:pt x="156" y="5257"/>
                  </a:lnTo>
                  <a:lnTo>
                    <a:pt x="246" y="7005"/>
                  </a:lnTo>
                  <a:lnTo>
                    <a:pt x="343" y="8753"/>
                  </a:lnTo>
                  <a:lnTo>
                    <a:pt x="449" y="10500"/>
                  </a:lnTo>
                  <a:lnTo>
                    <a:pt x="653" y="14009"/>
                  </a:lnTo>
                  <a:lnTo>
                    <a:pt x="3483" y="13826"/>
                  </a:lnTo>
                  <a:lnTo>
                    <a:pt x="6321" y="13657"/>
                  </a:lnTo>
                  <a:lnTo>
                    <a:pt x="9150" y="13487"/>
                  </a:lnTo>
                  <a:lnTo>
                    <a:pt x="11980" y="13305"/>
                  </a:lnTo>
                  <a:lnTo>
                    <a:pt x="11996" y="11961"/>
                  </a:lnTo>
                  <a:lnTo>
                    <a:pt x="12012" y="10631"/>
                  </a:lnTo>
                  <a:lnTo>
                    <a:pt x="12045" y="9287"/>
                  </a:lnTo>
                  <a:lnTo>
                    <a:pt x="12069" y="7957"/>
                  </a:lnTo>
                  <a:lnTo>
                    <a:pt x="12143" y="5296"/>
                  </a:lnTo>
                  <a:lnTo>
                    <a:pt x="12216" y="2649"/>
                  </a:lnTo>
                  <a:lnTo>
                    <a:pt x="12232" y="2440"/>
                  </a:lnTo>
                  <a:lnTo>
                    <a:pt x="12257" y="2257"/>
                  </a:lnTo>
                  <a:lnTo>
                    <a:pt x="12289" y="2088"/>
                  </a:lnTo>
                  <a:lnTo>
                    <a:pt x="12338" y="1931"/>
                  </a:lnTo>
                  <a:lnTo>
                    <a:pt x="12387" y="1775"/>
                  </a:lnTo>
                  <a:lnTo>
                    <a:pt x="12444" y="1644"/>
                  </a:lnTo>
                  <a:lnTo>
                    <a:pt x="12510" y="1527"/>
                  </a:lnTo>
                  <a:lnTo>
                    <a:pt x="12583" y="1422"/>
                  </a:lnTo>
                  <a:lnTo>
                    <a:pt x="12656" y="1318"/>
                  </a:lnTo>
                  <a:lnTo>
                    <a:pt x="12738" y="1240"/>
                  </a:lnTo>
                  <a:lnTo>
                    <a:pt x="12820" y="1162"/>
                  </a:lnTo>
                  <a:lnTo>
                    <a:pt x="12909" y="1109"/>
                  </a:lnTo>
                  <a:lnTo>
                    <a:pt x="13007" y="1070"/>
                  </a:lnTo>
                  <a:lnTo>
                    <a:pt x="13097" y="1031"/>
                  </a:lnTo>
                  <a:lnTo>
                    <a:pt x="13195" y="1018"/>
                  </a:lnTo>
                  <a:lnTo>
                    <a:pt x="13292" y="1005"/>
                  </a:lnTo>
                  <a:lnTo>
                    <a:pt x="13292" y="79"/>
                  </a:lnTo>
                  <a:lnTo>
                    <a:pt x="6728" y="79"/>
                  </a:lnTo>
                  <a:lnTo>
                    <a:pt x="3442" y="66"/>
                  </a:lnTo>
                  <a:lnTo>
                    <a:pt x="156" y="40"/>
                  </a:lnTo>
                  <a:lnTo>
                    <a:pt x="115" y="40"/>
                  </a:lnTo>
                  <a:lnTo>
                    <a:pt x="74" y="27"/>
                  </a:lnTo>
                  <a:lnTo>
                    <a:pt x="34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-3705350" y="-2901350"/>
              <a:ext cx="403250" cy="633575"/>
            </a:xfrm>
            <a:custGeom>
              <a:avLst/>
              <a:gdLst/>
              <a:ahLst/>
              <a:cxnLst/>
              <a:rect l="l" t="t" r="r" b="b"/>
              <a:pathLst>
                <a:path w="16130" h="25343" extrusionOk="0">
                  <a:moveTo>
                    <a:pt x="8481" y="5413"/>
                  </a:moveTo>
                  <a:lnTo>
                    <a:pt x="8709" y="5426"/>
                  </a:lnTo>
                  <a:lnTo>
                    <a:pt x="8937" y="5465"/>
                  </a:lnTo>
                  <a:lnTo>
                    <a:pt x="9157" y="5504"/>
                  </a:lnTo>
                  <a:lnTo>
                    <a:pt x="9378" y="5557"/>
                  </a:lnTo>
                  <a:lnTo>
                    <a:pt x="9598" y="5635"/>
                  </a:lnTo>
                  <a:lnTo>
                    <a:pt x="9810" y="5713"/>
                  </a:lnTo>
                  <a:lnTo>
                    <a:pt x="10022" y="5818"/>
                  </a:lnTo>
                  <a:lnTo>
                    <a:pt x="10226" y="5935"/>
                  </a:lnTo>
                  <a:lnTo>
                    <a:pt x="10430" y="6052"/>
                  </a:lnTo>
                  <a:lnTo>
                    <a:pt x="10633" y="6196"/>
                  </a:lnTo>
                  <a:lnTo>
                    <a:pt x="10821" y="6352"/>
                  </a:lnTo>
                  <a:lnTo>
                    <a:pt x="11009" y="6509"/>
                  </a:lnTo>
                  <a:lnTo>
                    <a:pt x="11196" y="6691"/>
                  </a:lnTo>
                  <a:lnTo>
                    <a:pt x="11367" y="6887"/>
                  </a:lnTo>
                  <a:lnTo>
                    <a:pt x="11539" y="7096"/>
                  </a:lnTo>
                  <a:lnTo>
                    <a:pt x="11702" y="7317"/>
                  </a:lnTo>
                  <a:lnTo>
                    <a:pt x="11857" y="7552"/>
                  </a:lnTo>
                  <a:lnTo>
                    <a:pt x="12003" y="7787"/>
                  </a:lnTo>
                  <a:lnTo>
                    <a:pt x="12142" y="8048"/>
                  </a:lnTo>
                  <a:lnTo>
                    <a:pt x="12272" y="8322"/>
                  </a:lnTo>
                  <a:lnTo>
                    <a:pt x="12395" y="8609"/>
                  </a:lnTo>
                  <a:lnTo>
                    <a:pt x="12501" y="8909"/>
                  </a:lnTo>
                  <a:lnTo>
                    <a:pt x="12607" y="9209"/>
                  </a:lnTo>
                  <a:lnTo>
                    <a:pt x="12696" y="9535"/>
                  </a:lnTo>
                  <a:lnTo>
                    <a:pt x="12778" y="9874"/>
                  </a:lnTo>
                  <a:lnTo>
                    <a:pt x="12851" y="10213"/>
                  </a:lnTo>
                  <a:lnTo>
                    <a:pt x="12908" y="10578"/>
                  </a:lnTo>
                  <a:lnTo>
                    <a:pt x="12957" y="10943"/>
                  </a:lnTo>
                  <a:lnTo>
                    <a:pt x="12990" y="11335"/>
                  </a:lnTo>
                  <a:lnTo>
                    <a:pt x="13023" y="11752"/>
                  </a:lnTo>
                  <a:lnTo>
                    <a:pt x="13031" y="12169"/>
                  </a:lnTo>
                  <a:lnTo>
                    <a:pt x="13031" y="12574"/>
                  </a:lnTo>
                  <a:lnTo>
                    <a:pt x="13023" y="12978"/>
                  </a:lnTo>
                  <a:lnTo>
                    <a:pt x="12998" y="13382"/>
                  </a:lnTo>
                  <a:lnTo>
                    <a:pt x="12957" y="13774"/>
                  </a:lnTo>
                  <a:lnTo>
                    <a:pt x="12917" y="14152"/>
                  </a:lnTo>
                  <a:lnTo>
                    <a:pt x="12860" y="14543"/>
                  </a:lnTo>
                  <a:lnTo>
                    <a:pt x="12786" y="14909"/>
                  </a:lnTo>
                  <a:lnTo>
                    <a:pt x="12705" y="15287"/>
                  </a:lnTo>
                  <a:lnTo>
                    <a:pt x="12623" y="15639"/>
                  </a:lnTo>
                  <a:lnTo>
                    <a:pt x="12517" y="15991"/>
                  </a:lnTo>
                  <a:lnTo>
                    <a:pt x="12411" y="16343"/>
                  </a:lnTo>
                  <a:lnTo>
                    <a:pt x="12297" y="16682"/>
                  </a:lnTo>
                  <a:lnTo>
                    <a:pt x="12166" y="17008"/>
                  </a:lnTo>
                  <a:lnTo>
                    <a:pt x="12036" y="17335"/>
                  </a:lnTo>
                  <a:lnTo>
                    <a:pt x="11889" y="17648"/>
                  </a:lnTo>
                  <a:lnTo>
                    <a:pt x="11734" y="17948"/>
                  </a:lnTo>
                  <a:lnTo>
                    <a:pt x="11579" y="18235"/>
                  </a:lnTo>
                  <a:lnTo>
                    <a:pt x="11408" y="18521"/>
                  </a:lnTo>
                  <a:lnTo>
                    <a:pt x="11237" y="18795"/>
                  </a:lnTo>
                  <a:lnTo>
                    <a:pt x="11057" y="19056"/>
                  </a:lnTo>
                  <a:lnTo>
                    <a:pt x="10870" y="19317"/>
                  </a:lnTo>
                  <a:lnTo>
                    <a:pt x="10674" y="19552"/>
                  </a:lnTo>
                  <a:lnTo>
                    <a:pt x="10470" y="19787"/>
                  </a:lnTo>
                  <a:lnTo>
                    <a:pt x="10266" y="20008"/>
                  </a:lnTo>
                  <a:lnTo>
                    <a:pt x="10054" y="20217"/>
                  </a:lnTo>
                  <a:lnTo>
                    <a:pt x="9842" y="20413"/>
                  </a:lnTo>
                  <a:lnTo>
                    <a:pt x="9622" y="20595"/>
                  </a:lnTo>
                  <a:lnTo>
                    <a:pt x="9394" y="20765"/>
                  </a:lnTo>
                  <a:lnTo>
                    <a:pt x="9166" y="20921"/>
                  </a:lnTo>
                  <a:lnTo>
                    <a:pt x="8929" y="21065"/>
                  </a:lnTo>
                  <a:lnTo>
                    <a:pt x="8848" y="21117"/>
                  </a:lnTo>
                  <a:lnTo>
                    <a:pt x="8774" y="21182"/>
                  </a:lnTo>
                  <a:lnTo>
                    <a:pt x="8701" y="21247"/>
                  </a:lnTo>
                  <a:lnTo>
                    <a:pt x="8636" y="21326"/>
                  </a:lnTo>
                  <a:lnTo>
                    <a:pt x="8513" y="21508"/>
                  </a:lnTo>
                  <a:lnTo>
                    <a:pt x="8407" y="21691"/>
                  </a:lnTo>
                  <a:lnTo>
                    <a:pt x="8350" y="21639"/>
                  </a:lnTo>
                  <a:lnTo>
                    <a:pt x="8293" y="21587"/>
                  </a:lnTo>
                  <a:lnTo>
                    <a:pt x="8236" y="21561"/>
                  </a:lnTo>
                  <a:lnTo>
                    <a:pt x="8171" y="21521"/>
                  </a:lnTo>
                  <a:lnTo>
                    <a:pt x="7918" y="21443"/>
                  </a:lnTo>
                  <a:lnTo>
                    <a:pt x="7673" y="21339"/>
                  </a:lnTo>
                  <a:lnTo>
                    <a:pt x="7437" y="21208"/>
                  </a:lnTo>
                  <a:lnTo>
                    <a:pt x="7200" y="21078"/>
                  </a:lnTo>
                  <a:lnTo>
                    <a:pt x="6980" y="20934"/>
                  </a:lnTo>
                  <a:lnTo>
                    <a:pt x="6760" y="20765"/>
                  </a:lnTo>
                  <a:lnTo>
                    <a:pt x="6548" y="20582"/>
                  </a:lnTo>
                  <a:lnTo>
                    <a:pt x="6344" y="20400"/>
                  </a:lnTo>
                  <a:lnTo>
                    <a:pt x="6149" y="20191"/>
                  </a:lnTo>
                  <a:lnTo>
                    <a:pt x="5953" y="19982"/>
                  </a:lnTo>
                  <a:lnTo>
                    <a:pt x="5773" y="19748"/>
                  </a:lnTo>
                  <a:lnTo>
                    <a:pt x="5594" y="19513"/>
                  </a:lnTo>
                  <a:lnTo>
                    <a:pt x="5423" y="19265"/>
                  </a:lnTo>
                  <a:lnTo>
                    <a:pt x="5260" y="19004"/>
                  </a:lnTo>
                  <a:lnTo>
                    <a:pt x="5105" y="18730"/>
                  </a:lnTo>
                  <a:lnTo>
                    <a:pt x="4950" y="18456"/>
                  </a:lnTo>
                  <a:lnTo>
                    <a:pt x="4811" y="18169"/>
                  </a:lnTo>
                  <a:lnTo>
                    <a:pt x="4681" y="17882"/>
                  </a:lnTo>
                  <a:lnTo>
                    <a:pt x="4550" y="17582"/>
                  </a:lnTo>
                  <a:lnTo>
                    <a:pt x="4428" y="17269"/>
                  </a:lnTo>
                  <a:lnTo>
                    <a:pt x="4322" y="16956"/>
                  </a:lnTo>
                  <a:lnTo>
                    <a:pt x="4216" y="16643"/>
                  </a:lnTo>
                  <a:lnTo>
                    <a:pt x="4118" y="16317"/>
                  </a:lnTo>
                  <a:lnTo>
                    <a:pt x="4028" y="15991"/>
                  </a:lnTo>
                  <a:lnTo>
                    <a:pt x="3955" y="15665"/>
                  </a:lnTo>
                  <a:lnTo>
                    <a:pt x="3882" y="15326"/>
                  </a:lnTo>
                  <a:lnTo>
                    <a:pt x="3816" y="14987"/>
                  </a:lnTo>
                  <a:lnTo>
                    <a:pt x="3759" y="14648"/>
                  </a:lnTo>
                  <a:lnTo>
                    <a:pt x="3710" y="14309"/>
                  </a:lnTo>
                  <a:lnTo>
                    <a:pt x="3670" y="13956"/>
                  </a:lnTo>
                  <a:lnTo>
                    <a:pt x="3637" y="13617"/>
                  </a:lnTo>
                  <a:lnTo>
                    <a:pt x="3621" y="13265"/>
                  </a:lnTo>
                  <a:lnTo>
                    <a:pt x="3604" y="12926"/>
                  </a:lnTo>
                  <a:lnTo>
                    <a:pt x="3596" y="12587"/>
                  </a:lnTo>
                  <a:lnTo>
                    <a:pt x="3604" y="12248"/>
                  </a:lnTo>
                  <a:lnTo>
                    <a:pt x="3613" y="11909"/>
                  </a:lnTo>
                  <a:lnTo>
                    <a:pt x="3637" y="11570"/>
                  </a:lnTo>
                  <a:lnTo>
                    <a:pt x="3661" y="11230"/>
                  </a:lnTo>
                  <a:lnTo>
                    <a:pt x="3702" y="10904"/>
                  </a:lnTo>
                  <a:lnTo>
                    <a:pt x="3751" y="10578"/>
                  </a:lnTo>
                  <a:lnTo>
                    <a:pt x="3808" y="10252"/>
                  </a:lnTo>
                  <a:lnTo>
                    <a:pt x="3873" y="9939"/>
                  </a:lnTo>
                  <a:lnTo>
                    <a:pt x="3947" y="9626"/>
                  </a:lnTo>
                  <a:lnTo>
                    <a:pt x="4028" y="9326"/>
                  </a:lnTo>
                  <a:lnTo>
                    <a:pt x="4126" y="9039"/>
                  </a:lnTo>
                  <a:lnTo>
                    <a:pt x="4232" y="8739"/>
                  </a:lnTo>
                  <a:lnTo>
                    <a:pt x="4338" y="8465"/>
                  </a:lnTo>
                  <a:lnTo>
                    <a:pt x="4469" y="8191"/>
                  </a:lnTo>
                  <a:lnTo>
                    <a:pt x="4599" y="7930"/>
                  </a:lnTo>
                  <a:lnTo>
                    <a:pt x="4738" y="7683"/>
                  </a:lnTo>
                  <a:lnTo>
                    <a:pt x="4893" y="7435"/>
                  </a:lnTo>
                  <a:lnTo>
                    <a:pt x="5056" y="7200"/>
                  </a:lnTo>
                  <a:lnTo>
                    <a:pt x="5227" y="6978"/>
                  </a:lnTo>
                  <a:lnTo>
                    <a:pt x="5406" y="6770"/>
                  </a:lnTo>
                  <a:lnTo>
                    <a:pt x="5602" y="6574"/>
                  </a:lnTo>
                  <a:lnTo>
                    <a:pt x="5806" y="6391"/>
                  </a:lnTo>
                  <a:lnTo>
                    <a:pt x="6018" y="6222"/>
                  </a:lnTo>
                  <a:lnTo>
                    <a:pt x="6238" y="6065"/>
                  </a:lnTo>
                  <a:lnTo>
                    <a:pt x="6475" y="5922"/>
                  </a:lnTo>
                  <a:lnTo>
                    <a:pt x="6719" y="5804"/>
                  </a:lnTo>
                  <a:lnTo>
                    <a:pt x="6972" y="5687"/>
                  </a:lnTo>
                  <a:lnTo>
                    <a:pt x="7233" y="5596"/>
                  </a:lnTo>
                  <a:lnTo>
                    <a:pt x="7510" y="5518"/>
                  </a:lnTo>
                  <a:lnTo>
                    <a:pt x="7804" y="5452"/>
                  </a:lnTo>
                  <a:lnTo>
                    <a:pt x="8032" y="5426"/>
                  </a:lnTo>
                  <a:lnTo>
                    <a:pt x="8261" y="5413"/>
                  </a:lnTo>
                  <a:close/>
                  <a:moveTo>
                    <a:pt x="7804" y="0"/>
                  </a:moveTo>
                  <a:lnTo>
                    <a:pt x="7404" y="39"/>
                  </a:lnTo>
                  <a:lnTo>
                    <a:pt x="7013" y="105"/>
                  </a:lnTo>
                  <a:lnTo>
                    <a:pt x="6621" y="209"/>
                  </a:lnTo>
                  <a:lnTo>
                    <a:pt x="6238" y="326"/>
                  </a:lnTo>
                  <a:lnTo>
                    <a:pt x="5855" y="470"/>
                  </a:lnTo>
                  <a:lnTo>
                    <a:pt x="5488" y="652"/>
                  </a:lnTo>
                  <a:lnTo>
                    <a:pt x="5121" y="848"/>
                  </a:lnTo>
                  <a:lnTo>
                    <a:pt x="4762" y="1070"/>
                  </a:lnTo>
                  <a:lnTo>
                    <a:pt x="4412" y="1318"/>
                  </a:lnTo>
                  <a:lnTo>
                    <a:pt x="4069" y="1605"/>
                  </a:lnTo>
                  <a:lnTo>
                    <a:pt x="3735" y="1892"/>
                  </a:lnTo>
                  <a:lnTo>
                    <a:pt x="3417" y="2218"/>
                  </a:lnTo>
                  <a:lnTo>
                    <a:pt x="3099" y="2557"/>
                  </a:lnTo>
                  <a:lnTo>
                    <a:pt x="2797" y="2922"/>
                  </a:lnTo>
                  <a:lnTo>
                    <a:pt x="2512" y="3313"/>
                  </a:lnTo>
                  <a:lnTo>
                    <a:pt x="2234" y="3718"/>
                  </a:lnTo>
                  <a:lnTo>
                    <a:pt x="1974" y="4148"/>
                  </a:lnTo>
                  <a:lnTo>
                    <a:pt x="1721" y="4591"/>
                  </a:lnTo>
                  <a:lnTo>
                    <a:pt x="1484" y="5061"/>
                  </a:lnTo>
                  <a:lnTo>
                    <a:pt x="1264" y="5544"/>
                  </a:lnTo>
                  <a:lnTo>
                    <a:pt x="1060" y="6039"/>
                  </a:lnTo>
                  <a:lnTo>
                    <a:pt x="962" y="6300"/>
                  </a:lnTo>
                  <a:lnTo>
                    <a:pt x="873" y="6561"/>
                  </a:lnTo>
                  <a:lnTo>
                    <a:pt x="783" y="6822"/>
                  </a:lnTo>
                  <a:lnTo>
                    <a:pt x="693" y="7096"/>
                  </a:lnTo>
                  <a:lnTo>
                    <a:pt x="620" y="7370"/>
                  </a:lnTo>
                  <a:lnTo>
                    <a:pt x="538" y="7644"/>
                  </a:lnTo>
                  <a:lnTo>
                    <a:pt x="473" y="7930"/>
                  </a:lnTo>
                  <a:lnTo>
                    <a:pt x="408" y="8217"/>
                  </a:lnTo>
                  <a:lnTo>
                    <a:pt x="343" y="8504"/>
                  </a:lnTo>
                  <a:lnTo>
                    <a:pt x="286" y="8804"/>
                  </a:lnTo>
                  <a:lnTo>
                    <a:pt x="237" y="9104"/>
                  </a:lnTo>
                  <a:lnTo>
                    <a:pt x="188" y="9404"/>
                  </a:lnTo>
                  <a:lnTo>
                    <a:pt x="147" y="9704"/>
                  </a:lnTo>
                  <a:lnTo>
                    <a:pt x="114" y="10017"/>
                  </a:lnTo>
                  <a:lnTo>
                    <a:pt x="82" y="10317"/>
                  </a:lnTo>
                  <a:lnTo>
                    <a:pt x="57" y="10630"/>
                  </a:lnTo>
                  <a:lnTo>
                    <a:pt x="33" y="10956"/>
                  </a:lnTo>
                  <a:lnTo>
                    <a:pt x="16" y="11270"/>
                  </a:lnTo>
                  <a:lnTo>
                    <a:pt x="8" y="11596"/>
                  </a:lnTo>
                  <a:lnTo>
                    <a:pt x="0" y="11922"/>
                  </a:lnTo>
                  <a:lnTo>
                    <a:pt x="8" y="12261"/>
                  </a:lnTo>
                  <a:lnTo>
                    <a:pt x="8" y="12587"/>
                  </a:lnTo>
                  <a:lnTo>
                    <a:pt x="41" y="13213"/>
                  </a:lnTo>
                  <a:lnTo>
                    <a:pt x="90" y="13826"/>
                  </a:lnTo>
                  <a:lnTo>
                    <a:pt x="155" y="14439"/>
                  </a:lnTo>
                  <a:lnTo>
                    <a:pt x="237" y="15039"/>
                  </a:lnTo>
                  <a:lnTo>
                    <a:pt x="334" y="15639"/>
                  </a:lnTo>
                  <a:lnTo>
                    <a:pt x="449" y="16226"/>
                  </a:lnTo>
                  <a:lnTo>
                    <a:pt x="579" y="16800"/>
                  </a:lnTo>
                  <a:lnTo>
                    <a:pt x="726" y="17361"/>
                  </a:lnTo>
                  <a:lnTo>
                    <a:pt x="889" y="17908"/>
                  </a:lnTo>
                  <a:lnTo>
                    <a:pt x="1068" y="18456"/>
                  </a:lnTo>
                  <a:lnTo>
                    <a:pt x="1256" y="18978"/>
                  </a:lnTo>
                  <a:lnTo>
                    <a:pt x="1468" y="19487"/>
                  </a:lnTo>
                  <a:lnTo>
                    <a:pt x="1680" y="19982"/>
                  </a:lnTo>
                  <a:lnTo>
                    <a:pt x="1916" y="20465"/>
                  </a:lnTo>
                  <a:lnTo>
                    <a:pt x="2161" y="20921"/>
                  </a:lnTo>
                  <a:lnTo>
                    <a:pt x="2414" y="21365"/>
                  </a:lnTo>
                  <a:lnTo>
                    <a:pt x="2683" y="21782"/>
                  </a:lnTo>
                  <a:lnTo>
                    <a:pt x="2968" y="22187"/>
                  </a:lnTo>
                  <a:lnTo>
                    <a:pt x="3262" y="22565"/>
                  </a:lnTo>
                  <a:lnTo>
                    <a:pt x="3564" y="22917"/>
                  </a:lnTo>
                  <a:lnTo>
                    <a:pt x="3873" y="23256"/>
                  </a:lnTo>
                  <a:lnTo>
                    <a:pt x="4191" y="23569"/>
                  </a:lnTo>
                  <a:lnTo>
                    <a:pt x="4526" y="23856"/>
                  </a:lnTo>
                  <a:lnTo>
                    <a:pt x="4868" y="24104"/>
                  </a:lnTo>
                  <a:lnTo>
                    <a:pt x="5211" y="24339"/>
                  </a:lnTo>
                  <a:lnTo>
                    <a:pt x="5570" y="24547"/>
                  </a:lnTo>
                  <a:lnTo>
                    <a:pt x="5749" y="24639"/>
                  </a:lnTo>
                  <a:lnTo>
                    <a:pt x="5937" y="24717"/>
                  </a:lnTo>
                  <a:lnTo>
                    <a:pt x="6116" y="24795"/>
                  </a:lnTo>
                  <a:lnTo>
                    <a:pt x="6303" y="24860"/>
                  </a:lnTo>
                  <a:lnTo>
                    <a:pt x="6491" y="24926"/>
                  </a:lnTo>
                  <a:lnTo>
                    <a:pt x="6679" y="24978"/>
                  </a:lnTo>
                  <a:lnTo>
                    <a:pt x="6874" y="25030"/>
                  </a:lnTo>
                  <a:lnTo>
                    <a:pt x="7070" y="25069"/>
                  </a:lnTo>
                  <a:lnTo>
                    <a:pt x="7258" y="25095"/>
                  </a:lnTo>
                  <a:lnTo>
                    <a:pt x="7453" y="25108"/>
                  </a:lnTo>
                  <a:lnTo>
                    <a:pt x="7657" y="25121"/>
                  </a:lnTo>
                  <a:lnTo>
                    <a:pt x="7853" y="25134"/>
                  </a:lnTo>
                  <a:lnTo>
                    <a:pt x="7926" y="25121"/>
                  </a:lnTo>
                  <a:lnTo>
                    <a:pt x="8000" y="25121"/>
                  </a:lnTo>
                  <a:lnTo>
                    <a:pt x="8138" y="25069"/>
                  </a:lnTo>
                  <a:lnTo>
                    <a:pt x="8261" y="25004"/>
                  </a:lnTo>
                  <a:lnTo>
                    <a:pt x="8375" y="24926"/>
                  </a:lnTo>
                  <a:lnTo>
                    <a:pt x="8464" y="25030"/>
                  </a:lnTo>
                  <a:lnTo>
                    <a:pt x="8554" y="25121"/>
                  </a:lnTo>
                  <a:lnTo>
                    <a:pt x="8660" y="25200"/>
                  </a:lnTo>
                  <a:lnTo>
                    <a:pt x="8766" y="25252"/>
                  </a:lnTo>
                  <a:lnTo>
                    <a:pt x="8888" y="25304"/>
                  </a:lnTo>
                  <a:lnTo>
                    <a:pt x="9019" y="25330"/>
                  </a:lnTo>
                  <a:lnTo>
                    <a:pt x="9149" y="25343"/>
                  </a:lnTo>
                  <a:lnTo>
                    <a:pt x="9296" y="25343"/>
                  </a:lnTo>
                  <a:lnTo>
                    <a:pt x="9492" y="25317"/>
                  </a:lnTo>
                  <a:lnTo>
                    <a:pt x="9688" y="25278"/>
                  </a:lnTo>
                  <a:lnTo>
                    <a:pt x="9883" y="25226"/>
                  </a:lnTo>
                  <a:lnTo>
                    <a:pt x="10071" y="25160"/>
                  </a:lnTo>
                  <a:lnTo>
                    <a:pt x="10258" y="25095"/>
                  </a:lnTo>
                  <a:lnTo>
                    <a:pt x="10446" y="25030"/>
                  </a:lnTo>
                  <a:lnTo>
                    <a:pt x="10633" y="24939"/>
                  </a:lnTo>
                  <a:lnTo>
                    <a:pt x="10813" y="24847"/>
                  </a:lnTo>
                  <a:lnTo>
                    <a:pt x="10992" y="24756"/>
                  </a:lnTo>
                  <a:lnTo>
                    <a:pt x="11172" y="24639"/>
                  </a:lnTo>
                  <a:lnTo>
                    <a:pt x="11343" y="24521"/>
                  </a:lnTo>
                  <a:lnTo>
                    <a:pt x="11514" y="24404"/>
                  </a:lnTo>
                  <a:lnTo>
                    <a:pt x="11685" y="24273"/>
                  </a:lnTo>
                  <a:lnTo>
                    <a:pt x="11848" y="24130"/>
                  </a:lnTo>
                  <a:lnTo>
                    <a:pt x="12020" y="23987"/>
                  </a:lnTo>
                  <a:lnTo>
                    <a:pt x="12183" y="23830"/>
                  </a:lnTo>
                  <a:lnTo>
                    <a:pt x="12338" y="23673"/>
                  </a:lnTo>
                  <a:lnTo>
                    <a:pt x="12493" y="23517"/>
                  </a:lnTo>
                  <a:lnTo>
                    <a:pt x="12802" y="23165"/>
                  </a:lnTo>
                  <a:lnTo>
                    <a:pt x="13096" y="22787"/>
                  </a:lnTo>
                  <a:lnTo>
                    <a:pt x="13381" y="22382"/>
                  </a:lnTo>
                  <a:lnTo>
                    <a:pt x="13651" y="21965"/>
                  </a:lnTo>
                  <a:lnTo>
                    <a:pt x="13903" y="21521"/>
                  </a:lnTo>
                  <a:lnTo>
                    <a:pt x="14156" y="21052"/>
                  </a:lnTo>
                  <a:lnTo>
                    <a:pt x="14384" y="20569"/>
                  </a:lnTo>
                  <a:lnTo>
                    <a:pt x="14605" y="20074"/>
                  </a:lnTo>
                  <a:lnTo>
                    <a:pt x="14817" y="19552"/>
                  </a:lnTo>
                  <a:lnTo>
                    <a:pt x="15004" y="19017"/>
                  </a:lnTo>
                  <a:lnTo>
                    <a:pt x="15184" y="18482"/>
                  </a:lnTo>
                  <a:lnTo>
                    <a:pt x="15347" y="17921"/>
                  </a:lnTo>
                  <a:lnTo>
                    <a:pt x="15502" y="17348"/>
                  </a:lnTo>
                  <a:lnTo>
                    <a:pt x="15632" y="16774"/>
                  </a:lnTo>
                  <a:lnTo>
                    <a:pt x="15754" y="16187"/>
                  </a:lnTo>
                  <a:lnTo>
                    <a:pt x="15860" y="15587"/>
                  </a:lnTo>
                  <a:lnTo>
                    <a:pt x="15942" y="14987"/>
                  </a:lnTo>
                  <a:lnTo>
                    <a:pt x="16015" y="14387"/>
                  </a:lnTo>
                  <a:lnTo>
                    <a:pt x="16072" y="13774"/>
                  </a:lnTo>
                  <a:lnTo>
                    <a:pt x="16105" y="13161"/>
                  </a:lnTo>
                  <a:lnTo>
                    <a:pt x="16129" y="12548"/>
                  </a:lnTo>
                  <a:lnTo>
                    <a:pt x="16129" y="11935"/>
                  </a:lnTo>
                  <a:lnTo>
                    <a:pt x="16113" y="11335"/>
                  </a:lnTo>
                  <a:lnTo>
                    <a:pt x="16097" y="11009"/>
                  </a:lnTo>
                  <a:lnTo>
                    <a:pt x="16081" y="10683"/>
                  </a:lnTo>
                  <a:lnTo>
                    <a:pt x="16056" y="10370"/>
                  </a:lnTo>
                  <a:lnTo>
                    <a:pt x="16023" y="10057"/>
                  </a:lnTo>
                  <a:lnTo>
                    <a:pt x="15991" y="9757"/>
                  </a:lnTo>
                  <a:lnTo>
                    <a:pt x="15950" y="9443"/>
                  </a:lnTo>
                  <a:lnTo>
                    <a:pt x="15901" y="9143"/>
                  </a:lnTo>
                  <a:lnTo>
                    <a:pt x="15852" y="8844"/>
                  </a:lnTo>
                  <a:lnTo>
                    <a:pt x="15795" y="8557"/>
                  </a:lnTo>
                  <a:lnTo>
                    <a:pt x="15738" y="8257"/>
                  </a:lnTo>
                  <a:lnTo>
                    <a:pt x="15673" y="7970"/>
                  </a:lnTo>
                  <a:lnTo>
                    <a:pt x="15608" y="7696"/>
                  </a:lnTo>
                  <a:lnTo>
                    <a:pt x="15534" y="7409"/>
                  </a:lnTo>
                  <a:lnTo>
                    <a:pt x="15461" y="7135"/>
                  </a:lnTo>
                  <a:lnTo>
                    <a:pt x="15379" y="6874"/>
                  </a:lnTo>
                  <a:lnTo>
                    <a:pt x="15298" y="6600"/>
                  </a:lnTo>
                  <a:lnTo>
                    <a:pt x="15110" y="6091"/>
                  </a:lnTo>
                  <a:lnTo>
                    <a:pt x="14914" y="5583"/>
                  </a:lnTo>
                  <a:lnTo>
                    <a:pt x="14702" y="5100"/>
                  </a:lnTo>
                  <a:lnTo>
                    <a:pt x="14474" y="4644"/>
                  </a:lnTo>
                  <a:lnTo>
                    <a:pt x="14229" y="4187"/>
                  </a:lnTo>
                  <a:lnTo>
                    <a:pt x="13977" y="3770"/>
                  </a:lnTo>
                  <a:lnTo>
                    <a:pt x="13708" y="3365"/>
                  </a:lnTo>
                  <a:lnTo>
                    <a:pt x="13430" y="2974"/>
                  </a:lnTo>
                  <a:lnTo>
                    <a:pt x="13145" y="2609"/>
                  </a:lnTo>
                  <a:lnTo>
                    <a:pt x="12843" y="2270"/>
                  </a:lnTo>
                  <a:lnTo>
                    <a:pt x="12525" y="1957"/>
                  </a:lnTo>
                  <a:lnTo>
                    <a:pt x="12207" y="1657"/>
                  </a:lnTo>
                  <a:lnTo>
                    <a:pt x="11873" y="1383"/>
                  </a:lnTo>
                  <a:lnTo>
                    <a:pt x="11539" y="1122"/>
                  </a:lnTo>
                  <a:lnTo>
                    <a:pt x="11188" y="900"/>
                  </a:lnTo>
                  <a:lnTo>
                    <a:pt x="10829" y="692"/>
                  </a:lnTo>
                  <a:lnTo>
                    <a:pt x="10470" y="522"/>
                  </a:lnTo>
                  <a:lnTo>
                    <a:pt x="10103" y="366"/>
                  </a:lnTo>
                  <a:lnTo>
                    <a:pt x="9728" y="235"/>
                  </a:lnTo>
                  <a:lnTo>
                    <a:pt x="9353" y="131"/>
                  </a:lnTo>
                  <a:lnTo>
                    <a:pt x="8970" y="66"/>
                  </a:lnTo>
                  <a:lnTo>
                    <a:pt x="8579" y="13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-3638900" y="-4086325"/>
              <a:ext cx="399575" cy="328400"/>
            </a:xfrm>
            <a:custGeom>
              <a:avLst/>
              <a:gdLst/>
              <a:ahLst/>
              <a:cxnLst/>
              <a:rect l="l" t="t" r="r" b="b"/>
              <a:pathLst>
                <a:path w="15983" h="13136" extrusionOk="0">
                  <a:moveTo>
                    <a:pt x="15159" y="1"/>
                  </a:moveTo>
                  <a:lnTo>
                    <a:pt x="7584" y="53"/>
                  </a:lnTo>
                  <a:lnTo>
                    <a:pt x="3784" y="79"/>
                  </a:lnTo>
                  <a:lnTo>
                    <a:pt x="0" y="79"/>
                  </a:lnTo>
                  <a:lnTo>
                    <a:pt x="0" y="1005"/>
                  </a:lnTo>
                  <a:lnTo>
                    <a:pt x="98" y="1018"/>
                  </a:lnTo>
                  <a:lnTo>
                    <a:pt x="188" y="1031"/>
                  </a:lnTo>
                  <a:lnTo>
                    <a:pt x="278" y="1070"/>
                  </a:lnTo>
                  <a:lnTo>
                    <a:pt x="376" y="1109"/>
                  </a:lnTo>
                  <a:lnTo>
                    <a:pt x="457" y="1162"/>
                  </a:lnTo>
                  <a:lnTo>
                    <a:pt x="547" y="1240"/>
                  </a:lnTo>
                  <a:lnTo>
                    <a:pt x="628" y="1318"/>
                  </a:lnTo>
                  <a:lnTo>
                    <a:pt x="702" y="1422"/>
                  </a:lnTo>
                  <a:lnTo>
                    <a:pt x="775" y="1527"/>
                  </a:lnTo>
                  <a:lnTo>
                    <a:pt x="840" y="1644"/>
                  </a:lnTo>
                  <a:lnTo>
                    <a:pt x="897" y="1775"/>
                  </a:lnTo>
                  <a:lnTo>
                    <a:pt x="946" y="1931"/>
                  </a:lnTo>
                  <a:lnTo>
                    <a:pt x="987" y="2088"/>
                  </a:lnTo>
                  <a:lnTo>
                    <a:pt x="1020" y="2257"/>
                  </a:lnTo>
                  <a:lnTo>
                    <a:pt x="1044" y="2440"/>
                  </a:lnTo>
                  <a:lnTo>
                    <a:pt x="1052" y="2649"/>
                  </a:lnTo>
                  <a:lnTo>
                    <a:pt x="1126" y="5257"/>
                  </a:lnTo>
                  <a:lnTo>
                    <a:pt x="1199" y="7892"/>
                  </a:lnTo>
                  <a:lnTo>
                    <a:pt x="1256" y="10513"/>
                  </a:lnTo>
                  <a:lnTo>
                    <a:pt x="1273" y="11818"/>
                  </a:lnTo>
                  <a:lnTo>
                    <a:pt x="1289" y="13135"/>
                  </a:lnTo>
                  <a:lnTo>
                    <a:pt x="4926" y="12953"/>
                  </a:lnTo>
                  <a:lnTo>
                    <a:pt x="8563" y="12809"/>
                  </a:lnTo>
                  <a:lnTo>
                    <a:pt x="12208" y="12666"/>
                  </a:lnTo>
                  <a:lnTo>
                    <a:pt x="15844" y="12548"/>
                  </a:lnTo>
                  <a:lnTo>
                    <a:pt x="15893" y="11792"/>
                  </a:lnTo>
                  <a:lnTo>
                    <a:pt x="15934" y="11035"/>
                  </a:lnTo>
                  <a:lnTo>
                    <a:pt x="15959" y="10292"/>
                  </a:lnTo>
                  <a:lnTo>
                    <a:pt x="15975" y="9548"/>
                  </a:lnTo>
                  <a:lnTo>
                    <a:pt x="15983" y="8805"/>
                  </a:lnTo>
                  <a:lnTo>
                    <a:pt x="15975" y="8061"/>
                  </a:lnTo>
                  <a:lnTo>
                    <a:pt x="15959" y="7318"/>
                  </a:lnTo>
                  <a:lnTo>
                    <a:pt x="15926" y="6574"/>
                  </a:lnTo>
                  <a:lnTo>
                    <a:pt x="15877" y="5831"/>
                  </a:lnTo>
                  <a:lnTo>
                    <a:pt x="15820" y="5101"/>
                  </a:lnTo>
                  <a:lnTo>
                    <a:pt x="15747" y="4357"/>
                  </a:lnTo>
                  <a:lnTo>
                    <a:pt x="15665" y="3627"/>
                  </a:lnTo>
                  <a:lnTo>
                    <a:pt x="15559" y="2883"/>
                  </a:lnTo>
                  <a:lnTo>
                    <a:pt x="15445" y="2153"/>
                  </a:lnTo>
                  <a:lnTo>
                    <a:pt x="15306" y="1409"/>
                  </a:lnTo>
                  <a:lnTo>
                    <a:pt x="15159" y="666"/>
                  </a:lnTo>
                  <a:lnTo>
                    <a:pt x="15135" y="496"/>
                  </a:lnTo>
                  <a:lnTo>
                    <a:pt x="15119" y="327"/>
                  </a:lnTo>
                  <a:lnTo>
                    <a:pt x="15127" y="236"/>
                  </a:lnTo>
                  <a:lnTo>
                    <a:pt x="15135" y="157"/>
                  </a:lnTo>
                  <a:lnTo>
                    <a:pt x="1515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-3591400" y="-9121600"/>
              <a:ext cx="2430225" cy="2236600"/>
            </a:xfrm>
            <a:custGeom>
              <a:avLst/>
              <a:gdLst/>
              <a:ahLst/>
              <a:cxnLst/>
              <a:rect l="l" t="t" r="r" b="b"/>
              <a:pathLst>
                <a:path w="97209" h="89464" extrusionOk="0">
                  <a:moveTo>
                    <a:pt x="65684" y="8453"/>
                  </a:moveTo>
                  <a:lnTo>
                    <a:pt x="65561" y="9013"/>
                  </a:lnTo>
                  <a:lnTo>
                    <a:pt x="65431" y="9587"/>
                  </a:lnTo>
                  <a:lnTo>
                    <a:pt x="65292" y="10148"/>
                  </a:lnTo>
                  <a:lnTo>
                    <a:pt x="65154" y="10709"/>
                  </a:lnTo>
                  <a:lnTo>
                    <a:pt x="65007" y="11270"/>
                  </a:lnTo>
                  <a:lnTo>
                    <a:pt x="64852" y="11818"/>
                  </a:lnTo>
                  <a:lnTo>
                    <a:pt x="64689" y="12366"/>
                  </a:lnTo>
                  <a:lnTo>
                    <a:pt x="64526" y="12913"/>
                  </a:lnTo>
                  <a:lnTo>
                    <a:pt x="64363" y="13461"/>
                  </a:lnTo>
                  <a:lnTo>
                    <a:pt x="64191" y="13996"/>
                  </a:lnTo>
                  <a:lnTo>
                    <a:pt x="64012" y="14518"/>
                  </a:lnTo>
                  <a:lnTo>
                    <a:pt x="63824" y="15052"/>
                  </a:lnTo>
                  <a:lnTo>
                    <a:pt x="63637" y="15574"/>
                  </a:lnTo>
                  <a:lnTo>
                    <a:pt x="63441" y="16083"/>
                  </a:lnTo>
                  <a:lnTo>
                    <a:pt x="63246" y="16591"/>
                  </a:lnTo>
                  <a:lnTo>
                    <a:pt x="63042" y="17100"/>
                  </a:lnTo>
                  <a:lnTo>
                    <a:pt x="62830" y="17596"/>
                  </a:lnTo>
                  <a:lnTo>
                    <a:pt x="62618" y="18091"/>
                  </a:lnTo>
                  <a:lnTo>
                    <a:pt x="62397" y="18574"/>
                  </a:lnTo>
                  <a:lnTo>
                    <a:pt x="62177" y="19057"/>
                  </a:lnTo>
                  <a:lnTo>
                    <a:pt x="61949" y="19526"/>
                  </a:lnTo>
                  <a:lnTo>
                    <a:pt x="61712" y="19983"/>
                  </a:lnTo>
                  <a:lnTo>
                    <a:pt x="61476" y="20452"/>
                  </a:lnTo>
                  <a:lnTo>
                    <a:pt x="61231" y="20896"/>
                  </a:lnTo>
                  <a:lnTo>
                    <a:pt x="60987" y="21339"/>
                  </a:lnTo>
                  <a:lnTo>
                    <a:pt x="60734" y="21783"/>
                  </a:lnTo>
                  <a:lnTo>
                    <a:pt x="60481" y="22200"/>
                  </a:lnTo>
                  <a:lnTo>
                    <a:pt x="60220" y="22630"/>
                  </a:lnTo>
                  <a:lnTo>
                    <a:pt x="59951" y="23035"/>
                  </a:lnTo>
                  <a:lnTo>
                    <a:pt x="59682" y="23439"/>
                  </a:lnTo>
                  <a:lnTo>
                    <a:pt x="59413" y="23830"/>
                  </a:lnTo>
                  <a:lnTo>
                    <a:pt x="59136" y="24222"/>
                  </a:lnTo>
                  <a:lnTo>
                    <a:pt x="58850" y="24600"/>
                  </a:lnTo>
                  <a:lnTo>
                    <a:pt x="58565" y="24965"/>
                  </a:lnTo>
                  <a:lnTo>
                    <a:pt x="58271" y="25317"/>
                  </a:lnTo>
                  <a:lnTo>
                    <a:pt x="57978" y="25669"/>
                  </a:lnTo>
                  <a:lnTo>
                    <a:pt x="57676" y="26009"/>
                  </a:lnTo>
                  <a:lnTo>
                    <a:pt x="57374" y="26335"/>
                  </a:lnTo>
                  <a:lnTo>
                    <a:pt x="57065" y="26661"/>
                  </a:lnTo>
                  <a:lnTo>
                    <a:pt x="56755" y="26974"/>
                  </a:lnTo>
                  <a:lnTo>
                    <a:pt x="56437" y="27261"/>
                  </a:lnTo>
                  <a:lnTo>
                    <a:pt x="56119" y="27561"/>
                  </a:lnTo>
                  <a:lnTo>
                    <a:pt x="55792" y="27835"/>
                  </a:lnTo>
                  <a:lnTo>
                    <a:pt x="55458" y="28095"/>
                  </a:lnTo>
                  <a:lnTo>
                    <a:pt x="55132" y="28356"/>
                  </a:lnTo>
                  <a:lnTo>
                    <a:pt x="54789" y="28591"/>
                  </a:lnTo>
                  <a:lnTo>
                    <a:pt x="54455" y="28826"/>
                  </a:lnTo>
                  <a:lnTo>
                    <a:pt x="54113" y="29048"/>
                  </a:lnTo>
                  <a:lnTo>
                    <a:pt x="53762" y="29256"/>
                  </a:lnTo>
                  <a:lnTo>
                    <a:pt x="53411" y="29452"/>
                  </a:lnTo>
                  <a:lnTo>
                    <a:pt x="53053" y="29635"/>
                  </a:lnTo>
                  <a:lnTo>
                    <a:pt x="52694" y="29804"/>
                  </a:lnTo>
                  <a:lnTo>
                    <a:pt x="52335" y="29961"/>
                  </a:lnTo>
                  <a:lnTo>
                    <a:pt x="51968" y="30104"/>
                  </a:lnTo>
                  <a:lnTo>
                    <a:pt x="51601" y="30235"/>
                  </a:lnTo>
                  <a:lnTo>
                    <a:pt x="51226" y="30352"/>
                  </a:lnTo>
                  <a:lnTo>
                    <a:pt x="50851" y="30469"/>
                  </a:lnTo>
                  <a:lnTo>
                    <a:pt x="50468" y="30561"/>
                  </a:lnTo>
                  <a:lnTo>
                    <a:pt x="50084" y="30626"/>
                  </a:lnTo>
                  <a:lnTo>
                    <a:pt x="49693" y="30691"/>
                  </a:lnTo>
                  <a:lnTo>
                    <a:pt x="49310" y="30743"/>
                  </a:lnTo>
                  <a:lnTo>
                    <a:pt x="48910" y="30782"/>
                  </a:lnTo>
                  <a:lnTo>
                    <a:pt x="48519" y="30795"/>
                  </a:lnTo>
                  <a:lnTo>
                    <a:pt x="48111" y="30808"/>
                  </a:lnTo>
                  <a:lnTo>
                    <a:pt x="47711" y="30795"/>
                  </a:lnTo>
                  <a:lnTo>
                    <a:pt x="47320" y="30769"/>
                  </a:lnTo>
                  <a:lnTo>
                    <a:pt x="46929" y="30730"/>
                  </a:lnTo>
                  <a:lnTo>
                    <a:pt x="46537" y="30678"/>
                  </a:lnTo>
                  <a:lnTo>
                    <a:pt x="46154" y="30613"/>
                  </a:lnTo>
                  <a:lnTo>
                    <a:pt x="45779" y="30534"/>
                  </a:lnTo>
                  <a:lnTo>
                    <a:pt x="45404" y="30443"/>
                  </a:lnTo>
                  <a:lnTo>
                    <a:pt x="45029" y="30339"/>
                  </a:lnTo>
                  <a:lnTo>
                    <a:pt x="44662" y="30221"/>
                  </a:lnTo>
                  <a:lnTo>
                    <a:pt x="44303" y="30091"/>
                  </a:lnTo>
                  <a:lnTo>
                    <a:pt x="43944" y="29948"/>
                  </a:lnTo>
                  <a:lnTo>
                    <a:pt x="43594" y="29791"/>
                  </a:lnTo>
                  <a:lnTo>
                    <a:pt x="43251" y="29621"/>
                  </a:lnTo>
                  <a:lnTo>
                    <a:pt x="42900" y="29439"/>
                  </a:lnTo>
                  <a:lnTo>
                    <a:pt x="42566" y="29243"/>
                  </a:lnTo>
                  <a:lnTo>
                    <a:pt x="42232" y="29048"/>
                  </a:lnTo>
                  <a:lnTo>
                    <a:pt x="41897" y="28826"/>
                  </a:lnTo>
                  <a:lnTo>
                    <a:pt x="41571" y="28604"/>
                  </a:lnTo>
                  <a:lnTo>
                    <a:pt x="41253" y="28369"/>
                  </a:lnTo>
                  <a:lnTo>
                    <a:pt x="40935" y="28122"/>
                  </a:lnTo>
                  <a:lnTo>
                    <a:pt x="40617" y="27861"/>
                  </a:lnTo>
                  <a:lnTo>
                    <a:pt x="40315" y="27600"/>
                  </a:lnTo>
                  <a:lnTo>
                    <a:pt x="40006" y="27313"/>
                  </a:lnTo>
                  <a:lnTo>
                    <a:pt x="39712" y="27026"/>
                  </a:lnTo>
                  <a:lnTo>
                    <a:pt x="39410" y="26726"/>
                  </a:lnTo>
                  <a:lnTo>
                    <a:pt x="39125" y="26426"/>
                  </a:lnTo>
                  <a:lnTo>
                    <a:pt x="38831" y="26100"/>
                  </a:lnTo>
                  <a:lnTo>
                    <a:pt x="38554" y="25774"/>
                  </a:lnTo>
                  <a:lnTo>
                    <a:pt x="38277" y="25435"/>
                  </a:lnTo>
                  <a:lnTo>
                    <a:pt x="38000" y="25096"/>
                  </a:lnTo>
                  <a:lnTo>
                    <a:pt x="37731" y="24730"/>
                  </a:lnTo>
                  <a:lnTo>
                    <a:pt x="37461" y="24378"/>
                  </a:lnTo>
                  <a:lnTo>
                    <a:pt x="37201" y="24000"/>
                  </a:lnTo>
                  <a:lnTo>
                    <a:pt x="36948" y="23622"/>
                  </a:lnTo>
                  <a:lnTo>
                    <a:pt x="36695" y="23230"/>
                  </a:lnTo>
                  <a:lnTo>
                    <a:pt x="36442" y="22826"/>
                  </a:lnTo>
                  <a:lnTo>
                    <a:pt x="36198" y="22422"/>
                  </a:lnTo>
                  <a:lnTo>
                    <a:pt x="35961" y="22017"/>
                  </a:lnTo>
                  <a:lnTo>
                    <a:pt x="35725" y="21600"/>
                  </a:lnTo>
                  <a:lnTo>
                    <a:pt x="35496" y="21170"/>
                  </a:lnTo>
                  <a:lnTo>
                    <a:pt x="35268" y="20726"/>
                  </a:lnTo>
                  <a:lnTo>
                    <a:pt x="35040" y="20296"/>
                  </a:lnTo>
                  <a:lnTo>
                    <a:pt x="34828" y="19839"/>
                  </a:lnTo>
                  <a:lnTo>
                    <a:pt x="34607" y="19383"/>
                  </a:lnTo>
                  <a:lnTo>
                    <a:pt x="34404" y="18926"/>
                  </a:lnTo>
                  <a:lnTo>
                    <a:pt x="34192" y="18457"/>
                  </a:lnTo>
                  <a:lnTo>
                    <a:pt x="33988" y="17987"/>
                  </a:lnTo>
                  <a:lnTo>
                    <a:pt x="33792" y="17504"/>
                  </a:lnTo>
                  <a:lnTo>
                    <a:pt x="33604" y="17022"/>
                  </a:lnTo>
                  <a:lnTo>
                    <a:pt x="33409" y="16526"/>
                  </a:lnTo>
                  <a:lnTo>
                    <a:pt x="33229" y="16031"/>
                  </a:lnTo>
                  <a:lnTo>
                    <a:pt x="33042" y="15522"/>
                  </a:lnTo>
                  <a:lnTo>
                    <a:pt x="32871" y="15026"/>
                  </a:lnTo>
                  <a:lnTo>
                    <a:pt x="32699" y="14505"/>
                  </a:lnTo>
                  <a:lnTo>
                    <a:pt x="32528" y="13996"/>
                  </a:lnTo>
                  <a:lnTo>
                    <a:pt x="32365" y="13474"/>
                  </a:lnTo>
                  <a:lnTo>
                    <a:pt x="32047" y="12418"/>
                  </a:lnTo>
                  <a:lnTo>
                    <a:pt x="31745" y="11348"/>
                  </a:lnTo>
                  <a:lnTo>
                    <a:pt x="31468" y="10253"/>
                  </a:lnTo>
                  <a:lnTo>
                    <a:pt x="31199" y="9157"/>
                  </a:lnTo>
                  <a:lnTo>
                    <a:pt x="31199" y="9157"/>
                  </a:lnTo>
                  <a:lnTo>
                    <a:pt x="33352" y="9183"/>
                  </a:lnTo>
                  <a:lnTo>
                    <a:pt x="35504" y="9209"/>
                  </a:lnTo>
                  <a:lnTo>
                    <a:pt x="39818" y="9209"/>
                  </a:lnTo>
                  <a:lnTo>
                    <a:pt x="41971" y="9196"/>
                  </a:lnTo>
                  <a:lnTo>
                    <a:pt x="44132" y="9170"/>
                  </a:lnTo>
                  <a:lnTo>
                    <a:pt x="46284" y="9144"/>
                  </a:lnTo>
                  <a:lnTo>
                    <a:pt x="48445" y="9105"/>
                  </a:lnTo>
                  <a:lnTo>
                    <a:pt x="50598" y="9053"/>
                  </a:lnTo>
                  <a:lnTo>
                    <a:pt x="52751" y="8987"/>
                  </a:lnTo>
                  <a:lnTo>
                    <a:pt x="54912" y="8922"/>
                  </a:lnTo>
                  <a:lnTo>
                    <a:pt x="57065" y="8844"/>
                  </a:lnTo>
                  <a:lnTo>
                    <a:pt x="59225" y="8766"/>
                  </a:lnTo>
                  <a:lnTo>
                    <a:pt x="61378" y="8661"/>
                  </a:lnTo>
                  <a:lnTo>
                    <a:pt x="63531" y="8557"/>
                  </a:lnTo>
                  <a:lnTo>
                    <a:pt x="65684" y="8453"/>
                  </a:lnTo>
                  <a:close/>
                  <a:moveTo>
                    <a:pt x="95325" y="1"/>
                  </a:moveTo>
                  <a:lnTo>
                    <a:pt x="95170" y="14"/>
                  </a:lnTo>
                  <a:lnTo>
                    <a:pt x="95023" y="40"/>
                  </a:lnTo>
                  <a:lnTo>
                    <a:pt x="94876" y="79"/>
                  </a:lnTo>
                  <a:lnTo>
                    <a:pt x="94729" y="157"/>
                  </a:lnTo>
                  <a:lnTo>
                    <a:pt x="94591" y="235"/>
                  </a:lnTo>
                  <a:lnTo>
                    <a:pt x="94460" y="353"/>
                  </a:lnTo>
                  <a:lnTo>
                    <a:pt x="94338" y="470"/>
                  </a:lnTo>
                  <a:lnTo>
                    <a:pt x="94224" y="627"/>
                  </a:lnTo>
                  <a:lnTo>
                    <a:pt x="94126" y="796"/>
                  </a:lnTo>
                  <a:lnTo>
                    <a:pt x="94028" y="992"/>
                  </a:lnTo>
                  <a:lnTo>
                    <a:pt x="93955" y="1201"/>
                  </a:lnTo>
                  <a:lnTo>
                    <a:pt x="93890" y="1448"/>
                  </a:lnTo>
                  <a:lnTo>
                    <a:pt x="93832" y="1709"/>
                  </a:lnTo>
                  <a:lnTo>
                    <a:pt x="93800" y="1983"/>
                  </a:lnTo>
                  <a:lnTo>
                    <a:pt x="93759" y="2479"/>
                  </a:lnTo>
                  <a:lnTo>
                    <a:pt x="93710" y="2974"/>
                  </a:lnTo>
                  <a:lnTo>
                    <a:pt x="93661" y="3457"/>
                  </a:lnTo>
                  <a:lnTo>
                    <a:pt x="93620" y="3953"/>
                  </a:lnTo>
                  <a:lnTo>
                    <a:pt x="93433" y="5805"/>
                  </a:lnTo>
                  <a:lnTo>
                    <a:pt x="93245" y="7644"/>
                  </a:lnTo>
                  <a:lnTo>
                    <a:pt x="93041" y="9470"/>
                  </a:lnTo>
                  <a:lnTo>
                    <a:pt x="92838" y="11296"/>
                  </a:lnTo>
                  <a:lnTo>
                    <a:pt x="92617" y="13109"/>
                  </a:lnTo>
                  <a:lnTo>
                    <a:pt x="92381" y="14909"/>
                  </a:lnTo>
                  <a:lnTo>
                    <a:pt x="92144" y="16696"/>
                  </a:lnTo>
                  <a:lnTo>
                    <a:pt x="91892" y="18470"/>
                  </a:lnTo>
                  <a:lnTo>
                    <a:pt x="91631" y="20230"/>
                  </a:lnTo>
                  <a:lnTo>
                    <a:pt x="91354" y="21978"/>
                  </a:lnTo>
                  <a:lnTo>
                    <a:pt x="91068" y="23713"/>
                  </a:lnTo>
                  <a:lnTo>
                    <a:pt x="90766" y="25435"/>
                  </a:lnTo>
                  <a:lnTo>
                    <a:pt x="90457" y="27143"/>
                  </a:lnTo>
                  <a:lnTo>
                    <a:pt x="90130" y="28826"/>
                  </a:lnTo>
                  <a:lnTo>
                    <a:pt x="89796" y="30508"/>
                  </a:lnTo>
                  <a:lnTo>
                    <a:pt x="89445" y="32165"/>
                  </a:lnTo>
                  <a:lnTo>
                    <a:pt x="89087" y="33795"/>
                  </a:lnTo>
                  <a:lnTo>
                    <a:pt x="88712" y="35426"/>
                  </a:lnTo>
                  <a:lnTo>
                    <a:pt x="88320" y="37030"/>
                  </a:lnTo>
                  <a:lnTo>
                    <a:pt x="87912" y="38621"/>
                  </a:lnTo>
                  <a:lnTo>
                    <a:pt x="87497" y="40186"/>
                  </a:lnTo>
                  <a:lnTo>
                    <a:pt x="87064" y="41738"/>
                  </a:lnTo>
                  <a:lnTo>
                    <a:pt x="86608" y="43265"/>
                  </a:lnTo>
                  <a:lnTo>
                    <a:pt x="86379" y="44021"/>
                  </a:lnTo>
                  <a:lnTo>
                    <a:pt x="86143" y="44764"/>
                  </a:lnTo>
                  <a:lnTo>
                    <a:pt x="85906" y="45508"/>
                  </a:lnTo>
                  <a:lnTo>
                    <a:pt x="85670" y="46251"/>
                  </a:lnTo>
                  <a:lnTo>
                    <a:pt x="85417" y="46982"/>
                  </a:lnTo>
                  <a:lnTo>
                    <a:pt x="85173" y="47712"/>
                  </a:lnTo>
                  <a:lnTo>
                    <a:pt x="84920" y="48443"/>
                  </a:lnTo>
                  <a:lnTo>
                    <a:pt x="84659" y="49160"/>
                  </a:lnTo>
                  <a:lnTo>
                    <a:pt x="84398" y="49864"/>
                  </a:lnTo>
                  <a:lnTo>
                    <a:pt x="84129" y="50569"/>
                  </a:lnTo>
                  <a:lnTo>
                    <a:pt x="83860" y="51273"/>
                  </a:lnTo>
                  <a:lnTo>
                    <a:pt x="83582" y="51964"/>
                  </a:lnTo>
                  <a:lnTo>
                    <a:pt x="83305" y="52656"/>
                  </a:lnTo>
                  <a:lnTo>
                    <a:pt x="83020" y="53334"/>
                  </a:lnTo>
                  <a:lnTo>
                    <a:pt x="82734" y="54012"/>
                  </a:lnTo>
                  <a:lnTo>
                    <a:pt x="82441" y="54677"/>
                  </a:lnTo>
                  <a:lnTo>
                    <a:pt x="82147" y="55342"/>
                  </a:lnTo>
                  <a:lnTo>
                    <a:pt x="81846" y="56008"/>
                  </a:lnTo>
                  <a:lnTo>
                    <a:pt x="81536" y="56647"/>
                  </a:lnTo>
                  <a:lnTo>
                    <a:pt x="81226" y="57299"/>
                  </a:lnTo>
                  <a:lnTo>
                    <a:pt x="80916" y="57938"/>
                  </a:lnTo>
                  <a:lnTo>
                    <a:pt x="80598" y="58564"/>
                  </a:lnTo>
                  <a:lnTo>
                    <a:pt x="80272" y="59190"/>
                  </a:lnTo>
                  <a:lnTo>
                    <a:pt x="79946" y="59803"/>
                  </a:lnTo>
                  <a:lnTo>
                    <a:pt x="79611" y="60416"/>
                  </a:lnTo>
                  <a:lnTo>
                    <a:pt x="79277" y="61016"/>
                  </a:lnTo>
                  <a:lnTo>
                    <a:pt x="78934" y="61616"/>
                  </a:lnTo>
                  <a:lnTo>
                    <a:pt x="78584" y="62203"/>
                  </a:lnTo>
                  <a:lnTo>
                    <a:pt x="78233" y="62790"/>
                  </a:lnTo>
                  <a:lnTo>
                    <a:pt x="77874" y="63364"/>
                  </a:lnTo>
                  <a:lnTo>
                    <a:pt x="77516" y="63925"/>
                  </a:lnTo>
                  <a:lnTo>
                    <a:pt x="77149" y="64486"/>
                  </a:lnTo>
                  <a:lnTo>
                    <a:pt x="76774" y="65046"/>
                  </a:lnTo>
                  <a:lnTo>
                    <a:pt x="76398" y="65581"/>
                  </a:lnTo>
                  <a:lnTo>
                    <a:pt x="76015" y="66129"/>
                  </a:lnTo>
                  <a:lnTo>
                    <a:pt x="75632" y="66651"/>
                  </a:lnTo>
                  <a:lnTo>
                    <a:pt x="75241" y="67172"/>
                  </a:lnTo>
                  <a:lnTo>
                    <a:pt x="74841" y="67694"/>
                  </a:lnTo>
                  <a:lnTo>
                    <a:pt x="74441" y="68203"/>
                  </a:lnTo>
                  <a:lnTo>
                    <a:pt x="74034" y="68699"/>
                  </a:lnTo>
                  <a:lnTo>
                    <a:pt x="73618" y="69194"/>
                  </a:lnTo>
                  <a:lnTo>
                    <a:pt x="73202" y="69677"/>
                  </a:lnTo>
                  <a:lnTo>
                    <a:pt x="72778" y="70146"/>
                  </a:lnTo>
                  <a:lnTo>
                    <a:pt x="72346" y="70616"/>
                  </a:lnTo>
                  <a:lnTo>
                    <a:pt x="71914" y="71072"/>
                  </a:lnTo>
                  <a:lnTo>
                    <a:pt x="71473" y="71529"/>
                  </a:lnTo>
                  <a:lnTo>
                    <a:pt x="71033" y="71972"/>
                  </a:lnTo>
                  <a:lnTo>
                    <a:pt x="70576" y="72403"/>
                  </a:lnTo>
                  <a:lnTo>
                    <a:pt x="70128" y="72820"/>
                  </a:lnTo>
                  <a:lnTo>
                    <a:pt x="69663" y="73238"/>
                  </a:lnTo>
                  <a:lnTo>
                    <a:pt x="69198" y="73655"/>
                  </a:lnTo>
                  <a:lnTo>
                    <a:pt x="68725" y="74046"/>
                  </a:lnTo>
                  <a:lnTo>
                    <a:pt x="68244" y="74437"/>
                  </a:lnTo>
                  <a:lnTo>
                    <a:pt x="67763" y="74829"/>
                  </a:lnTo>
                  <a:lnTo>
                    <a:pt x="67274" y="75194"/>
                  </a:lnTo>
                  <a:lnTo>
                    <a:pt x="66776" y="75559"/>
                  </a:lnTo>
                  <a:lnTo>
                    <a:pt x="66279" y="75911"/>
                  </a:lnTo>
                  <a:lnTo>
                    <a:pt x="65765" y="76264"/>
                  </a:lnTo>
                  <a:lnTo>
                    <a:pt x="65251" y="76603"/>
                  </a:lnTo>
                  <a:lnTo>
                    <a:pt x="64738" y="76929"/>
                  </a:lnTo>
                  <a:lnTo>
                    <a:pt x="64216" y="77242"/>
                  </a:lnTo>
                  <a:lnTo>
                    <a:pt x="63678" y="77555"/>
                  </a:lnTo>
                  <a:lnTo>
                    <a:pt x="63148" y="77855"/>
                  </a:lnTo>
                  <a:lnTo>
                    <a:pt x="62601" y="78142"/>
                  </a:lnTo>
                  <a:lnTo>
                    <a:pt x="62055" y="78416"/>
                  </a:lnTo>
                  <a:lnTo>
                    <a:pt x="61500" y="78690"/>
                  </a:lnTo>
                  <a:lnTo>
                    <a:pt x="60938" y="78950"/>
                  </a:lnTo>
                  <a:lnTo>
                    <a:pt x="60367" y="79198"/>
                  </a:lnTo>
                  <a:lnTo>
                    <a:pt x="59796" y="79446"/>
                  </a:lnTo>
                  <a:lnTo>
                    <a:pt x="59217" y="79668"/>
                  </a:lnTo>
                  <a:lnTo>
                    <a:pt x="58630" y="79889"/>
                  </a:lnTo>
                  <a:lnTo>
                    <a:pt x="58035" y="80111"/>
                  </a:lnTo>
                  <a:lnTo>
                    <a:pt x="57440" y="80307"/>
                  </a:lnTo>
                  <a:lnTo>
                    <a:pt x="56836" y="80503"/>
                  </a:lnTo>
                  <a:lnTo>
                    <a:pt x="56225" y="80672"/>
                  </a:lnTo>
                  <a:lnTo>
                    <a:pt x="55605" y="80842"/>
                  </a:lnTo>
                  <a:lnTo>
                    <a:pt x="54977" y="81011"/>
                  </a:lnTo>
                  <a:lnTo>
                    <a:pt x="54349" y="81155"/>
                  </a:lnTo>
                  <a:lnTo>
                    <a:pt x="53713" y="81298"/>
                  </a:lnTo>
                  <a:lnTo>
                    <a:pt x="53069" y="81429"/>
                  </a:lnTo>
                  <a:lnTo>
                    <a:pt x="52417" y="81546"/>
                  </a:lnTo>
                  <a:lnTo>
                    <a:pt x="51756" y="81650"/>
                  </a:lnTo>
                  <a:lnTo>
                    <a:pt x="51144" y="81729"/>
                  </a:lnTo>
                  <a:lnTo>
                    <a:pt x="50541" y="81807"/>
                  </a:lnTo>
                  <a:lnTo>
                    <a:pt x="49929" y="81872"/>
                  </a:lnTo>
                  <a:lnTo>
                    <a:pt x="49318" y="81924"/>
                  </a:lnTo>
                  <a:lnTo>
                    <a:pt x="48706" y="81950"/>
                  </a:lnTo>
                  <a:lnTo>
                    <a:pt x="48103" y="81976"/>
                  </a:lnTo>
                  <a:lnTo>
                    <a:pt x="47499" y="81989"/>
                  </a:lnTo>
                  <a:lnTo>
                    <a:pt x="46888" y="81989"/>
                  </a:lnTo>
                  <a:lnTo>
                    <a:pt x="46284" y="81976"/>
                  </a:lnTo>
                  <a:lnTo>
                    <a:pt x="45681" y="81950"/>
                  </a:lnTo>
                  <a:lnTo>
                    <a:pt x="45086" y="81911"/>
                  </a:lnTo>
                  <a:lnTo>
                    <a:pt x="44482" y="81859"/>
                  </a:lnTo>
                  <a:lnTo>
                    <a:pt x="43887" y="81794"/>
                  </a:lnTo>
                  <a:lnTo>
                    <a:pt x="43292" y="81729"/>
                  </a:lnTo>
                  <a:lnTo>
                    <a:pt x="42697" y="81637"/>
                  </a:lnTo>
                  <a:lnTo>
                    <a:pt x="42101" y="81533"/>
                  </a:lnTo>
                  <a:lnTo>
                    <a:pt x="41514" y="81429"/>
                  </a:lnTo>
                  <a:lnTo>
                    <a:pt x="40927" y="81311"/>
                  </a:lnTo>
                  <a:lnTo>
                    <a:pt x="40340" y="81168"/>
                  </a:lnTo>
                  <a:lnTo>
                    <a:pt x="39753" y="81024"/>
                  </a:lnTo>
                  <a:lnTo>
                    <a:pt x="39166" y="80868"/>
                  </a:lnTo>
                  <a:lnTo>
                    <a:pt x="38587" y="80698"/>
                  </a:lnTo>
                  <a:lnTo>
                    <a:pt x="38008" y="80516"/>
                  </a:lnTo>
                  <a:lnTo>
                    <a:pt x="37437" y="80333"/>
                  </a:lnTo>
                  <a:lnTo>
                    <a:pt x="36866" y="80124"/>
                  </a:lnTo>
                  <a:lnTo>
                    <a:pt x="36295" y="79916"/>
                  </a:lnTo>
                  <a:lnTo>
                    <a:pt x="35725" y="79694"/>
                  </a:lnTo>
                  <a:lnTo>
                    <a:pt x="35162" y="79446"/>
                  </a:lnTo>
                  <a:lnTo>
                    <a:pt x="34599" y="79198"/>
                  </a:lnTo>
                  <a:lnTo>
                    <a:pt x="34037" y="78950"/>
                  </a:lnTo>
                  <a:lnTo>
                    <a:pt x="33482" y="78676"/>
                  </a:lnTo>
                  <a:lnTo>
                    <a:pt x="32928" y="78403"/>
                  </a:lnTo>
                  <a:lnTo>
                    <a:pt x="32373" y="78103"/>
                  </a:lnTo>
                  <a:lnTo>
                    <a:pt x="31827" y="77803"/>
                  </a:lnTo>
                  <a:lnTo>
                    <a:pt x="31280" y="77490"/>
                  </a:lnTo>
                  <a:lnTo>
                    <a:pt x="30742" y="77177"/>
                  </a:lnTo>
                  <a:lnTo>
                    <a:pt x="30204" y="76837"/>
                  </a:lnTo>
                  <a:lnTo>
                    <a:pt x="29674" y="76498"/>
                  </a:lnTo>
                  <a:lnTo>
                    <a:pt x="29136" y="76146"/>
                  </a:lnTo>
                  <a:lnTo>
                    <a:pt x="28614" y="75781"/>
                  </a:lnTo>
                  <a:lnTo>
                    <a:pt x="28092" y="75403"/>
                  </a:lnTo>
                  <a:lnTo>
                    <a:pt x="27570" y="75011"/>
                  </a:lnTo>
                  <a:lnTo>
                    <a:pt x="27057" y="74620"/>
                  </a:lnTo>
                  <a:lnTo>
                    <a:pt x="26543" y="74216"/>
                  </a:lnTo>
                  <a:lnTo>
                    <a:pt x="26037" y="73798"/>
                  </a:lnTo>
                  <a:lnTo>
                    <a:pt x="25532" y="73381"/>
                  </a:lnTo>
                  <a:lnTo>
                    <a:pt x="25026" y="72938"/>
                  </a:lnTo>
                  <a:lnTo>
                    <a:pt x="24537" y="72494"/>
                  </a:lnTo>
                  <a:lnTo>
                    <a:pt x="24039" y="72038"/>
                  </a:lnTo>
                  <a:lnTo>
                    <a:pt x="23558" y="71581"/>
                  </a:lnTo>
                  <a:lnTo>
                    <a:pt x="23069" y="71111"/>
                  </a:lnTo>
                  <a:lnTo>
                    <a:pt x="22596" y="70629"/>
                  </a:lnTo>
                  <a:lnTo>
                    <a:pt x="22123" y="70133"/>
                  </a:lnTo>
                  <a:lnTo>
                    <a:pt x="21650" y="69625"/>
                  </a:lnTo>
                  <a:lnTo>
                    <a:pt x="21185" y="69116"/>
                  </a:lnTo>
                  <a:lnTo>
                    <a:pt x="20729" y="68594"/>
                  </a:lnTo>
                  <a:lnTo>
                    <a:pt x="20272" y="68072"/>
                  </a:lnTo>
                  <a:lnTo>
                    <a:pt x="19824" y="67525"/>
                  </a:lnTo>
                  <a:lnTo>
                    <a:pt x="19383" y="66977"/>
                  </a:lnTo>
                  <a:lnTo>
                    <a:pt x="18943" y="66429"/>
                  </a:lnTo>
                  <a:lnTo>
                    <a:pt x="18503" y="65855"/>
                  </a:lnTo>
                  <a:lnTo>
                    <a:pt x="18079" y="65281"/>
                  </a:lnTo>
                  <a:lnTo>
                    <a:pt x="17655" y="64694"/>
                  </a:lnTo>
                  <a:lnTo>
                    <a:pt x="17231" y="64107"/>
                  </a:lnTo>
                  <a:lnTo>
                    <a:pt x="16823" y="63507"/>
                  </a:lnTo>
                  <a:lnTo>
                    <a:pt x="16415" y="62894"/>
                  </a:lnTo>
                  <a:lnTo>
                    <a:pt x="16007" y="62281"/>
                  </a:lnTo>
                  <a:lnTo>
                    <a:pt x="15616" y="61655"/>
                  </a:lnTo>
                  <a:lnTo>
                    <a:pt x="15225" y="61016"/>
                  </a:lnTo>
                  <a:lnTo>
                    <a:pt x="14841" y="60377"/>
                  </a:lnTo>
                  <a:lnTo>
                    <a:pt x="14458" y="59725"/>
                  </a:lnTo>
                  <a:lnTo>
                    <a:pt x="14091" y="59060"/>
                  </a:lnTo>
                  <a:lnTo>
                    <a:pt x="13724" y="58395"/>
                  </a:lnTo>
                  <a:lnTo>
                    <a:pt x="13357" y="57716"/>
                  </a:lnTo>
                  <a:lnTo>
                    <a:pt x="13007" y="57038"/>
                  </a:lnTo>
                  <a:lnTo>
                    <a:pt x="12656" y="56347"/>
                  </a:lnTo>
                  <a:lnTo>
                    <a:pt x="12313" y="55642"/>
                  </a:lnTo>
                  <a:lnTo>
                    <a:pt x="11979" y="54938"/>
                  </a:lnTo>
                  <a:lnTo>
                    <a:pt x="11653" y="54221"/>
                  </a:lnTo>
                  <a:lnTo>
                    <a:pt x="11327" y="53503"/>
                  </a:lnTo>
                  <a:lnTo>
                    <a:pt x="11017" y="52773"/>
                  </a:lnTo>
                  <a:lnTo>
                    <a:pt x="10707" y="52029"/>
                  </a:lnTo>
                  <a:lnTo>
                    <a:pt x="10405" y="51286"/>
                  </a:lnTo>
                  <a:lnTo>
                    <a:pt x="10112" y="50530"/>
                  </a:lnTo>
                  <a:lnTo>
                    <a:pt x="9818" y="49773"/>
                  </a:lnTo>
                  <a:lnTo>
                    <a:pt x="9541" y="49003"/>
                  </a:lnTo>
                  <a:lnTo>
                    <a:pt x="9264" y="48221"/>
                  </a:lnTo>
                  <a:lnTo>
                    <a:pt x="8995" y="47451"/>
                  </a:lnTo>
                  <a:lnTo>
                    <a:pt x="8734" y="46656"/>
                  </a:lnTo>
                  <a:lnTo>
                    <a:pt x="8481" y="45860"/>
                  </a:lnTo>
                  <a:lnTo>
                    <a:pt x="8236" y="45051"/>
                  </a:lnTo>
                  <a:lnTo>
                    <a:pt x="8000" y="44243"/>
                  </a:lnTo>
                  <a:lnTo>
                    <a:pt x="7772" y="43434"/>
                  </a:lnTo>
                  <a:lnTo>
                    <a:pt x="7551" y="42599"/>
                  </a:lnTo>
                  <a:lnTo>
                    <a:pt x="7331" y="41778"/>
                  </a:lnTo>
                  <a:lnTo>
                    <a:pt x="7127" y="40943"/>
                  </a:lnTo>
                  <a:lnTo>
                    <a:pt x="6932" y="40095"/>
                  </a:lnTo>
                  <a:lnTo>
                    <a:pt x="6736" y="39247"/>
                  </a:lnTo>
                  <a:lnTo>
                    <a:pt x="6557" y="38386"/>
                  </a:lnTo>
                  <a:lnTo>
                    <a:pt x="6377" y="37526"/>
                  </a:lnTo>
                  <a:lnTo>
                    <a:pt x="6214" y="36652"/>
                  </a:lnTo>
                  <a:lnTo>
                    <a:pt x="6051" y="35778"/>
                  </a:lnTo>
                  <a:lnTo>
                    <a:pt x="5904" y="34904"/>
                  </a:lnTo>
                  <a:lnTo>
                    <a:pt x="5757" y="34017"/>
                  </a:lnTo>
                  <a:lnTo>
                    <a:pt x="5627" y="33117"/>
                  </a:lnTo>
                  <a:lnTo>
                    <a:pt x="5505" y="32217"/>
                  </a:lnTo>
                  <a:lnTo>
                    <a:pt x="5382" y="31317"/>
                  </a:lnTo>
                  <a:lnTo>
                    <a:pt x="5276" y="30404"/>
                  </a:lnTo>
                  <a:lnTo>
                    <a:pt x="5178" y="29478"/>
                  </a:lnTo>
                  <a:lnTo>
                    <a:pt x="5089" y="28565"/>
                  </a:lnTo>
                  <a:lnTo>
                    <a:pt x="5007" y="27639"/>
                  </a:lnTo>
                  <a:lnTo>
                    <a:pt x="4934" y="26700"/>
                  </a:lnTo>
                  <a:lnTo>
                    <a:pt x="4869" y="25761"/>
                  </a:lnTo>
                  <a:lnTo>
                    <a:pt x="4812" y="24809"/>
                  </a:lnTo>
                  <a:lnTo>
                    <a:pt x="4771" y="23869"/>
                  </a:lnTo>
                  <a:lnTo>
                    <a:pt x="4738" y="22904"/>
                  </a:lnTo>
                  <a:lnTo>
                    <a:pt x="4705" y="21952"/>
                  </a:lnTo>
                  <a:lnTo>
                    <a:pt x="4689" y="20974"/>
                  </a:lnTo>
                  <a:lnTo>
                    <a:pt x="4681" y="20009"/>
                  </a:lnTo>
                  <a:lnTo>
                    <a:pt x="4681" y="19031"/>
                  </a:lnTo>
                  <a:lnTo>
                    <a:pt x="4697" y="18052"/>
                  </a:lnTo>
                  <a:lnTo>
                    <a:pt x="4714" y="17061"/>
                  </a:lnTo>
                  <a:lnTo>
                    <a:pt x="4746" y="16070"/>
                  </a:lnTo>
                  <a:lnTo>
                    <a:pt x="4787" y="15078"/>
                  </a:lnTo>
                  <a:lnTo>
                    <a:pt x="4836" y="14074"/>
                  </a:lnTo>
                  <a:lnTo>
                    <a:pt x="4901" y="13070"/>
                  </a:lnTo>
                  <a:lnTo>
                    <a:pt x="4975" y="12066"/>
                  </a:lnTo>
                  <a:lnTo>
                    <a:pt x="5048" y="11048"/>
                  </a:lnTo>
                  <a:lnTo>
                    <a:pt x="5146" y="10839"/>
                  </a:lnTo>
                  <a:lnTo>
                    <a:pt x="5236" y="10618"/>
                  </a:lnTo>
                  <a:lnTo>
                    <a:pt x="5309" y="10383"/>
                  </a:lnTo>
                  <a:lnTo>
                    <a:pt x="5366" y="10135"/>
                  </a:lnTo>
                  <a:lnTo>
                    <a:pt x="5423" y="9874"/>
                  </a:lnTo>
                  <a:lnTo>
                    <a:pt x="5456" y="9587"/>
                  </a:lnTo>
                  <a:lnTo>
                    <a:pt x="5472" y="9300"/>
                  </a:lnTo>
                  <a:lnTo>
                    <a:pt x="5472" y="8987"/>
                  </a:lnTo>
                  <a:lnTo>
                    <a:pt x="5472" y="8192"/>
                  </a:lnTo>
                  <a:lnTo>
                    <a:pt x="8228" y="8361"/>
                  </a:lnTo>
                  <a:lnTo>
                    <a:pt x="10976" y="8518"/>
                  </a:lnTo>
                  <a:lnTo>
                    <a:pt x="13732" y="8661"/>
                  </a:lnTo>
                  <a:lnTo>
                    <a:pt x="16489" y="8779"/>
                  </a:lnTo>
                  <a:lnTo>
                    <a:pt x="19245" y="8896"/>
                  </a:lnTo>
                  <a:lnTo>
                    <a:pt x="22001" y="8987"/>
                  </a:lnTo>
                  <a:lnTo>
                    <a:pt x="24765" y="9066"/>
                  </a:lnTo>
                  <a:lnTo>
                    <a:pt x="27529" y="9118"/>
                  </a:lnTo>
                  <a:lnTo>
                    <a:pt x="27635" y="10135"/>
                  </a:lnTo>
                  <a:lnTo>
                    <a:pt x="27758" y="11139"/>
                  </a:lnTo>
                  <a:lnTo>
                    <a:pt x="27896" y="12131"/>
                  </a:lnTo>
                  <a:lnTo>
                    <a:pt x="28060" y="13083"/>
                  </a:lnTo>
                  <a:lnTo>
                    <a:pt x="28231" y="14022"/>
                  </a:lnTo>
                  <a:lnTo>
                    <a:pt x="28418" y="14948"/>
                  </a:lnTo>
                  <a:lnTo>
                    <a:pt x="28614" y="15848"/>
                  </a:lnTo>
                  <a:lnTo>
                    <a:pt x="28834" y="16735"/>
                  </a:lnTo>
                  <a:lnTo>
                    <a:pt x="29063" y="17596"/>
                  </a:lnTo>
                  <a:lnTo>
                    <a:pt x="29307" y="18431"/>
                  </a:lnTo>
                  <a:lnTo>
                    <a:pt x="29560" y="19252"/>
                  </a:lnTo>
                  <a:lnTo>
                    <a:pt x="29837" y="20048"/>
                  </a:lnTo>
                  <a:lnTo>
                    <a:pt x="30114" y="20830"/>
                  </a:lnTo>
                  <a:lnTo>
                    <a:pt x="30416" y="21600"/>
                  </a:lnTo>
                  <a:lnTo>
                    <a:pt x="30718" y="22330"/>
                  </a:lnTo>
                  <a:lnTo>
                    <a:pt x="31044" y="23061"/>
                  </a:lnTo>
                  <a:lnTo>
                    <a:pt x="31370" y="23752"/>
                  </a:lnTo>
                  <a:lnTo>
                    <a:pt x="31713" y="24430"/>
                  </a:lnTo>
                  <a:lnTo>
                    <a:pt x="32071" y="25096"/>
                  </a:lnTo>
                  <a:lnTo>
                    <a:pt x="32438" y="25735"/>
                  </a:lnTo>
                  <a:lnTo>
                    <a:pt x="32814" y="26361"/>
                  </a:lnTo>
                  <a:lnTo>
                    <a:pt x="33197" y="26961"/>
                  </a:lnTo>
                  <a:lnTo>
                    <a:pt x="33588" y="27535"/>
                  </a:lnTo>
                  <a:lnTo>
                    <a:pt x="33996" y="28095"/>
                  </a:lnTo>
                  <a:lnTo>
                    <a:pt x="34404" y="28630"/>
                  </a:lnTo>
                  <a:lnTo>
                    <a:pt x="34828" y="29152"/>
                  </a:lnTo>
                  <a:lnTo>
                    <a:pt x="35260" y="29648"/>
                  </a:lnTo>
                  <a:lnTo>
                    <a:pt x="35700" y="30130"/>
                  </a:lnTo>
                  <a:lnTo>
                    <a:pt x="36140" y="30600"/>
                  </a:lnTo>
                  <a:lnTo>
                    <a:pt x="36597" y="31030"/>
                  </a:lnTo>
                  <a:lnTo>
                    <a:pt x="37062" y="31461"/>
                  </a:lnTo>
                  <a:lnTo>
                    <a:pt x="37527" y="31852"/>
                  </a:lnTo>
                  <a:lnTo>
                    <a:pt x="38000" y="32230"/>
                  </a:lnTo>
                  <a:lnTo>
                    <a:pt x="38481" y="32595"/>
                  </a:lnTo>
                  <a:lnTo>
                    <a:pt x="38970" y="32934"/>
                  </a:lnTo>
                  <a:lnTo>
                    <a:pt x="39459" y="33261"/>
                  </a:lnTo>
                  <a:lnTo>
                    <a:pt x="39957" y="33560"/>
                  </a:lnTo>
                  <a:lnTo>
                    <a:pt x="40454" y="33834"/>
                  </a:lnTo>
                  <a:lnTo>
                    <a:pt x="40960" y="34095"/>
                  </a:lnTo>
                  <a:lnTo>
                    <a:pt x="41473" y="34343"/>
                  </a:lnTo>
                  <a:lnTo>
                    <a:pt x="41987" y="34565"/>
                  </a:lnTo>
                  <a:lnTo>
                    <a:pt x="42509" y="34760"/>
                  </a:lnTo>
                  <a:lnTo>
                    <a:pt x="43031" y="34943"/>
                  </a:lnTo>
                  <a:lnTo>
                    <a:pt x="43553" y="35113"/>
                  </a:lnTo>
                  <a:lnTo>
                    <a:pt x="44075" y="35256"/>
                  </a:lnTo>
                  <a:lnTo>
                    <a:pt x="44605" y="35373"/>
                  </a:lnTo>
                  <a:lnTo>
                    <a:pt x="45143" y="35478"/>
                  </a:lnTo>
                  <a:lnTo>
                    <a:pt x="45673" y="35556"/>
                  </a:lnTo>
                  <a:lnTo>
                    <a:pt x="46203" y="35621"/>
                  </a:lnTo>
                  <a:lnTo>
                    <a:pt x="46741" y="35660"/>
                  </a:lnTo>
                  <a:lnTo>
                    <a:pt x="47279" y="35687"/>
                  </a:lnTo>
                  <a:lnTo>
                    <a:pt x="47817" y="35687"/>
                  </a:lnTo>
                  <a:lnTo>
                    <a:pt x="48356" y="35673"/>
                  </a:lnTo>
                  <a:lnTo>
                    <a:pt x="48886" y="35634"/>
                  </a:lnTo>
                  <a:lnTo>
                    <a:pt x="49424" y="35582"/>
                  </a:lnTo>
                  <a:lnTo>
                    <a:pt x="49962" y="35517"/>
                  </a:lnTo>
                  <a:lnTo>
                    <a:pt x="50492" y="35413"/>
                  </a:lnTo>
                  <a:lnTo>
                    <a:pt x="51030" y="35295"/>
                  </a:lnTo>
                  <a:lnTo>
                    <a:pt x="51560" y="35165"/>
                  </a:lnTo>
                  <a:lnTo>
                    <a:pt x="52082" y="35008"/>
                  </a:lnTo>
                  <a:lnTo>
                    <a:pt x="52612" y="34839"/>
                  </a:lnTo>
                  <a:lnTo>
                    <a:pt x="53134" y="34643"/>
                  </a:lnTo>
                  <a:lnTo>
                    <a:pt x="53656" y="34434"/>
                  </a:lnTo>
                  <a:lnTo>
                    <a:pt x="54170" y="34200"/>
                  </a:lnTo>
                  <a:lnTo>
                    <a:pt x="54512" y="37278"/>
                  </a:lnTo>
                  <a:lnTo>
                    <a:pt x="54692" y="38843"/>
                  </a:lnTo>
                  <a:lnTo>
                    <a:pt x="54879" y="40421"/>
                  </a:lnTo>
                  <a:lnTo>
                    <a:pt x="55075" y="41999"/>
                  </a:lnTo>
                  <a:lnTo>
                    <a:pt x="55279" y="43578"/>
                  </a:lnTo>
                  <a:lnTo>
                    <a:pt x="55499" y="45169"/>
                  </a:lnTo>
                  <a:lnTo>
                    <a:pt x="55727" y="46747"/>
                  </a:lnTo>
                  <a:lnTo>
                    <a:pt x="55972" y="48312"/>
                  </a:lnTo>
                  <a:lnTo>
                    <a:pt x="56233" y="49864"/>
                  </a:lnTo>
                  <a:lnTo>
                    <a:pt x="56363" y="50647"/>
                  </a:lnTo>
                  <a:lnTo>
                    <a:pt x="56502" y="51416"/>
                  </a:lnTo>
                  <a:lnTo>
                    <a:pt x="56649" y="52173"/>
                  </a:lnTo>
                  <a:lnTo>
                    <a:pt x="56795" y="52929"/>
                  </a:lnTo>
                  <a:lnTo>
                    <a:pt x="56950" y="53686"/>
                  </a:lnTo>
                  <a:lnTo>
                    <a:pt x="57113" y="54429"/>
                  </a:lnTo>
                  <a:lnTo>
                    <a:pt x="57277" y="55173"/>
                  </a:lnTo>
                  <a:lnTo>
                    <a:pt x="57448" y="55903"/>
                  </a:lnTo>
                  <a:lnTo>
                    <a:pt x="57619" y="56621"/>
                  </a:lnTo>
                  <a:lnTo>
                    <a:pt x="57807" y="57338"/>
                  </a:lnTo>
                  <a:lnTo>
                    <a:pt x="57994" y="58042"/>
                  </a:lnTo>
                  <a:lnTo>
                    <a:pt x="58182" y="58747"/>
                  </a:lnTo>
                  <a:lnTo>
                    <a:pt x="58271" y="58994"/>
                  </a:lnTo>
                  <a:lnTo>
                    <a:pt x="58361" y="59229"/>
                  </a:lnTo>
                  <a:lnTo>
                    <a:pt x="58467" y="59425"/>
                  </a:lnTo>
                  <a:lnTo>
                    <a:pt x="58589" y="59608"/>
                  </a:lnTo>
                  <a:lnTo>
                    <a:pt x="58712" y="59764"/>
                  </a:lnTo>
                  <a:lnTo>
                    <a:pt x="58850" y="59907"/>
                  </a:lnTo>
                  <a:lnTo>
                    <a:pt x="58989" y="60025"/>
                  </a:lnTo>
                  <a:lnTo>
                    <a:pt x="59144" y="60116"/>
                  </a:lnTo>
                  <a:lnTo>
                    <a:pt x="59291" y="60194"/>
                  </a:lnTo>
                  <a:lnTo>
                    <a:pt x="59454" y="60247"/>
                  </a:lnTo>
                  <a:lnTo>
                    <a:pt x="59617" y="60273"/>
                  </a:lnTo>
                  <a:lnTo>
                    <a:pt x="59780" y="60299"/>
                  </a:lnTo>
                  <a:lnTo>
                    <a:pt x="59943" y="60286"/>
                  </a:lnTo>
                  <a:lnTo>
                    <a:pt x="60106" y="60260"/>
                  </a:lnTo>
                  <a:lnTo>
                    <a:pt x="60269" y="60221"/>
                  </a:lnTo>
                  <a:lnTo>
                    <a:pt x="60432" y="60168"/>
                  </a:lnTo>
                  <a:lnTo>
                    <a:pt x="60587" y="60090"/>
                  </a:lnTo>
                  <a:lnTo>
                    <a:pt x="60742" y="59999"/>
                  </a:lnTo>
                  <a:lnTo>
                    <a:pt x="60897" y="59881"/>
                  </a:lnTo>
                  <a:lnTo>
                    <a:pt x="61036" y="59764"/>
                  </a:lnTo>
                  <a:lnTo>
                    <a:pt x="61174" y="59621"/>
                  </a:lnTo>
                  <a:lnTo>
                    <a:pt x="61305" y="59464"/>
                  </a:lnTo>
                  <a:lnTo>
                    <a:pt x="61419" y="59294"/>
                  </a:lnTo>
                  <a:lnTo>
                    <a:pt x="61533" y="59099"/>
                  </a:lnTo>
                  <a:lnTo>
                    <a:pt x="61631" y="58903"/>
                  </a:lnTo>
                  <a:lnTo>
                    <a:pt x="61712" y="58694"/>
                  </a:lnTo>
                  <a:lnTo>
                    <a:pt x="61786" y="58460"/>
                  </a:lnTo>
                  <a:lnTo>
                    <a:pt x="61843" y="58225"/>
                  </a:lnTo>
                  <a:lnTo>
                    <a:pt x="61884" y="57977"/>
                  </a:lnTo>
                  <a:lnTo>
                    <a:pt x="61908" y="57716"/>
                  </a:lnTo>
                  <a:lnTo>
                    <a:pt x="61916" y="57429"/>
                  </a:lnTo>
                  <a:lnTo>
                    <a:pt x="61908" y="57155"/>
                  </a:lnTo>
                  <a:lnTo>
                    <a:pt x="61851" y="56373"/>
                  </a:lnTo>
                  <a:lnTo>
                    <a:pt x="61786" y="55590"/>
                  </a:lnTo>
                  <a:lnTo>
                    <a:pt x="61721" y="54808"/>
                  </a:lnTo>
                  <a:lnTo>
                    <a:pt x="61639" y="54025"/>
                  </a:lnTo>
                  <a:lnTo>
                    <a:pt x="61549" y="53242"/>
                  </a:lnTo>
                  <a:lnTo>
                    <a:pt x="61452" y="52447"/>
                  </a:lnTo>
                  <a:lnTo>
                    <a:pt x="61354" y="51664"/>
                  </a:lnTo>
                  <a:lnTo>
                    <a:pt x="61240" y="50869"/>
                  </a:lnTo>
                  <a:lnTo>
                    <a:pt x="61125" y="50073"/>
                  </a:lnTo>
                  <a:lnTo>
                    <a:pt x="61003" y="49277"/>
                  </a:lnTo>
                  <a:lnTo>
                    <a:pt x="60881" y="48482"/>
                  </a:lnTo>
                  <a:lnTo>
                    <a:pt x="60750" y="47686"/>
                  </a:lnTo>
                  <a:lnTo>
                    <a:pt x="60465" y="46095"/>
                  </a:lnTo>
                  <a:lnTo>
                    <a:pt x="60171" y="44517"/>
                  </a:lnTo>
                  <a:lnTo>
                    <a:pt x="59861" y="42925"/>
                  </a:lnTo>
                  <a:lnTo>
                    <a:pt x="59535" y="41360"/>
                  </a:lnTo>
                  <a:lnTo>
                    <a:pt x="59201" y="39795"/>
                  </a:lnTo>
                  <a:lnTo>
                    <a:pt x="58858" y="38243"/>
                  </a:lnTo>
                  <a:lnTo>
                    <a:pt x="58508" y="36704"/>
                  </a:lnTo>
                  <a:lnTo>
                    <a:pt x="58157" y="35178"/>
                  </a:lnTo>
                  <a:lnTo>
                    <a:pt x="57448" y="32191"/>
                  </a:lnTo>
                  <a:lnTo>
                    <a:pt x="57961" y="31787"/>
                  </a:lnTo>
                  <a:lnTo>
                    <a:pt x="58467" y="31356"/>
                  </a:lnTo>
                  <a:lnTo>
                    <a:pt x="58964" y="30913"/>
                  </a:lnTo>
                  <a:lnTo>
                    <a:pt x="59446" y="30443"/>
                  </a:lnTo>
                  <a:lnTo>
                    <a:pt x="59927" y="29948"/>
                  </a:lnTo>
                  <a:lnTo>
                    <a:pt x="60400" y="29439"/>
                  </a:lnTo>
                  <a:lnTo>
                    <a:pt x="60864" y="28891"/>
                  </a:lnTo>
                  <a:lnTo>
                    <a:pt x="61321" y="28330"/>
                  </a:lnTo>
                  <a:lnTo>
                    <a:pt x="61761" y="27756"/>
                  </a:lnTo>
                  <a:lnTo>
                    <a:pt x="62194" y="27156"/>
                  </a:lnTo>
                  <a:lnTo>
                    <a:pt x="62618" y="26530"/>
                  </a:lnTo>
                  <a:lnTo>
                    <a:pt x="63033" y="25878"/>
                  </a:lnTo>
                  <a:lnTo>
                    <a:pt x="63433" y="25213"/>
                  </a:lnTo>
                  <a:lnTo>
                    <a:pt x="63824" y="24522"/>
                  </a:lnTo>
                  <a:lnTo>
                    <a:pt x="64200" y="23804"/>
                  </a:lnTo>
                  <a:lnTo>
                    <a:pt x="64567" y="23061"/>
                  </a:lnTo>
                  <a:lnTo>
                    <a:pt x="64917" y="22304"/>
                  </a:lnTo>
                  <a:lnTo>
                    <a:pt x="65260" y="21522"/>
                  </a:lnTo>
                  <a:lnTo>
                    <a:pt x="65586" y="20726"/>
                  </a:lnTo>
                  <a:lnTo>
                    <a:pt x="65896" y="19904"/>
                  </a:lnTo>
                  <a:lnTo>
                    <a:pt x="66189" y="19057"/>
                  </a:lnTo>
                  <a:lnTo>
                    <a:pt x="66336" y="18626"/>
                  </a:lnTo>
                  <a:lnTo>
                    <a:pt x="66475" y="18183"/>
                  </a:lnTo>
                  <a:lnTo>
                    <a:pt x="66613" y="17739"/>
                  </a:lnTo>
                  <a:lnTo>
                    <a:pt x="66744" y="17296"/>
                  </a:lnTo>
                  <a:lnTo>
                    <a:pt x="66874" y="16839"/>
                  </a:lnTo>
                  <a:lnTo>
                    <a:pt x="66997" y="16383"/>
                  </a:lnTo>
                  <a:lnTo>
                    <a:pt x="67119" y="15913"/>
                  </a:lnTo>
                  <a:lnTo>
                    <a:pt x="67233" y="15444"/>
                  </a:lnTo>
                  <a:lnTo>
                    <a:pt x="67347" y="14974"/>
                  </a:lnTo>
                  <a:lnTo>
                    <a:pt x="67453" y="14492"/>
                  </a:lnTo>
                  <a:lnTo>
                    <a:pt x="67559" y="13996"/>
                  </a:lnTo>
                  <a:lnTo>
                    <a:pt x="67657" y="13513"/>
                  </a:lnTo>
                  <a:lnTo>
                    <a:pt x="67755" y="13005"/>
                  </a:lnTo>
                  <a:lnTo>
                    <a:pt x="67845" y="12509"/>
                  </a:lnTo>
                  <a:lnTo>
                    <a:pt x="67934" y="12000"/>
                  </a:lnTo>
                  <a:lnTo>
                    <a:pt x="68016" y="11479"/>
                  </a:lnTo>
                  <a:lnTo>
                    <a:pt x="68089" y="10957"/>
                  </a:lnTo>
                  <a:lnTo>
                    <a:pt x="68163" y="10435"/>
                  </a:lnTo>
                  <a:lnTo>
                    <a:pt x="68236" y="9900"/>
                  </a:lnTo>
                  <a:lnTo>
                    <a:pt x="68301" y="9366"/>
                  </a:lnTo>
                  <a:lnTo>
                    <a:pt x="68358" y="8831"/>
                  </a:lnTo>
                  <a:lnTo>
                    <a:pt x="68415" y="8283"/>
                  </a:lnTo>
                  <a:lnTo>
                    <a:pt x="71269" y="8100"/>
                  </a:lnTo>
                  <a:lnTo>
                    <a:pt x="74115" y="7905"/>
                  </a:lnTo>
                  <a:lnTo>
                    <a:pt x="76969" y="7683"/>
                  </a:lnTo>
                  <a:lnTo>
                    <a:pt x="79815" y="7461"/>
                  </a:lnTo>
                  <a:lnTo>
                    <a:pt x="82669" y="7213"/>
                  </a:lnTo>
                  <a:lnTo>
                    <a:pt x="85515" y="6953"/>
                  </a:lnTo>
                  <a:lnTo>
                    <a:pt x="88361" y="6679"/>
                  </a:lnTo>
                  <a:lnTo>
                    <a:pt x="91207" y="6392"/>
                  </a:lnTo>
                  <a:lnTo>
                    <a:pt x="91394" y="6353"/>
                  </a:lnTo>
                  <a:lnTo>
                    <a:pt x="91574" y="6300"/>
                  </a:lnTo>
                  <a:lnTo>
                    <a:pt x="91745" y="6222"/>
                  </a:lnTo>
                  <a:lnTo>
                    <a:pt x="91908" y="6118"/>
                  </a:lnTo>
                  <a:lnTo>
                    <a:pt x="92055" y="6000"/>
                  </a:lnTo>
                  <a:lnTo>
                    <a:pt x="92193" y="5857"/>
                  </a:lnTo>
                  <a:lnTo>
                    <a:pt x="92324" y="5700"/>
                  </a:lnTo>
                  <a:lnTo>
                    <a:pt x="92438" y="5531"/>
                  </a:lnTo>
                  <a:lnTo>
                    <a:pt x="92544" y="5348"/>
                  </a:lnTo>
                  <a:lnTo>
                    <a:pt x="92642" y="5153"/>
                  </a:lnTo>
                  <a:lnTo>
                    <a:pt x="92723" y="4944"/>
                  </a:lnTo>
                  <a:lnTo>
                    <a:pt x="92797" y="4722"/>
                  </a:lnTo>
                  <a:lnTo>
                    <a:pt x="92862" y="4501"/>
                  </a:lnTo>
                  <a:lnTo>
                    <a:pt x="92919" y="4266"/>
                  </a:lnTo>
                  <a:lnTo>
                    <a:pt x="92960" y="4031"/>
                  </a:lnTo>
                  <a:lnTo>
                    <a:pt x="92984" y="3796"/>
                  </a:lnTo>
                  <a:lnTo>
                    <a:pt x="93009" y="3496"/>
                  </a:lnTo>
                  <a:lnTo>
                    <a:pt x="93009" y="3183"/>
                  </a:lnTo>
                  <a:lnTo>
                    <a:pt x="93001" y="2883"/>
                  </a:lnTo>
                  <a:lnTo>
                    <a:pt x="92968" y="2583"/>
                  </a:lnTo>
                  <a:lnTo>
                    <a:pt x="92919" y="2296"/>
                  </a:lnTo>
                  <a:lnTo>
                    <a:pt x="92854" y="2022"/>
                  </a:lnTo>
                  <a:lnTo>
                    <a:pt x="92813" y="1879"/>
                  </a:lnTo>
                  <a:lnTo>
                    <a:pt x="92764" y="1748"/>
                  </a:lnTo>
                  <a:lnTo>
                    <a:pt x="92715" y="1618"/>
                  </a:lnTo>
                  <a:lnTo>
                    <a:pt x="92666" y="1501"/>
                  </a:lnTo>
                  <a:lnTo>
                    <a:pt x="92609" y="1383"/>
                  </a:lnTo>
                  <a:lnTo>
                    <a:pt x="92544" y="1266"/>
                  </a:lnTo>
                  <a:lnTo>
                    <a:pt x="92479" y="1162"/>
                  </a:lnTo>
                  <a:lnTo>
                    <a:pt x="92405" y="1057"/>
                  </a:lnTo>
                  <a:lnTo>
                    <a:pt x="92332" y="966"/>
                  </a:lnTo>
                  <a:lnTo>
                    <a:pt x="92250" y="875"/>
                  </a:lnTo>
                  <a:lnTo>
                    <a:pt x="92169" y="796"/>
                  </a:lnTo>
                  <a:lnTo>
                    <a:pt x="92079" y="718"/>
                  </a:lnTo>
                  <a:lnTo>
                    <a:pt x="91990" y="653"/>
                  </a:lnTo>
                  <a:lnTo>
                    <a:pt x="91892" y="588"/>
                  </a:lnTo>
                  <a:lnTo>
                    <a:pt x="91786" y="548"/>
                  </a:lnTo>
                  <a:lnTo>
                    <a:pt x="91680" y="496"/>
                  </a:lnTo>
                  <a:lnTo>
                    <a:pt x="91566" y="470"/>
                  </a:lnTo>
                  <a:lnTo>
                    <a:pt x="91451" y="444"/>
                  </a:lnTo>
                  <a:lnTo>
                    <a:pt x="91329" y="431"/>
                  </a:lnTo>
                  <a:lnTo>
                    <a:pt x="91207" y="431"/>
                  </a:lnTo>
                  <a:lnTo>
                    <a:pt x="82620" y="588"/>
                  </a:lnTo>
                  <a:lnTo>
                    <a:pt x="74034" y="731"/>
                  </a:lnTo>
                  <a:lnTo>
                    <a:pt x="65447" y="835"/>
                  </a:lnTo>
                  <a:lnTo>
                    <a:pt x="56861" y="914"/>
                  </a:lnTo>
                  <a:lnTo>
                    <a:pt x="48282" y="979"/>
                  </a:lnTo>
                  <a:lnTo>
                    <a:pt x="39704" y="1018"/>
                  </a:lnTo>
                  <a:lnTo>
                    <a:pt x="31126" y="1031"/>
                  </a:lnTo>
                  <a:lnTo>
                    <a:pt x="22547" y="1018"/>
                  </a:lnTo>
                  <a:lnTo>
                    <a:pt x="13716" y="1018"/>
                  </a:lnTo>
                  <a:lnTo>
                    <a:pt x="9305" y="1005"/>
                  </a:lnTo>
                  <a:lnTo>
                    <a:pt x="4893" y="979"/>
                  </a:lnTo>
                  <a:lnTo>
                    <a:pt x="4657" y="979"/>
                  </a:lnTo>
                  <a:lnTo>
                    <a:pt x="4453" y="992"/>
                  </a:lnTo>
                  <a:lnTo>
                    <a:pt x="4257" y="1031"/>
                  </a:lnTo>
                  <a:lnTo>
                    <a:pt x="4069" y="1083"/>
                  </a:lnTo>
                  <a:lnTo>
                    <a:pt x="3898" y="1162"/>
                  </a:lnTo>
                  <a:lnTo>
                    <a:pt x="3735" y="1266"/>
                  </a:lnTo>
                  <a:lnTo>
                    <a:pt x="3588" y="1383"/>
                  </a:lnTo>
                  <a:lnTo>
                    <a:pt x="3442" y="1514"/>
                  </a:lnTo>
                  <a:lnTo>
                    <a:pt x="3311" y="1657"/>
                  </a:lnTo>
                  <a:lnTo>
                    <a:pt x="3189" y="1827"/>
                  </a:lnTo>
                  <a:lnTo>
                    <a:pt x="3075" y="2009"/>
                  </a:lnTo>
                  <a:lnTo>
                    <a:pt x="2977" y="2192"/>
                  </a:lnTo>
                  <a:lnTo>
                    <a:pt x="2887" y="2401"/>
                  </a:lnTo>
                  <a:lnTo>
                    <a:pt x="2806" y="2609"/>
                  </a:lnTo>
                  <a:lnTo>
                    <a:pt x="2732" y="2831"/>
                  </a:lnTo>
                  <a:lnTo>
                    <a:pt x="2667" y="3053"/>
                  </a:lnTo>
                  <a:lnTo>
                    <a:pt x="2610" y="3288"/>
                  </a:lnTo>
                  <a:lnTo>
                    <a:pt x="2471" y="3340"/>
                  </a:lnTo>
                  <a:lnTo>
                    <a:pt x="2333" y="3392"/>
                  </a:lnTo>
                  <a:lnTo>
                    <a:pt x="2194" y="3470"/>
                  </a:lnTo>
                  <a:lnTo>
                    <a:pt x="2063" y="3561"/>
                  </a:lnTo>
                  <a:lnTo>
                    <a:pt x="1933" y="3666"/>
                  </a:lnTo>
                  <a:lnTo>
                    <a:pt x="1811" y="3783"/>
                  </a:lnTo>
                  <a:lnTo>
                    <a:pt x="1697" y="3914"/>
                  </a:lnTo>
                  <a:lnTo>
                    <a:pt x="1582" y="4070"/>
                  </a:lnTo>
                  <a:lnTo>
                    <a:pt x="1476" y="4240"/>
                  </a:lnTo>
                  <a:lnTo>
                    <a:pt x="1379" y="4422"/>
                  </a:lnTo>
                  <a:lnTo>
                    <a:pt x="1281" y="4618"/>
                  </a:lnTo>
                  <a:lnTo>
                    <a:pt x="1199" y="4840"/>
                  </a:lnTo>
                  <a:lnTo>
                    <a:pt x="1126" y="5074"/>
                  </a:lnTo>
                  <a:lnTo>
                    <a:pt x="1061" y="5322"/>
                  </a:lnTo>
                  <a:lnTo>
                    <a:pt x="1003" y="5596"/>
                  </a:lnTo>
                  <a:lnTo>
                    <a:pt x="963" y="5883"/>
                  </a:lnTo>
                  <a:lnTo>
                    <a:pt x="824" y="6940"/>
                  </a:lnTo>
                  <a:lnTo>
                    <a:pt x="702" y="7996"/>
                  </a:lnTo>
                  <a:lnTo>
                    <a:pt x="588" y="9040"/>
                  </a:lnTo>
                  <a:lnTo>
                    <a:pt x="482" y="10083"/>
                  </a:lnTo>
                  <a:lnTo>
                    <a:pt x="392" y="11126"/>
                  </a:lnTo>
                  <a:lnTo>
                    <a:pt x="302" y="12170"/>
                  </a:lnTo>
                  <a:lnTo>
                    <a:pt x="229" y="13213"/>
                  </a:lnTo>
                  <a:lnTo>
                    <a:pt x="172" y="14244"/>
                  </a:lnTo>
                  <a:lnTo>
                    <a:pt x="115" y="15274"/>
                  </a:lnTo>
                  <a:lnTo>
                    <a:pt x="74" y="16291"/>
                  </a:lnTo>
                  <a:lnTo>
                    <a:pt x="41" y="17322"/>
                  </a:lnTo>
                  <a:lnTo>
                    <a:pt x="17" y="18339"/>
                  </a:lnTo>
                  <a:lnTo>
                    <a:pt x="9" y="19357"/>
                  </a:lnTo>
                  <a:lnTo>
                    <a:pt x="0" y="20361"/>
                  </a:lnTo>
                  <a:lnTo>
                    <a:pt x="9" y="21378"/>
                  </a:lnTo>
                  <a:lnTo>
                    <a:pt x="25" y="22383"/>
                  </a:lnTo>
                  <a:lnTo>
                    <a:pt x="49" y="23374"/>
                  </a:lnTo>
                  <a:lnTo>
                    <a:pt x="82" y="24378"/>
                  </a:lnTo>
                  <a:lnTo>
                    <a:pt x="131" y="25369"/>
                  </a:lnTo>
                  <a:lnTo>
                    <a:pt x="180" y="26348"/>
                  </a:lnTo>
                  <a:lnTo>
                    <a:pt x="245" y="27339"/>
                  </a:lnTo>
                  <a:lnTo>
                    <a:pt x="318" y="28317"/>
                  </a:lnTo>
                  <a:lnTo>
                    <a:pt x="400" y="29282"/>
                  </a:lnTo>
                  <a:lnTo>
                    <a:pt x="490" y="30261"/>
                  </a:lnTo>
                  <a:lnTo>
                    <a:pt x="588" y="31213"/>
                  </a:lnTo>
                  <a:lnTo>
                    <a:pt x="694" y="32178"/>
                  </a:lnTo>
                  <a:lnTo>
                    <a:pt x="816" y="33130"/>
                  </a:lnTo>
                  <a:lnTo>
                    <a:pt x="938" y="34082"/>
                  </a:lnTo>
                  <a:lnTo>
                    <a:pt x="1069" y="35021"/>
                  </a:lnTo>
                  <a:lnTo>
                    <a:pt x="1215" y="35960"/>
                  </a:lnTo>
                  <a:lnTo>
                    <a:pt x="1362" y="36900"/>
                  </a:lnTo>
                  <a:lnTo>
                    <a:pt x="1525" y="37826"/>
                  </a:lnTo>
                  <a:lnTo>
                    <a:pt x="1697" y="38752"/>
                  </a:lnTo>
                  <a:lnTo>
                    <a:pt x="1868" y="39665"/>
                  </a:lnTo>
                  <a:lnTo>
                    <a:pt x="2055" y="40578"/>
                  </a:lnTo>
                  <a:lnTo>
                    <a:pt x="2251" y="41491"/>
                  </a:lnTo>
                  <a:lnTo>
                    <a:pt x="2447" y="42391"/>
                  </a:lnTo>
                  <a:lnTo>
                    <a:pt x="2659" y="43278"/>
                  </a:lnTo>
                  <a:lnTo>
                    <a:pt x="2879" y="44178"/>
                  </a:lnTo>
                  <a:lnTo>
                    <a:pt x="3099" y="45051"/>
                  </a:lnTo>
                  <a:lnTo>
                    <a:pt x="3336" y="45938"/>
                  </a:lnTo>
                  <a:lnTo>
                    <a:pt x="3572" y="46799"/>
                  </a:lnTo>
                  <a:lnTo>
                    <a:pt x="3825" y="47673"/>
                  </a:lnTo>
                  <a:lnTo>
                    <a:pt x="4078" y="48521"/>
                  </a:lnTo>
                  <a:lnTo>
                    <a:pt x="4347" y="49382"/>
                  </a:lnTo>
                  <a:lnTo>
                    <a:pt x="4616" y="50230"/>
                  </a:lnTo>
                  <a:lnTo>
                    <a:pt x="4893" y="51064"/>
                  </a:lnTo>
                  <a:lnTo>
                    <a:pt x="5178" y="51899"/>
                  </a:lnTo>
                  <a:lnTo>
                    <a:pt x="5472" y="52721"/>
                  </a:lnTo>
                  <a:lnTo>
                    <a:pt x="5774" y="53542"/>
                  </a:lnTo>
                  <a:lnTo>
                    <a:pt x="6084" y="54351"/>
                  </a:lnTo>
                  <a:lnTo>
                    <a:pt x="6393" y="55160"/>
                  </a:lnTo>
                  <a:lnTo>
                    <a:pt x="6720" y="55955"/>
                  </a:lnTo>
                  <a:lnTo>
                    <a:pt x="7046" y="56738"/>
                  </a:lnTo>
                  <a:lnTo>
                    <a:pt x="7380" y="57521"/>
                  </a:lnTo>
                  <a:lnTo>
                    <a:pt x="7723" y="58303"/>
                  </a:lnTo>
                  <a:lnTo>
                    <a:pt x="8073" y="59073"/>
                  </a:lnTo>
                  <a:lnTo>
                    <a:pt x="8424" y="59829"/>
                  </a:lnTo>
                  <a:lnTo>
                    <a:pt x="8791" y="60586"/>
                  </a:lnTo>
                  <a:lnTo>
                    <a:pt x="9158" y="61329"/>
                  </a:lnTo>
                  <a:lnTo>
                    <a:pt x="9533" y="62073"/>
                  </a:lnTo>
                  <a:lnTo>
                    <a:pt x="9916" y="62803"/>
                  </a:lnTo>
                  <a:lnTo>
                    <a:pt x="10299" y="63520"/>
                  </a:lnTo>
                  <a:lnTo>
                    <a:pt x="10699" y="64238"/>
                  </a:lnTo>
                  <a:lnTo>
                    <a:pt x="11099" y="64942"/>
                  </a:lnTo>
                  <a:lnTo>
                    <a:pt x="11506" y="65633"/>
                  </a:lnTo>
                  <a:lnTo>
                    <a:pt x="11914" y="66325"/>
                  </a:lnTo>
                  <a:lnTo>
                    <a:pt x="12330" y="67003"/>
                  </a:lnTo>
                  <a:lnTo>
                    <a:pt x="12754" y="67681"/>
                  </a:lnTo>
                  <a:lnTo>
                    <a:pt x="13186" y="68346"/>
                  </a:lnTo>
                  <a:lnTo>
                    <a:pt x="13626" y="68999"/>
                  </a:lnTo>
                  <a:lnTo>
                    <a:pt x="14067" y="69651"/>
                  </a:lnTo>
                  <a:lnTo>
                    <a:pt x="14515" y="70290"/>
                  </a:lnTo>
                  <a:lnTo>
                    <a:pt x="14964" y="70916"/>
                  </a:lnTo>
                  <a:lnTo>
                    <a:pt x="15420" y="71542"/>
                  </a:lnTo>
                  <a:lnTo>
                    <a:pt x="15885" y="72155"/>
                  </a:lnTo>
                  <a:lnTo>
                    <a:pt x="16350" y="72755"/>
                  </a:lnTo>
                  <a:lnTo>
                    <a:pt x="16831" y="73342"/>
                  </a:lnTo>
                  <a:lnTo>
                    <a:pt x="17304" y="73929"/>
                  </a:lnTo>
                  <a:lnTo>
                    <a:pt x="17793" y="74503"/>
                  </a:lnTo>
                  <a:lnTo>
                    <a:pt x="18282" y="75064"/>
                  </a:lnTo>
                  <a:lnTo>
                    <a:pt x="18772" y="75624"/>
                  </a:lnTo>
                  <a:lnTo>
                    <a:pt x="19269" y="76172"/>
                  </a:lnTo>
                  <a:lnTo>
                    <a:pt x="19775" y="76707"/>
                  </a:lnTo>
                  <a:lnTo>
                    <a:pt x="20288" y="77229"/>
                  </a:lnTo>
                  <a:lnTo>
                    <a:pt x="20794" y="77750"/>
                  </a:lnTo>
                  <a:lnTo>
                    <a:pt x="21316" y="78259"/>
                  </a:lnTo>
                  <a:lnTo>
                    <a:pt x="21838" y="78755"/>
                  </a:lnTo>
                  <a:lnTo>
                    <a:pt x="22368" y="79237"/>
                  </a:lnTo>
                  <a:lnTo>
                    <a:pt x="22898" y="79720"/>
                  </a:lnTo>
                  <a:lnTo>
                    <a:pt x="23428" y="80189"/>
                  </a:lnTo>
                  <a:lnTo>
                    <a:pt x="23974" y="80633"/>
                  </a:lnTo>
                  <a:lnTo>
                    <a:pt x="24512" y="81089"/>
                  </a:lnTo>
                  <a:lnTo>
                    <a:pt x="25067" y="81520"/>
                  </a:lnTo>
                  <a:lnTo>
                    <a:pt x="25613" y="81950"/>
                  </a:lnTo>
                  <a:lnTo>
                    <a:pt x="26176" y="82355"/>
                  </a:lnTo>
                  <a:lnTo>
                    <a:pt x="26730" y="82759"/>
                  </a:lnTo>
                  <a:lnTo>
                    <a:pt x="27293" y="83150"/>
                  </a:lnTo>
                  <a:lnTo>
                    <a:pt x="27864" y="83529"/>
                  </a:lnTo>
                  <a:lnTo>
                    <a:pt x="28435" y="83907"/>
                  </a:lnTo>
                  <a:lnTo>
                    <a:pt x="29014" y="84259"/>
                  </a:lnTo>
                  <a:lnTo>
                    <a:pt x="29584" y="84611"/>
                  </a:lnTo>
                  <a:lnTo>
                    <a:pt x="30171" y="84950"/>
                  </a:lnTo>
                  <a:lnTo>
                    <a:pt x="30759" y="85276"/>
                  </a:lnTo>
                  <a:lnTo>
                    <a:pt x="31346" y="85589"/>
                  </a:lnTo>
                  <a:lnTo>
                    <a:pt x="31933" y="85889"/>
                  </a:lnTo>
                  <a:lnTo>
                    <a:pt x="32528" y="86176"/>
                  </a:lnTo>
                  <a:lnTo>
                    <a:pt x="33132" y="86463"/>
                  </a:lnTo>
                  <a:lnTo>
                    <a:pt x="33735" y="86724"/>
                  </a:lnTo>
                  <a:lnTo>
                    <a:pt x="34338" y="86985"/>
                  </a:lnTo>
                  <a:lnTo>
                    <a:pt x="34942" y="87220"/>
                  </a:lnTo>
                  <a:lnTo>
                    <a:pt x="35553" y="87454"/>
                  </a:lnTo>
                  <a:lnTo>
                    <a:pt x="36165" y="87676"/>
                  </a:lnTo>
                  <a:lnTo>
                    <a:pt x="36785" y="87885"/>
                  </a:lnTo>
                  <a:lnTo>
                    <a:pt x="37404" y="88081"/>
                  </a:lnTo>
                  <a:lnTo>
                    <a:pt x="38024" y="88263"/>
                  </a:lnTo>
                  <a:lnTo>
                    <a:pt x="38644" y="88433"/>
                  </a:lnTo>
                  <a:lnTo>
                    <a:pt x="39272" y="88589"/>
                  </a:lnTo>
                  <a:lnTo>
                    <a:pt x="39900" y="88733"/>
                  </a:lnTo>
                  <a:lnTo>
                    <a:pt x="40528" y="88863"/>
                  </a:lnTo>
                  <a:lnTo>
                    <a:pt x="41164" y="88981"/>
                  </a:lnTo>
                  <a:lnTo>
                    <a:pt x="41800" y="89085"/>
                  </a:lnTo>
                  <a:lnTo>
                    <a:pt x="42436" y="89176"/>
                  </a:lnTo>
                  <a:lnTo>
                    <a:pt x="43072" y="89254"/>
                  </a:lnTo>
                  <a:lnTo>
                    <a:pt x="43716" y="89333"/>
                  </a:lnTo>
                  <a:lnTo>
                    <a:pt x="44360" y="89385"/>
                  </a:lnTo>
                  <a:lnTo>
                    <a:pt x="45004" y="89424"/>
                  </a:lnTo>
                  <a:lnTo>
                    <a:pt x="45648" y="89450"/>
                  </a:lnTo>
                  <a:lnTo>
                    <a:pt x="46415" y="89463"/>
                  </a:lnTo>
                  <a:lnTo>
                    <a:pt x="47173" y="89463"/>
                  </a:lnTo>
                  <a:lnTo>
                    <a:pt x="47932" y="89450"/>
                  </a:lnTo>
                  <a:lnTo>
                    <a:pt x="48674" y="89424"/>
                  </a:lnTo>
                  <a:lnTo>
                    <a:pt x="49416" y="89385"/>
                  </a:lnTo>
                  <a:lnTo>
                    <a:pt x="50158" y="89333"/>
                  </a:lnTo>
                  <a:lnTo>
                    <a:pt x="50892" y="89267"/>
                  </a:lnTo>
                  <a:lnTo>
                    <a:pt x="51617" y="89176"/>
                  </a:lnTo>
                  <a:lnTo>
                    <a:pt x="52335" y="89085"/>
                  </a:lnTo>
                  <a:lnTo>
                    <a:pt x="53053" y="88967"/>
                  </a:lnTo>
                  <a:lnTo>
                    <a:pt x="53762" y="88850"/>
                  </a:lnTo>
                  <a:lnTo>
                    <a:pt x="54463" y="88707"/>
                  </a:lnTo>
                  <a:lnTo>
                    <a:pt x="55165" y="88563"/>
                  </a:lnTo>
                  <a:lnTo>
                    <a:pt x="55858" y="88394"/>
                  </a:lnTo>
                  <a:lnTo>
                    <a:pt x="56543" y="88211"/>
                  </a:lnTo>
                  <a:lnTo>
                    <a:pt x="57228" y="88028"/>
                  </a:lnTo>
                  <a:lnTo>
                    <a:pt x="57904" y="87820"/>
                  </a:lnTo>
                  <a:lnTo>
                    <a:pt x="58573" y="87598"/>
                  </a:lnTo>
                  <a:lnTo>
                    <a:pt x="59242" y="87363"/>
                  </a:lnTo>
                  <a:lnTo>
                    <a:pt x="59902" y="87128"/>
                  </a:lnTo>
                  <a:lnTo>
                    <a:pt x="60555" y="86868"/>
                  </a:lnTo>
                  <a:lnTo>
                    <a:pt x="61199" y="86594"/>
                  </a:lnTo>
                  <a:lnTo>
                    <a:pt x="61843" y="86320"/>
                  </a:lnTo>
                  <a:lnTo>
                    <a:pt x="62479" y="86020"/>
                  </a:lnTo>
                  <a:lnTo>
                    <a:pt x="63115" y="85720"/>
                  </a:lnTo>
                  <a:lnTo>
                    <a:pt x="63743" y="85394"/>
                  </a:lnTo>
                  <a:lnTo>
                    <a:pt x="64363" y="85055"/>
                  </a:lnTo>
                  <a:lnTo>
                    <a:pt x="64974" y="84715"/>
                  </a:lnTo>
                  <a:lnTo>
                    <a:pt x="65586" y="84363"/>
                  </a:lnTo>
                  <a:lnTo>
                    <a:pt x="66189" y="83985"/>
                  </a:lnTo>
                  <a:lnTo>
                    <a:pt x="66784" y="83607"/>
                  </a:lnTo>
                  <a:lnTo>
                    <a:pt x="67380" y="83215"/>
                  </a:lnTo>
                  <a:lnTo>
                    <a:pt x="67967" y="82811"/>
                  </a:lnTo>
                  <a:lnTo>
                    <a:pt x="68546" y="82394"/>
                  </a:lnTo>
                  <a:lnTo>
                    <a:pt x="69117" y="81963"/>
                  </a:lnTo>
                  <a:lnTo>
                    <a:pt x="69687" y="81533"/>
                  </a:lnTo>
                  <a:lnTo>
                    <a:pt x="70250" y="81076"/>
                  </a:lnTo>
                  <a:lnTo>
                    <a:pt x="70813" y="80620"/>
                  </a:lnTo>
                  <a:lnTo>
                    <a:pt x="71367" y="80137"/>
                  </a:lnTo>
                  <a:lnTo>
                    <a:pt x="71914" y="79655"/>
                  </a:lnTo>
                  <a:lnTo>
                    <a:pt x="72452" y="79159"/>
                  </a:lnTo>
                  <a:lnTo>
                    <a:pt x="72990" y="78650"/>
                  </a:lnTo>
                  <a:lnTo>
                    <a:pt x="73520" y="78129"/>
                  </a:lnTo>
                  <a:lnTo>
                    <a:pt x="74042" y="77607"/>
                  </a:lnTo>
                  <a:lnTo>
                    <a:pt x="74564" y="77059"/>
                  </a:lnTo>
                  <a:lnTo>
                    <a:pt x="75069" y="76511"/>
                  </a:lnTo>
                  <a:lnTo>
                    <a:pt x="75583" y="75950"/>
                  </a:lnTo>
                  <a:lnTo>
                    <a:pt x="76080" y="75377"/>
                  </a:lnTo>
                  <a:lnTo>
                    <a:pt x="76578" y="74790"/>
                  </a:lnTo>
                  <a:lnTo>
                    <a:pt x="77067" y="74203"/>
                  </a:lnTo>
                  <a:lnTo>
                    <a:pt x="77548" y="73603"/>
                  </a:lnTo>
                  <a:lnTo>
                    <a:pt x="78029" y="72977"/>
                  </a:lnTo>
                  <a:lnTo>
                    <a:pt x="78502" y="72364"/>
                  </a:lnTo>
                  <a:lnTo>
                    <a:pt x="78967" y="71725"/>
                  </a:lnTo>
                  <a:lnTo>
                    <a:pt x="79432" y="71085"/>
                  </a:lnTo>
                  <a:lnTo>
                    <a:pt x="79889" y="70420"/>
                  </a:lnTo>
                  <a:lnTo>
                    <a:pt x="80337" y="69768"/>
                  </a:lnTo>
                  <a:lnTo>
                    <a:pt x="80777" y="69090"/>
                  </a:lnTo>
                  <a:lnTo>
                    <a:pt x="81218" y="68412"/>
                  </a:lnTo>
                  <a:lnTo>
                    <a:pt x="81650" y="67707"/>
                  </a:lnTo>
                  <a:lnTo>
                    <a:pt x="82074" y="67016"/>
                  </a:lnTo>
                  <a:lnTo>
                    <a:pt x="82498" y="66299"/>
                  </a:lnTo>
                  <a:lnTo>
                    <a:pt x="82914" y="65581"/>
                  </a:lnTo>
                  <a:lnTo>
                    <a:pt x="83321" y="64851"/>
                  </a:lnTo>
                  <a:lnTo>
                    <a:pt x="83721" y="64107"/>
                  </a:lnTo>
                  <a:lnTo>
                    <a:pt x="84121" y="63364"/>
                  </a:lnTo>
                  <a:lnTo>
                    <a:pt x="84512" y="62607"/>
                  </a:lnTo>
                  <a:lnTo>
                    <a:pt x="84895" y="61838"/>
                  </a:lnTo>
                  <a:lnTo>
                    <a:pt x="85279" y="61055"/>
                  </a:lnTo>
                  <a:lnTo>
                    <a:pt x="85654" y="60273"/>
                  </a:lnTo>
                  <a:lnTo>
                    <a:pt x="86021" y="59477"/>
                  </a:lnTo>
                  <a:lnTo>
                    <a:pt x="86379" y="58681"/>
                  </a:lnTo>
                  <a:lnTo>
                    <a:pt x="86738" y="57873"/>
                  </a:lnTo>
                  <a:lnTo>
                    <a:pt x="87089" y="57051"/>
                  </a:lnTo>
                  <a:lnTo>
                    <a:pt x="87431" y="56229"/>
                  </a:lnTo>
                  <a:lnTo>
                    <a:pt x="87774" y="55395"/>
                  </a:lnTo>
                  <a:lnTo>
                    <a:pt x="88108" y="54547"/>
                  </a:lnTo>
                  <a:lnTo>
                    <a:pt x="88434" y="53699"/>
                  </a:lnTo>
                  <a:lnTo>
                    <a:pt x="88752" y="52838"/>
                  </a:lnTo>
                  <a:lnTo>
                    <a:pt x="89070" y="51977"/>
                  </a:lnTo>
                  <a:lnTo>
                    <a:pt x="89380" y="51103"/>
                  </a:lnTo>
                  <a:lnTo>
                    <a:pt x="89682" y="50216"/>
                  </a:lnTo>
                  <a:lnTo>
                    <a:pt x="89984" y="49330"/>
                  </a:lnTo>
                  <a:lnTo>
                    <a:pt x="90277" y="48430"/>
                  </a:lnTo>
                  <a:lnTo>
                    <a:pt x="90563" y="47530"/>
                  </a:lnTo>
                  <a:lnTo>
                    <a:pt x="90840" y="46617"/>
                  </a:lnTo>
                  <a:lnTo>
                    <a:pt x="91117" y="45691"/>
                  </a:lnTo>
                  <a:lnTo>
                    <a:pt x="91386" y="44764"/>
                  </a:lnTo>
                  <a:lnTo>
                    <a:pt x="91647" y="43838"/>
                  </a:lnTo>
                  <a:lnTo>
                    <a:pt x="91900" y="42886"/>
                  </a:lnTo>
                  <a:lnTo>
                    <a:pt x="92153" y="41947"/>
                  </a:lnTo>
                  <a:lnTo>
                    <a:pt x="92397" y="40995"/>
                  </a:lnTo>
                  <a:lnTo>
                    <a:pt x="92634" y="40030"/>
                  </a:lnTo>
                  <a:lnTo>
                    <a:pt x="92870" y="39065"/>
                  </a:lnTo>
                  <a:lnTo>
                    <a:pt x="93099" y="38086"/>
                  </a:lnTo>
                  <a:lnTo>
                    <a:pt x="93319" y="37108"/>
                  </a:lnTo>
                  <a:lnTo>
                    <a:pt x="93531" y="36117"/>
                  </a:lnTo>
                  <a:lnTo>
                    <a:pt x="93743" y="35126"/>
                  </a:lnTo>
                  <a:lnTo>
                    <a:pt x="93947" y="34121"/>
                  </a:lnTo>
                  <a:lnTo>
                    <a:pt x="94142" y="33117"/>
                  </a:lnTo>
                  <a:lnTo>
                    <a:pt x="94330" y="32100"/>
                  </a:lnTo>
                  <a:lnTo>
                    <a:pt x="94517" y="31082"/>
                  </a:lnTo>
                  <a:lnTo>
                    <a:pt x="94697" y="30052"/>
                  </a:lnTo>
                  <a:lnTo>
                    <a:pt x="94868" y="29022"/>
                  </a:lnTo>
                  <a:lnTo>
                    <a:pt x="95039" y="27991"/>
                  </a:lnTo>
                  <a:lnTo>
                    <a:pt x="95194" y="26948"/>
                  </a:lnTo>
                  <a:lnTo>
                    <a:pt x="95349" y="25891"/>
                  </a:lnTo>
                  <a:lnTo>
                    <a:pt x="95504" y="24848"/>
                  </a:lnTo>
                  <a:lnTo>
                    <a:pt x="95643" y="23791"/>
                  </a:lnTo>
                  <a:lnTo>
                    <a:pt x="95781" y="22722"/>
                  </a:lnTo>
                  <a:lnTo>
                    <a:pt x="95912" y="21652"/>
                  </a:lnTo>
                  <a:lnTo>
                    <a:pt x="96034" y="20583"/>
                  </a:lnTo>
                  <a:lnTo>
                    <a:pt x="96156" y="19500"/>
                  </a:lnTo>
                  <a:lnTo>
                    <a:pt x="96271" y="18417"/>
                  </a:lnTo>
                  <a:lnTo>
                    <a:pt x="96377" y="17322"/>
                  </a:lnTo>
                  <a:lnTo>
                    <a:pt x="96474" y="16226"/>
                  </a:lnTo>
                  <a:lnTo>
                    <a:pt x="96572" y="15131"/>
                  </a:lnTo>
                  <a:lnTo>
                    <a:pt x="96662" y="14022"/>
                  </a:lnTo>
                  <a:lnTo>
                    <a:pt x="96744" y="12913"/>
                  </a:lnTo>
                  <a:lnTo>
                    <a:pt x="96817" y="11805"/>
                  </a:lnTo>
                  <a:lnTo>
                    <a:pt x="96890" y="10683"/>
                  </a:lnTo>
                  <a:lnTo>
                    <a:pt x="96956" y="9561"/>
                  </a:lnTo>
                  <a:lnTo>
                    <a:pt x="97013" y="8440"/>
                  </a:lnTo>
                  <a:lnTo>
                    <a:pt x="97062" y="7305"/>
                  </a:lnTo>
                  <a:lnTo>
                    <a:pt x="97110" y="6170"/>
                  </a:lnTo>
                  <a:lnTo>
                    <a:pt x="97151" y="5035"/>
                  </a:lnTo>
                  <a:lnTo>
                    <a:pt x="97184" y="3888"/>
                  </a:lnTo>
                  <a:lnTo>
                    <a:pt x="97208" y="2740"/>
                  </a:lnTo>
                  <a:lnTo>
                    <a:pt x="97208" y="2466"/>
                  </a:lnTo>
                  <a:lnTo>
                    <a:pt x="97184" y="2192"/>
                  </a:lnTo>
                  <a:lnTo>
                    <a:pt x="97143" y="1944"/>
                  </a:lnTo>
                  <a:lnTo>
                    <a:pt x="97086" y="1696"/>
                  </a:lnTo>
                  <a:lnTo>
                    <a:pt x="97021" y="1475"/>
                  </a:lnTo>
                  <a:lnTo>
                    <a:pt x="96939" y="1266"/>
                  </a:lnTo>
                  <a:lnTo>
                    <a:pt x="96841" y="1070"/>
                  </a:lnTo>
                  <a:lnTo>
                    <a:pt x="96735" y="888"/>
                  </a:lnTo>
                  <a:lnTo>
                    <a:pt x="96621" y="731"/>
                  </a:lnTo>
                  <a:lnTo>
                    <a:pt x="96499" y="575"/>
                  </a:lnTo>
                  <a:lnTo>
                    <a:pt x="96368" y="444"/>
                  </a:lnTo>
                  <a:lnTo>
                    <a:pt x="96230" y="327"/>
                  </a:lnTo>
                  <a:lnTo>
                    <a:pt x="96083" y="222"/>
                  </a:lnTo>
                  <a:lnTo>
                    <a:pt x="95936" y="144"/>
                  </a:lnTo>
                  <a:lnTo>
                    <a:pt x="95789" y="79"/>
                  </a:lnTo>
                  <a:lnTo>
                    <a:pt x="95635" y="40"/>
                  </a:lnTo>
                  <a:lnTo>
                    <a:pt x="95480" y="14"/>
                  </a:lnTo>
                  <a:lnTo>
                    <a:pt x="953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-3553900" y="-10232875"/>
              <a:ext cx="2382325" cy="839025"/>
            </a:xfrm>
            <a:custGeom>
              <a:avLst/>
              <a:gdLst/>
              <a:ahLst/>
              <a:cxnLst/>
              <a:rect l="l" t="t" r="r" b="b"/>
              <a:pathLst>
                <a:path w="95293" h="33561" extrusionOk="0">
                  <a:moveTo>
                    <a:pt x="92349" y="6627"/>
                  </a:moveTo>
                  <a:lnTo>
                    <a:pt x="92316" y="6770"/>
                  </a:lnTo>
                  <a:lnTo>
                    <a:pt x="92284" y="6914"/>
                  </a:lnTo>
                  <a:lnTo>
                    <a:pt x="92259" y="7057"/>
                  </a:lnTo>
                  <a:lnTo>
                    <a:pt x="92243" y="7214"/>
                  </a:lnTo>
                  <a:lnTo>
                    <a:pt x="92226" y="7370"/>
                  </a:lnTo>
                  <a:lnTo>
                    <a:pt x="92226" y="7527"/>
                  </a:lnTo>
                  <a:lnTo>
                    <a:pt x="92235" y="7709"/>
                  </a:lnTo>
                  <a:lnTo>
                    <a:pt x="92251" y="7892"/>
                  </a:lnTo>
                  <a:lnTo>
                    <a:pt x="92300" y="8335"/>
                  </a:lnTo>
                  <a:lnTo>
                    <a:pt x="92341" y="8779"/>
                  </a:lnTo>
                  <a:lnTo>
                    <a:pt x="92373" y="9222"/>
                  </a:lnTo>
                  <a:lnTo>
                    <a:pt x="92398" y="9666"/>
                  </a:lnTo>
                  <a:lnTo>
                    <a:pt x="92422" y="10096"/>
                  </a:lnTo>
                  <a:lnTo>
                    <a:pt x="92438" y="10540"/>
                  </a:lnTo>
                  <a:lnTo>
                    <a:pt x="92447" y="10970"/>
                  </a:lnTo>
                  <a:lnTo>
                    <a:pt x="92455" y="11401"/>
                  </a:lnTo>
                  <a:lnTo>
                    <a:pt x="92455" y="11831"/>
                  </a:lnTo>
                  <a:lnTo>
                    <a:pt x="92447" y="12261"/>
                  </a:lnTo>
                  <a:lnTo>
                    <a:pt x="92430" y="12692"/>
                  </a:lnTo>
                  <a:lnTo>
                    <a:pt x="92414" y="13122"/>
                  </a:lnTo>
                  <a:lnTo>
                    <a:pt x="92390" y="13540"/>
                  </a:lnTo>
                  <a:lnTo>
                    <a:pt x="92365" y="13970"/>
                  </a:lnTo>
                  <a:lnTo>
                    <a:pt x="92332" y="14387"/>
                  </a:lnTo>
                  <a:lnTo>
                    <a:pt x="92292" y="14805"/>
                  </a:lnTo>
                  <a:lnTo>
                    <a:pt x="92202" y="15653"/>
                  </a:lnTo>
                  <a:lnTo>
                    <a:pt x="92088" y="16487"/>
                  </a:lnTo>
                  <a:lnTo>
                    <a:pt x="91957" y="17322"/>
                  </a:lnTo>
                  <a:lnTo>
                    <a:pt x="91819" y="18157"/>
                  </a:lnTo>
                  <a:lnTo>
                    <a:pt x="91656" y="18979"/>
                  </a:lnTo>
                  <a:lnTo>
                    <a:pt x="91484" y="19813"/>
                  </a:lnTo>
                  <a:lnTo>
                    <a:pt x="91297" y="20648"/>
                  </a:lnTo>
                  <a:lnTo>
                    <a:pt x="91093" y="21483"/>
                  </a:lnTo>
                  <a:lnTo>
                    <a:pt x="91052" y="21678"/>
                  </a:lnTo>
                  <a:lnTo>
                    <a:pt x="91028" y="21874"/>
                  </a:lnTo>
                  <a:lnTo>
                    <a:pt x="91011" y="22057"/>
                  </a:lnTo>
                  <a:lnTo>
                    <a:pt x="91003" y="22239"/>
                  </a:lnTo>
                  <a:lnTo>
                    <a:pt x="91011" y="22409"/>
                  </a:lnTo>
                  <a:lnTo>
                    <a:pt x="91028" y="22578"/>
                  </a:lnTo>
                  <a:lnTo>
                    <a:pt x="91060" y="22748"/>
                  </a:lnTo>
                  <a:lnTo>
                    <a:pt x="91093" y="22905"/>
                  </a:lnTo>
                  <a:lnTo>
                    <a:pt x="88206" y="23074"/>
                  </a:lnTo>
                  <a:lnTo>
                    <a:pt x="85328" y="23231"/>
                  </a:lnTo>
                  <a:lnTo>
                    <a:pt x="79555" y="23531"/>
                  </a:lnTo>
                  <a:lnTo>
                    <a:pt x="79758" y="21757"/>
                  </a:lnTo>
                  <a:lnTo>
                    <a:pt x="79946" y="19970"/>
                  </a:lnTo>
                  <a:lnTo>
                    <a:pt x="80125" y="18183"/>
                  </a:lnTo>
                  <a:lnTo>
                    <a:pt x="80288" y="16396"/>
                  </a:lnTo>
                  <a:lnTo>
                    <a:pt x="80435" y="14609"/>
                  </a:lnTo>
                  <a:lnTo>
                    <a:pt x="80574" y="12809"/>
                  </a:lnTo>
                  <a:lnTo>
                    <a:pt x="80688" y="11022"/>
                  </a:lnTo>
                  <a:lnTo>
                    <a:pt x="80786" y="9235"/>
                  </a:lnTo>
                  <a:lnTo>
                    <a:pt x="80794" y="9079"/>
                  </a:lnTo>
                  <a:lnTo>
                    <a:pt x="80786" y="8948"/>
                  </a:lnTo>
                  <a:lnTo>
                    <a:pt x="80770" y="8818"/>
                  </a:lnTo>
                  <a:lnTo>
                    <a:pt x="80745" y="8701"/>
                  </a:lnTo>
                  <a:lnTo>
                    <a:pt x="80713" y="8596"/>
                  </a:lnTo>
                  <a:lnTo>
                    <a:pt x="80672" y="8492"/>
                  </a:lnTo>
                  <a:lnTo>
                    <a:pt x="80623" y="8401"/>
                  </a:lnTo>
                  <a:lnTo>
                    <a:pt x="80574" y="8322"/>
                  </a:lnTo>
                  <a:lnTo>
                    <a:pt x="80517" y="8244"/>
                  </a:lnTo>
                  <a:lnTo>
                    <a:pt x="80452" y="8192"/>
                  </a:lnTo>
                  <a:lnTo>
                    <a:pt x="80386" y="8140"/>
                  </a:lnTo>
                  <a:lnTo>
                    <a:pt x="80321" y="8088"/>
                  </a:lnTo>
                  <a:lnTo>
                    <a:pt x="80248" y="8061"/>
                  </a:lnTo>
                  <a:lnTo>
                    <a:pt x="80174" y="8035"/>
                  </a:lnTo>
                  <a:lnTo>
                    <a:pt x="80101" y="8022"/>
                  </a:lnTo>
                  <a:lnTo>
                    <a:pt x="80028" y="8009"/>
                  </a:lnTo>
                  <a:lnTo>
                    <a:pt x="79897" y="8022"/>
                  </a:lnTo>
                  <a:lnTo>
                    <a:pt x="79775" y="8061"/>
                  </a:lnTo>
                  <a:lnTo>
                    <a:pt x="79652" y="8140"/>
                  </a:lnTo>
                  <a:lnTo>
                    <a:pt x="79595" y="8179"/>
                  </a:lnTo>
                  <a:lnTo>
                    <a:pt x="79546" y="8231"/>
                  </a:lnTo>
                  <a:lnTo>
                    <a:pt x="79489" y="8296"/>
                  </a:lnTo>
                  <a:lnTo>
                    <a:pt x="79449" y="8361"/>
                  </a:lnTo>
                  <a:lnTo>
                    <a:pt x="79400" y="8427"/>
                  </a:lnTo>
                  <a:lnTo>
                    <a:pt x="79359" y="8505"/>
                  </a:lnTo>
                  <a:lnTo>
                    <a:pt x="79318" y="8596"/>
                  </a:lnTo>
                  <a:lnTo>
                    <a:pt x="79294" y="8688"/>
                  </a:lnTo>
                  <a:lnTo>
                    <a:pt x="79261" y="8792"/>
                  </a:lnTo>
                  <a:lnTo>
                    <a:pt x="79237" y="8896"/>
                  </a:lnTo>
                  <a:lnTo>
                    <a:pt x="79065" y="9796"/>
                  </a:lnTo>
                  <a:lnTo>
                    <a:pt x="78894" y="10709"/>
                  </a:lnTo>
                  <a:lnTo>
                    <a:pt x="78731" y="11622"/>
                  </a:lnTo>
                  <a:lnTo>
                    <a:pt x="78576" y="12535"/>
                  </a:lnTo>
                  <a:lnTo>
                    <a:pt x="78266" y="14361"/>
                  </a:lnTo>
                  <a:lnTo>
                    <a:pt x="77981" y="16213"/>
                  </a:lnTo>
                  <a:lnTo>
                    <a:pt x="77704" y="18052"/>
                  </a:lnTo>
                  <a:lnTo>
                    <a:pt x="77451" y="19905"/>
                  </a:lnTo>
                  <a:lnTo>
                    <a:pt x="77198" y="21757"/>
                  </a:lnTo>
                  <a:lnTo>
                    <a:pt x="76962" y="23622"/>
                  </a:lnTo>
                  <a:lnTo>
                    <a:pt x="76962" y="23648"/>
                  </a:lnTo>
                  <a:lnTo>
                    <a:pt x="76970" y="23661"/>
                  </a:lnTo>
                  <a:lnTo>
                    <a:pt x="76970" y="23674"/>
                  </a:lnTo>
                  <a:lnTo>
                    <a:pt x="76962" y="23700"/>
                  </a:lnTo>
                  <a:lnTo>
                    <a:pt x="62977" y="24326"/>
                  </a:lnTo>
                  <a:lnTo>
                    <a:pt x="62977" y="24326"/>
                  </a:lnTo>
                  <a:lnTo>
                    <a:pt x="63132" y="23857"/>
                  </a:lnTo>
                  <a:lnTo>
                    <a:pt x="63287" y="23387"/>
                  </a:lnTo>
                  <a:lnTo>
                    <a:pt x="63425" y="22905"/>
                  </a:lnTo>
                  <a:lnTo>
                    <a:pt x="63556" y="22422"/>
                  </a:lnTo>
                  <a:lnTo>
                    <a:pt x="63678" y="21926"/>
                  </a:lnTo>
                  <a:lnTo>
                    <a:pt x="63792" y="21418"/>
                  </a:lnTo>
                  <a:lnTo>
                    <a:pt x="63898" y="20922"/>
                  </a:lnTo>
                  <a:lnTo>
                    <a:pt x="63996" y="20413"/>
                  </a:lnTo>
                  <a:lnTo>
                    <a:pt x="64094" y="19892"/>
                  </a:lnTo>
                  <a:lnTo>
                    <a:pt x="64175" y="19370"/>
                  </a:lnTo>
                  <a:lnTo>
                    <a:pt x="64249" y="18848"/>
                  </a:lnTo>
                  <a:lnTo>
                    <a:pt x="64322" y="18326"/>
                  </a:lnTo>
                  <a:lnTo>
                    <a:pt x="64388" y="17805"/>
                  </a:lnTo>
                  <a:lnTo>
                    <a:pt x="64436" y="17270"/>
                  </a:lnTo>
                  <a:lnTo>
                    <a:pt x="64485" y="16735"/>
                  </a:lnTo>
                  <a:lnTo>
                    <a:pt x="64526" y="16200"/>
                  </a:lnTo>
                  <a:lnTo>
                    <a:pt x="64559" y="15666"/>
                  </a:lnTo>
                  <a:lnTo>
                    <a:pt x="64583" y="15131"/>
                  </a:lnTo>
                  <a:lnTo>
                    <a:pt x="64608" y="14596"/>
                  </a:lnTo>
                  <a:lnTo>
                    <a:pt x="64616" y="14061"/>
                  </a:lnTo>
                  <a:lnTo>
                    <a:pt x="64624" y="13527"/>
                  </a:lnTo>
                  <a:lnTo>
                    <a:pt x="64624" y="12992"/>
                  </a:lnTo>
                  <a:lnTo>
                    <a:pt x="64616" y="12457"/>
                  </a:lnTo>
                  <a:lnTo>
                    <a:pt x="64600" y="11922"/>
                  </a:lnTo>
                  <a:lnTo>
                    <a:pt x="64583" y="11387"/>
                  </a:lnTo>
                  <a:lnTo>
                    <a:pt x="64559" y="10866"/>
                  </a:lnTo>
                  <a:lnTo>
                    <a:pt x="64526" y="10331"/>
                  </a:lnTo>
                  <a:lnTo>
                    <a:pt x="64485" y="9809"/>
                  </a:lnTo>
                  <a:lnTo>
                    <a:pt x="64436" y="9288"/>
                  </a:lnTo>
                  <a:lnTo>
                    <a:pt x="64388" y="8779"/>
                  </a:lnTo>
                  <a:lnTo>
                    <a:pt x="64330" y="8270"/>
                  </a:lnTo>
                  <a:lnTo>
                    <a:pt x="64265" y="7762"/>
                  </a:lnTo>
                  <a:lnTo>
                    <a:pt x="68196" y="7579"/>
                  </a:lnTo>
                  <a:lnTo>
                    <a:pt x="72134" y="7409"/>
                  </a:lnTo>
                  <a:lnTo>
                    <a:pt x="80003" y="7083"/>
                  </a:lnTo>
                  <a:lnTo>
                    <a:pt x="86176" y="6848"/>
                  </a:lnTo>
                  <a:lnTo>
                    <a:pt x="89250" y="6731"/>
                  </a:lnTo>
                  <a:lnTo>
                    <a:pt x="92324" y="6627"/>
                  </a:lnTo>
                  <a:close/>
                  <a:moveTo>
                    <a:pt x="62610" y="7801"/>
                  </a:moveTo>
                  <a:lnTo>
                    <a:pt x="62651" y="8388"/>
                  </a:lnTo>
                  <a:lnTo>
                    <a:pt x="62675" y="8961"/>
                  </a:lnTo>
                  <a:lnTo>
                    <a:pt x="62691" y="9535"/>
                  </a:lnTo>
                  <a:lnTo>
                    <a:pt x="62700" y="10096"/>
                  </a:lnTo>
                  <a:lnTo>
                    <a:pt x="62708" y="10657"/>
                  </a:lnTo>
                  <a:lnTo>
                    <a:pt x="62700" y="11205"/>
                  </a:lnTo>
                  <a:lnTo>
                    <a:pt x="62683" y="11740"/>
                  </a:lnTo>
                  <a:lnTo>
                    <a:pt x="62667" y="12274"/>
                  </a:lnTo>
                  <a:lnTo>
                    <a:pt x="62634" y="12809"/>
                  </a:lnTo>
                  <a:lnTo>
                    <a:pt x="62602" y="13331"/>
                  </a:lnTo>
                  <a:lnTo>
                    <a:pt x="62561" y="13853"/>
                  </a:lnTo>
                  <a:lnTo>
                    <a:pt x="62512" y="14374"/>
                  </a:lnTo>
                  <a:lnTo>
                    <a:pt x="62455" y="14883"/>
                  </a:lnTo>
                  <a:lnTo>
                    <a:pt x="62390" y="15392"/>
                  </a:lnTo>
                  <a:lnTo>
                    <a:pt x="62324" y="15900"/>
                  </a:lnTo>
                  <a:lnTo>
                    <a:pt x="62243" y="16409"/>
                  </a:lnTo>
                  <a:lnTo>
                    <a:pt x="62161" y="16905"/>
                  </a:lnTo>
                  <a:lnTo>
                    <a:pt x="62080" y="17413"/>
                  </a:lnTo>
                  <a:lnTo>
                    <a:pt x="61982" y="17909"/>
                  </a:lnTo>
                  <a:lnTo>
                    <a:pt x="61884" y="18405"/>
                  </a:lnTo>
                  <a:lnTo>
                    <a:pt x="61778" y="18900"/>
                  </a:lnTo>
                  <a:lnTo>
                    <a:pt x="61672" y="19396"/>
                  </a:lnTo>
                  <a:lnTo>
                    <a:pt x="61436" y="20387"/>
                  </a:lnTo>
                  <a:lnTo>
                    <a:pt x="61175" y="21378"/>
                  </a:lnTo>
                  <a:lnTo>
                    <a:pt x="60906" y="22383"/>
                  </a:lnTo>
                  <a:lnTo>
                    <a:pt x="60612" y="23387"/>
                  </a:lnTo>
                  <a:lnTo>
                    <a:pt x="60302" y="24418"/>
                  </a:lnTo>
                  <a:lnTo>
                    <a:pt x="56845" y="24561"/>
                  </a:lnTo>
                  <a:lnTo>
                    <a:pt x="53379" y="24704"/>
                  </a:lnTo>
                  <a:lnTo>
                    <a:pt x="49922" y="24848"/>
                  </a:lnTo>
                  <a:lnTo>
                    <a:pt x="46456" y="25004"/>
                  </a:lnTo>
                  <a:lnTo>
                    <a:pt x="46578" y="24522"/>
                  </a:lnTo>
                  <a:lnTo>
                    <a:pt x="46693" y="24026"/>
                  </a:lnTo>
                  <a:lnTo>
                    <a:pt x="46807" y="23531"/>
                  </a:lnTo>
                  <a:lnTo>
                    <a:pt x="46905" y="23035"/>
                  </a:lnTo>
                  <a:lnTo>
                    <a:pt x="47002" y="22539"/>
                  </a:lnTo>
                  <a:lnTo>
                    <a:pt x="47092" y="22031"/>
                  </a:lnTo>
                  <a:lnTo>
                    <a:pt x="47182" y="21509"/>
                  </a:lnTo>
                  <a:lnTo>
                    <a:pt x="47255" y="21000"/>
                  </a:lnTo>
                  <a:lnTo>
                    <a:pt x="47329" y="20479"/>
                  </a:lnTo>
                  <a:lnTo>
                    <a:pt x="47402" y="19957"/>
                  </a:lnTo>
                  <a:lnTo>
                    <a:pt x="47459" y="19435"/>
                  </a:lnTo>
                  <a:lnTo>
                    <a:pt x="47516" y="18900"/>
                  </a:lnTo>
                  <a:lnTo>
                    <a:pt x="47565" y="18379"/>
                  </a:lnTo>
                  <a:lnTo>
                    <a:pt x="47606" y="17844"/>
                  </a:lnTo>
                  <a:lnTo>
                    <a:pt x="47647" y="17309"/>
                  </a:lnTo>
                  <a:lnTo>
                    <a:pt x="47679" y="16774"/>
                  </a:lnTo>
                  <a:lnTo>
                    <a:pt x="47704" y="16253"/>
                  </a:lnTo>
                  <a:lnTo>
                    <a:pt x="47728" y="15718"/>
                  </a:lnTo>
                  <a:lnTo>
                    <a:pt x="47745" y="15183"/>
                  </a:lnTo>
                  <a:lnTo>
                    <a:pt x="47753" y="14648"/>
                  </a:lnTo>
                  <a:lnTo>
                    <a:pt x="47753" y="14113"/>
                  </a:lnTo>
                  <a:lnTo>
                    <a:pt x="47753" y="13592"/>
                  </a:lnTo>
                  <a:lnTo>
                    <a:pt x="47753" y="13057"/>
                  </a:lnTo>
                  <a:lnTo>
                    <a:pt x="47745" y="12535"/>
                  </a:lnTo>
                  <a:lnTo>
                    <a:pt x="47728" y="12014"/>
                  </a:lnTo>
                  <a:lnTo>
                    <a:pt x="47704" y="11492"/>
                  </a:lnTo>
                  <a:lnTo>
                    <a:pt x="47679" y="10970"/>
                  </a:lnTo>
                  <a:lnTo>
                    <a:pt x="47647" y="10448"/>
                  </a:lnTo>
                  <a:lnTo>
                    <a:pt x="47614" y="9940"/>
                  </a:lnTo>
                  <a:lnTo>
                    <a:pt x="47573" y="9431"/>
                  </a:lnTo>
                  <a:lnTo>
                    <a:pt x="47532" y="8935"/>
                  </a:lnTo>
                  <a:lnTo>
                    <a:pt x="47484" y="8427"/>
                  </a:lnTo>
                  <a:lnTo>
                    <a:pt x="62610" y="7801"/>
                  </a:lnTo>
                  <a:close/>
                  <a:moveTo>
                    <a:pt x="45380" y="8518"/>
                  </a:moveTo>
                  <a:lnTo>
                    <a:pt x="45412" y="9744"/>
                  </a:lnTo>
                  <a:lnTo>
                    <a:pt x="45421" y="10357"/>
                  </a:lnTo>
                  <a:lnTo>
                    <a:pt x="45429" y="10970"/>
                  </a:lnTo>
                  <a:lnTo>
                    <a:pt x="45429" y="11570"/>
                  </a:lnTo>
                  <a:lnTo>
                    <a:pt x="45421" y="12183"/>
                  </a:lnTo>
                  <a:lnTo>
                    <a:pt x="45404" y="12796"/>
                  </a:lnTo>
                  <a:lnTo>
                    <a:pt x="45388" y="13409"/>
                  </a:lnTo>
                  <a:lnTo>
                    <a:pt x="45355" y="14009"/>
                  </a:lnTo>
                  <a:lnTo>
                    <a:pt x="45323" y="14622"/>
                  </a:lnTo>
                  <a:lnTo>
                    <a:pt x="45282" y="15235"/>
                  </a:lnTo>
                  <a:lnTo>
                    <a:pt x="45233" y="15848"/>
                  </a:lnTo>
                  <a:lnTo>
                    <a:pt x="45168" y="16448"/>
                  </a:lnTo>
                  <a:lnTo>
                    <a:pt x="45102" y="17061"/>
                  </a:lnTo>
                  <a:lnTo>
                    <a:pt x="45021" y="17674"/>
                  </a:lnTo>
                  <a:lnTo>
                    <a:pt x="44939" y="18287"/>
                  </a:lnTo>
                  <a:lnTo>
                    <a:pt x="44866" y="18731"/>
                  </a:lnTo>
                  <a:lnTo>
                    <a:pt x="44793" y="19174"/>
                  </a:lnTo>
                  <a:lnTo>
                    <a:pt x="44719" y="19618"/>
                  </a:lnTo>
                  <a:lnTo>
                    <a:pt x="44630" y="20048"/>
                  </a:lnTo>
                  <a:lnTo>
                    <a:pt x="44450" y="20909"/>
                  </a:lnTo>
                  <a:lnTo>
                    <a:pt x="44254" y="21757"/>
                  </a:lnTo>
                  <a:lnTo>
                    <a:pt x="44042" y="22591"/>
                  </a:lnTo>
                  <a:lnTo>
                    <a:pt x="43822" y="23426"/>
                  </a:lnTo>
                  <a:lnTo>
                    <a:pt x="43390" y="25083"/>
                  </a:lnTo>
                  <a:lnTo>
                    <a:pt x="31958" y="25591"/>
                  </a:lnTo>
                  <a:lnTo>
                    <a:pt x="31982" y="24561"/>
                  </a:lnTo>
                  <a:lnTo>
                    <a:pt x="32007" y="23518"/>
                  </a:lnTo>
                  <a:lnTo>
                    <a:pt x="32023" y="22487"/>
                  </a:lnTo>
                  <a:lnTo>
                    <a:pt x="32031" y="21444"/>
                  </a:lnTo>
                  <a:lnTo>
                    <a:pt x="32031" y="20400"/>
                  </a:lnTo>
                  <a:lnTo>
                    <a:pt x="32023" y="19357"/>
                  </a:lnTo>
                  <a:lnTo>
                    <a:pt x="32015" y="18300"/>
                  </a:lnTo>
                  <a:lnTo>
                    <a:pt x="31998" y="17257"/>
                  </a:lnTo>
                  <a:lnTo>
                    <a:pt x="31958" y="15157"/>
                  </a:lnTo>
                  <a:lnTo>
                    <a:pt x="31901" y="13070"/>
                  </a:lnTo>
                  <a:lnTo>
                    <a:pt x="31835" y="10970"/>
                  </a:lnTo>
                  <a:lnTo>
                    <a:pt x="31770" y="8896"/>
                  </a:lnTo>
                  <a:lnTo>
                    <a:pt x="35171" y="8818"/>
                  </a:lnTo>
                  <a:lnTo>
                    <a:pt x="38579" y="8740"/>
                  </a:lnTo>
                  <a:lnTo>
                    <a:pt x="41979" y="8635"/>
                  </a:lnTo>
                  <a:lnTo>
                    <a:pt x="45380" y="8518"/>
                  </a:lnTo>
                  <a:close/>
                  <a:moveTo>
                    <a:pt x="29593" y="8975"/>
                  </a:moveTo>
                  <a:lnTo>
                    <a:pt x="29528" y="11061"/>
                  </a:lnTo>
                  <a:lnTo>
                    <a:pt x="29462" y="13148"/>
                  </a:lnTo>
                  <a:lnTo>
                    <a:pt x="29405" y="15248"/>
                  </a:lnTo>
                  <a:lnTo>
                    <a:pt x="29365" y="17348"/>
                  </a:lnTo>
                  <a:lnTo>
                    <a:pt x="29348" y="18392"/>
                  </a:lnTo>
                  <a:lnTo>
                    <a:pt x="29340" y="19448"/>
                  </a:lnTo>
                  <a:lnTo>
                    <a:pt x="29332" y="20492"/>
                  </a:lnTo>
                  <a:lnTo>
                    <a:pt x="29332" y="21548"/>
                  </a:lnTo>
                  <a:lnTo>
                    <a:pt x="29340" y="22591"/>
                  </a:lnTo>
                  <a:lnTo>
                    <a:pt x="29356" y="23635"/>
                  </a:lnTo>
                  <a:lnTo>
                    <a:pt x="29381" y="24678"/>
                  </a:lnTo>
                  <a:lnTo>
                    <a:pt x="29414" y="25709"/>
                  </a:lnTo>
                  <a:lnTo>
                    <a:pt x="23657" y="25970"/>
                  </a:lnTo>
                  <a:lnTo>
                    <a:pt x="20770" y="26113"/>
                  </a:lnTo>
                  <a:lnTo>
                    <a:pt x="17900" y="26257"/>
                  </a:lnTo>
                  <a:lnTo>
                    <a:pt x="18046" y="25774"/>
                  </a:lnTo>
                  <a:lnTo>
                    <a:pt x="18185" y="25291"/>
                  </a:lnTo>
                  <a:lnTo>
                    <a:pt x="18315" y="24783"/>
                  </a:lnTo>
                  <a:lnTo>
                    <a:pt x="18438" y="24274"/>
                  </a:lnTo>
                  <a:lnTo>
                    <a:pt x="18552" y="23765"/>
                  </a:lnTo>
                  <a:lnTo>
                    <a:pt x="18658" y="23244"/>
                  </a:lnTo>
                  <a:lnTo>
                    <a:pt x="18756" y="22722"/>
                  </a:lnTo>
                  <a:lnTo>
                    <a:pt x="18846" y="22187"/>
                  </a:lnTo>
                  <a:lnTo>
                    <a:pt x="18927" y="21665"/>
                  </a:lnTo>
                  <a:lnTo>
                    <a:pt x="19000" y="21118"/>
                  </a:lnTo>
                  <a:lnTo>
                    <a:pt x="19066" y="20583"/>
                  </a:lnTo>
                  <a:lnTo>
                    <a:pt x="19123" y="20035"/>
                  </a:lnTo>
                  <a:lnTo>
                    <a:pt x="19172" y="19487"/>
                  </a:lnTo>
                  <a:lnTo>
                    <a:pt x="19221" y="18926"/>
                  </a:lnTo>
                  <a:lnTo>
                    <a:pt x="19253" y="18379"/>
                  </a:lnTo>
                  <a:lnTo>
                    <a:pt x="19278" y="17818"/>
                  </a:lnTo>
                  <a:lnTo>
                    <a:pt x="19302" y="17270"/>
                  </a:lnTo>
                  <a:lnTo>
                    <a:pt x="19318" y="16709"/>
                  </a:lnTo>
                  <a:lnTo>
                    <a:pt x="19327" y="16148"/>
                  </a:lnTo>
                  <a:lnTo>
                    <a:pt x="19318" y="15600"/>
                  </a:lnTo>
                  <a:lnTo>
                    <a:pt x="19318" y="15040"/>
                  </a:lnTo>
                  <a:lnTo>
                    <a:pt x="19302" y="14492"/>
                  </a:lnTo>
                  <a:lnTo>
                    <a:pt x="19278" y="13931"/>
                  </a:lnTo>
                  <a:lnTo>
                    <a:pt x="19253" y="13383"/>
                  </a:lnTo>
                  <a:lnTo>
                    <a:pt x="19221" y="12835"/>
                  </a:lnTo>
                  <a:lnTo>
                    <a:pt x="19180" y="12287"/>
                  </a:lnTo>
                  <a:lnTo>
                    <a:pt x="19139" y="11753"/>
                  </a:lnTo>
                  <a:lnTo>
                    <a:pt x="19082" y="11205"/>
                  </a:lnTo>
                  <a:lnTo>
                    <a:pt x="19025" y="10670"/>
                  </a:lnTo>
                  <a:lnTo>
                    <a:pt x="18960" y="10148"/>
                  </a:lnTo>
                  <a:lnTo>
                    <a:pt x="18894" y="9627"/>
                  </a:lnTo>
                  <a:lnTo>
                    <a:pt x="18813" y="9105"/>
                  </a:lnTo>
                  <a:lnTo>
                    <a:pt x="21512" y="9092"/>
                  </a:lnTo>
                  <a:lnTo>
                    <a:pt x="24203" y="9066"/>
                  </a:lnTo>
                  <a:lnTo>
                    <a:pt x="26902" y="9027"/>
                  </a:lnTo>
                  <a:lnTo>
                    <a:pt x="29593" y="8975"/>
                  </a:lnTo>
                  <a:close/>
                  <a:moveTo>
                    <a:pt x="3083" y="9066"/>
                  </a:moveTo>
                  <a:lnTo>
                    <a:pt x="6386" y="9118"/>
                  </a:lnTo>
                  <a:lnTo>
                    <a:pt x="9688" y="9144"/>
                  </a:lnTo>
                  <a:lnTo>
                    <a:pt x="12991" y="9157"/>
                  </a:lnTo>
                  <a:lnTo>
                    <a:pt x="16301" y="9144"/>
                  </a:lnTo>
                  <a:lnTo>
                    <a:pt x="16375" y="9744"/>
                  </a:lnTo>
                  <a:lnTo>
                    <a:pt x="16440" y="10344"/>
                  </a:lnTo>
                  <a:lnTo>
                    <a:pt x="16497" y="10918"/>
                  </a:lnTo>
                  <a:lnTo>
                    <a:pt x="16538" y="11505"/>
                  </a:lnTo>
                  <a:lnTo>
                    <a:pt x="16570" y="12066"/>
                  </a:lnTo>
                  <a:lnTo>
                    <a:pt x="16595" y="12640"/>
                  </a:lnTo>
                  <a:lnTo>
                    <a:pt x="16611" y="13187"/>
                  </a:lnTo>
                  <a:lnTo>
                    <a:pt x="16611" y="13748"/>
                  </a:lnTo>
                  <a:lnTo>
                    <a:pt x="16603" y="14296"/>
                  </a:lnTo>
                  <a:lnTo>
                    <a:pt x="16587" y="14831"/>
                  </a:lnTo>
                  <a:lnTo>
                    <a:pt x="16562" y="15366"/>
                  </a:lnTo>
                  <a:lnTo>
                    <a:pt x="16530" y="15900"/>
                  </a:lnTo>
                  <a:lnTo>
                    <a:pt x="16489" y="16435"/>
                  </a:lnTo>
                  <a:lnTo>
                    <a:pt x="16440" y="16957"/>
                  </a:lnTo>
                  <a:lnTo>
                    <a:pt x="16383" y="17479"/>
                  </a:lnTo>
                  <a:lnTo>
                    <a:pt x="16318" y="18013"/>
                  </a:lnTo>
                  <a:lnTo>
                    <a:pt x="16252" y="18522"/>
                  </a:lnTo>
                  <a:lnTo>
                    <a:pt x="16171" y="19044"/>
                  </a:lnTo>
                  <a:lnTo>
                    <a:pt x="16081" y="19565"/>
                  </a:lnTo>
                  <a:lnTo>
                    <a:pt x="15991" y="20087"/>
                  </a:lnTo>
                  <a:lnTo>
                    <a:pt x="15894" y="20596"/>
                  </a:lnTo>
                  <a:lnTo>
                    <a:pt x="15796" y="21118"/>
                  </a:lnTo>
                  <a:lnTo>
                    <a:pt x="15567" y="22161"/>
                  </a:lnTo>
                  <a:lnTo>
                    <a:pt x="15331" y="23205"/>
                  </a:lnTo>
                  <a:lnTo>
                    <a:pt x="15070" y="24261"/>
                  </a:lnTo>
                  <a:lnTo>
                    <a:pt x="14801" y="25344"/>
                  </a:lnTo>
                  <a:lnTo>
                    <a:pt x="14516" y="26426"/>
                  </a:lnTo>
                  <a:lnTo>
                    <a:pt x="3630" y="27052"/>
                  </a:lnTo>
                  <a:lnTo>
                    <a:pt x="3630" y="27052"/>
                  </a:lnTo>
                  <a:lnTo>
                    <a:pt x="3638" y="25957"/>
                  </a:lnTo>
                  <a:lnTo>
                    <a:pt x="3638" y="24848"/>
                  </a:lnTo>
                  <a:lnTo>
                    <a:pt x="3638" y="23752"/>
                  </a:lnTo>
                  <a:lnTo>
                    <a:pt x="3621" y="22644"/>
                  </a:lnTo>
                  <a:lnTo>
                    <a:pt x="3597" y="21535"/>
                  </a:lnTo>
                  <a:lnTo>
                    <a:pt x="3572" y="20426"/>
                  </a:lnTo>
                  <a:lnTo>
                    <a:pt x="3499" y="18209"/>
                  </a:lnTo>
                  <a:lnTo>
                    <a:pt x="3418" y="16005"/>
                  </a:lnTo>
                  <a:lnTo>
                    <a:pt x="3320" y="13787"/>
                  </a:lnTo>
                  <a:lnTo>
                    <a:pt x="3222" y="11583"/>
                  </a:lnTo>
                  <a:lnTo>
                    <a:pt x="3132" y="9392"/>
                  </a:lnTo>
                  <a:lnTo>
                    <a:pt x="3124" y="9314"/>
                  </a:lnTo>
                  <a:lnTo>
                    <a:pt x="3116" y="9235"/>
                  </a:lnTo>
                  <a:lnTo>
                    <a:pt x="3083" y="9066"/>
                  </a:lnTo>
                  <a:close/>
                  <a:moveTo>
                    <a:pt x="44189" y="1"/>
                  </a:moveTo>
                  <a:lnTo>
                    <a:pt x="41343" y="14"/>
                  </a:lnTo>
                  <a:lnTo>
                    <a:pt x="38497" y="53"/>
                  </a:lnTo>
                  <a:lnTo>
                    <a:pt x="35652" y="118"/>
                  </a:lnTo>
                  <a:lnTo>
                    <a:pt x="32806" y="210"/>
                  </a:lnTo>
                  <a:lnTo>
                    <a:pt x="29960" y="314"/>
                  </a:lnTo>
                  <a:lnTo>
                    <a:pt x="27122" y="457"/>
                  </a:lnTo>
                  <a:lnTo>
                    <a:pt x="24293" y="627"/>
                  </a:lnTo>
                  <a:lnTo>
                    <a:pt x="21463" y="823"/>
                  </a:lnTo>
                  <a:lnTo>
                    <a:pt x="18634" y="1044"/>
                  </a:lnTo>
                  <a:lnTo>
                    <a:pt x="15812" y="1292"/>
                  </a:lnTo>
                  <a:lnTo>
                    <a:pt x="12999" y="1579"/>
                  </a:lnTo>
                  <a:lnTo>
                    <a:pt x="11588" y="1736"/>
                  </a:lnTo>
                  <a:lnTo>
                    <a:pt x="10186" y="1892"/>
                  </a:lnTo>
                  <a:lnTo>
                    <a:pt x="8783" y="2062"/>
                  </a:lnTo>
                  <a:lnTo>
                    <a:pt x="7381" y="2231"/>
                  </a:lnTo>
                  <a:lnTo>
                    <a:pt x="5978" y="2427"/>
                  </a:lnTo>
                  <a:lnTo>
                    <a:pt x="4584" y="2609"/>
                  </a:lnTo>
                  <a:lnTo>
                    <a:pt x="3189" y="2818"/>
                  </a:lnTo>
                  <a:lnTo>
                    <a:pt x="1795" y="3027"/>
                  </a:lnTo>
                  <a:lnTo>
                    <a:pt x="1624" y="3053"/>
                  </a:lnTo>
                  <a:lnTo>
                    <a:pt x="1452" y="3118"/>
                  </a:lnTo>
                  <a:lnTo>
                    <a:pt x="1297" y="3183"/>
                  </a:lnTo>
                  <a:lnTo>
                    <a:pt x="1151" y="3275"/>
                  </a:lnTo>
                  <a:lnTo>
                    <a:pt x="1012" y="3392"/>
                  </a:lnTo>
                  <a:lnTo>
                    <a:pt x="882" y="3509"/>
                  </a:lnTo>
                  <a:lnTo>
                    <a:pt x="759" y="3640"/>
                  </a:lnTo>
                  <a:lnTo>
                    <a:pt x="645" y="3783"/>
                  </a:lnTo>
                  <a:lnTo>
                    <a:pt x="539" y="3953"/>
                  </a:lnTo>
                  <a:lnTo>
                    <a:pt x="449" y="4122"/>
                  </a:lnTo>
                  <a:lnTo>
                    <a:pt x="360" y="4292"/>
                  </a:lnTo>
                  <a:lnTo>
                    <a:pt x="286" y="4488"/>
                  </a:lnTo>
                  <a:lnTo>
                    <a:pt x="221" y="4683"/>
                  </a:lnTo>
                  <a:lnTo>
                    <a:pt x="164" y="4879"/>
                  </a:lnTo>
                  <a:lnTo>
                    <a:pt x="115" y="5088"/>
                  </a:lnTo>
                  <a:lnTo>
                    <a:pt x="74" y="5296"/>
                  </a:lnTo>
                  <a:lnTo>
                    <a:pt x="42" y="5518"/>
                  </a:lnTo>
                  <a:lnTo>
                    <a:pt x="25" y="5740"/>
                  </a:lnTo>
                  <a:lnTo>
                    <a:pt x="9" y="5949"/>
                  </a:lnTo>
                  <a:lnTo>
                    <a:pt x="9" y="6170"/>
                  </a:lnTo>
                  <a:lnTo>
                    <a:pt x="9" y="6392"/>
                  </a:lnTo>
                  <a:lnTo>
                    <a:pt x="25" y="6601"/>
                  </a:lnTo>
                  <a:lnTo>
                    <a:pt x="50" y="6822"/>
                  </a:lnTo>
                  <a:lnTo>
                    <a:pt x="91" y="7031"/>
                  </a:lnTo>
                  <a:lnTo>
                    <a:pt x="131" y="7227"/>
                  </a:lnTo>
                  <a:lnTo>
                    <a:pt x="180" y="7422"/>
                  </a:lnTo>
                  <a:lnTo>
                    <a:pt x="245" y="7618"/>
                  </a:lnTo>
                  <a:lnTo>
                    <a:pt x="319" y="7801"/>
                  </a:lnTo>
                  <a:lnTo>
                    <a:pt x="392" y="7970"/>
                  </a:lnTo>
                  <a:lnTo>
                    <a:pt x="482" y="8140"/>
                  </a:lnTo>
                  <a:lnTo>
                    <a:pt x="588" y="8296"/>
                  </a:lnTo>
                  <a:lnTo>
                    <a:pt x="694" y="8427"/>
                  </a:lnTo>
                  <a:lnTo>
                    <a:pt x="637" y="8648"/>
                  </a:lnTo>
                  <a:lnTo>
                    <a:pt x="588" y="8883"/>
                  </a:lnTo>
                  <a:lnTo>
                    <a:pt x="563" y="9001"/>
                  </a:lnTo>
                  <a:lnTo>
                    <a:pt x="547" y="9131"/>
                  </a:lnTo>
                  <a:lnTo>
                    <a:pt x="539" y="9261"/>
                  </a:lnTo>
                  <a:lnTo>
                    <a:pt x="539" y="9392"/>
                  </a:lnTo>
                  <a:lnTo>
                    <a:pt x="433" y="12001"/>
                  </a:lnTo>
                  <a:lnTo>
                    <a:pt x="319" y="14622"/>
                  </a:lnTo>
                  <a:lnTo>
                    <a:pt x="205" y="17244"/>
                  </a:lnTo>
                  <a:lnTo>
                    <a:pt x="156" y="18561"/>
                  </a:lnTo>
                  <a:lnTo>
                    <a:pt x="107" y="19879"/>
                  </a:lnTo>
                  <a:lnTo>
                    <a:pt x="66" y="21196"/>
                  </a:lnTo>
                  <a:lnTo>
                    <a:pt x="33" y="22513"/>
                  </a:lnTo>
                  <a:lnTo>
                    <a:pt x="9" y="23831"/>
                  </a:lnTo>
                  <a:lnTo>
                    <a:pt x="1" y="25148"/>
                  </a:lnTo>
                  <a:lnTo>
                    <a:pt x="1" y="26452"/>
                  </a:lnTo>
                  <a:lnTo>
                    <a:pt x="17" y="27770"/>
                  </a:lnTo>
                  <a:lnTo>
                    <a:pt x="42" y="29074"/>
                  </a:lnTo>
                  <a:lnTo>
                    <a:pt x="91" y="30365"/>
                  </a:lnTo>
                  <a:lnTo>
                    <a:pt x="99" y="30561"/>
                  </a:lnTo>
                  <a:lnTo>
                    <a:pt x="115" y="30756"/>
                  </a:lnTo>
                  <a:lnTo>
                    <a:pt x="139" y="30926"/>
                  </a:lnTo>
                  <a:lnTo>
                    <a:pt x="164" y="31096"/>
                  </a:lnTo>
                  <a:lnTo>
                    <a:pt x="205" y="31265"/>
                  </a:lnTo>
                  <a:lnTo>
                    <a:pt x="237" y="31422"/>
                  </a:lnTo>
                  <a:lnTo>
                    <a:pt x="286" y="31565"/>
                  </a:lnTo>
                  <a:lnTo>
                    <a:pt x="327" y="31709"/>
                  </a:lnTo>
                  <a:lnTo>
                    <a:pt x="384" y="31839"/>
                  </a:lnTo>
                  <a:lnTo>
                    <a:pt x="441" y="31969"/>
                  </a:lnTo>
                  <a:lnTo>
                    <a:pt x="498" y="32087"/>
                  </a:lnTo>
                  <a:lnTo>
                    <a:pt x="563" y="32204"/>
                  </a:lnTo>
                  <a:lnTo>
                    <a:pt x="629" y="32309"/>
                  </a:lnTo>
                  <a:lnTo>
                    <a:pt x="702" y="32400"/>
                  </a:lnTo>
                  <a:lnTo>
                    <a:pt x="776" y="32491"/>
                  </a:lnTo>
                  <a:lnTo>
                    <a:pt x="857" y="32582"/>
                  </a:lnTo>
                  <a:lnTo>
                    <a:pt x="930" y="32661"/>
                  </a:lnTo>
                  <a:lnTo>
                    <a:pt x="1012" y="32726"/>
                  </a:lnTo>
                  <a:lnTo>
                    <a:pt x="1102" y="32791"/>
                  </a:lnTo>
                  <a:lnTo>
                    <a:pt x="1183" y="32843"/>
                  </a:lnTo>
                  <a:lnTo>
                    <a:pt x="1363" y="32922"/>
                  </a:lnTo>
                  <a:lnTo>
                    <a:pt x="1542" y="32987"/>
                  </a:lnTo>
                  <a:lnTo>
                    <a:pt x="1721" y="33013"/>
                  </a:lnTo>
                  <a:lnTo>
                    <a:pt x="1909" y="33013"/>
                  </a:lnTo>
                  <a:lnTo>
                    <a:pt x="2088" y="32987"/>
                  </a:lnTo>
                  <a:lnTo>
                    <a:pt x="2268" y="32935"/>
                  </a:lnTo>
                  <a:lnTo>
                    <a:pt x="2545" y="32961"/>
                  </a:lnTo>
                  <a:lnTo>
                    <a:pt x="2830" y="32961"/>
                  </a:lnTo>
                  <a:lnTo>
                    <a:pt x="3393" y="32974"/>
                  </a:lnTo>
                  <a:lnTo>
                    <a:pt x="5595" y="33117"/>
                  </a:lnTo>
                  <a:lnTo>
                    <a:pt x="7805" y="33235"/>
                  </a:lnTo>
                  <a:lnTo>
                    <a:pt x="10006" y="33339"/>
                  </a:lnTo>
                  <a:lnTo>
                    <a:pt x="12208" y="33417"/>
                  </a:lnTo>
                  <a:lnTo>
                    <a:pt x="14418" y="33482"/>
                  </a:lnTo>
                  <a:lnTo>
                    <a:pt x="16619" y="33522"/>
                  </a:lnTo>
                  <a:lnTo>
                    <a:pt x="18829" y="33548"/>
                  </a:lnTo>
                  <a:lnTo>
                    <a:pt x="21047" y="33561"/>
                  </a:lnTo>
                  <a:lnTo>
                    <a:pt x="23273" y="33548"/>
                  </a:lnTo>
                  <a:lnTo>
                    <a:pt x="25499" y="33522"/>
                  </a:lnTo>
                  <a:lnTo>
                    <a:pt x="27734" y="33482"/>
                  </a:lnTo>
                  <a:lnTo>
                    <a:pt x="29960" y="33430"/>
                  </a:lnTo>
                  <a:lnTo>
                    <a:pt x="32194" y="33365"/>
                  </a:lnTo>
                  <a:lnTo>
                    <a:pt x="34428" y="33274"/>
                  </a:lnTo>
                  <a:lnTo>
                    <a:pt x="36663" y="33182"/>
                  </a:lnTo>
                  <a:lnTo>
                    <a:pt x="38897" y="33065"/>
                  </a:lnTo>
                  <a:lnTo>
                    <a:pt x="41123" y="32948"/>
                  </a:lnTo>
                  <a:lnTo>
                    <a:pt x="43357" y="32804"/>
                  </a:lnTo>
                  <a:lnTo>
                    <a:pt x="45592" y="32648"/>
                  </a:lnTo>
                  <a:lnTo>
                    <a:pt x="47826" y="32491"/>
                  </a:lnTo>
                  <a:lnTo>
                    <a:pt x="50060" y="32309"/>
                  </a:lnTo>
                  <a:lnTo>
                    <a:pt x="52295" y="32126"/>
                  </a:lnTo>
                  <a:lnTo>
                    <a:pt x="54521" y="31917"/>
                  </a:lnTo>
                  <a:lnTo>
                    <a:pt x="56755" y="31709"/>
                  </a:lnTo>
                  <a:lnTo>
                    <a:pt x="58981" y="31487"/>
                  </a:lnTo>
                  <a:lnTo>
                    <a:pt x="61215" y="31252"/>
                  </a:lnTo>
                  <a:lnTo>
                    <a:pt x="63442" y="31004"/>
                  </a:lnTo>
                  <a:lnTo>
                    <a:pt x="65668" y="30756"/>
                  </a:lnTo>
                  <a:lnTo>
                    <a:pt x="67894" y="30496"/>
                  </a:lnTo>
                  <a:lnTo>
                    <a:pt x="70120" y="30222"/>
                  </a:lnTo>
                  <a:lnTo>
                    <a:pt x="72338" y="29935"/>
                  </a:lnTo>
                  <a:lnTo>
                    <a:pt x="74564" y="29648"/>
                  </a:lnTo>
                  <a:lnTo>
                    <a:pt x="76782" y="29348"/>
                  </a:lnTo>
                  <a:lnTo>
                    <a:pt x="79000" y="29048"/>
                  </a:lnTo>
                  <a:lnTo>
                    <a:pt x="83420" y="28409"/>
                  </a:lnTo>
                  <a:lnTo>
                    <a:pt x="87839" y="27743"/>
                  </a:lnTo>
                  <a:lnTo>
                    <a:pt x="92251" y="27052"/>
                  </a:lnTo>
                  <a:lnTo>
                    <a:pt x="92349" y="27039"/>
                  </a:lnTo>
                  <a:lnTo>
                    <a:pt x="92438" y="27013"/>
                  </a:lnTo>
                  <a:lnTo>
                    <a:pt x="92528" y="26974"/>
                  </a:lnTo>
                  <a:lnTo>
                    <a:pt x="92618" y="26922"/>
                  </a:lnTo>
                  <a:lnTo>
                    <a:pt x="92699" y="26870"/>
                  </a:lnTo>
                  <a:lnTo>
                    <a:pt x="92781" y="26817"/>
                  </a:lnTo>
                  <a:lnTo>
                    <a:pt x="92854" y="26752"/>
                  </a:lnTo>
                  <a:lnTo>
                    <a:pt x="92928" y="26674"/>
                  </a:lnTo>
                  <a:lnTo>
                    <a:pt x="92993" y="26596"/>
                  </a:lnTo>
                  <a:lnTo>
                    <a:pt x="93058" y="26504"/>
                  </a:lnTo>
                  <a:lnTo>
                    <a:pt x="93115" y="26413"/>
                  </a:lnTo>
                  <a:lnTo>
                    <a:pt x="93172" y="26322"/>
                  </a:lnTo>
                  <a:lnTo>
                    <a:pt x="93270" y="26113"/>
                  </a:lnTo>
                  <a:lnTo>
                    <a:pt x="93352" y="25904"/>
                  </a:lnTo>
                  <a:lnTo>
                    <a:pt x="93417" y="25670"/>
                  </a:lnTo>
                  <a:lnTo>
                    <a:pt x="93466" y="25422"/>
                  </a:lnTo>
                  <a:lnTo>
                    <a:pt x="93499" y="25174"/>
                  </a:lnTo>
                  <a:lnTo>
                    <a:pt x="93515" y="24926"/>
                  </a:lnTo>
                  <a:lnTo>
                    <a:pt x="93515" y="24678"/>
                  </a:lnTo>
                  <a:lnTo>
                    <a:pt x="93507" y="24431"/>
                  </a:lnTo>
                  <a:lnTo>
                    <a:pt x="93474" y="24183"/>
                  </a:lnTo>
                  <a:lnTo>
                    <a:pt x="93425" y="23948"/>
                  </a:lnTo>
                  <a:lnTo>
                    <a:pt x="93523" y="23818"/>
                  </a:lnTo>
                  <a:lnTo>
                    <a:pt x="93605" y="23661"/>
                  </a:lnTo>
                  <a:lnTo>
                    <a:pt x="93686" y="23491"/>
                  </a:lnTo>
                  <a:lnTo>
                    <a:pt x="93768" y="23283"/>
                  </a:lnTo>
                  <a:lnTo>
                    <a:pt x="93923" y="22800"/>
                  </a:lnTo>
                  <a:lnTo>
                    <a:pt x="94069" y="22318"/>
                  </a:lnTo>
                  <a:lnTo>
                    <a:pt x="94200" y="21835"/>
                  </a:lnTo>
                  <a:lnTo>
                    <a:pt x="94330" y="21339"/>
                  </a:lnTo>
                  <a:lnTo>
                    <a:pt x="94453" y="20844"/>
                  </a:lnTo>
                  <a:lnTo>
                    <a:pt x="94559" y="20348"/>
                  </a:lnTo>
                  <a:lnTo>
                    <a:pt x="94665" y="19839"/>
                  </a:lnTo>
                  <a:lnTo>
                    <a:pt x="94762" y="19331"/>
                  </a:lnTo>
                  <a:lnTo>
                    <a:pt x="94844" y="18822"/>
                  </a:lnTo>
                  <a:lnTo>
                    <a:pt x="94926" y="18313"/>
                  </a:lnTo>
                  <a:lnTo>
                    <a:pt x="94999" y="17805"/>
                  </a:lnTo>
                  <a:lnTo>
                    <a:pt x="95056" y="17283"/>
                  </a:lnTo>
                  <a:lnTo>
                    <a:pt x="95113" y="16761"/>
                  </a:lnTo>
                  <a:lnTo>
                    <a:pt x="95162" y="16240"/>
                  </a:lnTo>
                  <a:lnTo>
                    <a:pt x="95203" y="15718"/>
                  </a:lnTo>
                  <a:lnTo>
                    <a:pt x="95235" y="15196"/>
                  </a:lnTo>
                  <a:lnTo>
                    <a:pt x="95260" y="14661"/>
                  </a:lnTo>
                  <a:lnTo>
                    <a:pt x="95276" y="14140"/>
                  </a:lnTo>
                  <a:lnTo>
                    <a:pt x="95284" y="13605"/>
                  </a:lnTo>
                  <a:lnTo>
                    <a:pt x="95292" y="13083"/>
                  </a:lnTo>
                  <a:lnTo>
                    <a:pt x="95284" y="12548"/>
                  </a:lnTo>
                  <a:lnTo>
                    <a:pt x="95276" y="12014"/>
                  </a:lnTo>
                  <a:lnTo>
                    <a:pt x="95260" y="11492"/>
                  </a:lnTo>
                  <a:lnTo>
                    <a:pt x="95235" y="10957"/>
                  </a:lnTo>
                  <a:lnTo>
                    <a:pt x="95203" y="10435"/>
                  </a:lnTo>
                  <a:lnTo>
                    <a:pt x="95162" y="9901"/>
                  </a:lnTo>
                  <a:lnTo>
                    <a:pt x="95113" y="9379"/>
                  </a:lnTo>
                  <a:lnTo>
                    <a:pt x="95064" y="8844"/>
                  </a:lnTo>
                  <a:lnTo>
                    <a:pt x="95007" y="8322"/>
                  </a:lnTo>
                  <a:lnTo>
                    <a:pt x="94942" y="7801"/>
                  </a:lnTo>
                  <a:lnTo>
                    <a:pt x="94868" y="7279"/>
                  </a:lnTo>
                  <a:lnTo>
                    <a:pt x="94795" y="6757"/>
                  </a:lnTo>
                  <a:lnTo>
                    <a:pt x="94754" y="6548"/>
                  </a:lnTo>
                  <a:lnTo>
                    <a:pt x="94705" y="6353"/>
                  </a:lnTo>
                  <a:lnTo>
                    <a:pt x="94648" y="6170"/>
                  </a:lnTo>
                  <a:lnTo>
                    <a:pt x="94583" y="6014"/>
                  </a:lnTo>
                  <a:lnTo>
                    <a:pt x="94518" y="5870"/>
                  </a:lnTo>
                  <a:lnTo>
                    <a:pt x="94436" y="5740"/>
                  </a:lnTo>
                  <a:lnTo>
                    <a:pt x="94355" y="5622"/>
                  </a:lnTo>
                  <a:lnTo>
                    <a:pt x="94273" y="5531"/>
                  </a:lnTo>
                  <a:lnTo>
                    <a:pt x="94175" y="5453"/>
                  </a:lnTo>
                  <a:lnTo>
                    <a:pt x="94086" y="5388"/>
                  </a:lnTo>
                  <a:lnTo>
                    <a:pt x="93980" y="5335"/>
                  </a:lnTo>
                  <a:lnTo>
                    <a:pt x="93882" y="5296"/>
                  </a:lnTo>
                  <a:lnTo>
                    <a:pt x="93776" y="5270"/>
                  </a:lnTo>
                  <a:lnTo>
                    <a:pt x="93564" y="5270"/>
                  </a:lnTo>
                  <a:lnTo>
                    <a:pt x="93458" y="5283"/>
                  </a:lnTo>
                  <a:lnTo>
                    <a:pt x="93490" y="5075"/>
                  </a:lnTo>
                  <a:lnTo>
                    <a:pt x="93507" y="4866"/>
                  </a:lnTo>
                  <a:lnTo>
                    <a:pt x="93507" y="4644"/>
                  </a:lnTo>
                  <a:lnTo>
                    <a:pt x="93499" y="4436"/>
                  </a:lnTo>
                  <a:lnTo>
                    <a:pt x="93474" y="4214"/>
                  </a:lnTo>
                  <a:lnTo>
                    <a:pt x="93441" y="4005"/>
                  </a:lnTo>
                  <a:lnTo>
                    <a:pt x="93384" y="3796"/>
                  </a:lnTo>
                  <a:lnTo>
                    <a:pt x="93319" y="3614"/>
                  </a:lnTo>
                  <a:lnTo>
                    <a:pt x="93246" y="3431"/>
                  </a:lnTo>
                  <a:lnTo>
                    <a:pt x="93156" y="3262"/>
                  </a:lnTo>
                  <a:lnTo>
                    <a:pt x="93050" y="3105"/>
                  </a:lnTo>
                  <a:lnTo>
                    <a:pt x="92928" y="2975"/>
                  </a:lnTo>
                  <a:lnTo>
                    <a:pt x="92797" y="2857"/>
                  </a:lnTo>
                  <a:lnTo>
                    <a:pt x="92732" y="2818"/>
                  </a:lnTo>
                  <a:lnTo>
                    <a:pt x="92650" y="2779"/>
                  </a:lnTo>
                  <a:lnTo>
                    <a:pt x="92577" y="2740"/>
                  </a:lnTo>
                  <a:lnTo>
                    <a:pt x="92496" y="2714"/>
                  </a:lnTo>
                  <a:lnTo>
                    <a:pt x="92414" y="2701"/>
                  </a:lnTo>
                  <a:lnTo>
                    <a:pt x="92324" y="2688"/>
                  </a:lnTo>
                  <a:lnTo>
                    <a:pt x="89535" y="2401"/>
                  </a:lnTo>
                  <a:lnTo>
                    <a:pt x="86730" y="2140"/>
                  </a:lnTo>
                  <a:lnTo>
                    <a:pt x="83925" y="1879"/>
                  </a:lnTo>
                  <a:lnTo>
                    <a:pt x="81112" y="1631"/>
                  </a:lnTo>
                  <a:lnTo>
                    <a:pt x="78291" y="1410"/>
                  </a:lnTo>
                  <a:lnTo>
                    <a:pt x="75461" y="1188"/>
                  </a:lnTo>
                  <a:lnTo>
                    <a:pt x="72632" y="992"/>
                  </a:lnTo>
                  <a:lnTo>
                    <a:pt x="69802" y="810"/>
                  </a:lnTo>
                  <a:lnTo>
                    <a:pt x="66964" y="640"/>
                  </a:lnTo>
                  <a:lnTo>
                    <a:pt x="64127" y="497"/>
                  </a:lnTo>
                  <a:lnTo>
                    <a:pt x="61281" y="366"/>
                  </a:lnTo>
                  <a:lnTo>
                    <a:pt x="58435" y="249"/>
                  </a:lnTo>
                  <a:lnTo>
                    <a:pt x="55589" y="157"/>
                  </a:lnTo>
                  <a:lnTo>
                    <a:pt x="52743" y="92"/>
                  </a:lnTo>
                  <a:lnTo>
                    <a:pt x="49889" y="40"/>
                  </a:lnTo>
                  <a:lnTo>
                    <a:pt x="47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-3615450" y="-2766025"/>
              <a:ext cx="235875" cy="406950"/>
            </a:xfrm>
            <a:custGeom>
              <a:avLst/>
              <a:gdLst/>
              <a:ahLst/>
              <a:cxnLst/>
              <a:rect l="l" t="t" r="r" b="b"/>
              <a:pathLst>
                <a:path w="9435" h="16278" extrusionOk="0">
                  <a:moveTo>
                    <a:pt x="4665" y="0"/>
                  </a:moveTo>
                  <a:lnTo>
                    <a:pt x="4436" y="13"/>
                  </a:lnTo>
                  <a:lnTo>
                    <a:pt x="4208" y="39"/>
                  </a:lnTo>
                  <a:lnTo>
                    <a:pt x="3914" y="105"/>
                  </a:lnTo>
                  <a:lnTo>
                    <a:pt x="3637" y="183"/>
                  </a:lnTo>
                  <a:lnTo>
                    <a:pt x="3376" y="274"/>
                  </a:lnTo>
                  <a:lnTo>
                    <a:pt x="3123" y="391"/>
                  </a:lnTo>
                  <a:lnTo>
                    <a:pt x="2879" y="509"/>
                  </a:lnTo>
                  <a:lnTo>
                    <a:pt x="2642" y="652"/>
                  </a:lnTo>
                  <a:lnTo>
                    <a:pt x="2422" y="809"/>
                  </a:lnTo>
                  <a:lnTo>
                    <a:pt x="2210" y="978"/>
                  </a:lnTo>
                  <a:lnTo>
                    <a:pt x="2006" y="1161"/>
                  </a:lnTo>
                  <a:lnTo>
                    <a:pt x="1810" y="1357"/>
                  </a:lnTo>
                  <a:lnTo>
                    <a:pt x="1631" y="1565"/>
                  </a:lnTo>
                  <a:lnTo>
                    <a:pt x="1460" y="1787"/>
                  </a:lnTo>
                  <a:lnTo>
                    <a:pt x="1297" y="2022"/>
                  </a:lnTo>
                  <a:lnTo>
                    <a:pt x="1142" y="2270"/>
                  </a:lnTo>
                  <a:lnTo>
                    <a:pt x="1003" y="2517"/>
                  </a:lnTo>
                  <a:lnTo>
                    <a:pt x="873" y="2778"/>
                  </a:lnTo>
                  <a:lnTo>
                    <a:pt x="742" y="3052"/>
                  </a:lnTo>
                  <a:lnTo>
                    <a:pt x="636" y="3326"/>
                  </a:lnTo>
                  <a:lnTo>
                    <a:pt x="530" y="3626"/>
                  </a:lnTo>
                  <a:lnTo>
                    <a:pt x="432" y="3913"/>
                  </a:lnTo>
                  <a:lnTo>
                    <a:pt x="351" y="4213"/>
                  </a:lnTo>
                  <a:lnTo>
                    <a:pt x="277" y="4526"/>
                  </a:lnTo>
                  <a:lnTo>
                    <a:pt x="212" y="4839"/>
                  </a:lnTo>
                  <a:lnTo>
                    <a:pt x="155" y="5165"/>
                  </a:lnTo>
                  <a:lnTo>
                    <a:pt x="106" y="5491"/>
                  </a:lnTo>
                  <a:lnTo>
                    <a:pt x="65" y="5817"/>
                  </a:lnTo>
                  <a:lnTo>
                    <a:pt x="41" y="6157"/>
                  </a:lnTo>
                  <a:lnTo>
                    <a:pt x="17" y="6496"/>
                  </a:lnTo>
                  <a:lnTo>
                    <a:pt x="8" y="6835"/>
                  </a:lnTo>
                  <a:lnTo>
                    <a:pt x="0" y="7174"/>
                  </a:lnTo>
                  <a:lnTo>
                    <a:pt x="8" y="7513"/>
                  </a:lnTo>
                  <a:lnTo>
                    <a:pt x="25" y="7852"/>
                  </a:lnTo>
                  <a:lnTo>
                    <a:pt x="41" y="8204"/>
                  </a:lnTo>
                  <a:lnTo>
                    <a:pt x="74" y="8543"/>
                  </a:lnTo>
                  <a:lnTo>
                    <a:pt x="114" y="8896"/>
                  </a:lnTo>
                  <a:lnTo>
                    <a:pt x="163" y="9235"/>
                  </a:lnTo>
                  <a:lnTo>
                    <a:pt x="220" y="9574"/>
                  </a:lnTo>
                  <a:lnTo>
                    <a:pt x="286" y="9913"/>
                  </a:lnTo>
                  <a:lnTo>
                    <a:pt x="359" y="10252"/>
                  </a:lnTo>
                  <a:lnTo>
                    <a:pt x="432" y="10578"/>
                  </a:lnTo>
                  <a:lnTo>
                    <a:pt x="522" y="10904"/>
                  </a:lnTo>
                  <a:lnTo>
                    <a:pt x="620" y="11230"/>
                  </a:lnTo>
                  <a:lnTo>
                    <a:pt x="726" y="11543"/>
                  </a:lnTo>
                  <a:lnTo>
                    <a:pt x="832" y="11856"/>
                  </a:lnTo>
                  <a:lnTo>
                    <a:pt x="954" y="12169"/>
                  </a:lnTo>
                  <a:lnTo>
                    <a:pt x="1085" y="12469"/>
                  </a:lnTo>
                  <a:lnTo>
                    <a:pt x="1215" y="12756"/>
                  </a:lnTo>
                  <a:lnTo>
                    <a:pt x="1354" y="13043"/>
                  </a:lnTo>
                  <a:lnTo>
                    <a:pt x="1509" y="13317"/>
                  </a:lnTo>
                  <a:lnTo>
                    <a:pt x="1664" y="13591"/>
                  </a:lnTo>
                  <a:lnTo>
                    <a:pt x="1827" y="13852"/>
                  </a:lnTo>
                  <a:lnTo>
                    <a:pt x="1998" y="14100"/>
                  </a:lnTo>
                  <a:lnTo>
                    <a:pt x="2177" y="14335"/>
                  </a:lnTo>
                  <a:lnTo>
                    <a:pt x="2357" y="14569"/>
                  </a:lnTo>
                  <a:lnTo>
                    <a:pt x="2553" y="14778"/>
                  </a:lnTo>
                  <a:lnTo>
                    <a:pt x="2748" y="14987"/>
                  </a:lnTo>
                  <a:lnTo>
                    <a:pt x="2952" y="15169"/>
                  </a:lnTo>
                  <a:lnTo>
                    <a:pt x="3164" y="15352"/>
                  </a:lnTo>
                  <a:lnTo>
                    <a:pt x="3384" y="15521"/>
                  </a:lnTo>
                  <a:lnTo>
                    <a:pt x="3604" y="15665"/>
                  </a:lnTo>
                  <a:lnTo>
                    <a:pt x="3841" y="15795"/>
                  </a:lnTo>
                  <a:lnTo>
                    <a:pt x="4077" y="15926"/>
                  </a:lnTo>
                  <a:lnTo>
                    <a:pt x="4322" y="16030"/>
                  </a:lnTo>
                  <a:lnTo>
                    <a:pt x="4575" y="16108"/>
                  </a:lnTo>
                  <a:lnTo>
                    <a:pt x="4640" y="16148"/>
                  </a:lnTo>
                  <a:lnTo>
                    <a:pt x="4697" y="16174"/>
                  </a:lnTo>
                  <a:lnTo>
                    <a:pt x="4754" y="16226"/>
                  </a:lnTo>
                  <a:lnTo>
                    <a:pt x="4811" y="16278"/>
                  </a:lnTo>
                  <a:lnTo>
                    <a:pt x="4917" y="16095"/>
                  </a:lnTo>
                  <a:lnTo>
                    <a:pt x="5040" y="15913"/>
                  </a:lnTo>
                  <a:lnTo>
                    <a:pt x="5105" y="15834"/>
                  </a:lnTo>
                  <a:lnTo>
                    <a:pt x="5178" y="15769"/>
                  </a:lnTo>
                  <a:lnTo>
                    <a:pt x="5252" y="15704"/>
                  </a:lnTo>
                  <a:lnTo>
                    <a:pt x="5333" y="15652"/>
                  </a:lnTo>
                  <a:lnTo>
                    <a:pt x="5570" y="15508"/>
                  </a:lnTo>
                  <a:lnTo>
                    <a:pt x="5798" y="15352"/>
                  </a:lnTo>
                  <a:lnTo>
                    <a:pt x="6026" y="15182"/>
                  </a:lnTo>
                  <a:lnTo>
                    <a:pt x="6246" y="15000"/>
                  </a:lnTo>
                  <a:lnTo>
                    <a:pt x="6458" y="14804"/>
                  </a:lnTo>
                  <a:lnTo>
                    <a:pt x="6670" y="14595"/>
                  </a:lnTo>
                  <a:lnTo>
                    <a:pt x="6874" y="14374"/>
                  </a:lnTo>
                  <a:lnTo>
                    <a:pt x="7078" y="14139"/>
                  </a:lnTo>
                  <a:lnTo>
                    <a:pt x="7274" y="13904"/>
                  </a:lnTo>
                  <a:lnTo>
                    <a:pt x="7461" y="13643"/>
                  </a:lnTo>
                  <a:lnTo>
                    <a:pt x="7641" y="13382"/>
                  </a:lnTo>
                  <a:lnTo>
                    <a:pt x="7812" y="13108"/>
                  </a:lnTo>
                  <a:lnTo>
                    <a:pt x="7983" y="12822"/>
                  </a:lnTo>
                  <a:lnTo>
                    <a:pt x="8138" y="12535"/>
                  </a:lnTo>
                  <a:lnTo>
                    <a:pt x="8293" y="12235"/>
                  </a:lnTo>
                  <a:lnTo>
                    <a:pt x="8440" y="11922"/>
                  </a:lnTo>
                  <a:lnTo>
                    <a:pt x="8570" y="11595"/>
                  </a:lnTo>
                  <a:lnTo>
                    <a:pt x="8701" y="11269"/>
                  </a:lnTo>
                  <a:lnTo>
                    <a:pt x="8815" y="10930"/>
                  </a:lnTo>
                  <a:lnTo>
                    <a:pt x="8921" y="10578"/>
                  </a:lnTo>
                  <a:lnTo>
                    <a:pt x="9027" y="10226"/>
                  </a:lnTo>
                  <a:lnTo>
                    <a:pt x="9109" y="9874"/>
                  </a:lnTo>
                  <a:lnTo>
                    <a:pt x="9190" y="9496"/>
                  </a:lnTo>
                  <a:lnTo>
                    <a:pt x="9264" y="9130"/>
                  </a:lnTo>
                  <a:lnTo>
                    <a:pt x="9321" y="8739"/>
                  </a:lnTo>
                  <a:lnTo>
                    <a:pt x="9361" y="8361"/>
                  </a:lnTo>
                  <a:lnTo>
                    <a:pt x="9402" y="7969"/>
                  </a:lnTo>
                  <a:lnTo>
                    <a:pt x="9427" y="7565"/>
                  </a:lnTo>
                  <a:lnTo>
                    <a:pt x="9435" y="7161"/>
                  </a:lnTo>
                  <a:lnTo>
                    <a:pt x="9435" y="6756"/>
                  </a:lnTo>
                  <a:lnTo>
                    <a:pt x="9427" y="6339"/>
                  </a:lnTo>
                  <a:lnTo>
                    <a:pt x="9394" y="5922"/>
                  </a:lnTo>
                  <a:lnTo>
                    <a:pt x="9361" y="5530"/>
                  </a:lnTo>
                  <a:lnTo>
                    <a:pt x="9312" y="5165"/>
                  </a:lnTo>
                  <a:lnTo>
                    <a:pt x="9255" y="4800"/>
                  </a:lnTo>
                  <a:lnTo>
                    <a:pt x="9182" y="4461"/>
                  </a:lnTo>
                  <a:lnTo>
                    <a:pt x="9100" y="4122"/>
                  </a:lnTo>
                  <a:lnTo>
                    <a:pt x="9011" y="3796"/>
                  </a:lnTo>
                  <a:lnTo>
                    <a:pt x="8905" y="3496"/>
                  </a:lnTo>
                  <a:lnTo>
                    <a:pt x="8799" y="3196"/>
                  </a:lnTo>
                  <a:lnTo>
                    <a:pt x="8676" y="2909"/>
                  </a:lnTo>
                  <a:lnTo>
                    <a:pt x="8546" y="2635"/>
                  </a:lnTo>
                  <a:lnTo>
                    <a:pt x="8407" y="2374"/>
                  </a:lnTo>
                  <a:lnTo>
                    <a:pt x="8261" y="2139"/>
                  </a:lnTo>
                  <a:lnTo>
                    <a:pt x="8106" y="1904"/>
                  </a:lnTo>
                  <a:lnTo>
                    <a:pt x="7943" y="1683"/>
                  </a:lnTo>
                  <a:lnTo>
                    <a:pt x="7771" y="1474"/>
                  </a:lnTo>
                  <a:lnTo>
                    <a:pt x="7600" y="1278"/>
                  </a:lnTo>
                  <a:lnTo>
                    <a:pt x="7413" y="1096"/>
                  </a:lnTo>
                  <a:lnTo>
                    <a:pt x="7225" y="939"/>
                  </a:lnTo>
                  <a:lnTo>
                    <a:pt x="7037" y="783"/>
                  </a:lnTo>
                  <a:lnTo>
                    <a:pt x="6834" y="639"/>
                  </a:lnTo>
                  <a:lnTo>
                    <a:pt x="6630" y="522"/>
                  </a:lnTo>
                  <a:lnTo>
                    <a:pt x="6426" y="405"/>
                  </a:lnTo>
                  <a:lnTo>
                    <a:pt x="6214" y="300"/>
                  </a:lnTo>
                  <a:lnTo>
                    <a:pt x="6002" y="222"/>
                  </a:lnTo>
                  <a:lnTo>
                    <a:pt x="5782" y="144"/>
                  </a:lnTo>
                  <a:lnTo>
                    <a:pt x="5561" y="91"/>
                  </a:lnTo>
                  <a:lnTo>
                    <a:pt x="5341" y="52"/>
                  </a:lnTo>
                  <a:lnTo>
                    <a:pt x="5113" y="13"/>
                  </a:lnTo>
                  <a:lnTo>
                    <a:pt x="4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-3476825" y="-10006250"/>
              <a:ext cx="338225" cy="449700"/>
            </a:xfrm>
            <a:custGeom>
              <a:avLst/>
              <a:gdLst/>
              <a:ahLst/>
              <a:cxnLst/>
              <a:rect l="l" t="t" r="r" b="b"/>
              <a:pathLst>
                <a:path w="13529" h="17988" extrusionOk="0">
                  <a:moveTo>
                    <a:pt x="0" y="1"/>
                  </a:moveTo>
                  <a:lnTo>
                    <a:pt x="33" y="170"/>
                  </a:lnTo>
                  <a:lnTo>
                    <a:pt x="41" y="249"/>
                  </a:lnTo>
                  <a:lnTo>
                    <a:pt x="49" y="327"/>
                  </a:lnTo>
                  <a:lnTo>
                    <a:pt x="139" y="2518"/>
                  </a:lnTo>
                  <a:lnTo>
                    <a:pt x="237" y="4722"/>
                  </a:lnTo>
                  <a:lnTo>
                    <a:pt x="335" y="6940"/>
                  </a:lnTo>
                  <a:lnTo>
                    <a:pt x="416" y="9144"/>
                  </a:lnTo>
                  <a:lnTo>
                    <a:pt x="489" y="11361"/>
                  </a:lnTo>
                  <a:lnTo>
                    <a:pt x="514" y="12470"/>
                  </a:lnTo>
                  <a:lnTo>
                    <a:pt x="538" y="13579"/>
                  </a:lnTo>
                  <a:lnTo>
                    <a:pt x="555" y="14687"/>
                  </a:lnTo>
                  <a:lnTo>
                    <a:pt x="555" y="15783"/>
                  </a:lnTo>
                  <a:lnTo>
                    <a:pt x="555" y="16892"/>
                  </a:lnTo>
                  <a:lnTo>
                    <a:pt x="547" y="17987"/>
                  </a:lnTo>
                  <a:lnTo>
                    <a:pt x="547" y="17987"/>
                  </a:lnTo>
                  <a:lnTo>
                    <a:pt x="11433" y="17361"/>
                  </a:lnTo>
                  <a:lnTo>
                    <a:pt x="11718" y="16279"/>
                  </a:lnTo>
                  <a:lnTo>
                    <a:pt x="11987" y="15196"/>
                  </a:lnTo>
                  <a:lnTo>
                    <a:pt x="12248" y="14140"/>
                  </a:lnTo>
                  <a:lnTo>
                    <a:pt x="12484" y="13096"/>
                  </a:lnTo>
                  <a:lnTo>
                    <a:pt x="12713" y="12053"/>
                  </a:lnTo>
                  <a:lnTo>
                    <a:pt x="12811" y="11531"/>
                  </a:lnTo>
                  <a:lnTo>
                    <a:pt x="12908" y="11022"/>
                  </a:lnTo>
                  <a:lnTo>
                    <a:pt x="12998" y="10500"/>
                  </a:lnTo>
                  <a:lnTo>
                    <a:pt x="13088" y="9979"/>
                  </a:lnTo>
                  <a:lnTo>
                    <a:pt x="13169" y="9457"/>
                  </a:lnTo>
                  <a:lnTo>
                    <a:pt x="13235" y="8948"/>
                  </a:lnTo>
                  <a:lnTo>
                    <a:pt x="13300" y="8414"/>
                  </a:lnTo>
                  <a:lnTo>
                    <a:pt x="13357" y="7892"/>
                  </a:lnTo>
                  <a:lnTo>
                    <a:pt x="13406" y="7370"/>
                  </a:lnTo>
                  <a:lnTo>
                    <a:pt x="13447" y="6835"/>
                  </a:lnTo>
                  <a:lnTo>
                    <a:pt x="13479" y="6301"/>
                  </a:lnTo>
                  <a:lnTo>
                    <a:pt x="13504" y="5766"/>
                  </a:lnTo>
                  <a:lnTo>
                    <a:pt x="13520" y="5231"/>
                  </a:lnTo>
                  <a:lnTo>
                    <a:pt x="13528" y="4683"/>
                  </a:lnTo>
                  <a:lnTo>
                    <a:pt x="13528" y="4122"/>
                  </a:lnTo>
                  <a:lnTo>
                    <a:pt x="13512" y="3575"/>
                  </a:lnTo>
                  <a:lnTo>
                    <a:pt x="13487" y="3001"/>
                  </a:lnTo>
                  <a:lnTo>
                    <a:pt x="13455" y="2440"/>
                  </a:lnTo>
                  <a:lnTo>
                    <a:pt x="13414" y="1853"/>
                  </a:lnTo>
                  <a:lnTo>
                    <a:pt x="13357" y="1279"/>
                  </a:lnTo>
                  <a:lnTo>
                    <a:pt x="13292" y="679"/>
                  </a:lnTo>
                  <a:lnTo>
                    <a:pt x="13218" y="79"/>
                  </a:lnTo>
                  <a:lnTo>
                    <a:pt x="9908" y="92"/>
                  </a:lnTo>
                  <a:lnTo>
                    <a:pt x="6605" y="79"/>
                  </a:lnTo>
                  <a:lnTo>
                    <a:pt x="3303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-3474375" y="-9026700"/>
              <a:ext cx="2223500" cy="1954850"/>
            </a:xfrm>
            <a:custGeom>
              <a:avLst/>
              <a:gdLst/>
              <a:ahLst/>
              <a:cxnLst/>
              <a:rect l="l" t="t" r="r" b="b"/>
              <a:pathLst>
                <a:path w="88940" h="78194" extrusionOk="0">
                  <a:moveTo>
                    <a:pt x="88303" y="0"/>
                  </a:moveTo>
                  <a:lnTo>
                    <a:pt x="88279" y="235"/>
                  </a:lnTo>
                  <a:lnTo>
                    <a:pt x="88238" y="470"/>
                  </a:lnTo>
                  <a:lnTo>
                    <a:pt x="88181" y="705"/>
                  </a:lnTo>
                  <a:lnTo>
                    <a:pt x="88116" y="926"/>
                  </a:lnTo>
                  <a:lnTo>
                    <a:pt x="88042" y="1148"/>
                  </a:lnTo>
                  <a:lnTo>
                    <a:pt x="87961" y="1357"/>
                  </a:lnTo>
                  <a:lnTo>
                    <a:pt x="87863" y="1552"/>
                  </a:lnTo>
                  <a:lnTo>
                    <a:pt x="87757" y="1735"/>
                  </a:lnTo>
                  <a:lnTo>
                    <a:pt x="87643" y="1904"/>
                  </a:lnTo>
                  <a:lnTo>
                    <a:pt x="87512" y="2061"/>
                  </a:lnTo>
                  <a:lnTo>
                    <a:pt x="87374" y="2204"/>
                  </a:lnTo>
                  <a:lnTo>
                    <a:pt x="87227" y="2322"/>
                  </a:lnTo>
                  <a:lnTo>
                    <a:pt x="87064" y="2426"/>
                  </a:lnTo>
                  <a:lnTo>
                    <a:pt x="86893" y="2504"/>
                  </a:lnTo>
                  <a:lnTo>
                    <a:pt x="86713" y="2557"/>
                  </a:lnTo>
                  <a:lnTo>
                    <a:pt x="86526" y="2596"/>
                  </a:lnTo>
                  <a:lnTo>
                    <a:pt x="83680" y="2883"/>
                  </a:lnTo>
                  <a:lnTo>
                    <a:pt x="80834" y="3157"/>
                  </a:lnTo>
                  <a:lnTo>
                    <a:pt x="77988" y="3417"/>
                  </a:lnTo>
                  <a:lnTo>
                    <a:pt x="75134" y="3665"/>
                  </a:lnTo>
                  <a:lnTo>
                    <a:pt x="72288" y="3887"/>
                  </a:lnTo>
                  <a:lnTo>
                    <a:pt x="69434" y="4109"/>
                  </a:lnTo>
                  <a:lnTo>
                    <a:pt x="66588" y="4304"/>
                  </a:lnTo>
                  <a:lnTo>
                    <a:pt x="63734" y="4487"/>
                  </a:lnTo>
                  <a:lnTo>
                    <a:pt x="63677" y="5035"/>
                  </a:lnTo>
                  <a:lnTo>
                    <a:pt x="63620" y="5570"/>
                  </a:lnTo>
                  <a:lnTo>
                    <a:pt x="63555" y="6104"/>
                  </a:lnTo>
                  <a:lnTo>
                    <a:pt x="63482" y="6639"/>
                  </a:lnTo>
                  <a:lnTo>
                    <a:pt x="63408" y="7161"/>
                  </a:lnTo>
                  <a:lnTo>
                    <a:pt x="63335" y="7683"/>
                  </a:lnTo>
                  <a:lnTo>
                    <a:pt x="63253" y="8204"/>
                  </a:lnTo>
                  <a:lnTo>
                    <a:pt x="63164" y="8713"/>
                  </a:lnTo>
                  <a:lnTo>
                    <a:pt x="63074" y="9209"/>
                  </a:lnTo>
                  <a:lnTo>
                    <a:pt x="62976" y="9717"/>
                  </a:lnTo>
                  <a:lnTo>
                    <a:pt x="62878" y="10200"/>
                  </a:lnTo>
                  <a:lnTo>
                    <a:pt x="62772" y="10696"/>
                  </a:lnTo>
                  <a:lnTo>
                    <a:pt x="62666" y="11178"/>
                  </a:lnTo>
                  <a:lnTo>
                    <a:pt x="62552" y="11648"/>
                  </a:lnTo>
                  <a:lnTo>
                    <a:pt x="62438" y="12117"/>
                  </a:lnTo>
                  <a:lnTo>
                    <a:pt x="62316" y="12587"/>
                  </a:lnTo>
                  <a:lnTo>
                    <a:pt x="62193" y="13043"/>
                  </a:lnTo>
                  <a:lnTo>
                    <a:pt x="62063" y="13500"/>
                  </a:lnTo>
                  <a:lnTo>
                    <a:pt x="61932" y="13943"/>
                  </a:lnTo>
                  <a:lnTo>
                    <a:pt x="61794" y="14387"/>
                  </a:lnTo>
                  <a:lnTo>
                    <a:pt x="61655" y="14830"/>
                  </a:lnTo>
                  <a:lnTo>
                    <a:pt x="61508" y="15261"/>
                  </a:lnTo>
                  <a:lnTo>
                    <a:pt x="61215" y="16108"/>
                  </a:lnTo>
                  <a:lnTo>
                    <a:pt x="60905" y="16930"/>
                  </a:lnTo>
                  <a:lnTo>
                    <a:pt x="60579" y="17726"/>
                  </a:lnTo>
                  <a:lnTo>
                    <a:pt x="60236" y="18508"/>
                  </a:lnTo>
                  <a:lnTo>
                    <a:pt x="59886" y="19265"/>
                  </a:lnTo>
                  <a:lnTo>
                    <a:pt x="59519" y="20008"/>
                  </a:lnTo>
                  <a:lnTo>
                    <a:pt x="59143" y="20726"/>
                  </a:lnTo>
                  <a:lnTo>
                    <a:pt x="58752" y="21417"/>
                  </a:lnTo>
                  <a:lnTo>
                    <a:pt x="58352" y="22082"/>
                  </a:lnTo>
                  <a:lnTo>
                    <a:pt x="57937" y="22734"/>
                  </a:lnTo>
                  <a:lnTo>
                    <a:pt x="57513" y="23360"/>
                  </a:lnTo>
                  <a:lnTo>
                    <a:pt x="57080" y="23960"/>
                  </a:lnTo>
                  <a:lnTo>
                    <a:pt x="56640" y="24534"/>
                  </a:lnTo>
                  <a:lnTo>
                    <a:pt x="56183" y="25095"/>
                  </a:lnTo>
                  <a:lnTo>
                    <a:pt x="55719" y="25643"/>
                  </a:lnTo>
                  <a:lnTo>
                    <a:pt x="55246" y="26152"/>
                  </a:lnTo>
                  <a:lnTo>
                    <a:pt x="54765" y="26647"/>
                  </a:lnTo>
                  <a:lnTo>
                    <a:pt x="54283" y="27117"/>
                  </a:lnTo>
                  <a:lnTo>
                    <a:pt x="53786" y="27560"/>
                  </a:lnTo>
                  <a:lnTo>
                    <a:pt x="53280" y="27991"/>
                  </a:lnTo>
                  <a:lnTo>
                    <a:pt x="52767" y="28395"/>
                  </a:lnTo>
                  <a:lnTo>
                    <a:pt x="53476" y="31382"/>
                  </a:lnTo>
                  <a:lnTo>
                    <a:pt x="53827" y="32908"/>
                  </a:lnTo>
                  <a:lnTo>
                    <a:pt x="54177" y="34447"/>
                  </a:lnTo>
                  <a:lnTo>
                    <a:pt x="54520" y="35999"/>
                  </a:lnTo>
                  <a:lnTo>
                    <a:pt x="54854" y="37564"/>
                  </a:lnTo>
                  <a:lnTo>
                    <a:pt x="55180" y="39129"/>
                  </a:lnTo>
                  <a:lnTo>
                    <a:pt x="55490" y="40721"/>
                  </a:lnTo>
                  <a:lnTo>
                    <a:pt x="55784" y="42299"/>
                  </a:lnTo>
                  <a:lnTo>
                    <a:pt x="56069" y="43890"/>
                  </a:lnTo>
                  <a:lnTo>
                    <a:pt x="56200" y="44686"/>
                  </a:lnTo>
                  <a:lnTo>
                    <a:pt x="56322" y="45481"/>
                  </a:lnTo>
                  <a:lnTo>
                    <a:pt x="56444" y="46277"/>
                  </a:lnTo>
                  <a:lnTo>
                    <a:pt x="56559" y="47073"/>
                  </a:lnTo>
                  <a:lnTo>
                    <a:pt x="56673" y="47868"/>
                  </a:lnTo>
                  <a:lnTo>
                    <a:pt x="56771" y="48651"/>
                  </a:lnTo>
                  <a:lnTo>
                    <a:pt x="56868" y="49446"/>
                  </a:lnTo>
                  <a:lnTo>
                    <a:pt x="56958" y="50229"/>
                  </a:lnTo>
                  <a:lnTo>
                    <a:pt x="57040" y="51012"/>
                  </a:lnTo>
                  <a:lnTo>
                    <a:pt x="57105" y="51794"/>
                  </a:lnTo>
                  <a:lnTo>
                    <a:pt x="57170" y="52577"/>
                  </a:lnTo>
                  <a:lnTo>
                    <a:pt x="57227" y="53359"/>
                  </a:lnTo>
                  <a:lnTo>
                    <a:pt x="57235" y="53633"/>
                  </a:lnTo>
                  <a:lnTo>
                    <a:pt x="57227" y="53920"/>
                  </a:lnTo>
                  <a:lnTo>
                    <a:pt x="57203" y="54181"/>
                  </a:lnTo>
                  <a:lnTo>
                    <a:pt x="57162" y="54429"/>
                  </a:lnTo>
                  <a:lnTo>
                    <a:pt x="57105" y="54664"/>
                  </a:lnTo>
                  <a:lnTo>
                    <a:pt x="57031" y="54898"/>
                  </a:lnTo>
                  <a:lnTo>
                    <a:pt x="56950" y="55107"/>
                  </a:lnTo>
                  <a:lnTo>
                    <a:pt x="56852" y="55303"/>
                  </a:lnTo>
                  <a:lnTo>
                    <a:pt x="56738" y="55498"/>
                  </a:lnTo>
                  <a:lnTo>
                    <a:pt x="56624" y="55668"/>
                  </a:lnTo>
                  <a:lnTo>
                    <a:pt x="56493" y="55825"/>
                  </a:lnTo>
                  <a:lnTo>
                    <a:pt x="56355" y="55968"/>
                  </a:lnTo>
                  <a:lnTo>
                    <a:pt x="56216" y="56085"/>
                  </a:lnTo>
                  <a:lnTo>
                    <a:pt x="56061" y="56203"/>
                  </a:lnTo>
                  <a:lnTo>
                    <a:pt x="55906" y="56294"/>
                  </a:lnTo>
                  <a:lnTo>
                    <a:pt x="55751" y="56372"/>
                  </a:lnTo>
                  <a:lnTo>
                    <a:pt x="55588" y="56425"/>
                  </a:lnTo>
                  <a:lnTo>
                    <a:pt x="55425" y="56464"/>
                  </a:lnTo>
                  <a:lnTo>
                    <a:pt x="55262" y="56490"/>
                  </a:lnTo>
                  <a:lnTo>
                    <a:pt x="55099" y="56503"/>
                  </a:lnTo>
                  <a:lnTo>
                    <a:pt x="54936" y="56477"/>
                  </a:lnTo>
                  <a:lnTo>
                    <a:pt x="54773" y="56451"/>
                  </a:lnTo>
                  <a:lnTo>
                    <a:pt x="54610" y="56398"/>
                  </a:lnTo>
                  <a:lnTo>
                    <a:pt x="54463" y="56320"/>
                  </a:lnTo>
                  <a:lnTo>
                    <a:pt x="54308" y="56229"/>
                  </a:lnTo>
                  <a:lnTo>
                    <a:pt x="54169" y="56111"/>
                  </a:lnTo>
                  <a:lnTo>
                    <a:pt x="54031" y="55968"/>
                  </a:lnTo>
                  <a:lnTo>
                    <a:pt x="53908" y="55812"/>
                  </a:lnTo>
                  <a:lnTo>
                    <a:pt x="53786" y="55629"/>
                  </a:lnTo>
                  <a:lnTo>
                    <a:pt x="53680" y="55433"/>
                  </a:lnTo>
                  <a:lnTo>
                    <a:pt x="53590" y="55198"/>
                  </a:lnTo>
                  <a:lnTo>
                    <a:pt x="53501" y="54951"/>
                  </a:lnTo>
                  <a:lnTo>
                    <a:pt x="53313" y="54246"/>
                  </a:lnTo>
                  <a:lnTo>
                    <a:pt x="53126" y="53542"/>
                  </a:lnTo>
                  <a:lnTo>
                    <a:pt x="52938" y="52825"/>
                  </a:lnTo>
                  <a:lnTo>
                    <a:pt x="52767" y="52107"/>
                  </a:lnTo>
                  <a:lnTo>
                    <a:pt x="52596" y="51377"/>
                  </a:lnTo>
                  <a:lnTo>
                    <a:pt x="52432" y="50633"/>
                  </a:lnTo>
                  <a:lnTo>
                    <a:pt x="52269" y="49890"/>
                  </a:lnTo>
                  <a:lnTo>
                    <a:pt x="52114" y="49133"/>
                  </a:lnTo>
                  <a:lnTo>
                    <a:pt x="51968" y="48377"/>
                  </a:lnTo>
                  <a:lnTo>
                    <a:pt x="51821" y="47620"/>
                  </a:lnTo>
                  <a:lnTo>
                    <a:pt x="51682" y="46851"/>
                  </a:lnTo>
                  <a:lnTo>
                    <a:pt x="51552" y="46068"/>
                  </a:lnTo>
                  <a:lnTo>
                    <a:pt x="51291" y="44516"/>
                  </a:lnTo>
                  <a:lnTo>
                    <a:pt x="51046" y="42951"/>
                  </a:lnTo>
                  <a:lnTo>
                    <a:pt x="50818" y="41373"/>
                  </a:lnTo>
                  <a:lnTo>
                    <a:pt x="50598" y="39782"/>
                  </a:lnTo>
                  <a:lnTo>
                    <a:pt x="50394" y="38203"/>
                  </a:lnTo>
                  <a:lnTo>
                    <a:pt x="50198" y="36625"/>
                  </a:lnTo>
                  <a:lnTo>
                    <a:pt x="50011" y="35047"/>
                  </a:lnTo>
                  <a:lnTo>
                    <a:pt x="49831" y="33482"/>
                  </a:lnTo>
                  <a:lnTo>
                    <a:pt x="49489" y="30404"/>
                  </a:lnTo>
                  <a:lnTo>
                    <a:pt x="48975" y="30638"/>
                  </a:lnTo>
                  <a:lnTo>
                    <a:pt x="48453" y="30847"/>
                  </a:lnTo>
                  <a:lnTo>
                    <a:pt x="47931" y="31043"/>
                  </a:lnTo>
                  <a:lnTo>
                    <a:pt x="47401" y="31212"/>
                  </a:lnTo>
                  <a:lnTo>
                    <a:pt x="46879" y="31369"/>
                  </a:lnTo>
                  <a:lnTo>
                    <a:pt x="46349" y="31499"/>
                  </a:lnTo>
                  <a:lnTo>
                    <a:pt x="45811" y="31617"/>
                  </a:lnTo>
                  <a:lnTo>
                    <a:pt x="45281" y="31721"/>
                  </a:lnTo>
                  <a:lnTo>
                    <a:pt x="44743" y="31786"/>
                  </a:lnTo>
                  <a:lnTo>
                    <a:pt x="44205" y="31838"/>
                  </a:lnTo>
                  <a:lnTo>
                    <a:pt x="43675" y="31877"/>
                  </a:lnTo>
                  <a:lnTo>
                    <a:pt x="43136" y="31891"/>
                  </a:lnTo>
                  <a:lnTo>
                    <a:pt x="42598" y="31891"/>
                  </a:lnTo>
                  <a:lnTo>
                    <a:pt x="42060" y="31864"/>
                  </a:lnTo>
                  <a:lnTo>
                    <a:pt x="41522" y="31825"/>
                  </a:lnTo>
                  <a:lnTo>
                    <a:pt x="40992" y="31760"/>
                  </a:lnTo>
                  <a:lnTo>
                    <a:pt x="40462" y="31682"/>
                  </a:lnTo>
                  <a:lnTo>
                    <a:pt x="39924" y="31577"/>
                  </a:lnTo>
                  <a:lnTo>
                    <a:pt x="39394" y="31460"/>
                  </a:lnTo>
                  <a:lnTo>
                    <a:pt x="38872" y="31317"/>
                  </a:lnTo>
                  <a:lnTo>
                    <a:pt x="38350" y="31147"/>
                  </a:lnTo>
                  <a:lnTo>
                    <a:pt x="37828" y="30964"/>
                  </a:lnTo>
                  <a:lnTo>
                    <a:pt x="37306" y="30769"/>
                  </a:lnTo>
                  <a:lnTo>
                    <a:pt x="36792" y="30547"/>
                  </a:lnTo>
                  <a:lnTo>
                    <a:pt x="36279" y="30299"/>
                  </a:lnTo>
                  <a:lnTo>
                    <a:pt x="35773" y="30038"/>
                  </a:lnTo>
                  <a:lnTo>
                    <a:pt x="35276" y="29764"/>
                  </a:lnTo>
                  <a:lnTo>
                    <a:pt x="34778" y="29465"/>
                  </a:lnTo>
                  <a:lnTo>
                    <a:pt x="34289" y="29138"/>
                  </a:lnTo>
                  <a:lnTo>
                    <a:pt x="33800" y="28799"/>
                  </a:lnTo>
                  <a:lnTo>
                    <a:pt x="33319" y="28434"/>
                  </a:lnTo>
                  <a:lnTo>
                    <a:pt x="32846" y="28056"/>
                  </a:lnTo>
                  <a:lnTo>
                    <a:pt x="32381" y="27665"/>
                  </a:lnTo>
                  <a:lnTo>
                    <a:pt x="31916" y="27234"/>
                  </a:lnTo>
                  <a:lnTo>
                    <a:pt x="31459" y="26804"/>
                  </a:lnTo>
                  <a:lnTo>
                    <a:pt x="31019" y="26334"/>
                  </a:lnTo>
                  <a:lnTo>
                    <a:pt x="30579" y="25852"/>
                  </a:lnTo>
                  <a:lnTo>
                    <a:pt x="30147" y="25356"/>
                  </a:lnTo>
                  <a:lnTo>
                    <a:pt x="29723" y="24834"/>
                  </a:lnTo>
                  <a:lnTo>
                    <a:pt x="29315" y="24299"/>
                  </a:lnTo>
                  <a:lnTo>
                    <a:pt x="28907" y="23739"/>
                  </a:lnTo>
                  <a:lnTo>
                    <a:pt x="28516" y="23165"/>
                  </a:lnTo>
                  <a:lnTo>
                    <a:pt x="28133" y="22565"/>
                  </a:lnTo>
                  <a:lnTo>
                    <a:pt x="27757" y="21939"/>
                  </a:lnTo>
                  <a:lnTo>
                    <a:pt x="27390" y="21300"/>
                  </a:lnTo>
                  <a:lnTo>
                    <a:pt x="27032" y="20634"/>
                  </a:lnTo>
                  <a:lnTo>
                    <a:pt x="26689" y="19956"/>
                  </a:lnTo>
                  <a:lnTo>
                    <a:pt x="26363" y="19265"/>
                  </a:lnTo>
                  <a:lnTo>
                    <a:pt x="26037" y="18534"/>
                  </a:lnTo>
                  <a:lnTo>
                    <a:pt x="25735" y="17804"/>
                  </a:lnTo>
                  <a:lnTo>
                    <a:pt x="25433" y="17034"/>
                  </a:lnTo>
                  <a:lnTo>
                    <a:pt x="25156" y="16252"/>
                  </a:lnTo>
                  <a:lnTo>
                    <a:pt x="24879" y="15456"/>
                  </a:lnTo>
                  <a:lnTo>
                    <a:pt x="24626" y="14635"/>
                  </a:lnTo>
                  <a:lnTo>
                    <a:pt x="24382" y="13800"/>
                  </a:lnTo>
                  <a:lnTo>
                    <a:pt x="24153" y="12939"/>
                  </a:lnTo>
                  <a:lnTo>
                    <a:pt x="23933" y="12052"/>
                  </a:lnTo>
                  <a:lnTo>
                    <a:pt x="23737" y="11152"/>
                  </a:lnTo>
                  <a:lnTo>
                    <a:pt x="23550" y="10226"/>
                  </a:lnTo>
                  <a:lnTo>
                    <a:pt x="23379" y="9287"/>
                  </a:lnTo>
                  <a:lnTo>
                    <a:pt x="23215" y="8335"/>
                  </a:lnTo>
                  <a:lnTo>
                    <a:pt x="23077" y="7343"/>
                  </a:lnTo>
                  <a:lnTo>
                    <a:pt x="22954" y="6339"/>
                  </a:lnTo>
                  <a:lnTo>
                    <a:pt x="22848" y="5322"/>
                  </a:lnTo>
                  <a:lnTo>
                    <a:pt x="20084" y="5270"/>
                  </a:lnTo>
                  <a:lnTo>
                    <a:pt x="17320" y="5191"/>
                  </a:lnTo>
                  <a:lnTo>
                    <a:pt x="14564" y="5100"/>
                  </a:lnTo>
                  <a:lnTo>
                    <a:pt x="11808" y="4983"/>
                  </a:lnTo>
                  <a:lnTo>
                    <a:pt x="9051" y="4865"/>
                  </a:lnTo>
                  <a:lnTo>
                    <a:pt x="6295" y="4722"/>
                  </a:lnTo>
                  <a:lnTo>
                    <a:pt x="3547" y="4565"/>
                  </a:lnTo>
                  <a:lnTo>
                    <a:pt x="791" y="4396"/>
                  </a:lnTo>
                  <a:lnTo>
                    <a:pt x="791" y="5191"/>
                  </a:lnTo>
                  <a:lnTo>
                    <a:pt x="791" y="5504"/>
                  </a:lnTo>
                  <a:lnTo>
                    <a:pt x="775" y="5791"/>
                  </a:lnTo>
                  <a:lnTo>
                    <a:pt x="742" y="6078"/>
                  </a:lnTo>
                  <a:lnTo>
                    <a:pt x="685" y="6339"/>
                  </a:lnTo>
                  <a:lnTo>
                    <a:pt x="628" y="6587"/>
                  </a:lnTo>
                  <a:lnTo>
                    <a:pt x="555" y="6822"/>
                  </a:lnTo>
                  <a:lnTo>
                    <a:pt x="465" y="7043"/>
                  </a:lnTo>
                  <a:lnTo>
                    <a:pt x="367" y="7252"/>
                  </a:lnTo>
                  <a:lnTo>
                    <a:pt x="294" y="8270"/>
                  </a:lnTo>
                  <a:lnTo>
                    <a:pt x="220" y="9274"/>
                  </a:lnTo>
                  <a:lnTo>
                    <a:pt x="155" y="10278"/>
                  </a:lnTo>
                  <a:lnTo>
                    <a:pt x="106" y="11282"/>
                  </a:lnTo>
                  <a:lnTo>
                    <a:pt x="65" y="12274"/>
                  </a:lnTo>
                  <a:lnTo>
                    <a:pt x="33" y="13265"/>
                  </a:lnTo>
                  <a:lnTo>
                    <a:pt x="16" y="14256"/>
                  </a:lnTo>
                  <a:lnTo>
                    <a:pt x="0" y="15235"/>
                  </a:lnTo>
                  <a:lnTo>
                    <a:pt x="0" y="16213"/>
                  </a:lnTo>
                  <a:lnTo>
                    <a:pt x="8" y="17178"/>
                  </a:lnTo>
                  <a:lnTo>
                    <a:pt x="24" y="18156"/>
                  </a:lnTo>
                  <a:lnTo>
                    <a:pt x="57" y="19108"/>
                  </a:lnTo>
                  <a:lnTo>
                    <a:pt x="90" y="20073"/>
                  </a:lnTo>
                  <a:lnTo>
                    <a:pt x="131" y="21013"/>
                  </a:lnTo>
                  <a:lnTo>
                    <a:pt x="188" y="21965"/>
                  </a:lnTo>
                  <a:lnTo>
                    <a:pt x="253" y="22904"/>
                  </a:lnTo>
                  <a:lnTo>
                    <a:pt x="326" y="23843"/>
                  </a:lnTo>
                  <a:lnTo>
                    <a:pt x="408" y="24769"/>
                  </a:lnTo>
                  <a:lnTo>
                    <a:pt x="497" y="25682"/>
                  </a:lnTo>
                  <a:lnTo>
                    <a:pt x="595" y="26608"/>
                  </a:lnTo>
                  <a:lnTo>
                    <a:pt x="701" y="27521"/>
                  </a:lnTo>
                  <a:lnTo>
                    <a:pt x="824" y="28421"/>
                  </a:lnTo>
                  <a:lnTo>
                    <a:pt x="946" y="29321"/>
                  </a:lnTo>
                  <a:lnTo>
                    <a:pt x="1076" y="30221"/>
                  </a:lnTo>
                  <a:lnTo>
                    <a:pt x="1223" y="31108"/>
                  </a:lnTo>
                  <a:lnTo>
                    <a:pt x="1370" y="31982"/>
                  </a:lnTo>
                  <a:lnTo>
                    <a:pt x="1533" y="32856"/>
                  </a:lnTo>
                  <a:lnTo>
                    <a:pt x="1696" y="33730"/>
                  </a:lnTo>
                  <a:lnTo>
                    <a:pt x="1876" y="34590"/>
                  </a:lnTo>
                  <a:lnTo>
                    <a:pt x="2055" y="35451"/>
                  </a:lnTo>
                  <a:lnTo>
                    <a:pt x="2251" y="36299"/>
                  </a:lnTo>
                  <a:lnTo>
                    <a:pt x="2446" y="37147"/>
                  </a:lnTo>
                  <a:lnTo>
                    <a:pt x="2650" y="37982"/>
                  </a:lnTo>
                  <a:lnTo>
                    <a:pt x="2870" y="38803"/>
                  </a:lnTo>
                  <a:lnTo>
                    <a:pt x="3091" y="39638"/>
                  </a:lnTo>
                  <a:lnTo>
                    <a:pt x="3319" y="40447"/>
                  </a:lnTo>
                  <a:lnTo>
                    <a:pt x="3555" y="41255"/>
                  </a:lnTo>
                  <a:lnTo>
                    <a:pt x="3800" y="42064"/>
                  </a:lnTo>
                  <a:lnTo>
                    <a:pt x="4053" y="42860"/>
                  </a:lnTo>
                  <a:lnTo>
                    <a:pt x="4314" y="43655"/>
                  </a:lnTo>
                  <a:lnTo>
                    <a:pt x="4583" y="44425"/>
                  </a:lnTo>
                  <a:lnTo>
                    <a:pt x="4860" y="45207"/>
                  </a:lnTo>
                  <a:lnTo>
                    <a:pt x="5137" y="45977"/>
                  </a:lnTo>
                  <a:lnTo>
                    <a:pt x="5431" y="46734"/>
                  </a:lnTo>
                  <a:lnTo>
                    <a:pt x="5724" y="47490"/>
                  </a:lnTo>
                  <a:lnTo>
                    <a:pt x="6026" y="48233"/>
                  </a:lnTo>
                  <a:lnTo>
                    <a:pt x="6336" y="48977"/>
                  </a:lnTo>
                  <a:lnTo>
                    <a:pt x="6646" y="49707"/>
                  </a:lnTo>
                  <a:lnTo>
                    <a:pt x="6972" y="50425"/>
                  </a:lnTo>
                  <a:lnTo>
                    <a:pt x="7298" y="51142"/>
                  </a:lnTo>
                  <a:lnTo>
                    <a:pt x="7632" y="51846"/>
                  </a:lnTo>
                  <a:lnTo>
                    <a:pt x="7975" y="52551"/>
                  </a:lnTo>
                  <a:lnTo>
                    <a:pt x="8326" y="53242"/>
                  </a:lnTo>
                  <a:lnTo>
                    <a:pt x="8676" y="53920"/>
                  </a:lnTo>
                  <a:lnTo>
                    <a:pt x="9043" y="54599"/>
                  </a:lnTo>
                  <a:lnTo>
                    <a:pt x="9410" y="55264"/>
                  </a:lnTo>
                  <a:lnTo>
                    <a:pt x="9777" y="55929"/>
                  </a:lnTo>
                  <a:lnTo>
                    <a:pt x="10160" y="56581"/>
                  </a:lnTo>
                  <a:lnTo>
                    <a:pt x="10544" y="57220"/>
                  </a:lnTo>
                  <a:lnTo>
                    <a:pt x="10935" y="57859"/>
                  </a:lnTo>
                  <a:lnTo>
                    <a:pt x="11326" y="58485"/>
                  </a:lnTo>
                  <a:lnTo>
                    <a:pt x="11734" y="59098"/>
                  </a:lnTo>
                  <a:lnTo>
                    <a:pt x="12142" y="59711"/>
                  </a:lnTo>
                  <a:lnTo>
                    <a:pt x="12550" y="60311"/>
                  </a:lnTo>
                  <a:lnTo>
                    <a:pt x="12974" y="60898"/>
                  </a:lnTo>
                  <a:lnTo>
                    <a:pt x="13398" y="61485"/>
                  </a:lnTo>
                  <a:lnTo>
                    <a:pt x="13822" y="62059"/>
                  </a:lnTo>
                  <a:lnTo>
                    <a:pt x="14262" y="62633"/>
                  </a:lnTo>
                  <a:lnTo>
                    <a:pt x="14702" y="63181"/>
                  </a:lnTo>
                  <a:lnTo>
                    <a:pt x="15143" y="63729"/>
                  </a:lnTo>
                  <a:lnTo>
                    <a:pt x="15591" y="64276"/>
                  </a:lnTo>
                  <a:lnTo>
                    <a:pt x="16048" y="64798"/>
                  </a:lnTo>
                  <a:lnTo>
                    <a:pt x="16504" y="65320"/>
                  </a:lnTo>
                  <a:lnTo>
                    <a:pt x="16969" y="65829"/>
                  </a:lnTo>
                  <a:lnTo>
                    <a:pt x="17442" y="66337"/>
                  </a:lnTo>
                  <a:lnTo>
                    <a:pt x="17915" y="66833"/>
                  </a:lnTo>
                  <a:lnTo>
                    <a:pt x="18388" y="67315"/>
                  </a:lnTo>
                  <a:lnTo>
                    <a:pt x="18877" y="67785"/>
                  </a:lnTo>
                  <a:lnTo>
                    <a:pt x="19358" y="68242"/>
                  </a:lnTo>
                  <a:lnTo>
                    <a:pt x="19856" y="68698"/>
                  </a:lnTo>
                  <a:lnTo>
                    <a:pt x="20345" y="69142"/>
                  </a:lnTo>
                  <a:lnTo>
                    <a:pt x="20851" y="69585"/>
                  </a:lnTo>
                  <a:lnTo>
                    <a:pt x="21356" y="70002"/>
                  </a:lnTo>
                  <a:lnTo>
                    <a:pt x="21862" y="70420"/>
                  </a:lnTo>
                  <a:lnTo>
                    <a:pt x="22376" y="70824"/>
                  </a:lnTo>
                  <a:lnTo>
                    <a:pt x="22889" y="71215"/>
                  </a:lnTo>
                  <a:lnTo>
                    <a:pt x="23411" y="71607"/>
                  </a:lnTo>
                  <a:lnTo>
                    <a:pt x="23933" y="71985"/>
                  </a:lnTo>
                  <a:lnTo>
                    <a:pt x="24455" y="72350"/>
                  </a:lnTo>
                  <a:lnTo>
                    <a:pt x="24993" y="72702"/>
                  </a:lnTo>
                  <a:lnTo>
                    <a:pt x="25523" y="73041"/>
                  </a:lnTo>
                  <a:lnTo>
                    <a:pt x="26061" y="73381"/>
                  </a:lnTo>
                  <a:lnTo>
                    <a:pt x="26599" y="73694"/>
                  </a:lnTo>
                  <a:lnTo>
                    <a:pt x="27146" y="74007"/>
                  </a:lnTo>
                  <a:lnTo>
                    <a:pt x="27692" y="74307"/>
                  </a:lnTo>
                  <a:lnTo>
                    <a:pt x="28247" y="74607"/>
                  </a:lnTo>
                  <a:lnTo>
                    <a:pt x="28801" y="74880"/>
                  </a:lnTo>
                  <a:lnTo>
                    <a:pt x="29356" y="75154"/>
                  </a:lnTo>
                  <a:lnTo>
                    <a:pt x="29918" y="75402"/>
                  </a:lnTo>
                  <a:lnTo>
                    <a:pt x="30481" y="75650"/>
                  </a:lnTo>
                  <a:lnTo>
                    <a:pt x="31044" y="75898"/>
                  </a:lnTo>
                  <a:lnTo>
                    <a:pt x="31614" y="76120"/>
                  </a:lnTo>
                  <a:lnTo>
                    <a:pt x="32185" y="76328"/>
                  </a:lnTo>
                  <a:lnTo>
                    <a:pt x="32756" y="76537"/>
                  </a:lnTo>
                  <a:lnTo>
                    <a:pt x="33327" y="76720"/>
                  </a:lnTo>
                  <a:lnTo>
                    <a:pt x="33906" y="76902"/>
                  </a:lnTo>
                  <a:lnTo>
                    <a:pt x="34485" y="77072"/>
                  </a:lnTo>
                  <a:lnTo>
                    <a:pt x="35072" y="77228"/>
                  </a:lnTo>
                  <a:lnTo>
                    <a:pt x="35659" y="77372"/>
                  </a:lnTo>
                  <a:lnTo>
                    <a:pt x="36246" y="77515"/>
                  </a:lnTo>
                  <a:lnTo>
                    <a:pt x="36833" y="77633"/>
                  </a:lnTo>
                  <a:lnTo>
                    <a:pt x="37420" y="77737"/>
                  </a:lnTo>
                  <a:lnTo>
                    <a:pt x="38016" y="77841"/>
                  </a:lnTo>
                  <a:lnTo>
                    <a:pt x="38611" y="77933"/>
                  </a:lnTo>
                  <a:lnTo>
                    <a:pt x="39206" y="77998"/>
                  </a:lnTo>
                  <a:lnTo>
                    <a:pt x="39801" y="78063"/>
                  </a:lnTo>
                  <a:lnTo>
                    <a:pt x="40405" y="78115"/>
                  </a:lnTo>
                  <a:lnTo>
                    <a:pt x="41000" y="78154"/>
                  </a:lnTo>
                  <a:lnTo>
                    <a:pt x="41603" y="78180"/>
                  </a:lnTo>
                  <a:lnTo>
                    <a:pt x="42207" y="78193"/>
                  </a:lnTo>
                  <a:lnTo>
                    <a:pt x="42818" y="78193"/>
                  </a:lnTo>
                  <a:lnTo>
                    <a:pt x="43422" y="78180"/>
                  </a:lnTo>
                  <a:lnTo>
                    <a:pt x="44025" y="78154"/>
                  </a:lnTo>
                  <a:lnTo>
                    <a:pt x="44637" y="78128"/>
                  </a:lnTo>
                  <a:lnTo>
                    <a:pt x="45248" y="78076"/>
                  </a:lnTo>
                  <a:lnTo>
                    <a:pt x="45860" y="78011"/>
                  </a:lnTo>
                  <a:lnTo>
                    <a:pt x="46463" y="77933"/>
                  </a:lnTo>
                  <a:lnTo>
                    <a:pt x="47075" y="77854"/>
                  </a:lnTo>
                  <a:lnTo>
                    <a:pt x="47736" y="77750"/>
                  </a:lnTo>
                  <a:lnTo>
                    <a:pt x="48388" y="77633"/>
                  </a:lnTo>
                  <a:lnTo>
                    <a:pt x="49032" y="77502"/>
                  </a:lnTo>
                  <a:lnTo>
                    <a:pt x="49668" y="77359"/>
                  </a:lnTo>
                  <a:lnTo>
                    <a:pt x="50296" y="77215"/>
                  </a:lnTo>
                  <a:lnTo>
                    <a:pt x="50924" y="77046"/>
                  </a:lnTo>
                  <a:lnTo>
                    <a:pt x="51544" y="76876"/>
                  </a:lnTo>
                  <a:lnTo>
                    <a:pt x="52155" y="76707"/>
                  </a:lnTo>
                  <a:lnTo>
                    <a:pt x="52759" y="76511"/>
                  </a:lnTo>
                  <a:lnTo>
                    <a:pt x="53354" y="76315"/>
                  </a:lnTo>
                  <a:lnTo>
                    <a:pt x="53949" y="76093"/>
                  </a:lnTo>
                  <a:lnTo>
                    <a:pt x="54536" y="75872"/>
                  </a:lnTo>
                  <a:lnTo>
                    <a:pt x="55115" y="75650"/>
                  </a:lnTo>
                  <a:lnTo>
                    <a:pt x="55686" y="75402"/>
                  </a:lnTo>
                  <a:lnTo>
                    <a:pt x="56257" y="75154"/>
                  </a:lnTo>
                  <a:lnTo>
                    <a:pt x="56819" y="74894"/>
                  </a:lnTo>
                  <a:lnTo>
                    <a:pt x="57374" y="74620"/>
                  </a:lnTo>
                  <a:lnTo>
                    <a:pt x="57920" y="74346"/>
                  </a:lnTo>
                  <a:lnTo>
                    <a:pt x="58467" y="74059"/>
                  </a:lnTo>
                  <a:lnTo>
                    <a:pt x="58997" y="73759"/>
                  </a:lnTo>
                  <a:lnTo>
                    <a:pt x="59535" y="73446"/>
                  </a:lnTo>
                  <a:lnTo>
                    <a:pt x="60057" y="73133"/>
                  </a:lnTo>
                  <a:lnTo>
                    <a:pt x="60570" y="72807"/>
                  </a:lnTo>
                  <a:lnTo>
                    <a:pt x="61084" y="72468"/>
                  </a:lnTo>
                  <a:lnTo>
                    <a:pt x="61598" y="72115"/>
                  </a:lnTo>
                  <a:lnTo>
                    <a:pt x="62095" y="71763"/>
                  </a:lnTo>
                  <a:lnTo>
                    <a:pt x="62593" y="71398"/>
                  </a:lnTo>
                  <a:lnTo>
                    <a:pt x="63082" y="71033"/>
                  </a:lnTo>
                  <a:lnTo>
                    <a:pt x="63563" y="70641"/>
                  </a:lnTo>
                  <a:lnTo>
                    <a:pt x="64044" y="70250"/>
                  </a:lnTo>
                  <a:lnTo>
                    <a:pt x="64517" y="69859"/>
                  </a:lnTo>
                  <a:lnTo>
                    <a:pt x="64982" y="69442"/>
                  </a:lnTo>
                  <a:lnTo>
                    <a:pt x="65447" y="69024"/>
                  </a:lnTo>
                  <a:lnTo>
                    <a:pt x="65895" y="68607"/>
                  </a:lnTo>
                  <a:lnTo>
                    <a:pt x="66352" y="68176"/>
                  </a:lnTo>
                  <a:lnTo>
                    <a:pt x="66792" y="67733"/>
                  </a:lnTo>
                  <a:lnTo>
                    <a:pt x="67233" y="67276"/>
                  </a:lnTo>
                  <a:lnTo>
                    <a:pt x="67665" y="66820"/>
                  </a:lnTo>
                  <a:lnTo>
                    <a:pt x="68097" y="66350"/>
                  </a:lnTo>
                  <a:lnTo>
                    <a:pt x="68521" y="65881"/>
                  </a:lnTo>
                  <a:lnTo>
                    <a:pt x="68937" y="65398"/>
                  </a:lnTo>
                  <a:lnTo>
                    <a:pt x="69353" y="64903"/>
                  </a:lnTo>
                  <a:lnTo>
                    <a:pt x="69760" y="64407"/>
                  </a:lnTo>
                  <a:lnTo>
                    <a:pt x="70160" y="63898"/>
                  </a:lnTo>
                  <a:lnTo>
                    <a:pt x="70560" y="63376"/>
                  </a:lnTo>
                  <a:lnTo>
                    <a:pt x="70951" y="62855"/>
                  </a:lnTo>
                  <a:lnTo>
                    <a:pt x="71334" y="62333"/>
                  </a:lnTo>
                  <a:lnTo>
                    <a:pt x="71717" y="61785"/>
                  </a:lnTo>
                  <a:lnTo>
                    <a:pt x="72093" y="61250"/>
                  </a:lnTo>
                  <a:lnTo>
                    <a:pt x="72468" y="60690"/>
                  </a:lnTo>
                  <a:lnTo>
                    <a:pt x="72835" y="60129"/>
                  </a:lnTo>
                  <a:lnTo>
                    <a:pt x="73193" y="59568"/>
                  </a:lnTo>
                  <a:lnTo>
                    <a:pt x="73552" y="58994"/>
                  </a:lnTo>
                  <a:lnTo>
                    <a:pt x="73903" y="58407"/>
                  </a:lnTo>
                  <a:lnTo>
                    <a:pt x="74253" y="57820"/>
                  </a:lnTo>
                  <a:lnTo>
                    <a:pt x="74596" y="57220"/>
                  </a:lnTo>
                  <a:lnTo>
                    <a:pt x="74930" y="56620"/>
                  </a:lnTo>
                  <a:lnTo>
                    <a:pt x="75265" y="56007"/>
                  </a:lnTo>
                  <a:lnTo>
                    <a:pt x="75591" y="55394"/>
                  </a:lnTo>
                  <a:lnTo>
                    <a:pt x="75917" y="54768"/>
                  </a:lnTo>
                  <a:lnTo>
                    <a:pt x="76235" y="54142"/>
                  </a:lnTo>
                  <a:lnTo>
                    <a:pt x="76545" y="53503"/>
                  </a:lnTo>
                  <a:lnTo>
                    <a:pt x="76855" y="52851"/>
                  </a:lnTo>
                  <a:lnTo>
                    <a:pt x="77165" y="52212"/>
                  </a:lnTo>
                  <a:lnTo>
                    <a:pt x="77466" y="51546"/>
                  </a:lnTo>
                  <a:lnTo>
                    <a:pt x="77760" y="50881"/>
                  </a:lnTo>
                  <a:lnTo>
                    <a:pt x="78053" y="50216"/>
                  </a:lnTo>
                  <a:lnTo>
                    <a:pt x="78339" y="49538"/>
                  </a:lnTo>
                  <a:lnTo>
                    <a:pt x="78624" y="48860"/>
                  </a:lnTo>
                  <a:lnTo>
                    <a:pt x="78901" y="48168"/>
                  </a:lnTo>
                  <a:lnTo>
                    <a:pt x="79179" y="47477"/>
                  </a:lnTo>
                  <a:lnTo>
                    <a:pt x="79448" y="46773"/>
                  </a:lnTo>
                  <a:lnTo>
                    <a:pt x="79717" y="46068"/>
                  </a:lnTo>
                  <a:lnTo>
                    <a:pt x="79978" y="45364"/>
                  </a:lnTo>
                  <a:lnTo>
                    <a:pt x="80239" y="44647"/>
                  </a:lnTo>
                  <a:lnTo>
                    <a:pt x="80492" y="43916"/>
                  </a:lnTo>
                  <a:lnTo>
                    <a:pt x="80736" y="43186"/>
                  </a:lnTo>
                  <a:lnTo>
                    <a:pt x="80989" y="42455"/>
                  </a:lnTo>
                  <a:lnTo>
                    <a:pt x="81225" y="41712"/>
                  </a:lnTo>
                  <a:lnTo>
                    <a:pt x="81462" y="40968"/>
                  </a:lnTo>
                  <a:lnTo>
                    <a:pt x="81698" y="40225"/>
                  </a:lnTo>
                  <a:lnTo>
                    <a:pt x="81927" y="39469"/>
                  </a:lnTo>
                  <a:lnTo>
                    <a:pt x="82383" y="37942"/>
                  </a:lnTo>
                  <a:lnTo>
                    <a:pt x="82816" y="36390"/>
                  </a:lnTo>
                  <a:lnTo>
                    <a:pt x="83231" y="34825"/>
                  </a:lnTo>
                  <a:lnTo>
                    <a:pt x="83639" y="33234"/>
                  </a:lnTo>
                  <a:lnTo>
                    <a:pt x="84031" y="31630"/>
                  </a:lnTo>
                  <a:lnTo>
                    <a:pt x="84406" y="29999"/>
                  </a:lnTo>
                  <a:lnTo>
                    <a:pt x="84764" y="28369"/>
                  </a:lnTo>
                  <a:lnTo>
                    <a:pt x="85115" y="26712"/>
                  </a:lnTo>
                  <a:lnTo>
                    <a:pt x="85449" y="25030"/>
                  </a:lnTo>
                  <a:lnTo>
                    <a:pt x="85776" y="23347"/>
                  </a:lnTo>
                  <a:lnTo>
                    <a:pt x="86085" y="21639"/>
                  </a:lnTo>
                  <a:lnTo>
                    <a:pt x="86387" y="19917"/>
                  </a:lnTo>
                  <a:lnTo>
                    <a:pt x="86673" y="18182"/>
                  </a:lnTo>
                  <a:lnTo>
                    <a:pt x="86950" y="16434"/>
                  </a:lnTo>
                  <a:lnTo>
                    <a:pt x="87211" y="14674"/>
                  </a:lnTo>
                  <a:lnTo>
                    <a:pt x="87463" y="12900"/>
                  </a:lnTo>
                  <a:lnTo>
                    <a:pt x="87700" y="11113"/>
                  </a:lnTo>
                  <a:lnTo>
                    <a:pt x="87936" y="9313"/>
                  </a:lnTo>
                  <a:lnTo>
                    <a:pt x="88157" y="7500"/>
                  </a:lnTo>
                  <a:lnTo>
                    <a:pt x="88360" y="5674"/>
                  </a:lnTo>
                  <a:lnTo>
                    <a:pt x="88564" y="3848"/>
                  </a:lnTo>
                  <a:lnTo>
                    <a:pt x="88752" y="2009"/>
                  </a:lnTo>
                  <a:lnTo>
                    <a:pt x="88939" y="157"/>
                  </a:lnTo>
                  <a:lnTo>
                    <a:pt x="8830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-3212625" y="-4091525"/>
              <a:ext cx="275425" cy="315650"/>
            </a:xfrm>
            <a:custGeom>
              <a:avLst/>
              <a:gdLst/>
              <a:ahLst/>
              <a:cxnLst/>
              <a:rect l="l" t="t" r="r" b="b"/>
              <a:pathLst>
                <a:path w="11017" h="12626" extrusionOk="0">
                  <a:moveTo>
                    <a:pt x="11017" y="0"/>
                  </a:moveTo>
                  <a:lnTo>
                    <a:pt x="8261" y="39"/>
                  </a:lnTo>
                  <a:lnTo>
                    <a:pt x="5504" y="104"/>
                  </a:lnTo>
                  <a:lnTo>
                    <a:pt x="2748" y="170"/>
                  </a:lnTo>
                  <a:lnTo>
                    <a:pt x="0" y="209"/>
                  </a:lnTo>
                  <a:lnTo>
                    <a:pt x="196" y="952"/>
                  </a:lnTo>
                  <a:lnTo>
                    <a:pt x="383" y="1696"/>
                  </a:lnTo>
                  <a:lnTo>
                    <a:pt x="555" y="2452"/>
                  </a:lnTo>
                  <a:lnTo>
                    <a:pt x="710" y="3209"/>
                  </a:lnTo>
                  <a:lnTo>
                    <a:pt x="856" y="3978"/>
                  </a:lnTo>
                  <a:lnTo>
                    <a:pt x="987" y="4748"/>
                  </a:lnTo>
                  <a:lnTo>
                    <a:pt x="1101" y="5517"/>
                  </a:lnTo>
                  <a:lnTo>
                    <a:pt x="1199" y="6287"/>
                  </a:lnTo>
                  <a:lnTo>
                    <a:pt x="1280" y="7069"/>
                  </a:lnTo>
                  <a:lnTo>
                    <a:pt x="1346" y="7852"/>
                  </a:lnTo>
                  <a:lnTo>
                    <a:pt x="1403" y="8648"/>
                  </a:lnTo>
                  <a:lnTo>
                    <a:pt x="1435" y="9430"/>
                  </a:lnTo>
                  <a:lnTo>
                    <a:pt x="1452" y="10226"/>
                  </a:lnTo>
                  <a:lnTo>
                    <a:pt x="1460" y="11021"/>
                  </a:lnTo>
                  <a:lnTo>
                    <a:pt x="1444" y="11830"/>
                  </a:lnTo>
                  <a:lnTo>
                    <a:pt x="1411" y="12626"/>
                  </a:lnTo>
                  <a:lnTo>
                    <a:pt x="3735" y="12534"/>
                  </a:lnTo>
                  <a:lnTo>
                    <a:pt x="6059" y="12469"/>
                  </a:lnTo>
                  <a:lnTo>
                    <a:pt x="10699" y="12326"/>
                  </a:lnTo>
                  <a:lnTo>
                    <a:pt x="10739" y="9443"/>
                  </a:lnTo>
                  <a:lnTo>
                    <a:pt x="10788" y="6548"/>
                  </a:lnTo>
                  <a:lnTo>
                    <a:pt x="10837" y="3652"/>
                  </a:lnTo>
                  <a:lnTo>
                    <a:pt x="10878" y="757"/>
                  </a:lnTo>
                  <a:lnTo>
                    <a:pt x="10886" y="639"/>
                  </a:lnTo>
                  <a:lnTo>
                    <a:pt x="10894" y="522"/>
                  </a:lnTo>
                  <a:lnTo>
                    <a:pt x="10903" y="417"/>
                  </a:lnTo>
                  <a:lnTo>
                    <a:pt x="10919" y="326"/>
                  </a:lnTo>
                  <a:lnTo>
                    <a:pt x="10960" y="157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-3149025" y="-15777475"/>
              <a:ext cx="1538750" cy="1233250"/>
            </a:xfrm>
            <a:custGeom>
              <a:avLst/>
              <a:gdLst/>
              <a:ahLst/>
              <a:cxnLst/>
              <a:rect l="l" t="t" r="r" b="b"/>
              <a:pathLst>
                <a:path w="61550" h="49330" extrusionOk="0">
                  <a:moveTo>
                    <a:pt x="61549" y="0"/>
                  </a:moveTo>
                  <a:lnTo>
                    <a:pt x="59641" y="470"/>
                  </a:lnTo>
                  <a:lnTo>
                    <a:pt x="57733" y="927"/>
                  </a:lnTo>
                  <a:lnTo>
                    <a:pt x="55817" y="1357"/>
                  </a:lnTo>
                  <a:lnTo>
                    <a:pt x="53909" y="1761"/>
                  </a:lnTo>
                  <a:lnTo>
                    <a:pt x="51992" y="2153"/>
                  </a:lnTo>
                  <a:lnTo>
                    <a:pt x="50076" y="2518"/>
                  </a:lnTo>
                  <a:lnTo>
                    <a:pt x="48160" y="2857"/>
                  </a:lnTo>
                  <a:lnTo>
                    <a:pt x="46244" y="3183"/>
                  </a:lnTo>
                  <a:lnTo>
                    <a:pt x="44319" y="3496"/>
                  </a:lnTo>
                  <a:lnTo>
                    <a:pt x="42403" y="3783"/>
                  </a:lnTo>
                  <a:lnTo>
                    <a:pt x="40479" y="4057"/>
                  </a:lnTo>
                  <a:lnTo>
                    <a:pt x="38562" y="4305"/>
                  </a:lnTo>
                  <a:lnTo>
                    <a:pt x="36638" y="4539"/>
                  </a:lnTo>
                  <a:lnTo>
                    <a:pt x="34713" y="4748"/>
                  </a:lnTo>
                  <a:lnTo>
                    <a:pt x="32789" y="4957"/>
                  </a:lnTo>
                  <a:lnTo>
                    <a:pt x="30865" y="5139"/>
                  </a:lnTo>
                  <a:lnTo>
                    <a:pt x="28940" y="5296"/>
                  </a:lnTo>
                  <a:lnTo>
                    <a:pt x="27008" y="5452"/>
                  </a:lnTo>
                  <a:lnTo>
                    <a:pt x="25083" y="5583"/>
                  </a:lnTo>
                  <a:lnTo>
                    <a:pt x="23151" y="5700"/>
                  </a:lnTo>
                  <a:lnTo>
                    <a:pt x="21226" y="5805"/>
                  </a:lnTo>
                  <a:lnTo>
                    <a:pt x="19294" y="5896"/>
                  </a:lnTo>
                  <a:lnTo>
                    <a:pt x="17369" y="5974"/>
                  </a:lnTo>
                  <a:lnTo>
                    <a:pt x="15437" y="6039"/>
                  </a:lnTo>
                  <a:lnTo>
                    <a:pt x="13512" y="6079"/>
                  </a:lnTo>
                  <a:lnTo>
                    <a:pt x="11580" y="6118"/>
                  </a:lnTo>
                  <a:lnTo>
                    <a:pt x="9647" y="6144"/>
                  </a:lnTo>
                  <a:lnTo>
                    <a:pt x="7723" y="6157"/>
                  </a:lnTo>
                  <a:lnTo>
                    <a:pt x="5790" y="6157"/>
                  </a:lnTo>
                  <a:lnTo>
                    <a:pt x="3857" y="6144"/>
                  </a:lnTo>
                  <a:lnTo>
                    <a:pt x="1925" y="6118"/>
                  </a:lnTo>
                  <a:lnTo>
                    <a:pt x="0" y="6079"/>
                  </a:lnTo>
                  <a:lnTo>
                    <a:pt x="278" y="8009"/>
                  </a:lnTo>
                  <a:lnTo>
                    <a:pt x="563" y="9913"/>
                  </a:lnTo>
                  <a:lnTo>
                    <a:pt x="865" y="11778"/>
                  </a:lnTo>
                  <a:lnTo>
                    <a:pt x="1028" y="12717"/>
                  </a:lnTo>
                  <a:lnTo>
                    <a:pt x="1191" y="13631"/>
                  </a:lnTo>
                  <a:lnTo>
                    <a:pt x="1354" y="14544"/>
                  </a:lnTo>
                  <a:lnTo>
                    <a:pt x="1525" y="15457"/>
                  </a:lnTo>
                  <a:lnTo>
                    <a:pt x="1696" y="16357"/>
                  </a:lnTo>
                  <a:lnTo>
                    <a:pt x="1884" y="17243"/>
                  </a:lnTo>
                  <a:lnTo>
                    <a:pt x="2063" y="18130"/>
                  </a:lnTo>
                  <a:lnTo>
                    <a:pt x="2259" y="19017"/>
                  </a:lnTo>
                  <a:lnTo>
                    <a:pt x="2455" y="19878"/>
                  </a:lnTo>
                  <a:lnTo>
                    <a:pt x="2659" y="20739"/>
                  </a:lnTo>
                  <a:lnTo>
                    <a:pt x="2863" y="21587"/>
                  </a:lnTo>
                  <a:lnTo>
                    <a:pt x="3083" y="22435"/>
                  </a:lnTo>
                  <a:lnTo>
                    <a:pt x="3303" y="23269"/>
                  </a:lnTo>
                  <a:lnTo>
                    <a:pt x="3523" y="24091"/>
                  </a:lnTo>
                  <a:lnTo>
                    <a:pt x="3760" y="24913"/>
                  </a:lnTo>
                  <a:lnTo>
                    <a:pt x="4004" y="25721"/>
                  </a:lnTo>
                  <a:lnTo>
                    <a:pt x="4249" y="26517"/>
                  </a:lnTo>
                  <a:lnTo>
                    <a:pt x="4502" y="27300"/>
                  </a:lnTo>
                  <a:lnTo>
                    <a:pt x="4771" y="28082"/>
                  </a:lnTo>
                  <a:lnTo>
                    <a:pt x="5040" y="28839"/>
                  </a:lnTo>
                  <a:lnTo>
                    <a:pt x="5317" y="29595"/>
                  </a:lnTo>
                  <a:lnTo>
                    <a:pt x="5602" y="30339"/>
                  </a:lnTo>
                  <a:lnTo>
                    <a:pt x="5896" y="31069"/>
                  </a:lnTo>
                  <a:lnTo>
                    <a:pt x="6198" y="31800"/>
                  </a:lnTo>
                  <a:lnTo>
                    <a:pt x="6508" y="32504"/>
                  </a:lnTo>
                  <a:lnTo>
                    <a:pt x="6826" y="33208"/>
                  </a:lnTo>
                  <a:lnTo>
                    <a:pt x="7160" y="33899"/>
                  </a:lnTo>
                  <a:lnTo>
                    <a:pt x="7494" y="34578"/>
                  </a:lnTo>
                  <a:lnTo>
                    <a:pt x="7845" y="35230"/>
                  </a:lnTo>
                  <a:lnTo>
                    <a:pt x="8204" y="35882"/>
                  </a:lnTo>
                  <a:lnTo>
                    <a:pt x="8571" y="36521"/>
                  </a:lnTo>
                  <a:lnTo>
                    <a:pt x="8946" y="37147"/>
                  </a:lnTo>
                  <a:lnTo>
                    <a:pt x="9329" y="37760"/>
                  </a:lnTo>
                  <a:lnTo>
                    <a:pt x="9728" y="38360"/>
                  </a:lnTo>
                  <a:lnTo>
                    <a:pt x="10136" y="38947"/>
                  </a:lnTo>
                  <a:lnTo>
                    <a:pt x="10560" y="39521"/>
                  </a:lnTo>
                  <a:lnTo>
                    <a:pt x="10984" y="40082"/>
                  </a:lnTo>
                  <a:lnTo>
                    <a:pt x="11425" y="40630"/>
                  </a:lnTo>
                  <a:lnTo>
                    <a:pt x="11881" y="41151"/>
                  </a:lnTo>
                  <a:lnTo>
                    <a:pt x="12346" y="41673"/>
                  </a:lnTo>
                  <a:lnTo>
                    <a:pt x="12819" y="42182"/>
                  </a:lnTo>
                  <a:lnTo>
                    <a:pt x="13300" y="42664"/>
                  </a:lnTo>
                  <a:lnTo>
                    <a:pt x="13806" y="43134"/>
                  </a:lnTo>
                  <a:lnTo>
                    <a:pt x="14311" y="43590"/>
                  </a:lnTo>
                  <a:lnTo>
                    <a:pt x="14841" y="44034"/>
                  </a:lnTo>
                  <a:lnTo>
                    <a:pt x="15371" y="44464"/>
                  </a:lnTo>
                  <a:lnTo>
                    <a:pt x="15926" y="44869"/>
                  </a:lnTo>
                  <a:lnTo>
                    <a:pt x="16488" y="45260"/>
                  </a:lnTo>
                  <a:lnTo>
                    <a:pt x="17059" y="45638"/>
                  </a:lnTo>
                  <a:lnTo>
                    <a:pt x="17646" y="46003"/>
                  </a:lnTo>
                  <a:lnTo>
                    <a:pt x="18250" y="46356"/>
                  </a:lnTo>
                  <a:lnTo>
                    <a:pt x="18870" y="46682"/>
                  </a:lnTo>
                  <a:lnTo>
                    <a:pt x="19497" y="46995"/>
                  </a:lnTo>
                  <a:lnTo>
                    <a:pt x="20142" y="47282"/>
                  </a:lnTo>
                  <a:lnTo>
                    <a:pt x="20802" y="47556"/>
                  </a:lnTo>
                  <a:lnTo>
                    <a:pt x="21479" y="47816"/>
                  </a:lnTo>
                  <a:lnTo>
                    <a:pt x="22164" y="48064"/>
                  </a:lnTo>
                  <a:lnTo>
                    <a:pt x="22865" y="48286"/>
                  </a:lnTo>
                  <a:lnTo>
                    <a:pt x="23346" y="48429"/>
                  </a:lnTo>
                  <a:lnTo>
                    <a:pt x="23819" y="48560"/>
                  </a:lnTo>
                  <a:lnTo>
                    <a:pt x="24300" y="48677"/>
                  </a:lnTo>
                  <a:lnTo>
                    <a:pt x="24773" y="48782"/>
                  </a:lnTo>
                  <a:lnTo>
                    <a:pt x="25246" y="48886"/>
                  </a:lnTo>
                  <a:lnTo>
                    <a:pt x="25719" y="48977"/>
                  </a:lnTo>
                  <a:lnTo>
                    <a:pt x="26184" y="49055"/>
                  </a:lnTo>
                  <a:lnTo>
                    <a:pt x="26657" y="49121"/>
                  </a:lnTo>
                  <a:lnTo>
                    <a:pt x="27122" y="49186"/>
                  </a:lnTo>
                  <a:lnTo>
                    <a:pt x="27586" y="49225"/>
                  </a:lnTo>
                  <a:lnTo>
                    <a:pt x="28051" y="49264"/>
                  </a:lnTo>
                  <a:lnTo>
                    <a:pt x="28516" y="49303"/>
                  </a:lnTo>
                  <a:lnTo>
                    <a:pt x="28973" y="49316"/>
                  </a:lnTo>
                  <a:lnTo>
                    <a:pt x="29429" y="49329"/>
                  </a:lnTo>
                  <a:lnTo>
                    <a:pt x="29886" y="49329"/>
                  </a:lnTo>
                  <a:lnTo>
                    <a:pt x="30343" y="49316"/>
                  </a:lnTo>
                  <a:lnTo>
                    <a:pt x="30799" y="49303"/>
                  </a:lnTo>
                  <a:lnTo>
                    <a:pt x="31248" y="49277"/>
                  </a:lnTo>
                  <a:lnTo>
                    <a:pt x="31696" y="49238"/>
                  </a:lnTo>
                  <a:lnTo>
                    <a:pt x="32145" y="49186"/>
                  </a:lnTo>
                  <a:lnTo>
                    <a:pt x="32593" y="49134"/>
                  </a:lnTo>
                  <a:lnTo>
                    <a:pt x="33034" y="49069"/>
                  </a:lnTo>
                  <a:lnTo>
                    <a:pt x="33474" y="48990"/>
                  </a:lnTo>
                  <a:lnTo>
                    <a:pt x="33914" y="48912"/>
                  </a:lnTo>
                  <a:lnTo>
                    <a:pt x="34355" y="48821"/>
                  </a:lnTo>
                  <a:lnTo>
                    <a:pt x="34787" y="48716"/>
                  </a:lnTo>
                  <a:lnTo>
                    <a:pt x="35227" y="48612"/>
                  </a:lnTo>
                  <a:lnTo>
                    <a:pt x="35651" y="48482"/>
                  </a:lnTo>
                  <a:lnTo>
                    <a:pt x="36083" y="48364"/>
                  </a:lnTo>
                  <a:lnTo>
                    <a:pt x="36507" y="48221"/>
                  </a:lnTo>
                  <a:lnTo>
                    <a:pt x="36931" y="48077"/>
                  </a:lnTo>
                  <a:lnTo>
                    <a:pt x="37355" y="47921"/>
                  </a:lnTo>
                  <a:lnTo>
                    <a:pt x="37779" y="47751"/>
                  </a:lnTo>
                  <a:lnTo>
                    <a:pt x="38195" y="47582"/>
                  </a:lnTo>
                  <a:lnTo>
                    <a:pt x="38611" y="47399"/>
                  </a:lnTo>
                  <a:lnTo>
                    <a:pt x="39019" y="47216"/>
                  </a:lnTo>
                  <a:lnTo>
                    <a:pt x="39427" y="47008"/>
                  </a:lnTo>
                  <a:lnTo>
                    <a:pt x="39834" y="46812"/>
                  </a:lnTo>
                  <a:lnTo>
                    <a:pt x="40242" y="46590"/>
                  </a:lnTo>
                  <a:lnTo>
                    <a:pt x="40642" y="46369"/>
                  </a:lnTo>
                  <a:lnTo>
                    <a:pt x="41041" y="46134"/>
                  </a:lnTo>
                  <a:lnTo>
                    <a:pt x="41441" y="45899"/>
                  </a:lnTo>
                  <a:lnTo>
                    <a:pt x="41832" y="45651"/>
                  </a:lnTo>
                  <a:lnTo>
                    <a:pt x="42224" y="45390"/>
                  </a:lnTo>
                  <a:lnTo>
                    <a:pt x="42615" y="45130"/>
                  </a:lnTo>
                  <a:lnTo>
                    <a:pt x="42998" y="44856"/>
                  </a:lnTo>
                  <a:lnTo>
                    <a:pt x="43381" y="44569"/>
                  </a:lnTo>
                  <a:lnTo>
                    <a:pt x="43757" y="44282"/>
                  </a:lnTo>
                  <a:lnTo>
                    <a:pt x="44140" y="43995"/>
                  </a:lnTo>
                  <a:lnTo>
                    <a:pt x="44507" y="43682"/>
                  </a:lnTo>
                  <a:lnTo>
                    <a:pt x="44882" y="43369"/>
                  </a:lnTo>
                  <a:lnTo>
                    <a:pt x="45249" y="43056"/>
                  </a:lnTo>
                  <a:lnTo>
                    <a:pt x="45616" y="42730"/>
                  </a:lnTo>
                  <a:lnTo>
                    <a:pt x="45975" y="42390"/>
                  </a:lnTo>
                  <a:lnTo>
                    <a:pt x="46333" y="42051"/>
                  </a:lnTo>
                  <a:lnTo>
                    <a:pt x="46684" y="41699"/>
                  </a:lnTo>
                  <a:lnTo>
                    <a:pt x="47035" y="41334"/>
                  </a:lnTo>
                  <a:lnTo>
                    <a:pt x="47385" y="40969"/>
                  </a:lnTo>
                  <a:lnTo>
                    <a:pt x="47736" y="40604"/>
                  </a:lnTo>
                  <a:lnTo>
                    <a:pt x="48070" y="40225"/>
                  </a:lnTo>
                  <a:lnTo>
                    <a:pt x="48413" y="39834"/>
                  </a:lnTo>
                  <a:lnTo>
                    <a:pt x="48747" y="39443"/>
                  </a:lnTo>
                  <a:lnTo>
                    <a:pt x="49081" y="39038"/>
                  </a:lnTo>
                  <a:lnTo>
                    <a:pt x="49408" y="38634"/>
                  </a:lnTo>
                  <a:lnTo>
                    <a:pt x="49734" y="38217"/>
                  </a:lnTo>
                  <a:lnTo>
                    <a:pt x="50052" y="37786"/>
                  </a:lnTo>
                  <a:lnTo>
                    <a:pt x="50370" y="37356"/>
                  </a:lnTo>
                  <a:lnTo>
                    <a:pt x="50688" y="36925"/>
                  </a:lnTo>
                  <a:lnTo>
                    <a:pt x="50998" y="36482"/>
                  </a:lnTo>
                  <a:lnTo>
                    <a:pt x="51299" y="36025"/>
                  </a:lnTo>
                  <a:lnTo>
                    <a:pt x="51601" y="35569"/>
                  </a:lnTo>
                  <a:lnTo>
                    <a:pt x="51903" y="35112"/>
                  </a:lnTo>
                  <a:lnTo>
                    <a:pt x="52196" y="34643"/>
                  </a:lnTo>
                  <a:lnTo>
                    <a:pt x="52490" y="34160"/>
                  </a:lnTo>
                  <a:lnTo>
                    <a:pt x="52775" y="33678"/>
                  </a:lnTo>
                  <a:lnTo>
                    <a:pt x="53061" y="33195"/>
                  </a:lnTo>
                  <a:lnTo>
                    <a:pt x="53338" y="32686"/>
                  </a:lnTo>
                  <a:lnTo>
                    <a:pt x="53615" y="32191"/>
                  </a:lnTo>
                  <a:lnTo>
                    <a:pt x="53884" y="31682"/>
                  </a:lnTo>
                  <a:lnTo>
                    <a:pt x="54153" y="31160"/>
                  </a:lnTo>
                  <a:lnTo>
                    <a:pt x="54422" y="30639"/>
                  </a:lnTo>
                  <a:lnTo>
                    <a:pt x="54675" y="30117"/>
                  </a:lnTo>
                  <a:lnTo>
                    <a:pt x="54936" y="29582"/>
                  </a:lnTo>
                  <a:lnTo>
                    <a:pt x="55181" y="29034"/>
                  </a:lnTo>
                  <a:lnTo>
                    <a:pt x="55434" y="28500"/>
                  </a:lnTo>
                  <a:lnTo>
                    <a:pt x="55678" y="27939"/>
                  </a:lnTo>
                  <a:lnTo>
                    <a:pt x="55915" y="27378"/>
                  </a:lnTo>
                  <a:lnTo>
                    <a:pt x="56143" y="26817"/>
                  </a:lnTo>
                  <a:lnTo>
                    <a:pt x="56379" y="26243"/>
                  </a:lnTo>
                  <a:lnTo>
                    <a:pt x="56600" y="25669"/>
                  </a:lnTo>
                  <a:lnTo>
                    <a:pt x="56820" y="25095"/>
                  </a:lnTo>
                  <a:lnTo>
                    <a:pt x="57040" y="24508"/>
                  </a:lnTo>
                  <a:lnTo>
                    <a:pt x="57252" y="23908"/>
                  </a:lnTo>
                  <a:lnTo>
                    <a:pt x="57456" y="23308"/>
                  </a:lnTo>
                  <a:lnTo>
                    <a:pt x="57660" y="22708"/>
                  </a:lnTo>
                  <a:lnTo>
                    <a:pt x="57855" y="22095"/>
                  </a:lnTo>
                  <a:lnTo>
                    <a:pt x="58051" y="21482"/>
                  </a:lnTo>
                  <a:lnTo>
                    <a:pt x="58239" y="20856"/>
                  </a:lnTo>
                  <a:lnTo>
                    <a:pt x="58426" y="20230"/>
                  </a:lnTo>
                  <a:lnTo>
                    <a:pt x="58606" y="19604"/>
                  </a:lnTo>
                  <a:lnTo>
                    <a:pt x="58777" y="18965"/>
                  </a:lnTo>
                  <a:lnTo>
                    <a:pt x="58948" y="18326"/>
                  </a:lnTo>
                  <a:lnTo>
                    <a:pt x="59111" y="17687"/>
                  </a:lnTo>
                  <a:lnTo>
                    <a:pt x="59274" y="17035"/>
                  </a:lnTo>
                  <a:lnTo>
                    <a:pt x="59429" y="16370"/>
                  </a:lnTo>
                  <a:lnTo>
                    <a:pt x="59576" y="15717"/>
                  </a:lnTo>
                  <a:lnTo>
                    <a:pt x="59723" y="15039"/>
                  </a:lnTo>
                  <a:lnTo>
                    <a:pt x="59861" y="14374"/>
                  </a:lnTo>
                  <a:lnTo>
                    <a:pt x="60000" y="13696"/>
                  </a:lnTo>
                  <a:lnTo>
                    <a:pt x="60130" y="13017"/>
                  </a:lnTo>
                  <a:lnTo>
                    <a:pt x="60253" y="12326"/>
                  </a:lnTo>
                  <a:lnTo>
                    <a:pt x="60375" y="11635"/>
                  </a:lnTo>
                  <a:lnTo>
                    <a:pt x="60489" y="10944"/>
                  </a:lnTo>
                  <a:lnTo>
                    <a:pt x="60595" y="10239"/>
                  </a:lnTo>
                  <a:lnTo>
                    <a:pt x="60701" y="9535"/>
                  </a:lnTo>
                  <a:lnTo>
                    <a:pt x="60799" y="8831"/>
                  </a:lnTo>
                  <a:lnTo>
                    <a:pt x="60889" y="8113"/>
                  </a:lnTo>
                  <a:lnTo>
                    <a:pt x="60979" y="7396"/>
                  </a:lnTo>
                  <a:lnTo>
                    <a:pt x="61060" y="6679"/>
                  </a:lnTo>
                  <a:lnTo>
                    <a:pt x="61133" y="5961"/>
                  </a:lnTo>
                  <a:lnTo>
                    <a:pt x="61207" y="5231"/>
                  </a:lnTo>
                  <a:lnTo>
                    <a:pt x="61272" y="4487"/>
                  </a:lnTo>
                  <a:lnTo>
                    <a:pt x="61337" y="3757"/>
                  </a:lnTo>
                  <a:lnTo>
                    <a:pt x="61386" y="3013"/>
                  </a:lnTo>
                  <a:lnTo>
                    <a:pt x="61435" y="2257"/>
                  </a:lnTo>
                  <a:lnTo>
                    <a:pt x="61484" y="1513"/>
                  </a:lnTo>
                  <a:lnTo>
                    <a:pt x="61517" y="757"/>
                  </a:lnTo>
                  <a:lnTo>
                    <a:pt x="615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-3106425" y="-10008525"/>
              <a:ext cx="292350" cy="432075"/>
            </a:xfrm>
            <a:custGeom>
              <a:avLst/>
              <a:gdLst/>
              <a:ahLst/>
              <a:cxnLst/>
              <a:rect l="l" t="t" r="r" b="b"/>
              <a:pathLst>
                <a:path w="11694" h="17283" extrusionOk="0">
                  <a:moveTo>
                    <a:pt x="11694" y="1"/>
                  </a:moveTo>
                  <a:lnTo>
                    <a:pt x="9003" y="53"/>
                  </a:lnTo>
                  <a:lnTo>
                    <a:pt x="6304" y="92"/>
                  </a:lnTo>
                  <a:lnTo>
                    <a:pt x="3613" y="118"/>
                  </a:lnTo>
                  <a:lnTo>
                    <a:pt x="914" y="131"/>
                  </a:lnTo>
                  <a:lnTo>
                    <a:pt x="995" y="653"/>
                  </a:lnTo>
                  <a:lnTo>
                    <a:pt x="1061" y="1174"/>
                  </a:lnTo>
                  <a:lnTo>
                    <a:pt x="1126" y="1696"/>
                  </a:lnTo>
                  <a:lnTo>
                    <a:pt x="1183" y="2231"/>
                  </a:lnTo>
                  <a:lnTo>
                    <a:pt x="1240" y="2779"/>
                  </a:lnTo>
                  <a:lnTo>
                    <a:pt x="1281" y="3313"/>
                  </a:lnTo>
                  <a:lnTo>
                    <a:pt x="1322" y="3861"/>
                  </a:lnTo>
                  <a:lnTo>
                    <a:pt x="1354" y="4409"/>
                  </a:lnTo>
                  <a:lnTo>
                    <a:pt x="1379" y="4957"/>
                  </a:lnTo>
                  <a:lnTo>
                    <a:pt x="1403" y="5518"/>
                  </a:lnTo>
                  <a:lnTo>
                    <a:pt x="1419" y="6066"/>
                  </a:lnTo>
                  <a:lnTo>
                    <a:pt x="1419" y="6626"/>
                  </a:lnTo>
                  <a:lnTo>
                    <a:pt x="1428" y="7174"/>
                  </a:lnTo>
                  <a:lnTo>
                    <a:pt x="1419" y="7735"/>
                  </a:lnTo>
                  <a:lnTo>
                    <a:pt x="1403" y="8296"/>
                  </a:lnTo>
                  <a:lnTo>
                    <a:pt x="1379" y="8844"/>
                  </a:lnTo>
                  <a:lnTo>
                    <a:pt x="1354" y="9405"/>
                  </a:lnTo>
                  <a:lnTo>
                    <a:pt x="1322" y="9952"/>
                  </a:lnTo>
                  <a:lnTo>
                    <a:pt x="1273" y="10513"/>
                  </a:lnTo>
                  <a:lnTo>
                    <a:pt x="1224" y="11061"/>
                  </a:lnTo>
                  <a:lnTo>
                    <a:pt x="1167" y="11609"/>
                  </a:lnTo>
                  <a:lnTo>
                    <a:pt x="1101" y="12144"/>
                  </a:lnTo>
                  <a:lnTo>
                    <a:pt x="1028" y="12691"/>
                  </a:lnTo>
                  <a:lnTo>
                    <a:pt x="947" y="13213"/>
                  </a:lnTo>
                  <a:lnTo>
                    <a:pt x="857" y="13748"/>
                  </a:lnTo>
                  <a:lnTo>
                    <a:pt x="759" y="14270"/>
                  </a:lnTo>
                  <a:lnTo>
                    <a:pt x="653" y="14791"/>
                  </a:lnTo>
                  <a:lnTo>
                    <a:pt x="539" y="15300"/>
                  </a:lnTo>
                  <a:lnTo>
                    <a:pt x="416" y="15809"/>
                  </a:lnTo>
                  <a:lnTo>
                    <a:pt x="286" y="16317"/>
                  </a:lnTo>
                  <a:lnTo>
                    <a:pt x="147" y="16800"/>
                  </a:lnTo>
                  <a:lnTo>
                    <a:pt x="1" y="17283"/>
                  </a:lnTo>
                  <a:lnTo>
                    <a:pt x="2871" y="17139"/>
                  </a:lnTo>
                  <a:lnTo>
                    <a:pt x="5758" y="16996"/>
                  </a:lnTo>
                  <a:lnTo>
                    <a:pt x="11515" y="16735"/>
                  </a:lnTo>
                  <a:lnTo>
                    <a:pt x="11482" y="15704"/>
                  </a:lnTo>
                  <a:lnTo>
                    <a:pt x="11457" y="14661"/>
                  </a:lnTo>
                  <a:lnTo>
                    <a:pt x="11441" y="13617"/>
                  </a:lnTo>
                  <a:lnTo>
                    <a:pt x="11433" y="12574"/>
                  </a:lnTo>
                  <a:lnTo>
                    <a:pt x="11433" y="11518"/>
                  </a:lnTo>
                  <a:lnTo>
                    <a:pt x="11441" y="10474"/>
                  </a:lnTo>
                  <a:lnTo>
                    <a:pt x="11449" y="9418"/>
                  </a:lnTo>
                  <a:lnTo>
                    <a:pt x="11466" y="8374"/>
                  </a:lnTo>
                  <a:lnTo>
                    <a:pt x="11506" y="6274"/>
                  </a:lnTo>
                  <a:lnTo>
                    <a:pt x="11563" y="4174"/>
                  </a:lnTo>
                  <a:lnTo>
                    <a:pt x="11629" y="2087"/>
                  </a:lnTo>
                  <a:lnTo>
                    <a:pt x="1169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-2899300" y="-4101000"/>
              <a:ext cx="339050" cy="315675"/>
            </a:xfrm>
            <a:custGeom>
              <a:avLst/>
              <a:gdLst/>
              <a:ahLst/>
              <a:cxnLst/>
              <a:rect l="l" t="t" r="r" b="b"/>
              <a:pathLst>
                <a:path w="13562" h="12627" extrusionOk="0">
                  <a:moveTo>
                    <a:pt x="13561" y="1"/>
                  </a:moveTo>
                  <a:lnTo>
                    <a:pt x="6777" y="183"/>
                  </a:lnTo>
                  <a:lnTo>
                    <a:pt x="3384" y="262"/>
                  </a:lnTo>
                  <a:lnTo>
                    <a:pt x="0" y="340"/>
                  </a:lnTo>
                  <a:lnTo>
                    <a:pt x="41" y="418"/>
                  </a:lnTo>
                  <a:lnTo>
                    <a:pt x="66" y="496"/>
                  </a:lnTo>
                  <a:lnTo>
                    <a:pt x="98" y="588"/>
                  </a:lnTo>
                  <a:lnTo>
                    <a:pt x="123" y="692"/>
                  </a:lnTo>
                  <a:lnTo>
                    <a:pt x="139" y="783"/>
                  </a:lnTo>
                  <a:lnTo>
                    <a:pt x="147" y="901"/>
                  </a:lnTo>
                  <a:lnTo>
                    <a:pt x="155" y="1005"/>
                  </a:lnTo>
                  <a:lnTo>
                    <a:pt x="155" y="1136"/>
                  </a:lnTo>
                  <a:lnTo>
                    <a:pt x="204" y="3992"/>
                  </a:lnTo>
                  <a:lnTo>
                    <a:pt x="253" y="6862"/>
                  </a:lnTo>
                  <a:lnTo>
                    <a:pt x="302" y="9744"/>
                  </a:lnTo>
                  <a:lnTo>
                    <a:pt x="343" y="12627"/>
                  </a:lnTo>
                  <a:lnTo>
                    <a:pt x="3197" y="12548"/>
                  </a:lnTo>
                  <a:lnTo>
                    <a:pt x="6043" y="12483"/>
                  </a:lnTo>
                  <a:lnTo>
                    <a:pt x="8897" y="12418"/>
                  </a:lnTo>
                  <a:lnTo>
                    <a:pt x="11751" y="12340"/>
                  </a:lnTo>
                  <a:lnTo>
                    <a:pt x="11947" y="11544"/>
                  </a:lnTo>
                  <a:lnTo>
                    <a:pt x="12134" y="10748"/>
                  </a:lnTo>
                  <a:lnTo>
                    <a:pt x="12224" y="10344"/>
                  </a:lnTo>
                  <a:lnTo>
                    <a:pt x="12305" y="9940"/>
                  </a:lnTo>
                  <a:lnTo>
                    <a:pt x="12387" y="9522"/>
                  </a:lnTo>
                  <a:lnTo>
                    <a:pt x="12460" y="9105"/>
                  </a:lnTo>
                  <a:lnTo>
                    <a:pt x="12525" y="8609"/>
                  </a:lnTo>
                  <a:lnTo>
                    <a:pt x="12591" y="8127"/>
                  </a:lnTo>
                  <a:lnTo>
                    <a:pt x="12656" y="7631"/>
                  </a:lnTo>
                  <a:lnTo>
                    <a:pt x="12705" y="7135"/>
                  </a:lnTo>
                  <a:lnTo>
                    <a:pt x="12754" y="6640"/>
                  </a:lnTo>
                  <a:lnTo>
                    <a:pt x="12795" y="6144"/>
                  </a:lnTo>
                  <a:lnTo>
                    <a:pt x="12827" y="5648"/>
                  </a:lnTo>
                  <a:lnTo>
                    <a:pt x="12860" y="5153"/>
                  </a:lnTo>
                  <a:lnTo>
                    <a:pt x="12884" y="4644"/>
                  </a:lnTo>
                  <a:lnTo>
                    <a:pt x="12901" y="4149"/>
                  </a:lnTo>
                  <a:lnTo>
                    <a:pt x="12917" y="3653"/>
                  </a:lnTo>
                  <a:lnTo>
                    <a:pt x="12925" y="3144"/>
                  </a:lnTo>
                  <a:lnTo>
                    <a:pt x="12925" y="2649"/>
                  </a:lnTo>
                  <a:lnTo>
                    <a:pt x="12925" y="2140"/>
                  </a:lnTo>
                  <a:lnTo>
                    <a:pt x="12917" y="1631"/>
                  </a:lnTo>
                  <a:lnTo>
                    <a:pt x="12901" y="1136"/>
                  </a:lnTo>
                  <a:lnTo>
                    <a:pt x="12909" y="1005"/>
                  </a:lnTo>
                  <a:lnTo>
                    <a:pt x="12917" y="888"/>
                  </a:lnTo>
                  <a:lnTo>
                    <a:pt x="12933" y="783"/>
                  </a:lnTo>
                  <a:lnTo>
                    <a:pt x="12958" y="679"/>
                  </a:lnTo>
                  <a:lnTo>
                    <a:pt x="12990" y="588"/>
                  </a:lnTo>
                  <a:lnTo>
                    <a:pt x="13023" y="496"/>
                  </a:lnTo>
                  <a:lnTo>
                    <a:pt x="13064" y="405"/>
                  </a:lnTo>
                  <a:lnTo>
                    <a:pt x="13104" y="327"/>
                  </a:lnTo>
                  <a:lnTo>
                    <a:pt x="13153" y="262"/>
                  </a:lnTo>
                  <a:lnTo>
                    <a:pt x="13202" y="196"/>
                  </a:lnTo>
                  <a:lnTo>
                    <a:pt x="13259" y="144"/>
                  </a:lnTo>
                  <a:lnTo>
                    <a:pt x="13316" y="105"/>
                  </a:lnTo>
                  <a:lnTo>
                    <a:pt x="13374" y="66"/>
                  </a:lnTo>
                  <a:lnTo>
                    <a:pt x="13431" y="40"/>
                  </a:lnTo>
                  <a:lnTo>
                    <a:pt x="13496" y="14"/>
                  </a:lnTo>
                  <a:lnTo>
                    <a:pt x="1356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-2811450" y="-8910300"/>
              <a:ext cx="862150" cy="558925"/>
            </a:xfrm>
            <a:custGeom>
              <a:avLst/>
              <a:gdLst/>
              <a:ahLst/>
              <a:cxnLst/>
              <a:rect l="l" t="t" r="r" b="b"/>
              <a:pathLst>
                <a:path w="34486" h="22357" extrusionOk="0">
                  <a:moveTo>
                    <a:pt x="34486" y="1"/>
                  </a:moveTo>
                  <a:lnTo>
                    <a:pt x="32333" y="105"/>
                  </a:lnTo>
                  <a:lnTo>
                    <a:pt x="30180" y="209"/>
                  </a:lnTo>
                  <a:lnTo>
                    <a:pt x="28027" y="314"/>
                  </a:lnTo>
                  <a:lnTo>
                    <a:pt x="25867" y="392"/>
                  </a:lnTo>
                  <a:lnTo>
                    <a:pt x="23714" y="470"/>
                  </a:lnTo>
                  <a:lnTo>
                    <a:pt x="21553" y="535"/>
                  </a:lnTo>
                  <a:lnTo>
                    <a:pt x="19400" y="601"/>
                  </a:lnTo>
                  <a:lnTo>
                    <a:pt x="17247" y="653"/>
                  </a:lnTo>
                  <a:lnTo>
                    <a:pt x="15086" y="692"/>
                  </a:lnTo>
                  <a:lnTo>
                    <a:pt x="12934" y="718"/>
                  </a:lnTo>
                  <a:lnTo>
                    <a:pt x="10773" y="744"/>
                  </a:lnTo>
                  <a:lnTo>
                    <a:pt x="8620" y="757"/>
                  </a:lnTo>
                  <a:lnTo>
                    <a:pt x="4306" y="757"/>
                  </a:lnTo>
                  <a:lnTo>
                    <a:pt x="2154" y="731"/>
                  </a:lnTo>
                  <a:lnTo>
                    <a:pt x="1" y="705"/>
                  </a:lnTo>
                  <a:lnTo>
                    <a:pt x="1" y="705"/>
                  </a:lnTo>
                  <a:lnTo>
                    <a:pt x="270" y="1801"/>
                  </a:lnTo>
                  <a:lnTo>
                    <a:pt x="547" y="2896"/>
                  </a:lnTo>
                  <a:lnTo>
                    <a:pt x="849" y="3966"/>
                  </a:lnTo>
                  <a:lnTo>
                    <a:pt x="1167" y="5022"/>
                  </a:lnTo>
                  <a:lnTo>
                    <a:pt x="1330" y="5544"/>
                  </a:lnTo>
                  <a:lnTo>
                    <a:pt x="1501" y="6053"/>
                  </a:lnTo>
                  <a:lnTo>
                    <a:pt x="1673" y="6574"/>
                  </a:lnTo>
                  <a:lnTo>
                    <a:pt x="1844" y="7070"/>
                  </a:lnTo>
                  <a:lnTo>
                    <a:pt x="2031" y="7579"/>
                  </a:lnTo>
                  <a:lnTo>
                    <a:pt x="2211" y="8074"/>
                  </a:lnTo>
                  <a:lnTo>
                    <a:pt x="2406" y="8570"/>
                  </a:lnTo>
                  <a:lnTo>
                    <a:pt x="2594" y="9052"/>
                  </a:lnTo>
                  <a:lnTo>
                    <a:pt x="2790" y="9535"/>
                  </a:lnTo>
                  <a:lnTo>
                    <a:pt x="2994" y="10005"/>
                  </a:lnTo>
                  <a:lnTo>
                    <a:pt x="3206" y="10474"/>
                  </a:lnTo>
                  <a:lnTo>
                    <a:pt x="3409" y="10931"/>
                  </a:lnTo>
                  <a:lnTo>
                    <a:pt x="3630" y="11387"/>
                  </a:lnTo>
                  <a:lnTo>
                    <a:pt x="3842" y="11844"/>
                  </a:lnTo>
                  <a:lnTo>
                    <a:pt x="4070" y="12274"/>
                  </a:lnTo>
                  <a:lnTo>
                    <a:pt x="4298" y="12718"/>
                  </a:lnTo>
                  <a:lnTo>
                    <a:pt x="4527" y="13148"/>
                  </a:lnTo>
                  <a:lnTo>
                    <a:pt x="4763" y="13565"/>
                  </a:lnTo>
                  <a:lnTo>
                    <a:pt x="5000" y="13970"/>
                  </a:lnTo>
                  <a:lnTo>
                    <a:pt x="5244" y="14374"/>
                  </a:lnTo>
                  <a:lnTo>
                    <a:pt x="5497" y="14778"/>
                  </a:lnTo>
                  <a:lnTo>
                    <a:pt x="5750" y="15170"/>
                  </a:lnTo>
                  <a:lnTo>
                    <a:pt x="6003" y="15548"/>
                  </a:lnTo>
                  <a:lnTo>
                    <a:pt x="6263" y="15926"/>
                  </a:lnTo>
                  <a:lnTo>
                    <a:pt x="6533" y="16278"/>
                  </a:lnTo>
                  <a:lnTo>
                    <a:pt x="6802" y="16644"/>
                  </a:lnTo>
                  <a:lnTo>
                    <a:pt x="7079" y="16983"/>
                  </a:lnTo>
                  <a:lnTo>
                    <a:pt x="7356" y="17322"/>
                  </a:lnTo>
                  <a:lnTo>
                    <a:pt x="7633" y="17648"/>
                  </a:lnTo>
                  <a:lnTo>
                    <a:pt x="7927" y="17974"/>
                  </a:lnTo>
                  <a:lnTo>
                    <a:pt x="8212" y="18274"/>
                  </a:lnTo>
                  <a:lnTo>
                    <a:pt x="8514" y="18574"/>
                  </a:lnTo>
                  <a:lnTo>
                    <a:pt x="8808" y="18861"/>
                  </a:lnTo>
                  <a:lnTo>
                    <a:pt x="9117" y="19148"/>
                  </a:lnTo>
                  <a:lnTo>
                    <a:pt x="9419" y="19409"/>
                  </a:lnTo>
                  <a:lnTo>
                    <a:pt x="9737" y="19670"/>
                  </a:lnTo>
                  <a:lnTo>
                    <a:pt x="10055" y="19917"/>
                  </a:lnTo>
                  <a:lnTo>
                    <a:pt x="10373" y="20152"/>
                  </a:lnTo>
                  <a:lnTo>
                    <a:pt x="10699" y="20374"/>
                  </a:lnTo>
                  <a:lnTo>
                    <a:pt x="11034" y="20596"/>
                  </a:lnTo>
                  <a:lnTo>
                    <a:pt x="11368" y="20791"/>
                  </a:lnTo>
                  <a:lnTo>
                    <a:pt x="11702" y="20987"/>
                  </a:lnTo>
                  <a:lnTo>
                    <a:pt x="12053" y="21169"/>
                  </a:lnTo>
                  <a:lnTo>
                    <a:pt x="12396" y="21339"/>
                  </a:lnTo>
                  <a:lnTo>
                    <a:pt x="12746" y="21496"/>
                  </a:lnTo>
                  <a:lnTo>
                    <a:pt x="13105" y="21639"/>
                  </a:lnTo>
                  <a:lnTo>
                    <a:pt x="13464" y="21769"/>
                  </a:lnTo>
                  <a:lnTo>
                    <a:pt x="13831" y="21887"/>
                  </a:lnTo>
                  <a:lnTo>
                    <a:pt x="14206" y="21991"/>
                  </a:lnTo>
                  <a:lnTo>
                    <a:pt x="14581" y="22082"/>
                  </a:lnTo>
                  <a:lnTo>
                    <a:pt x="14956" y="22161"/>
                  </a:lnTo>
                  <a:lnTo>
                    <a:pt x="15339" y="22226"/>
                  </a:lnTo>
                  <a:lnTo>
                    <a:pt x="15731" y="22278"/>
                  </a:lnTo>
                  <a:lnTo>
                    <a:pt x="16122" y="22317"/>
                  </a:lnTo>
                  <a:lnTo>
                    <a:pt x="16513" y="22343"/>
                  </a:lnTo>
                  <a:lnTo>
                    <a:pt x="16913" y="22356"/>
                  </a:lnTo>
                  <a:lnTo>
                    <a:pt x="17321" y="22343"/>
                  </a:lnTo>
                  <a:lnTo>
                    <a:pt x="17712" y="22330"/>
                  </a:lnTo>
                  <a:lnTo>
                    <a:pt x="18112" y="22291"/>
                  </a:lnTo>
                  <a:lnTo>
                    <a:pt x="18495" y="22239"/>
                  </a:lnTo>
                  <a:lnTo>
                    <a:pt x="18886" y="22174"/>
                  </a:lnTo>
                  <a:lnTo>
                    <a:pt x="19270" y="22109"/>
                  </a:lnTo>
                  <a:lnTo>
                    <a:pt x="19653" y="22017"/>
                  </a:lnTo>
                  <a:lnTo>
                    <a:pt x="20028" y="21900"/>
                  </a:lnTo>
                  <a:lnTo>
                    <a:pt x="20403" y="21783"/>
                  </a:lnTo>
                  <a:lnTo>
                    <a:pt x="20770" y="21652"/>
                  </a:lnTo>
                  <a:lnTo>
                    <a:pt x="21137" y="21509"/>
                  </a:lnTo>
                  <a:lnTo>
                    <a:pt x="21496" y="21352"/>
                  </a:lnTo>
                  <a:lnTo>
                    <a:pt x="21855" y="21183"/>
                  </a:lnTo>
                  <a:lnTo>
                    <a:pt x="22213" y="21000"/>
                  </a:lnTo>
                  <a:lnTo>
                    <a:pt x="22564" y="20804"/>
                  </a:lnTo>
                  <a:lnTo>
                    <a:pt x="22915" y="20596"/>
                  </a:lnTo>
                  <a:lnTo>
                    <a:pt x="23257" y="20374"/>
                  </a:lnTo>
                  <a:lnTo>
                    <a:pt x="23591" y="20139"/>
                  </a:lnTo>
                  <a:lnTo>
                    <a:pt x="23934" y="19904"/>
                  </a:lnTo>
                  <a:lnTo>
                    <a:pt x="24260" y="19643"/>
                  </a:lnTo>
                  <a:lnTo>
                    <a:pt x="24594" y="19383"/>
                  </a:lnTo>
                  <a:lnTo>
                    <a:pt x="24921" y="19109"/>
                  </a:lnTo>
                  <a:lnTo>
                    <a:pt x="25239" y="18809"/>
                  </a:lnTo>
                  <a:lnTo>
                    <a:pt x="25557" y="18522"/>
                  </a:lnTo>
                  <a:lnTo>
                    <a:pt x="25867" y="18209"/>
                  </a:lnTo>
                  <a:lnTo>
                    <a:pt x="26176" y="17883"/>
                  </a:lnTo>
                  <a:lnTo>
                    <a:pt x="26478" y="17557"/>
                  </a:lnTo>
                  <a:lnTo>
                    <a:pt x="26780" y="17217"/>
                  </a:lnTo>
                  <a:lnTo>
                    <a:pt x="27073" y="16865"/>
                  </a:lnTo>
                  <a:lnTo>
                    <a:pt x="27367" y="16513"/>
                  </a:lnTo>
                  <a:lnTo>
                    <a:pt x="27652" y="16148"/>
                  </a:lnTo>
                  <a:lnTo>
                    <a:pt x="27938" y="15770"/>
                  </a:lnTo>
                  <a:lnTo>
                    <a:pt x="28215" y="15378"/>
                  </a:lnTo>
                  <a:lnTo>
                    <a:pt x="28484" y="14987"/>
                  </a:lnTo>
                  <a:lnTo>
                    <a:pt x="28753" y="14583"/>
                  </a:lnTo>
                  <a:lnTo>
                    <a:pt x="29022" y="14178"/>
                  </a:lnTo>
                  <a:lnTo>
                    <a:pt x="29283" y="13748"/>
                  </a:lnTo>
                  <a:lnTo>
                    <a:pt x="29536" y="13331"/>
                  </a:lnTo>
                  <a:lnTo>
                    <a:pt x="29789" y="12887"/>
                  </a:lnTo>
                  <a:lnTo>
                    <a:pt x="30033" y="12444"/>
                  </a:lnTo>
                  <a:lnTo>
                    <a:pt x="30278" y="12000"/>
                  </a:lnTo>
                  <a:lnTo>
                    <a:pt x="30514" y="11531"/>
                  </a:lnTo>
                  <a:lnTo>
                    <a:pt x="30751" y="11074"/>
                  </a:lnTo>
                  <a:lnTo>
                    <a:pt x="30979" y="10605"/>
                  </a:lnTo>
                  <a:lnTo>
                    <a:pt x="31199" y="10122"/>
                  </a:lnTo>
                  <a:lnTo>
                    <a:pt x="31420" y="9639"/>
                  </a:lnTo>
                  <a:lnTo>
                    <a:pt x="31632" y="9144"/>
                  </a:lnTo>
                  <a:lnTo>
                    <a:pt x="31844" y="8648"/>
                  </a:lnTo>
                  <a:lnTo>
                    <a:pt x="32048" y="8139"/>
                  </a:lnTo>
                  <a:lnTo>
                    <a:pt x="32243" y="7631"/>
                  </a:lnTo>
                  <a:lnTo>
                    <a:pt x="32439" y="7122"/>
                  </a:lnTo>
                  <a:lnTo>
                    <a:pt x="32626" y="6600"/>
                  </a:lnTo>
                  <a:lnTo>
                    <a:pt x="32814" y="6066"/>
                  </a:lnTo>
                  <a:lnTo>
                    <a:pt x="32993" y="5544"/>
                  </a:lnTo>
                  <a:lnTo>
                    <a:pt x="33165" y="5009"/>
                  </a:lnTo>
                  <a:lnTo>
                    <a:pt x="33328" y="4461"/>
                  </a:lnTo>
                  <a:lnTo>
                    <a:pt x="33491" y="3914"/>
                  </a:lnTo>
                  <a:lnTo>
                    <a:pt x="33654" y="3366"/>
                  </a:lnTo>
                  <a:lnTo>
                    <a:pt x="33809" y="2818"/>
                  </a:lnTo>
                  <a:lnTo>
                    <a:pt x="33956" y="2257"/>
                  </a:lnTo>
                  <a:lnTo>
                    <a:pt x="34094" y="1696"/>
                  </a:lnTo>
                  <a:lnTo>
                    <a:pt x="34233" y="1135"/>
                  </a:lnTo>
                  <a:lnTo>
                    <a:pt x="34363" y="561"/>
                  </a:lnTo>
                  <a:lnTo>
                    <a:pt x="344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-2785950" y="-5535725"/>
              <a:ext cx="772450" cy="274900"/>
            </a:xfrm>
            <a:custGeom>
              <a:avLst/>
              <a:gdLst/>
              <a:ahLst/>
              <a:cxnLst/>
              <a:rect l="l" t="t" r="r" b="b"/>
              <a:pathLst>
                <a:path w="30898" h="10996" extrusionOk="0">
                  <a:moveTo>
                    <a:pt x="30269" y="0"/>
                  </a:moveTo>
                  <a:lnTo>
                    <a:pt x="26551" y="418"/>
                  </a:lnTo>
                  <a:lnTo>
                    <a:pt x="22832" y="809"/>
                  </a:lnTo>
                  <a:lnTo>
                    <a:pt x="19106" y="1187"/>
                  </a:lnTo>
                  <a:lnTo>
                    <a:pt x="15387" y="1539"/>
                  </a:lnTo>
                  <a:lnTo>
                    <a:pt x="11661" y="1892"/>
                  </a:lnTo>
                  <a:lnTo>
                    <a:pt x="7943" y="2231"/>
                  </a:lnTo>
                  <a:lnTo>
                    <a:pt x="506" y="2896"/>
                  </a:lnTo>
                  <a:lnTo>
                    <a:pt x="506" y="3926"/>
                  </a:lnTo>
                  <a:lnTo>
                    <a:pt x="506" y="4944"/>
                  </a:lnTo>
                  <a:lnTo>
                    <a:pt x="481" y="5961"/>
                  </a:lnTo>
                  <a:lnTo>
                    <a:pt x="465" y="6457"/>
                  </a:lnTo>
                  <a:lnTo>
                    <a:pt x="449" y="6965"/>
                  </a:lnTo>
                  <a:lnTo>
                    <a:pt x="424" y="7461"/>
                  </a:lnTo>
                  <a:lnTo>
                    <a:pt x="392" y="7957"/>
                  </a:lnTo>
                  <a:lnTo>
                    <a:pt x="351" y="8452"/>
                  </a:lnTo>
                  <a:lnTo>
                    <a:pt x="310" y="8948"/>
                  </a:lnTo>
                  <a:lnTo>
                    <a:pt x="253" y="9430"/>
                  </a:lnTo>
                  <a:lnTo>
                    <a:pt x="196" y="9913"/>
                  </a:lnTo>
                  <a:lnTo>
                    <a:pt x="131" y="10396"/>
                  </a:lnTo>
                  <a:lnTo>
                    <a:pt x="57" y="10865"/>
                  </a:lnTo>
                  <a:lnTo>
                    <a:pt x="41" y="10904"/>
                  </a:lnTo>
                  <a:lnTo>
                    <a:pt x="33" y="10930"/>
                  </a:lnTo>
                  <a:lnTo>
                    <a:pt x="17" y="10957"/>
                  </a:lnTo>
                  <a:lnTo>
                    <a:pt x="0" y="10996"/>
                  </a:lnTo>
                  <a:lnTo>
                    <a:pt x="1713" y="10813"/>
                  </a:lnTo>
                  <a:lnTo>
                    <a:pt x="3409" y="10657"/>
                  </a:lnTo>
                  <a:lnTo>
                    <a:pt x="5080" y="10513"/>
                  </a:lnTo>
                  <a:lnTo>
                    <a:pt x="6728" y="10396"/>
                  </a:lnTo>
                  <a:lnTo>
                    <a:pt x="8358" y="10291"/>
                  </a:lnTo>
                  <a:lnTo>
                    <a:pt x="9957" y="10200"/>
                  </a:lnTo>
                  <a:lnTo>
                    <a:pt x="11522" y="10122"/>
                  </a:lnTo>
                  <a:lnTo>
                    <a:pt x="13063" y="10070"/>
                  </a:lnTo>
                  <a:lnTo>
                    <a:pt x="13276" y="10070"/>
                  </a:lnTo>
                  <a:lnTo>
                    <a:pt x="13373" y="10083"/>
                  </a:lnTo>
                  <a:lnTo>
                    <a:pt x="13471" y="10109"/>
                  </a:lnTo>
                  <a:lnTo>
                    <a:pt x="13569" y="10135"/>
                  </a:lnTo>
                  <a:lnTo>
                    <a:pt x="13659" y="10174"/>
                  </a:lnTo>
                  <a:lnTo>
                    <a:pt x="13838" y="10265"/>
                  </a:lnTo>
                  <a:lnTo>
                    <a:pt x="14001" y="10370"/>
                  </a:lnTo>
                  <a:lnTo>
                    <a:pt x="14156" y="10513"/>
                  </a:lnTo>
                  <a:lnTo>
                    <a:pt x="14295" y="10657"/>
                  </a:lnTo>
                  <a:lnTo>
                    <a:pt x="14425" y="10826"/>
                  </a:lnTo>
                  <a:lnTo>
                    <a:pt x="15420" y="10696"/>
                  </a:lnTo>
                  <a:lnTo>
                    <a:pt x="16415" y="10578"/>
                  </a:lnTo>
                  <a:lnTo>
                    <a:pt x="17418" y="10474"/>
                  </a:lnTo>
                  <a:lnTo>
                    <a:pt x="18429" y="10383"/>
                  </a:lnTo>
                  <a:lnTo>
                    <a:pt x="19440" y="10304"/>
                  </a:lnTo>
                  <a:lnTo>
                    <a:pt x="20459" y="10252"/>
                  </a:lnTo>
                  <a:lnTo>
                    <a:pt x="21487" y="10200"/>
                  </a:lnTo>
                  <a:lnTo>
                    <a:pt x="22514" y="10174"/>
                  </a:lnTo>
                  <a:lnTo>
                    <a:pt x="23550" y="10161"/>
                  </a:lnTo>
                  <a:lnTo>
                    <a:pt x="24586" y="10174"/>
                  </a:lnTo>
                  <a:lnTo>
                    <a:pt x="25629" y="10187"/>
                  </a:lnTo>
                  <a:lnTo>
                    <a:pt x="26673" y="10226"/>
                  </a:lnTo>
                  <a:lnTo>
                    <a:pt x="27725" y="10278"/>
                  </a:lnTo>
                  <a:lnTo>
                    <a:pt x="28777" y="10343"/>
                  </a:lnTo>
                  <a:lnTo>
                    <a:pt x="29837" y="10435"/>
                  </a:lnTo>
                  <a:lnTo>
                    <a:pt x="30897" y="10539"/>
                  </a:lnTo>
                  <a:lnTo>
                    <a:pt x="30897" y="10539"/>
                  </a:lnTo>
                  <a:lnTo>
                    <a:pt x="30791" y="9235"/>
                  </a:lnTo>
                  <a:lnTo>
                    <a:pt x="30701" y="7931"/>
                  </a:lnTo>
                  <a:lnTo>
                    <a:pt x="30612" y="6613"/>
                  </a:lnTo>
                  <a:lnTo>
                    <a:pt x="30530" y="5296"/>
                  </a:lnTo>
                  <a:lnTo>
                    <a:pt x="30457" y="3978"/>
                  </a:lnTo>
                  <a:lnTo>
                    <a:pt x="30391" y="2648"/>
                  </a:lnTo>
                  <a:lnTo>
                    <a:pt x="302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-2783925" y="-5997125"/>
              <a:ext cx="750850" cy="402725"/>
            </a:xfrm>
            <a:custGeom>
              <a:avLst/>
              <a:gdLst/>
              <a:ahLst/>
              <a:cxnLst/>
              <a:rect l="l" t="t" r="r" b="b"/>
              <a:pathLst>
                <a:path w="30034" h="16109" extrusionOk="0">
                  <a:moveTo>
                    <a:pt x="29821" y="0"/>
                  </a:moveTo>
                  <a:lnTo>
                    <a:pt x="26095" y="92"/>
                  </a:lnTo>
                  <a:lnTo>
                    <a:pt x="22368" y="157"/>
                  </a:lnTo>
                  <a:lnTo>
                    <a:pt x="18642" y="209"/>
                  </a:lnTo>
                  <a:lnTo>
                    <a:pt x="14907" y="248"/>
                  </a:lnTo>
                  <a:lnTo>
                    <a:pt x="11180" y="274"/>
                  </a:lnTo>
                  <a:lnTo>
                    <a:pt x="7454" y="287"/>
                  </a:lnTo>
                  <a:lnTo>
                    <a:pt x="1" y="300"/>
                  </a:lnTo>
                  <a:lnTo>
                    <a:pt x="90" y="4005"/>
                  </a:lnTo>
                  <a:lnTo>
                    <a:pt x="164" y="7722"/>
                  </a:lnTo>
                  <a:lnTo>
                    <a:pt x="229" y="11452"/>
                  </a:lnTo>
                  <a:lnTo>
                    <a:pt x="286" y="15183"/>
                  </a:lnTo>
                  <a:lnTo>
                    <a:pt x="294" y="15639"/>
                  </a:lnTo>
                  <a:lnTo>
                    <a:pt x="302" y="15861"/>
                  </a:lnTo>
                  <a:lnTo>
                    <a:pt x="319" y="16109"/>
                  </a:lnTo>
                  <a:lnTo>
                    <a:pt x="7739" y="15704"/>
                  </a:lnTo>
                  <a:lnTo>
                    <a:pt x="11449" y="15509"/>
                  </a:lnTo>
                  <a:lnTo>
                    <a:pt x="15160" y="15326"/>
                  </a:lnTo>
                  <a:lnTo>
                    <a:pt x="18878" y="15143"/>
                  </a:lnTo>
                  <a:lnTo>
                    <a:pt x="22596" y="14987"/>
                  </a:lnTo>
                  <a:lnTo>
                    <a:pt x="26315" y="14843"/>
                  </a:lnTo>
                  <a:lnTo>
                    <a:pt x="30033" y="14726"/>
                  </a:lnTo>
                  <a:lnTo>
                    <a:pt x="29976" y="12874"/>
                  </a:lnTo>
                  <a:lnTo>
                    <a:pt x="29927" y="11022"/>
                  </a:lnTo>
                  <a:lnTo>
                    <a:pt x="29895" y="9170"/>
                  </a:lnTo>
                  <a:lnTo>
                    <a:pt x="29870" y="7331"/>
                  </a:lnTo>
                  <a:lnTo>
                    <a:pt x="29846" y="5492"/>
                  </a:lnTo>
                  <a:lnTo>
                    <a:pt x="29829" y="3665"/>
                  </a:lnTo>
                  <a:lnTo>
                    <a:pt x="29821" y="1826"/>
                  </a:lnTo>
                  <a:lnTo>
                    <a:pt x="2982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-2759650" y="-10019925"/>
              <a:ext cx="341475" cy="426850"/>
            </a:xfrm>
            <a:custGeom>
              <a:avLst/>
              <a:gdLst/>
              <a:ahLst/>
              <a:cxnLst/>
              <a:rect l="l" t="t" r="r" b="b"/>
              <a:pathLst>
                <a:path w="13659" h="17074" extrusionOk="0">
                  <a:moveTo>
                    <a:pt x="13610" y="0"/>
                  </a:moveTo>
                  <a:lnTo>
                    <a:pt x="10209" y="117"/>
                  </a:lnTo>
                  <a:lnTo>
                    <a:pt x="6809" y="222"/>
                  </a:lnTo>
                  <a:lnTo>
                    <a:pt x="3401" y="300"/>
                  </a:lnTo>
                  <a:lnTo>
                    <a:pt x="0" y="378"/>
                  </a:lnTo>
                  <a:lnTo>
                    <a:pt x="65" y="2452"/>
                  </a:lnTo>
                  <a:lnTo>
                    <a:pt x="131" y="4552"/>
                  </a:lnTo>
                  <a:lnTo>
                    <a:pt x="188" y="6639"/>
                  </a:lnTo>
                  <a:lnTo>
                    <a:pt x="228" y="8739"/>
                  </a:lnTo>
                  <a:lnTo>
                    <a:pt x="245" y="9782"/>
                  </a:lnTo>
                  <a:lnTo>
                    <a:pt x="253" y="10839"/>
                  </a:lnTo>
                  <a:lnTo>
                    <a:pt x="261" y="11882"/>
                  </a:lnTo>
                  <a:lnTo>
                    <a:pt x="261" y="12926"/>
                  </a:lnTo>
                  <a:lnTo>
                    <a:pt x="253" y="13969"/>
                  </a:lnTo>
                  <a:lnTo>
                    <a:pt x="237" y="15000"/>
                  </a:lnTo>
                  <a:lnTo>
                    <a:pt x="212" y="16043"/>
                  </a:lnTo>
                  <a:lnTo>
                    <a:pt x="188" y="17073"/>
                  </a:lnTo>
                  <a:lnTo>
                    <a:pt x="11620" y="16565"/>
                  </a:lnTo>
                  <a:lnTo>
                    <a:pt x="12052" y="14908"/>
                  </a:lnTo>
                  <a:lnTo>
                    <a:pt x="12272" y="14073"/>
                  </a:lnTo>
                  <a:lnTo>
                    <a:pt x="12484" y="13239"/>
                  </a:lnTo>
                  <a:lnTo>
                    <a:pt x="12680" y="12391"/>
                  </a:lnTo>
                  <a:lnTo>
                    <a:pt x="12860" y="11530"/>
                  </a:lnTo>
                  <a:lnTo>
                    <a:pt x="12949" y="11100"/>
                  </a:lnTo>
                  <a:lnTo>
                    <a:pt x="13023" y="10656"/>
                  </a:lnTo>
                  <a:lnTo>
                    <a:pt x="13096" y="10213"/>
                  </a:lnTo>
                  <a:lnTo>
                    <a:pt x="13169" y="9769"/>
                  </a:lnTo>
                  <a:lnTo>
                    <a:pt x="13251" y="9156"/>
                  </a:lnTo>
                  <a:lnTo>
                    <a:pt x="13332" y="8543"/>
                  </a:lnTo>
                  <a:lnTo>
                    <a:pt x="13398" y="7930"/>
                  </a:lnTo>
                  <a:lnTo>
                    <a:pt x="13463" y="7330"/>
                  </a:lnTo>
                  <a:lnTo>
                    <a:pt x="13512" y="6717"/>
                  </a:lnTo>
                  <a:lnTo>
                    <a:pt x="13553" y="6104"/>
                  </a:lnTo>
                  <a:lnTo>
                    <a:pt x="13585" y="5491"/>
                  </a:lnTo>
                  <a:lnTo>
                    <a:pt x="13618" y="4891"/>
                  </a:lnTo>
                  <a:lnTo>
                    <a:pt x="13634" y="4278"/>
                  </a:lnTo>
                  <a:lnTo>
                    <a:pt x="13651" y="3665"/>
                  </a:lnTo>
                  <a:lnTo>
                    <a:pt x="13659" y="3052"/>
                  </a:lnTo>
                  <a:lnTo>
                    <a:pt x="13659" y="2452"/>
                  </a:lnTo>
                  <a:lnTo>
                    <a:pt x="13651" y="1839"/>
                  </a:lnTo>
                  <a:lnTo>
                    <a:pt x="13642" y="122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-2740700" y="-14473825"/>
              <a:ext cx="697025" cy="495025"/>
            </a:xfrm>
            <a:custGeom>
              <a:avLst/>
              <a:gdLst/>
              <a:ahLst/>
              <a:cxnLst/>
              <a:rect l="l" t="t" r="r" b="b"/>
              <a:pathLst>
                <a:path w="27881" h="19801" extrusionOk="0">
                  <a:moveTo>
                    <a:pt x="27570" y="1"/>
                  </a:moveTo>
                  <a:lnTo>
                    <a:pt x="27481" y="40"/>
                  </a:lnTo>
                  <a:lnTo>
                    <a:pt x="27399" y="92"/>
                  </a:lnTo>
                  <a:lnTo>
                    <a:pt x="27228" y="209"/>
                  </a:lnTo>
                  <a:lnTo>
                    <a:pt x="26812" y="470"/>
                  </a:lnTo>
                  <a:lnTo>
                    <a:pt x="26396" y="731"/>
                  </a:lnTo>
                  <a:lnTo>
                    <a:pt x="25972" y="966"/>
                  </a:lnTo>
                  <a:lnTo>
                    <a:pt x="25556" y="1214"/>
                  </a:lnTo>
                  <a:lnTo>
                    <a:pt x="25132" y="1435"/>
                  </a:lnTo>
                  <a:lnTo>
                    <a:pt x="24700" y="1670"/>
                  </a:lnTo>
                  <a:lnTo>
                    <a:pt x="24276" y="1879"/>
                  </a:lnTo>
                  <a:lnTo>
                    <a:pt x="23844" y="2088"/>
                  </a:lnTo>
                  <a:lnTo>
                    <a:pt x="23412" y="2283"/>
                  </a:lnTo>
                  <a:lnTo>
                    <a:pt x="22971" y="2466"/>
                  </a:lnTo>
                  <a:lnTo>
                    <a:pt x="22539" y="2648"/>
                  </a:lnTo>
                  <a:lnTo>
                    <a:pt x="22099" y="2818"/>
                  </a:lnTo>
                  <a:lnTo>
                    <a:pt x="21658" y="2988"/>
                  </a:lnTo>
                  <a:lnTo>
                    <a:pt x="21218" y="3144"/>
                  </a:lnTo>
                  <a:lnTo>
                    <a:pt x="20770" y="3288"/>
                  </a:lnTo>
                  <a:lnTo>
                    <a:pt x="20321" y="3418"/>
                  </a:lnTo>
                  <a:lnTo>
                    <a:pt x="19881" y="3548"/>
                  </a:lnTo>
                  <a:lnTo>
                    <a:pt x="19432" y="3666"/>
                  </a:lnTo>
                  <a:lnTo>
                    <a:pt x="18976" y="3783"/>
                  </a:lnTo>
                  <a:lnTo>
                    <a:pt x="18527" y="3888"/>
                  </a:lnTo>
                  <a:lnTo>
                    <a:pt x="18071" y="3979"/>
                  </a:lnTo>
                  <a:lnTo>
                    <a:pt x="17614" y="4057"/>
                  </a:lnTo>
                  <a:lnTo>
                    <a:pt x="17157" y="4135"/>
                  </a:lnTo>
                  <a:lnTo>
                    <a:pt x="16701" y="4201"/>
                  </a:lnTo>
                  <a:lnTo>
                    <a:pt x="16244" y="4253"/>
                  </a:lnTo>
                  <a:lnTo>
                    <a:pt x="15787" y="4305"/>
                  </a:lnTo>
                  <a:lnTo>
                    <a:pt x="15323" y="4344"/>
                  </a:lnTo>
                  <a:lnTo>
                    <a:pt x="14866" y="4370"/>
                  </a:lnTo>
                  <a:lnTo>
                    <a:pt x="14401" y="4396"/>
                  </a:lnTo>
                  <a:lnTo>
                    <a:pt x="13936" y="4409"/>
                  </a:lnTo>
                  <a:lnTo>
                    <a:pt x="13480" y="4409"/>
                  </a:lnTo>
                  <a:lnTo>
                    <a:pt x="13015" y="4396"/>
                  </a:lnTo>
                  <a:lnTo>
                    <a:pt x="12110" y="4370"/>
                  </a:lnTo>
                  <a:lnTo>
                    <a:pt x="11229" y="4305"/>
                  </a:lnTo>
                  <a:lnTo>
                    <a:pt x="10348" y="4214"/>
                  </a:lnTo>
                  <a:lnTo>
                    <a:pt x="9484" y="4096"/>
                  </a:lnTo>
                  <a:lnTo>
                    <a:pt x="8636" y="3940"/>
                  </a:lnTo>
                  <a:lnTo>
                    <a:pt x="7788" y="3770"/>
                  </a:lnTo>
                  <a:lnTo>
                    <a:pt x="6964" y="3574"/>
                  </a:lnTo>
                  <a:lnTo>
                    <a:pt x="6141" y="3353"/>
                  </a:lnTo>
                  <a:lnTo>
                    <a:pt x="5333" y="3105"/>
                  </a:lnTo>
                  <a:lnTo>
                    <a:pt x="4542" y="2831"/>
                  </a:lnTo>
                  <a:lnTo>
                    <a:pt x="3760" y="2531"/>
                  </a:lnTo>
                  <a:lnTo>
                    <a:pt x="2985" y="2205"/>
                  </a:lnTo>
                  <a:lnTo>
                    <a:pt x="2218" y="1853"/>
                  </a:lnTo>
                  <a:lnTo>
                    <a:pt x="1468" y="1488"/>
                  </a:lnTo>
                  <a:lnTo>
                    <a:pt x="734" y="1083"/>
                  </a:lnTo>
                  <a:lnTo>
                    <a:pt x="1" y="666"/>
                  </a:lnTo>
                  <a:lnTo>
                    <a:pt x="237" y="2988"/>
                  </a:lnTo>
                  <a:lnTo>
                    <a:pt x="457" y="5309"/>
                  </a:lnTo>
                  <a:lnTo>
                    <a:pt x="677" y="7644"/>
                  </a:lnTo>
                  <a:lnTo>
                    <a:pt x="889" y="9979"/>
                  </a:lnTo>
                  <a:lnTo>
                    <a:pt x="1093" y="12313"/>
                  </a:lnTo>
                  <a:lnTo>
                    <a:pt x="1289" y="14661"/>
                  </a:lnTo>
                  <a:lnTo>
                    <a:pt x="1476" y="17022"/>
                  </a:lnTo>
                  <a:lnTo>
                    <a:pt x="1656" y="19383"/>
                  </a:lnTo>
                  <a:lnTo>
                    <a:pt x="3173" y="19278"/>
                  </a:lnTo>
                  <a:lnTo>
                    <a:pt x="4697" y="19200"/>
                  </a:lnTo>
                  <a:lnTo>
                    <a:pt x="6222" y="19135"/>
                  </a:lnTo>
                  <a:lnTo>
                    <a:pt x="7747" y="19109"/>
                  </a:lnTo>
                  <a:lnTo>
                    <a:pt x="9280" y="19096"/>
                  </a:lnTo>
                  <a:lnTo>
                    <a:pt x="10821" y="19096"/>
                  </a:lnTo>
                  <a:lnTo>
                    <a:pt x="12354" y="19122"/>
                  </a:lnTo>
                  <a:lnTo>
                    <a:pt x="13895" y="19161"/>
                  </a:lnTo>
                  <a:lnTo>
                    <a:pt x="15429" y="19213"/>
                  </a:lnTo>
                  <a:lnTo>
                    <a:pt x="16970" y="19278"/>
                  </a:lnTo>
                  <a:lnTo>
                    <a:pt x="18503" y="19344"/>
                  </a:lnTo>
                  <a:lnTo>
                    <a:pt x="20044" y="19435"/>
                  </a:lnTo>
                  <a:lnTo>
                    <a:pt x="23102" y="19604"/>
                  </a:lnTo>
                  <a:lnTo>
                    <a:pt x="26151" y="19800"/>
                  </a:lnTo>
                  <a:lnTo>
                    <a:pt x="26192" y="17661"/>
                  </a:lnTo>
                  <a:lnTo>
                    <a:pt x="26241" y="15522"/>
                  </a:lnTo>
                  <a:lnTo>
                    <a:pt x="26306" y="13383"/>
                  </a:lnTo>
                  <a:lnTo>
                    <a:pt x="26380" y="11244"/>
                  </a:lnTo>
                  <a:lnTo>
                    <a:pt x="26461" y="9118"/>
                  </a:lnTo>
                  <a:lnTo>
                    <a:pt x="26551" y="6992"/>
                  </a:lnTo>
                  <a:lnTo>
                    <a:pt x="26657" y="4879"/>
                  </a:lnTo>
                  <a:lnTo>
                    <a:pt x="26779" y="2766"/>
                  </a:lnTo>
                  <a:lnTo>
                    <a:pt x="26796" y="2635"/>
                  </a:lnTo>
                  <a:lnTo>
                    <a:pt x="26812" y="2505"/>
                  </a:lnTo>
                  <a:lnTo>
                    <a:pt x="26836" y="2388"/>
                  </a:lnTo>
                  <a:lnTo>
                    <a:pt x="26869" y="2270"/>
                  </a:lnTo>
                  <a:lnTo>
                    <a:pt x="26902" y="2166"/>
                  </a:lnTo>
                  <a:lnTo>
                    <a:pt x="26942" y="2061"/>
                  </a:lnTo>
                  <a:lnTo>
                    <a:pt x="26983" y="1957"/>
                  </a:lnTo>
                  <a:lnTo>
                    <a:pt x="27032" y="1866"/>
                  </a:lnTo>
                  <a:lnTo>
                    <a:pt x="27081" y="1775"/>
                  </a:lnTo>
                  <a:lnTo>
                    <a:pt x="27138" y="1696"/>
                  </a:lnTo>
                  <a:lnTo>
                    <a:pt x="27252" y="1553"/>
                  </a:lnTo>
                  <a:lnTo>
                    <a:pt x="27383" y="1435"/>
                  </a:lnTo>
                  <a:lnTo>
                    <a:pt x="27513" y="1344"/>
                  </a:lnTo>
                  <a:lnTo>
                    <a:pt x="27611" y="1279"/>
                  </a:lnTo>
                  <a:lnTo>
                    <a:pt x="27701" y="1240"/>
                  </a:lnTo>
                  <a:lnTo>
                    <a:pt x="27790" y="1227"/>
                  </a:lnTo>
                  <a:lnTo>
                    <a:pt x="27880" y="1214"/>
                  </a:lnTo>
                  <a:lnTo>
                    <a:pt x="275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-2690750" y="-13883625"/>
              <a:ext cx="602425" cy="438600"/>
            </a:xfrm>
            <a:custGeom>
              <a:avLst/>
              <a:gdLst/>
              <a:ahLst/>
              <a:cxnLst/>
              <a:rect l="l" t="t" r="r" b="b"/>
              <a:pathLst>
                <a:path w="24097" h="17544" extrusionOk="0">
                  <a:moveTo>
                    <a:pt x="24072" y="1"/>
                  </a:moveTo>
                  <a:lnTo>
                    <a:pt x="21087" y="196"/>
                  </a:lnTo>
                  <a:lnTo>
                    <a:pt x="18078" y="379"/>
                  </a:lnTo>
                  <a:lnTo>
                    <a:pt x="16578" y="457"/>
                  </a:lnTo>
                  <a:lnTo>
                    <a:pt x="15070" y="522"/>
                  </a:lnTo>
                  <a:lnTo>
                    <a:pt x="13553" y="588"/>
                  </a:lnTo>
                  <a:lnTo>
                    <a:pt x="12044" y="640"/>
                  </a:lnTo>
                  <a:lnTo>
                    <a:pt x="10536" y="692"/>
                  </a:lnTo>
                  <a:lnTo>
                    <a:pt x="9027" y="718"/>
                  </a:lnTo>
                  <a:lnTo>
                    <a:pt x="6010" y="718"/>
                  </a:lnTo>
                  <a:lnTo>
                    <a:pt x="4502" y="692"/>
                  </a:lnTo>
                  <a:lnTo>
                    <a:pt x="2993" y="640"/>
                  </a:lnTo>
                  <a:lnTo>
                    <a:pt x="1493" y="562"/>
                  </a:lnTo>
                  <a:lnTo>
                    <a:pt x="0" y="470"/>
                  </a:lnTo>
                  <a:lnTo>
                    <a:pt x="139" y="2596"/>
                  </a:lnTo>
                  <a:lnTo>
                    <a:pt x="278" y="4722"/>
                  </a:lnTo>
                  <a:lnTo>
                    <a:pt x="408" y="6848"/>
                  </a:lnTo>
                  <a:lnTo>
                    <a:pt x="530" y="8987"/>
                  </a:lnTo>
                  <a:lnTo>
                    <a:pt x="645" y="11126"/>
                  </a:lnTo>
                  <a:lnTo>
                    <a:pt x="751" y="13265"/>
                  </a:lnTo>
                  <a:lnTo>
                    <a:pt x="848" y="15405"/>
                  </a:lnTo>
                  <a:lnTo>
                    <a:pt x="946" y="17544"/>
                  </a:lnTo>
                  <a:lnTo>
                    <a:pt x="1639" y="17387"/>
                  </a:lnTo>
                  <a:lnTo>
                    <a:pt x="2349" y="17231"/>
                  </a:lnTo>
                  <a:lnTo>
                    <a:pt x="3050" y="17100"/>
                  </a:lnTo>
                  <a:lnTo>
                    <a:pt x="3768" y="16983"/>
                  </a:lnTo>
                  <a:lnTo>
                    <a:pt x="4477" y="16865"/>
                  </a:lnTo>
                  <a:lnTo>
                    <a:pt x="5195" y="16774"/>
                  </a:lnTo>
                  <a:lnTo>
                    <a:pt x="5912" y="16683"/>
                  </a:lnTo>
                  <a:lnTo>
                    <a:pt x="6630" y="16604"/>
                  </a:lnTo>
                  <a:lnTo>
                    <a:pt x="7356" y="16539"/>
                  </a:lnTo>
                  <a:lnTo>
                    <a:pt x="8081" y="16474"/>
                  </a:lnTo>
                  <a:lnTo>
                    <a:pt x="8807" y="16422"/>
                  </a:lnTo>
                  <a:lnTo>
                    <a:pt x="9541" y="16383"/>
                  </a:lnTo>
                  <a:lnTo>
                    <a:pt x="11001" y="16318"/>
                  </a:lnTo>
                  <a:lnTo>
                    <a:pt x="12460" y="16278"/>
                  </a:lnTo>
                  <a:lnTo>
                    <a:pt x="13928" y="16252"/>
                  </a:lnTo>
                  <a:lnTo>
                    <a:pt x="15396" y="16252"/>
                  </a:lnTo>
                  <a:lnTo>
                    <a:pt x="16855" y="16278"/>
                  </a:lnTo>
                  <a:lnTo>
                    <a:pt x="18323" y="16304"/>
                  </a:lnTo>
                  <a:lnTo>
                    <a:pt x="21226" y="16383"/>
                  </a:lnTo>
                  <a:lnTo>
                    <a:pt x="24096" y="16448"/>
                  </a:lnTo>
                  <a:lnTo>
                    <a:pt x="24096" y="16448"/>
                  </a:lnTo>
                  <a:lnTo>
                    <a:pt x="24072" y="14387"/>
                  </a:lnTo>
                  <a:lnTo>
                    <a:pt x="24056" y="12326"/>
                  </a:lnTo>
                  <a:lnTo>
                    <a:pt x="24039" y="10266"/>
                  </a:lnTo>
                  <a:lnTo>
                    <a:pt x="24031" y="8218"/>
                  </a:lnTo>
                  <a:lnTo>
                    <a:pt x="24023" y="6157"/>
                  </a:lnTo>
                  <a:lnTo>
                    <a:pt x="24031" y="4109"/>
                  </a:lnTo>
                  <a:lnTo>
                    <a:pt x="24047" y="2048"/>
                  </a:lnTo>
                  <a:lnTo>
                    <a:pt x="240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-2681575" y="-12224550"/>
              <a:ext cx="626075" cy="324150"/>
            </a:xfrm>
            <a:custGeom>
              <a:avLst/>
              <a:gdLst/>
              <a:ahLst/>
              <a:cxnLst/>
              <a:rect l="l" t="t" r="r" b="b"/>
              <a:pathLst>
                <a:path w="25043" h="12966" extrusionOk="0">
                  <a:moveTo>
                    <a:pt x="24863" y="1"/>
                  </a:moveTo>
                  <a:lnTo>
                    <a:pt x="23371" y="340"/>
                  </a:lnTo>
                  <a:lnTo>
                    <a:pt x="21870" y="666"/>
                  </a:lnTo>
                  <a:lnTo>
                    <a:pt x="20362" y="953"/>
                  </a:lnTo>
                  <a:lnTo>
                    <a:pt x="18837" y="1214"/>
                  </a:lnTo>
                  <a:lnTo>
                    <a:pt x="18070" y="1344"/>
                  </a:lnTo>
                  <a:lnTo>
                    <a:pt x="17304" y="1449"/>
                  </a:lnTo>
                  <a:lnTo>
                    <a:pt x="16537" y="1553"/>
                  </a:lnTo>
                  <a:lnTo>
                    <a:pt x="15771" y="1657"/>
                  </a:lnTo>
                  <a:lnTo>
                    <a:pt x="15004" y="1736"/>
                  </a:lnTo>
                  <a:lnTo>
                    <a:pt x="14238" y="1814"/>
                  </a:lnTo>
                  <a:lnTo>
                    <a:pt x="13471" y="1879"/>
                  </a:lnTo>
                  <a:lnTo>
                    <a:pt x="12697" y="1931"/>
                  </a:lnTo>
                  <a:lnTo>
                    <a:pt x="11930" y="1970"/>
                  </a:lnTo>
                  <a:lnTo>
                    <a:pt x="11164" y="2009"/>
                  </a:lnTo>
                  <a:lnTo>
                    <a:pt x="10397" y="2022"/>
                  </a:lnTo>
                  <a:lnTo>
                    <a:pt x="8872" y="2022"/>
                  </a:lnTo>
                  <a:lnTo>
                    <a:pt x="8106" y="1996"/>
                  </a:lnTo>
                  <a:lnTo>
                    <a:pt x="7347" y="1957"/>
                  </a:lnTo>
                  <a:lnTo>
                    <a:pt x="6589" y="1918"/>
                  </a:lnTo>
                  <a:lnTo>
                    <a:pt x="5839" y="1853"/>
                  </a:lnTo>
                  <a:lnTo>
                    <a:pt x="5089" y="1762"/>
                  </a:lnTo>
                  <a:lnTo>
                    <a:pt x="4338" y="1670"/>
                  </a:lnTo>
                  <a:lnTo>
                    <a:pt x="3588" y="1553"/>
                  </a:lnTo>
                  <a:lnTo>
                    <a:pt x="2854" y="1422"/>
                  </a:lnTo>
                  <a:lnTo>
                    <a:pt x="2112" y="1279"/>
                  </a:lnTo>
                  <a:lnTo>
                    <a:pt x="1378" y="1109"/>
                  </a:lnTo>
                  <a:lnTo>
                    <a:pt x="653" y="927"/>
                  </a:lnTo>
                  <a:lnTo>
                    <a:pt x="579" y="927"/>
                  </a:lnTo>
                  <a:lnTo>
                    <a:pt x="457" y="3953"/>
                  </a:lnTo>
                  <a:lnTo>
                    <a:pt x="326" y="6966"/>
                  </a:lnTo>
                  <a:lnTo>
                    <a:pt x="253" y="8466"/>
                  </a:lnTo>
                  <a:lnTo>
                    <a:pt x="180" y="9979"/>
                  </a:lnTo>
                  <a:lnTo>
                    <a:pt x="90" y="11479"/>
                  </a:lnTo>
                  <a:lnTo>
                    <a:pt x="0" y="12966"/>
                  </a:lnTo>
                  <a:lnTo>
                    <a:pt x="0" y="12966"/>
                  </a:lnTo>
                  <a:lnTo>
                    <a:pt x="6255" y="12926"/>
                  </a:lnTo>
                  <a:lnTo>
                    <a:pt x="12525" y="12848"/>
                  </a:lnTo>
                  <a:lnTo>
                    <a:pt x="18788" y="12757"/>
                  </a:lnTo>
                  <a:lnTo>
                    <a:pt x="25042" y="12640"/>
                  </a:lnTo>
                  <a:lnTo>
                    <a:pt x="25018" y="9483"/>
                  </a:lnTo>
                  <a:lnTo>
                    <a:pt x="24969" y="6340"/>
                  </a:lnTo>
                  <a:lnTo>
                    <a:pt x="24920" y="3183"/>
                  </a:lnTo>
                  <a:lnTo>
                    <a:pt x="248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-2661200" y="-12766475"/>
              <a:ext cx="599775" cy="450975"/>
            </a:xfrm>
            <a:custGeom>
              <a:avLst/>
              <a:gdLst/>
              <a:ahLst/>
              <a:cxnLst/>
              <a:rect l="l" t="t" r="r" b="b"/>
              <a:pathLst>
                <a:path w="23991" h="18039" extrusionOk="0">
                  <a:moveTo>
                    <a:pt x="23518" y="0"/>
                  </a:moveTo>
                  <a:lnTo>
                    <a:pt x="22833" y="248"/>
                  </a:lnTo>
                  <a:lnTo>
                    <a:pt x="22148" y="496"/>
                  </a:lnTo>
                  <a:lnTo>
                    <a:pt x="21447" y="731"/>
                  </a:lnTo>
                  <a:lnTo>
                    <a:pt x="20745" y="952"/>
                  </a:lnTo>
                  <a:lnTo>
                    <a:pt x="20028" y="1148"/>
                  </a:lnTo>
                  <a:lnTo>
                    <a:pt x="19318" y="1344"/>
                  </a:lnTo>
                  <a:lnTo>
                    <a:pt x="18593" y="1526"/>
                  </a:lnTo>
                  <a:lnTo>
                    <a:pt x="17867" y="1696"/>
                  </a:lnTo>
                  <a:lnTo>
                    <a:pt x="17141" y="1852"/>
                  </a:lnTo>
                  <a:lnTo>
                    <a:pt x="16407" y="1983"/>
                  </a:lnTo>
                  <a:lnTo>
                    <a:pt x="15673" y="2113"/>
                  </a:lnTo>
                  <a:lnTo>
                    <a:pt x="14931" y="2231"/>
                  </a:lnTo>
                  <a:lnTo>
                    <a:pt x="14189" y="2335"/>
                  </a:lnTo>
                  <a:lnTo>
                    <a:pt x="13447" y="2439"/>
                  </a:lnTo>
                  <a:lnTo>
                    <a:pt x="12705" y="2518"/>
                  </a:lnTo>
                  <a:lnTo>
                    <a:pt x="11963" y="2583"/>
                  </a:lnTo>
                  <a:lnTo>
                    <a:pt x="11221" y="2635"/>
                  </a:lnTo>
                  <a:lnTo>
                    <a:pt x="10471" y="2687"/>
                  </a:lnTo>
                  <a:lnTo>
                    <a:pt x="9729" y="2713"/>
                  </a:lnTo>
                  <a:lnTo>
                    <a:pt x="8987" y="2726"/>
                  </a:lnTo>
                  <a:lnTo>
                    <a:pt x="8245" y="2739"/>
                  </a:lnTo>
                  <a:lnTo>
                    <a:pt x="7503" y="2739"/>
                  </a:lnTo>
                  <a:lnTo>
                    <a:pt x="6761" y="2713"/>
                  </a:lnTo>
                  <a:lnTo>
                    <a:pt x="6027" y="2687"/>
                  </a:lnTo>
                  <a:lnTo>
                    <a:pt x="5293" y="2648"/>
                  </a:lnTo>
                  <a:lnTo>
                    <a:pt x="4567" y="2596"/>
                  </a:lnTo>
                  <a:lnTo>
                    <a:pt x="3841" y="2544"/>
                  </a:lnTo>
                  <a:lnTo>
                    <a:pt x="3116" y="2465"/>
                  </a:lnTo>
                  <a:lnTo>
                    <a:pt x="2398" y="2374"/>
                  </a:lnTo>
                  <a:lnTo>
                    <a:pt x="1689" y="2283"/>
                  </a:lnTo>
                  <a:lnTo>
                    <a:pt x="987" y="2165"/>
                  </a:lnTo>
                  <a:lnTo>
                    <a:pt x="286" y="2048"/>
                  </a:lnTo>
                  <a:lnTo>
                    <a:pt x="270" y="4057"/>
                  </a:lnTo>
                  <a:lnTo>
                    <a:pt x="253" y="6052"/>
                  </a:lnTo>
                  <a:lnTo>
                    <a:pt x="221" y="8061"/>
                  </a:lnTo>
                  <a:lnTo>
                    <a:pt x="188" y="10056"/>
                  </a:lnTo>
                  <a:lnTo>
                    <a:pt x="147" y="12065"/>
                  </a:lnTo>
                  <a:lnTo>
                    <a:pt x="107" y="14061"/>
                  </a:lnTo>
                  <a:lnTo>
                    <a:pt x="50" y="16043"/>
                  </a:lnTo>
                  <a:lnTo>
                    <a:pt x="1" y="18039"/>
                  </a:lnTo>
                  <a:lnTo>
                    <a:pt x="58" y="18026"/>
                  </a:lnTo>
                  <a:lnTo>
                    <a:pt x="115" y="17987"/>
                  </a:lnTo>
                  <a:lnTo>
                    <a:pt x="172" y="17961"/>
                  </a:lnTo>
                  <a:lnTo>
                    <a:pt x="229" y="17947"/>
                  </a:lnTo>
                  <a:lnTo>
                    <a:pt x="1721" y="17882"/>
                  </a:lnTo>
                  <a:lnTo>
                    <a:pt x="3205" y="17843"/>
                  </a:lnTo>
                  <a:lnTo>
                    <a:pt x="4689" y="17817"/>
                  </a:lnTo>
                  <a:lnTo>
                    <a:pt x="6165" y="17817"/>
                  </a:lnTo>
                  <a:lnTo>
                    <a:pt x="7649" y="17830"/>
                  </a:lnTo>
                  <a:lnTo>
                    <a:pt x="9134" y="17843"/>
                  </a:lnTo>
                  <a:lnTo>
                    <a:pt x="12102" y="17895"/>
                  </a:lnTo>
                  <a:lnTo>
                    <a:pt x="15070" y="17947"/>
                  </a:lnTo>
                  <a:lnTo>
                    <a:pt x="16554" y="17961"/>
                  </a:lnTo>
                  <a:lnTo>
                    <a:pt x="18046" y="17961"/>
                  </a:lnTo>
                  <a:lnTo>
                    <a:pt x="19530" y="17947"/>
                  </a:lnTo>
                  <a:lnTo>
                    <a:pt x="21014" y="17921"/>
                  </a:lnTo>
                  <a:lnTo>
                    <a:pt x="22507" y="17856"/>
                  </a:lnTo>
                  <a:lnTo>
                    <a:pt x="23991" y="17778"/>
                  </a:lnTo>
                  <a:lnTo>
                    <a:pt x="23893" y="13343"/>
                  </a:lnTo>
                  <a:lnTo>
                    <a:pt x="23779" y="8909"/>
                  </a:lnTo>
                  <a:lnTo>
                    <a:pt x="23656" y="4461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-2662625" y="-13380150"/>
              <a:ext cx="587550" cy="553375"/>
            </a:xfrm>
            <a:custGeom>
              <a:avLst/>
              <a:gdLst/>
              <a:ahLst/>
              <a:cxnLst/>
              <a:rect l="l" t="t" r="r" b="b"/>
              <a:pathLst>
                <a:path w="23502" h="22135" extrusionOk="0">
                  <a:moveTo>
                    <a:pt x="23004" y="0"/>
                  </a:moveTo>
                  <a:lnTo>
                    <a:pt x="20166" y="431"/>
                  </a:lnTo>
                  <a:lnTo>
                    <a:pt x="17288" y="874"/>
                  </a:lnTo>
                  <a:lnTo>
                    <a:pt x="15844" y="1083"/>
                  </a:lnTo>
                  <a:lnTo>
                    <a:pt x="14393" y="1291"/>
                  </a:lnTo>
                  <a:lnTo>
                    <a:pt x="12933" y="1474"/>
                  </a:lnTo>
                  <a:lnTo>
                    <a:pt x="11482" y="1644"/>
                  </a:lnTo>
                  <a:lnTo>
                    <a:pt x="10030" y="1787"/>
                  </a:lnTo>
                  <a:lnTo>
                    <a:pt x="8571" y="1904"/>
                  </a:lnTo>
                  <a:lnTo>
                    <a:pt x="7845" y="1957"/>
                  </a:lnTo>
                  <a:lnTo>
                    <a:pt x="7128" y="1996"/>
                  </a:lnTo>
                  <a:lnTo>
                    <a:pt x="6402" y="2035"/>
                  </a:lnTo>
                  <a:lnTo>
                    <a:pt x="5684" y="2048"/>
                  </a:lnTo>
                  <a:lnTo>
                    <a:pt x="4967" y="2061"/>
                  </a:lnTo>
                  <a:lnTo>
                    <a:pt x="4249" y="2061"/>
                  </a:lnTo>
                  <a:lnTo>
                    <a:pt x="3531" y="2048"/>
                  </a:lnTo>
                  <a:lnTo>
                    <a:pt x="2822" y="2022"/>
                  </a:lnTo>
                  <a:lnTo>
                    <a:pt x="2113" y="1996"/>
                  </a:lnTo>
                  <a:lnTo>
                    <a:pt x="1403" y="1944"/>
                  </a:lnTo>
                  <a:lnTo>
                    <a:pt x="702" y="1878"/>
                  </a:lnTo>
                  <a:lnTo>
                    <a:pt x="1" y="1813"/>
                  </a:lnTo>
                  <a:lnTo>
                    <a:pt x="82" y="4291"/>
                  </a:lnTo>
                  <a:lnTo>
                    <a:pt x="147" y="6770"/>
                  </a:lnTo>
                  <a:lnTo>
                    <a:pt x="204" y="9248"/>
                  </a:lnTo>
                  <a:lnTo>
                    <a:pt x="253" y="11726"/>
                  </a:lnTo>
                  <a:lnTo>
                    <a:pt x="286" y="14204"/>
                  </a:lnTo>
                  <a:lnTo>
                    <a:pt x="310" y="16682"/>
                  </a:lnTo>
                  <a:lnTo>
                    <a:pt x="327" y="19160"/>
                  </a:lnTo>
                  <a:lnTo>
                    <a:pt x="343" y="21652"/>
                  </a:lnTo>
                  <a:lnTo>
                    <a:pt x="1077" y="21665"/>
                  </a:lnTo>
                  <a:lnTo>
                    <a:pt x="1819" y="21704"/>
                  </a:lnTo>
                  <a:lnTo>
                    <a:pt x="3287" y="21769"/>
                  </a:lnTo>
                  <a:lnTo>
                    <a:pt x="6231" y="21952"/>
                  </a:lnTo>
                  <a:lnTo>
                    <a:pt x="7698" y="22043"/>
                  </a:lnTo>
                  <a:lnTo>
                    <a:pt x="9174" y="22108"/>
                  </a:lnTo>
                  <a:lnTo>
                    <a:pt x="9908" y="22121"/>
                  </a:lnTo>
                  <a:lnTo>
                    <a:pt x="10642" y="22134"/>
                  </a:lnTo>
                  <a:lnTo>
                    <a:pt x="11384" y="22121"/>
                  </a:lnTo>
                  <a:lnTo>
                    <a:pt x="12118" y="22108"/>
                  </a:lnTo>
                  <a:lnTo>
                    <a:pt x="12827" y="22069"/>
                  </a:lnTo>
                  <a:lnTo>
                    <a:pt x="13545" y="22017"/>
                  </a:lnTo>
                  <a:lnTo>
                    <a:pt x="14254" y="21965"/>
                  </a:lnTo>
                  <a:lnTo>
                    <a:pt x="14964" y="21886"/>
                  </a:lnTo>
                  <a:lnTo>
                    <a:pt x="16391" y="21730"/>
                  </a:lnTo>
                  <a:lnTo>
                    <a:pt x="17810" y="21547"/>
                  </a:lnTo>
                  <a:lnTo>
                    <a:pt x="19229" y="21365"/>
                  </a:lnTo>
                  <a:lnTo>
                    <a:pt x="20656" y="21182"/>
                  </a:lnTo>
                  <a:lnTo>
                    <a:pt x="22074" y="21026"/>
                  </a:lnTo>
                  <a:lnTo>
                    <a:pt x="22784" y="20947"/>
                  </a:lnTo>
                  <a:lnTo>
                    <a:pt x="23501" y="20895"/>
                  </a:lnTo>
                  <a:lnTo>
                    <a:pt x="23346" y="15665"/>
                  </a:lnTo>
                  <a:lnTo>
                    <a:pt x="23208" y="10448"/>
                  </a:lnTo>
                  <a:lnTo>
                    <a:pt x="23151" y="7839"/>
                  </a:lnTo>
                  <a:lnTo>
                    <a:pt x="23094" y="5230"/>
                  </a:lnTo>
                  <a:lnTo>
                    <a:pt x="23045" y="2609"/>
                  </a:lnTo>
                  <a:lnTo>
                    <a:pt x="230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-2557025" y="-4115675"/>
              <a:ext cx="368400" cy="321875"/>
            </a:xfrm>
            <a:custGeom>
              <a:avLst/>
              <a:gdLst/>
              <a:ahLst/>
              <a:cxnLst/>
              <a:rect l="l" t="t" r="r" b="b"/>
              <a:pathLst>
                <a:path w="14736" h="12875" extrusionOk="0">
                  <a:moveTo>
                    <a:pt x="14735" y="1"/>
                  </a:moveTo>
                  <a:lnTo>
                    <a:pt x="11058" y="144"/>
                  </a:lnTo>
                  <a:lnTo>
                    <a:pt x="7372" y="288"/>
                  </a:lnTo>
                  <a:lnTo>
                    <a:pt x="3678" y="444"/>
                  </a:lnTo>
                  <a:lnTo>
                    <a:pt x="1" y="588"/>
                  </a:lnTo>
                  <a:lnTo>
                    <a:pt x="107" y="601"/>
                  </a:lnTo>
                  <a:lnTo>
                    <a:pt x="213" y="640"/>
                  </a:lnTo>
                  <a:lnTo>
                    <a:pt x="310" y="692"/>
                  </a:lnTo>
                  <a:lnTo>
                    <a:pt x="408" y="783"/>
                  </a:lnTo>
                  <a:lnTo>
                    <a:pt x="498" y="888"/>
                  </a:lnTo>
                  <a:lnTo>
                    <a:pt x="539" y="953"/>
                  </a:lnTo>
                  <a:lnTo>
                    <a:pt x="571" y="1031"/>
                  </a:lnTo>
                  <a:lnTo>
                    <a:pt x="604" y="1110"/>
                  </a:lnTo>
                  <a:lnTo>
                    <a:pt x="637" y="1188"/>
                  </a:lnTo>
                  <a:lnTo>
                    <a:pt x="661" y="1292"/>
                  </a:lnTo>
                  <a:lnTo>
                    <a:pt x="686" y="1383"/>
                  </a:lnTo>
                  <a:lnTo>
                    <a:pt x="751" y="1996"/>
                  </a:lnTo>
                  <a:lnTo>
                    <a:pt x="816" y="2623"/>
                  </a:lnTo>
                  <a:lnTo>
                    <a:pt x="873" y="3288"/>
                  </a:lnTo>
                  <a:lnTo>
                    <a:pt x="930" y="3966"/>
                  </a:lnTo>
                  <a:lnTo>
                    <a:pt x="979" y="4670"/>
                  </a:lnTo>
                  <a:lnTo>
                    <a:pt x="1020" y="5401"/>
                  </a:lnTo>
                  <a:lnTo>
                    <a:pt x="1061" y="6131"/>
                  </a:lnTo>
                  <a:lnTo>
                    <a:pt x="1085" y="6875"/>
                  </a:lnTo>
                  <a:lnTo>
                    <a:pt x="1093" y="7631"/>
                  </a:lnTo>
                  <a:lnTo>
                    <a:pt x="1101" y="8388"/>
                  </a:lnTo>
                  <a:lnTo>
                    <a:pt x="1085" y="9157"/>
                  </a:lnTo>
                  <a:lnTo>
                    <a:pt x="1069" y="9914"/>
                  </a:lnTo>
                  <a:lnTo>
                    <a:pt x="1028" y="10670"/>
                  </a:lnTo>
                  <a:lnTo>
                    <a:pt x="971" y="11414"/>
                  </a:lnTo>
                  <a:lnTo>
                    <a:pt x="898" y="12157"/>
                  </a:lnTo>
                  <a:lnTo>
                    <a:pt x="857" y="12522"/>
                  </a:lnTo>
                  <a:lnTo>
                    <a:pt x="816" y="12874"/>
                  </a:lnTo>
                  <a:lnTo>
                    <a:pt x="7617" y="12692"/>
                  </a:lnTo>
                  <a:lnTo>
                    <a:pt x="11017" y="12614"/>
                  </a:lnTo>
                  <a:lnTo>
                    <a:pt x="14426" y="12548"/>
                  </a:lnTo>
                  <a:lnTo>
                    <a:pt x="147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-2392500" y="-10037875"/>
              <a:ext cx="406300" cy="430125"/>
            </a:xfrm>
            <a:custGeom>
              <a:avLst/>
              <a:gdLst/>
              <a:ahLst/>
              <a:cxnLst/>
              <a:rect l="l" t="t" r="r" b="b"/>
              <a:pathLst>
                <a:path w="16252" h="17205" extrusionOk="0">
                  <a:moveTo>
                    <a:pt x="16154" y="1"/>
                  </a:moveTo>
                  <a:lnTo>
                    <a:pt x="1028" y="627"/>
                  </a:lnTo>
                  <a:lnTo>
                    <a:pt x="1076" y="1135"/>
                  </a:lnTo>
                  <a:lnTo>
                    <a:pt x="1117" y="1631"/>
                  </a:lnTo>
                  <a:lnTo>
                    <a:pt x="1158" y="2140"/>
                  </a:lnTo>
                  <a:lnTo>
                    <a:pt x="1191" y="2648"/>
                  </a:lnTo>
                  <a:lnTo>
                    <a:pt x="1223" y="3170"/>
                  </a:lnTo>
                  <a:lnTo>
                    <a:pt x="1248" y="3692"/>
                  </a:lnTo>
                  <a:lnTo>
                    <a:pt x="1272" y="4214"/>
                  </a:lnTo>
                  <a:lnTo>
                    <a:pt x="1289" y="4735"/>
                  </a:lnTo>
                  <a:lnTo>
                    <a:pt x="1297" y="5257"/>
                  </a:lnTo>
                  <a:lnTo>
                    <a:pt x="1297" y="5792"/>
                  </a:lnTo>
                  <a:lnTo>
                    <a:pt x="1297" y="6313"/>
                  </a:lnTo>
                  <a:lnTo>
                    <a:pt x="1297" y="6848"/>
                  </a:lnTo>
                  <a:lnTo>
                    <a:pt x="1289" y="7383"/>
                  </a:lnTo>
                  <a:lnTo>
                    <a:pt x="1272" y="7918"/>
                  </a:lnTo>
                  <a:lnTo>
                    <a:pt x="1248" y="8453"/>
                  </a:lnTo>
                  <a:lnTo>
                    <a:pt x="1223" y="8974"/>
                  </a:lnTo>
                  <a:lnTo>
                    <a:pt x="1191" y="9509"/>
                  </a:lnTo>
                  <a:lnTo>
                    <a:pt x="1150" y="10044"/>
                  </a:lnTo>
                  <a:lnTo>
                    <a:pt x="1109" y="10579"/>
                  </a:lnTo>
                  <a:lnTo>
                    <a:pt x="1060" y="11100"/>
                  </a:lnTo>
                  <a:lnTo>
                    <a:pt x="1003" y="11635"/>
                  </a:lnTo>
                  <a:lnTo>
                    <a:pt x="946" y="12157"/>
                  </a:lnTo>
                  <a:lnTo>
                    <a:pt x="873" y="12679"/>
                  </a:lnTo>
                  <a:lnTo>
                    <a:pt x="799" y="13200"/>
                  </a:lnTo>
                  <a:lnTo>
                    <a:pt x="726" y="13709"/>
                  </a:lnTo>
                  <a:lnTo>
                    <a:pt x="636" y="14231"/>
                  </a:lnTo>
                  <a:lnTo>
                    <a:pt x="546" y="14739"/>
                  </a:lnTo>
                  <a:lnTo>
                    <a:pt x="449" y="15235"/>
                  </a:lnTo>
                  <a:lnTo>
                    <a:pt x="351" y="15731"/>
                  </a:lnTo>
                  <a:lnTo>
                    <a:pt x="237" y="16226"/>
                  </a:lnTo>
                  <a:lnTo>
                    <a:pt x="122" y="16722"/>
                  </a:lnTo>
                  <a:lnTo>
                    <a:pt x="0" y="17204"/>
                  </a:lnTo>
                  <a:lnTo>
                    <a:pt x="3466" y="17048"/>
                  </a:lnTo>
                  <a:lnTo>
                    <a:pt x="6923" y="16904"/>
                  </a:lnTo>
                  <a:lnTo>
                    <a:pt x="10389" y="16761"/>
                  </a:lnTo>
                  <a:lnTo>
                    <a:pt x="13846" y="16618"/>
                  </a:lnTo>
                  <a:lnTo>
                    <a:pt x="14156" y="15587"/>
                  </a:lnTo>
                  <a:lnTo>
                    <a:pt x="14450" y="14583"/>
                  </a:lnTo>
                  <a:lnTo>
                    <a:pt x="14719" y="13578"/>
                  </a:lnTo>
                  <a:lnTo>
                    <a:pt x="14980" y="12587"/>
                  </a:lnTo>
                  <a:lnTo>
                    <a:pt x="15216" y="11596"/>
                  </a:lnTo>
                  <a:lnTo>
                    <a:pt x="15322" y="11100"/>
                  </a:lnTo>
                  <a:lnTo>
                    <a:pt x="15428" y="10605"/>
                  </a:lnTo>
                  <a:lnTo>
                    <a:pt x="15526" y="10109"/>
                  </a:lnTo>
                  <a:lnTo>
                    <a:pt x="15624" y="9613"/>
                  </a:lnTo>
                  <a:lnTo>
                    <a:pt x="15705" y="9105"/>
                  </a:lnTo>
                  <a:lnTo>
                    <a:pt x="15787" y="8609"/>
                  </a:lnTo>
                  <a:lnTo>
                    <a:pt x="15868" y="8100"/>
                  </a:lnTo>
                  <a:lnTo>
                    <a:pt x="15934" y="7592"/>
                  </a:lnTo>
                  <a:lnTo>
                    <a:pt x="15999" y="7083"/>
                  </a:lnTo>
                  <a:lnTo>
                    <a:pt x="16056" y="6574"/>
                  </a:lnTo>
                  <a:lnTo>
                    <a:pt x="16105" y="6053"/>
                  </a:lnTo>
                  <a:lnTo>
                    <a:pt x="16146" y="5531"/>
                  </a:lnTo>
                  <a:lnTo>
                    <a:pt x="16178" y="5009"/>
                  </a:lnTo>
                  <a:lnTo>
                    <a:pt x="16211" y="4474"/>
                  </a:lnTo>
                  <a:lnTo>
                    <a:pt x="16227" y="3940"/>
                  </a:lnTo>
                  <a:lnTo>
                    <a:pt x="16244" y="3405"/>
                  </a:lnTo>
                  <a:lnTo>
                    <a:pt x="16252" y="2857"/>
                  </a:lnTo>
                  <a:lnTo>
                    <a:pt x="16244" y="2296"/>
                  </a:lnTo>
                  <a:lnTo>
                    <a:pt x="16235" y="1735"/>
                  </a:lnTo>
                  <a:lnTo>
                    <a:pt x="16219" y="1161"/>
                  </a:lnTo>
                  <a:lnTo>
                    <a:pt x="16195" y="588"/>
                  </a:lnTo>
                  <a:lnTo>
                    <a:pt x="161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-2139325" y="-4133600"/>
              <a:ext cx="348825" cy="330350"/>
            </a:xfrm>
            <a:custGeom>
              <a:avLst/>
              <a:gdLst/>
              <a:ahLst/>
              <a:cxnLst/>
              <a:rect l="l" t="t" r="r" b="b"/>
              <a:pathLst>
                <a:path w="13953" h="13214" extrusionOk="0">
                  <a:moveTo>
                    <a:pt x="13586" y="1"/>
                  </a:moveTo>
                  <a:lnTo>
                    <a:pt x="10186" y="170"/>
                  </a:lnTo>
                  <a:lnTo>
                    <a:pt x="6793" y="340"/>
                  </a:lnTo>
                  <a:lnTo>
                    <a:pt x="3393" y="496"/>
                  </a:lnTo>
                  <a:lnTo>
                    <a:pt x="1" y="640"/>
                  </a:lnTo>
                  <a:lnTo>
                    <a:pt x="311" y="13213"/>
                  </a:lnTo>
                  <a:lnTo>
                    <a:pt x="7120" y="13031"/>
                  </a:lnTo>
                  <a:lnTo>
                    <a:pt x="10528" y="12952"/>
                  </a:lnTo>
                  <a:lnTo>
                    <a:pt x="13953" y="12887"/>
                  </a:lnTo>
                  <a:lnTo>
                    <a:pt x="13879" y="12509"/>
                  </a:lnTo>
                  <a:lnTo>
                    <a:pt x="13822" y="12118"/>
                  </a:lnTo>
                  <a:lnTo>
                    <a:pt x="13708" y="11348"/>
                  </a:lnTo>
                  <a:lnTo>
                    <a:pt x="13619" y="10565"/>
                  </a:lnTo>
                  <a:lnTo>
                    <a:pt x="13537" y="9770"/>
                  </a:lnTo>
                  <a:lnTo>
                    <a:pt x="13472" y="8961"/>
                  </a:lnTo>
                  <a:lnTo>
                    <a:pt x="13431" y="8152"/>
                  </a:lnTo>
                  <a:lnTo>
                    <a:pt x="13390" y="7344"/>
                  </a:lnTo>
                  <a:lnTo>
                    <a:pt x="13374" y="6522"/>
                  </a:lnTo>
                  <a:lnTo>
                    <a:pt x="13366" y="5700"/>
                  </a:lnTo>
                  <a:lnTo>
                    <a:pt x="13366" y="4879"/>
                  </a:lnTo>
                  <a:lnTo>
                    <a:pt x="13382" y="4057"/>
                  </a:lnTo>
                  <a:lnTo>
                    <a:pt x="13407" y="3235"/>
                  </a:lnTo>
                  <a:lnTo>
                    <a:pt x="13439" y="2427"/>
                  </a:lnTo>
                  <a:lnTo>
                    <a:pt x="13480" y="1605"/>
                  </a:lnTo>
                  <a:lnTo>
                    <a:pt x="13529" y="809"/>
                  </a:lnTo>
                  <a:lnTo>
                    <a:pt x="135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-1979500" y="-10055800"/>
              <a:ext cx="426300" cy="431100"/>
            </a:xfrm>
            <a:custGeom>
              <a:avLst/>
              <a:gdLst/>
              <a:ahLst/>
              <a:cxnLst/>
              <a:rect l="l" t="t" r="r" b="b"/>
              <a:pathLst>
                <a:path w="17052" h="17244" extrusionOk="0">
                  <a:moveTo>
                    <a:pt x="17027" y="0"/>
                  </a:moveTo>
                  <a:lnTo>
                    <a:pt x="9158" y="326"/>
                  </a:lnTo>
                  <a:lnTo>
                    <a:pt x="5220" y="496"/>
                  </a:lnTo>
                  <a:lnTo>
                    <a:pt x="1289" y="679"/>
                  </a:lnTo>
                  <a:lnTo>
                    <a:pt x="1354" y="1187"/>
                  </a:lnTo>
                  <a:lnTo>
                    <a:pt x="1412" y="1696"/>
                  </a:lnTo>
                  <a:lnTo>
                    <a:pt x="1460" y="2205"/>
                  </a:lnTo>
                  <a:lnTo>
                    <a:pt x="1509" y="2726"/>
                  </a:lnTo>
                  <a:lnTo>
                    <a:pt x="1550" y="3248"/>
                  </a:lnTo>
                  <a:lnTo>
                    <a:pt x="1583" y="3783"/>
                  </a:lnTo>
                  <a:lnTo>
                    <a:pt x="1607" y="4304"/>
                  </a:lnTo>
                  <a:lnTo>
                    <a:pt x="1624" y="4839"/>
                  </a:lnTo>
                  <a:lnTo>
                    <a:pt x="1640" y="5374"/>
                  </a:lnTo>
                  <a:lnTo>
                    <a:pt x="1648" y="5909"/>
                  </a:lnTo>
                  <a:lnTo>
                    <a:pt x="1648" y="6444"/>
                  </a:lnTo>
                  <a:lnTo>
                    <a:pt x="1640" y="6978"/>
                  </a:lnTo>
                  <a:lnTo>
                    <a:pt x="1632" y="7513"/>
                  </a:lnTo>
                  <a:lnTo>
                    <a:pt x="1607" y="8048"/>
                  </a:lnTo>
                  <a:lnTo>
                    <a:pt x="1583" y="8583"/>
                  </a:lnTo>
                  <a:lnTo>
                    <a:pt x="1550" y="9117"/>
                  </a:lnTo>
                  <a:lnTo>
                    <a:pt x="1509" y="9652"/>
                  </a:lnTo>
                  <a:lnTo>
                    <a:pt x="1460" y="10187"/>
                  </a:lnTo>
                  <a:lnTo>
                    <a:pt x="1412" y="10722"/>
                  </a:lnTo>
                  <a:lnTo>
                    <a:pt x="1346" y="11243"/>
                  </a:lnTo>
                  <a:lnTo>
                    <a:pt x="1273" y="11765"/>
                  </a:lnTo>
                  <a:lnTo>
                    <a:pt x="1199" y="12287"/>
                  </a:lnTo>
                  <a:lnTo>
                    <a:pt x="1118" y="12809"/>
                  </a:lnTo>
                  <a:lnTo>
                    <a:pt x="1020" y="13330"/>
                  </a:lnTo>
                  <a:lnTo>
                    <a:pt x="922" y="13839"/>
                  </a:lnTo>
                  <a:lnTo>
                    <a:pt x="816" y="14335"/>
                  </a:lnTo>
                  <a:lnTo>
                    <a:pt x="702" y="14843"/>
                  </a:lnTo>
                  <a:lnTo>
                    <a:pt x="580" y="15339"/>
                  </a:lnTo>
                  <a:lnTo>
                    <a:pt x="449" y="15822"/>
                  </a:lnTo>
                  <a:lnTo>
                    <a:pt x="311" y="16304"/>
                  </a:lnTo>
                  <a:lnTo>
                    <a:pt x="156" y="16774"/>
                  </a:lnTo>
                  <a:lnTo>
                    <a:pt x="1" y="17243"/>
                  </a:lnTo>
                  <a:lnTo>
                    <a:pt x="1" y="17243"/>
                  </a:lnTo>
                  <a:lnTo>
                    <a:pt x="13986" y="16617"/>
                  </a:lnTo>
                  <a:lnTo>
                    <a:pt x="13994" y="16591"/>
                  </a:lnTo>
                  <a:lnTo>
                    <a:pt x="13994" y="16578"/>
                  </a:lnTo>
                  <a:lnTo>
                    <a:pt x="13986" y="16565"/>
                  </a:lnTo>
                  <a:lnTo>
                    <a:pt x="13986" y="16539"/>
                  </a:lnTo>
                  <a:lnTo>
                    <a:pt x="14222" y="14674"/>
                  </a:lnTo>
                  <a:lnTo>
                    <a:pt x="14475" y="12822"/>
                  </a:lnTo>
                  <a:lnTo>
                    <a:pt x="14728" y="10969"/>
                  </a:lnTo>
                  <a:lnTo>
                    <a:pt x="15005" y="9130"/>
                  </a:lnTo>
                  <a:lnTo>
                    <a:pt x="15290" y="7278"/>
                  </a:lnTo>
                  <a:lnTo>
                    <a:pt x="15600" y="5452"/>
                  </a:lnTo>
                  <a:lnTo>
                    <a:pt x="15755" y="4539"/>
                  </a:lnTo>
                  <a:lnTo>
                    <a:pt x="15918" y="3626"/>
                  </a:lnTo>
                  <a:lnTo>
                    <a:pt x="16089" y="2713"/>
                  </a:lnTo>
                  <a:lnTo>
                    <a:pt x="16261" y="1813"/>
                  </a:lnTo>
                  <a:lnTo>
                    <a:pt x="16285" y="1709"/>
                  </a:lnTo>
                  <a:lnTo>
                    <a:pt x="16318" y="1605"/>
                  </a:lnTo>
                  <a:lnTo>
                    <a:pt x="16342" y="1513"/>
                  </a:lnTo>
                  <a:lnTo>
                    <a:pt x="16383" y="1422"/>
                  </a:lnTo>
                  <a:lnTo>
                    <a:pt x="16424" y="1344"/>
                  </a:lnTo>
                  <a:lnTo>
                    <a:pt x="16473" y="1278"/>
                  </a:lnTo>
                  <a:lnTo>
                    <a:pt x="16513" y="1213"/>
                  </a:lnTo>
                  <a:lnTo>
                    <a:pt x="16570" y="1148"/>
                  </a:lnTo>
                  <a:lnTo>
                    <a:pt x="16619" y="1096"/>
                  </a:lnTo>
                  <a:lnTo>
                    <a:pt x="16676" y="1057"/>
                  </a:lnTo>
                  <a:lnTo>
                    <a:pt x="16799" y="978"/>
                  </a:lnTo>
                  <a:lnTo>
                    <a:pt x="16921" y="939"/>
                  </a:lnTo>
                  <a:lnTo>
                    <a:pt x="17052" y="92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-1750550" y="-4155450"/>
              <a:ext cx="432600" cy="341750"/>
            </a:xfrm>
            <a:custGeom>
              <a:avLst/>
              <a:gdLst/>
              <a:ahLst/>
              <a:cxnLst/>
              <a:rect l="l" t="t" r="r" b="b"/>
              <a:pathLst>
                <a:path w="17304" h="13670" extrusionOk="0">
                  <a:moveTo>
                    <a:pt x="15184" y="1"/>
                  </a:moveTo>
                  <a:lnTo>
                    <a:pt x="11408" y="209"/>
                  </a:lnTo>
                  <a:lnTo>
                    <a:pt x="7624" y="418"/>
                  </a:lnTo>
                  <a:lnTo>
                    <a:pt x="49" y="796"/>
                  </a:lnTo>
                  <a:lnTo>
                    <a:pt x="25" y="1618"/>
                  </a:lnTo>
                  <a:lnTo>
                    <a:pt x="8" y="2427"/>
                  </a:lnTo>
                  <a:lnTo>
                    <a:pt x="0" y="3248"/>
                  </a:lnTo>
                  <a:lnTo>
                    <a:pt x="0" y="4070"/>
                  </a:lnTo>
                  <a:lnTo>
                    <a:pt x="8" y="4879"/>
                  </a:lnTo>
                  <a:lnTo>
                    <a:pt x="33" y="5700"/>
                  </a:lnTo>
                  <a:lnTo>
                    <a:pt x="57" y="6522"/>
                  </a:lnTo>
                  <a:lnTo>
                    <a:pt x="106" y="7344"/>
                  </a:lnTo>
                  <a:lnTo>
                    <a:pt x="171" y="8140"/>
                  </a:lnTo>
                  <a:lnTo>
                    <a:pt x="253" y="8935"/>
                  </a:lnTo>
                  <a:lnTo>
                    <a:pt x="351" y="9731"/>
                  </a:lnTo>
                  <a:lnTo>
                    <a:pt x="457" y="10526"/>
                  </a:lnTo>
                  <a:lnTo>
                    <a:pt x="669" y="12105"/>
                  </a:lnTo>
                  <a:lnTo>
                    <a:pt x="767" y="12887"/>
                  </a:lnTo>
                  <a:lnTo>
                    <a:pt x="864" y="13670"/>
                  </a:lnTo>
                  <a:lnTo>
                    <a:pt x="17304" y="13292"/>
                  </a:lnTo>
                  <a:lnTo>
                    <a:pt x="17010" y="11635"/>
                  </a:lnTo>
                  <a:lnTo>
                    <a:pt x="16725" y="9979"/>
                  </a:lnTo>
                  <a:lnTo>
                    <a:pt x="16447" y="8322"/>
                  </a:lnTo>
                  <a:lnTo>
                    <a:pt x="16186" y="6666"/>
                  </a:lnTo>
                  <a:lnTo>
                    <a:pt x="15926" y="4996"/>
                  </a:lnTo>
                  <a:lnTo>
                    <a:pt x="15681" y="3327"/>
                  </a:lnTo>
                  <a:lnTo>
                    <a:pt x="1518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-1565050" y="-10067225"/>
              <a:ext cx="322525" cy="422625"/>
            </a:xfrm>
            <a:custGeom>
              <a:avLst/>
              <a:gdLst/>
              <a:ahLst/>
              <a:cxnLst/>
              <a:rect l="l" t="t" r="r" b="b"/>
              <a:pathLst>
                <a:path w="12901" h="16905" extrusionOk="0">
                  <a:moveTo>
                    <a:pt x="12770" y="1"/>
                  </a:moveTo>
                  <a:lnTo>
                    <a:pt x="9696" y="105"/>
                  </a:lnTo>
                  <a:lnTo>
                    <a:pt x="6622" y="222"/>
                  </a:lnTo>
                  <a:lnTo>
                    <a:pt x="449" y="457"/>
                  </a:lnTo>
                  <a:lnTo>
                    <a:pt x="474" y="1383"/>
                  </a:lnTo>
                  <a:lnTo>
                    <a:pt x="547" y="1396"/>
                  </a:lnTo>
                  <a:lnTo>
                    <a:pt x="620" y="1409"/>
                  </a:lnTo>
                  <a:lnTo>
                    <a:pt x="694" y="1435"/>
                  </a:lnTo>
                  <a:lnTo>
                    <a:pt x="767" y="1462"/>
                  </a:lnTo>
                  <a:lnTo>
                    <a:pt x="832" y="1514"/>
                  </a:lnTo>
                  <a:lnTo>
                    <a:pt x="898" y="1566"/>
                  </a:lnTo>
                  <a:lnTo>
                    <a:pt x="963" y="1618"/>
                  </a:lnTo>
                  <a:lnTo>
                    <a:pt x="1020" y="1696"/>
                  </a:lnTo>
                  <a:lnTo>
                    <a:pt x="1069" y="1775"/>
                  </a:lnTo>
                  <a:lnTo>
                    <a:pt x="1118" y="1866"/>
                  </a:lnTo>
                  <a:lnTo>
                    <a:pt x="1158" y="1970"/>
                  </a:lnTo>
                  <a:lnTo>
                    <a:pt x="1191" y="2075"/>
                  </a:lnTo>
                  <a:lnTo>
                    <a:pt x="1216" y="2192"/>
                  </a:lnTo>
                  <a:lnTo>
                    <a:pt x="1232" y="2322"/>
                  </a:lnTo>
                  <a:lnTo>
                    <a:pt x="1240" y="2453"/>
                  </a:lnTo>
                  <a:lnTo>
                    <a:pt x="1232" y="2609"/>
                  </a:lnTo>
                  <a:lnTo>
                    <a:pt x="1134" y="4396"/>
                  </a:lnTo>
                  <a:lnTo>
                    <a:pt x="1020" y="6183"/>
                  </a:lnTo>
                  <a:lnTo>
                    <a:pt x="881" y="7983"/>
                  </a:lnTo>
                  <a:lnTo>
                    <a:pt x="734" y="9770"/>
                  </a:lnTo>
                  <a:lnTo>
                    <a:pt x="571" y="11557"/>
                  </a:lnTo>
                  <a:lnTo>
                    <a:pt x="392" y="13344"/>
                  </a:lnTo>
                  <a:lnTo>
                    <a:pt x="204" y="15131"/>
                  </a:lnTo>
                  <a:lnTo>
                    <a:pt x="1" y="16905"/>
                  </a:lnTo>
                  <a:lnTo>
                    <a:pt x="5774" y="16605"/>
                  </a:lnTo>
                  <a:lnTo>
                    <a:pt x="8652" y="16448"/>
                  </a:lnTo>
                  <a:lnTo>
                    <a:pt x="11539" y="16279"/>
                  </a:lnTo>
                  <a:lnTo>
                    <a:pt x="11506" y="16122"/>
                  </a:lnTo>
                  <a:lnTo>
                    <a:pt x="11474" y="15952"/>
                  </a:lnTo>
                  <a:lnTo>
                    <a:pt x="11457" y="15783"/>
                  </a:lnTo>
                  <a:lnTo>
                    <a:pt x="11449" y="15613"/>
                  </a:lnTo>
                  <a:lnTo>
                    <a:pt x="11457" y="15431"/>
                  </a:lnTo>
                  <a:lnTo>
                    <a:pt x="11474" y="15248"/>
                  </a:lnTo>
                  <a:lnTo>
                    <a:pt x="11498" y="15052"/>
                  </a:lnTo>
                  <a:lnTo>
                    <a:pt x="11539" y="14857"/>
                  </a:lnTo>
                  <a:lnTo>
                    <a:pt x="11743" y="14022"/>
                  </a:lnTo>
                  <a:lnTo>
                    <a:pt x="11930" y="13187"/>
                  </a:lnTo>
                  <a:lnTo>
                    <a:pt x="12102" y="12353"/>
                  </a:lnTo>
                  <a:lnTo>
                    <a:pt x="12265" y="11531"/>
                  </a:lnTo>
                  <a:lnTo>
                    <a:pt x="12403" y="10696"/>
                  </a:lnTo>
                  <a:lnTo>
                    <a:pt x="12534" y="9861"/>
                  </a:lnTo>
                  <a:lnTo>
                    <a:pt x="12648" y="9027"/>
                  </a:lnTo>
                  <a:lnTo>
                    <a:pt x="12738" y="8179"/>
                  </a:lnTo>
                  <a:lnTo>
                    <a:pt x="12778" y="7761"/>
                  </a:lnTo>
                  <a:lnTo>
                    <a:pt x="12811" y="7344"/>
                  </a:lnTo>
                  <a:lnTo>
                    <a:pt x="12836" y="6914"/>
                  </a:lnTo>
                  <a:lnTo>
                    <a:pt x="12860" y="6496"/>
                  </a:lnTo>
                  <a:lnTo>
                    <a:pt x="12876" y="6066"/>
                  </a:lnTo>
                  <a:lnTo>
                    <a:pt x="12893" y="5635"/>
                  </a:lnTo>
                  <a:lnTo>
                    <a:pt x="12901" y="5205"/>
                  </a:lnTo>
                  <a:lnTo>
                    <a:pt x="12901" y="4775"/>
                  </a:lnTo>
                  <a:lnTo>
                    <a:pt x="12893" y="4344"/>
                  </a:lnTo>
                  <a:lnTo>
                    <a:pt x="12884" y="3914"/>
                  </a:lnTo>
                  <a:lnTo>
                    <a:pt x="12868" y="3470"/>
                  </a:lnTo>
                  <a:lnTo>
                    <a:pt x="12844" y="3040"/>
                  </a:lnTo>
                  <a:lnTo>
                    <a:pt x="12819" y="2596"/>
                  </a:lnTo>
                  <a:lnTo>
                    <a:pt x="12787" y="2153"/>
                  </a:lnTo>
                  <a:lnTo>
                    <a:pt x="12746" y="1709"/>
                  </a:lnTo>
                  <a:lnTo>
                    <a:pt x="12697" y="1266"/>
                  </a:lnTo>
                  <a:lnTo>
                    <a:pt x="12681" y="1083"/>
                  </a:lnTo>
                  <a:lnTo>
                    <a:pt x="12672" y="901"/>
                  </a:lnTo>
                  <a:lnTo>
                    <a:pt x="12672" y="744"/>
                  </a:lnTo>
                  <a:lnTo>
                    <a:pt x="12689" y="588"/>
                  </a:lnTo>
                  <a:lnTo>
                    <a:pt x="12705" y="431"/>
                  </a:lnTo>
                  <a:lnTo>
                    <a:pt x="12730" y="288"/>
                  </a:lnTo>
                  <a:lnTo>
                    <a:pt x="12762" y="144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-1522850" y="-2874300"/>
              <a:ext cx="418950" cy="663275"/>
            </a:xfrm>
            <a:custGeom>
              <a:avLst/>
              <a:gdLst/>
              <a:ahLst/>
              <a:cxnLst/>
              <a:rect l="l" t="t" r="r" b="b"/>
              <a:pathLst>
                <a:path w="16758" h="26531" extrusionOk="0">
                  <a:moveTo>
                    <a:pt x="8734" y="5701"/>
                  </a:moveTo>
                  <a:lnTo>
                    <a:pt x="9003" y="5714"/>
                  </a:lnTo>
                  <a:lnTo>
                    <a:pt x="9264" y="5753"/>
                  </a:lnTo>
                  <a:lnTo>
                    <a:pt x="9508" y="5818"/>
                  </a:lnTo>
                  <a:lnTo>
                    <a:pt x="9753" y="5896"/>
                  </a:lnTo>
                  <a:lnTo>
                    <a:pt x="9981" y="5988"/>
                  </a:lnTo>
                  <a:lnTo>
                    <a:pt x="10210" y="6092"/>
                  </a:lnTo>
                  <a:lnTo>
                    <a:pt x="10422" y="6222"/>
                  </a:lnTo>
                  <a:lnTo>
                    <a:pt x="10634" y="6366"/>
                  </a:lnTo>
                  <a:lnTo>
                    <a:pt x="10829" y="6522"/>
                  </a:lnTo>
                  <a:lnTo>
                    <a:pt x="11017" y="6692"/>
                  </a:lnTo>
                  <a:lnTo>
                    <a:pt x="11205" y="6875"/>
                  </a:lnTo>
                  <a:lnTo>
                    <a:pt x="11376" y="7070"/>
                  </a:lnTo>
                  <a:lnTo>
                    <a:pt x="11539" y="7279"/>
                  </a:lnTo>
                  <a:lnTo>
                    <a:pt x="11694" y="7501"/>
                  </a:lnTo>
                  <a:lnTo>
                    <a:pt x="11841" y="7735"/>
                  </a:lnTo>
                  <a:lnTo>
                    <a:pt x="11979" y="7983"/>
                  </a:lnTo>
                  <a:lnTo>
                    <a:pt x="12110" y="8231"/>
                  </a:lnTo>
                  <a:lnTo>
                    <a:pt x="12232" y="8492"/>
                  </a:lnTo>
                  <a:lnTo>
                    <a:pt x="12346" y="8779"/>
                  </a:lnTo>
                  <a:lnTo>
                    <a:pt x="12452" y="9053"/>
                  </a:lnTo>
                  <a:lnTo>
                    <a:pt x="12550" y="9340"/>
                  </a:lnTo>
                  <a:lnTo>
                    <a:pt x="12640" y="9640"/>
                  </a:lnTo>
                  <a:lnTo>
                    <a:pt x="12721" y="9953"/>
                  </a:lnTo>
                  <a:lnTo>
                    <a:pt x="12795" y="10266"/>
                  </a:lnTo>
                  <a:lnTo>
                    <a:pt x="12852" y="10579"/>
                  </a:lnTo>
                  <a:lnTo>
                    <a:pt x="12909" y="10905"/>
                  </a:lnTo>
                  <a:lnTo>
                    <a:pt x="12958" y="11231"/>
                  </a:lnTo>
                  <a:lnTo>
                    <a:pt x="12990" y="11557"/>
                  </a:lnTo>
                  <a:lnTo>
                    <a:pt x="13023" y="11896"/>
                  </a:lnTo>
                  <a:lnTo>
                    <a:pt x="13047" y="12235"/>
                  </a:lnTo>
                  <a:lnTo>
                    <a:pt x="13056" y="12574"/>
                  </a:lnTo>
                  <a:lnTo>
                    <a:pt x="13064" y="12914"/>
                  </a:lnTo>
                  <a:lnTo>
                    <a:pt x="13056" y="13266"/>
                  </a:lnTo>
                  <a:lnTo>
                    <a:pt x="13047" y="13605"/>
                  </a:lnTo>
                  <a:lnTo>
                    <a:pt x="13023" y="13957"/>
                  </a:lnTo>
                  <a:lnTo>
                    <a:pt x="12999" y="14296"/>
                  </a:lnTo>
                  <a:lnTo>
                    <a:pt x="12958" y="14635"/>
                  </a:lnTo>
                  <a:lnTo>
                    <a:pt x="12917" y="14987"/>
                  </a:lnTo>
                  <a:lnTo>
                    <a:pt x="12860" y="15326"/>
                  </a:lnTo>
                  <a:lnTo>
                    <a:pt x="12803" y="15666"/>
                  </a:lnTo>
                  <a:lnTo>
                    <a:pt x="12729" y="15992"/>
                  </a:lnTo>
                  <a:lnTo>
                    <a:pt x="12656" y="16318"/>
                  </a:lnTo>
                  <a:lnTo>
                    <a:pt x="12566" y="16644"/>
                  </a:lnTo>
                  <a:lnTo>
                    <a:pt x="12477" y="16970"/>
                  </a:lnTo>
                  <a:lnTo>
                    <a:pt x="12371" y="17283"/>
                  </a:lnTo>
                  <a:lnTo>
                    <a:pt x="12257" y="17596"/>
                  </a:lnTo>
                  <a:lnTo>
                    <a:pt x="12142" y="17896"/>
                  </a:lnTo>
                  <a:lnTo>
                    <a:pt x="12012" y="18196"/>
                  </a:lnTo>
                  <a:lnTo>
                    <a:pt x="11881" y="18483"/>
                  </a:lnTo>
                  <a:lnTo>
                    <a:pt x="11735" y="18757"/>
                  </a:lnTo>
                  <a:lnTo>
                    <a:pt x="11580" y="19031"/>
                  </a:lnTo>
                  <a:lnTo>
                    <a:pt x="11425" y="19292"/>
                  </a:lnTo>
                  <a:lnTo>
                    <a:pt x="11254" y="19539"/>
                  </a:lnTo>
                  <a:lnTo>
                    <a:pt x="11082" y="19774"/>
                  </a:lnTo>
                  <a:lnTo>
                    <a:pt x="10895" y="20009"/>
                  </a:lnTo>
                  <a:lnTo>
                    <a:pt x="10699" y="20218"/>
                  </a:lnTo>
                  <a:lnTo>
                    <a:pt x="10503" y="20426"/>
                  </a:lnTo>
                  <a:lnTo>
                    <a:pt x="10291" y="20609"/>
                  </a:lnTo>
                  <a:lnTo>
                    <a:pt x="10079" y="20792"/>
                  </a:lnTo>
                  <a:lnTo>
                    <a:pt x="9851" y="20961"/>
                  </a:lnTo>
                  <a:lnTo>
                    <a:pt x="9623" y="21105"/>
                  </a:lnTo>
                  <a:lnTo>
                    <a:pt x="9378" y="21235"/>
                  </a:lnTo>
                  <a:lnTo>
                    <a:pt x="9199" y="21352"/>
                  </a:lnTo>
                  <a:lnTo>
                    <a:pt x="9036" y="21496"/>
                  </a:lnTo>
                  <a:lnTo>
                    <a:pt x="8889" y="21639"/>
                  </a:lnTo>
                  <a:lnTo>
                    <a:pt x="8750" y="21796"/>
                  </a:lnTo>
                  <a:lnTo>
                    <a:pt x="8628" y="21978"/>
                  </a:lnTo>
                  <a:lnTo>
                    <a:pt x="8522" y="22161"/>
                  </a:lnTo>
                  <a:lnTo>
                    <a:pt x="8432" y="22370"/>
                  </a:lnTo>
                  <a:lnTo>
                    <a:pt x="8359" y="22578"/>
                  </a:lnTo>
                  <a:lnTo>
                    <a:pt x="8106" y="22461"/>
                  </a:lnTo>
                  <a:lnTo>
                    <a:pt x="7853" y="22318"/>
                  </a:lnTo>
                  <a:lnTo>
                    <a:pt x="7609" y="22161"/>
                  </a:lnTo>
                  <a:lnTo>
                    <a:pt x="7364" y="22005"/>
                  </a:lnTo>
                  <a:lnTo>
                    <a:pt x="7127" y="21822"/>
                  </a:lnTo>
                  <a:lnTo>
                    <a:pt x="6891" y="21639"/>
                  </a:lnTo>
                  <a:lnTo>
                    <a:pt x="6663" y="21431"/>
                  </a:lnTo>
                  <a:lnTo>
                    <a:pt x="6442" y="21222"/>
                  </a:lnTo>
                  <a:lnTo>
                    <a:pt x="6222" y="20987"/>
                  </a:lnTo>
                  <a:lnTo>
                    <a:pt x="6018" y="20752"/>
                  </a:lnTo>
                  <a:lnTo>
                    <a:pt x="5806" y="20505"/>
                  </a:lnTo>
                  <a:lnTo>
                    <a:pt x="5611" y="20231"/>
                  </a:lnTo>
                  <a:lnTo>
                    <a:pt x="5423" y="19970"/>
                  </a:lnTo>
                  <a:lnTo>
                    <a:pt x="5236" y="19683"/>
                  </a:lnTo>
                  <a:lnTo>
                    <a:pt x="5056" y="19383"/>
                  </a:lnTo>
                  <a:lnTo>
                    <a:pt x="4885" y="19083"/>
                  </a:lnTo>
                  <a:lnTo>
                    <a:pt x="4730" y="18757"/>
                  </a:lnTo>
                  <a:lnTo>
                    <a:pt x="4575" y="18431"/>
                  </a:lnTo>
                  <a:lnTo>
                    <a:pt x="4428" y="18105"/>
                  </a:lnTo>
                  <a:lnTo>
                    <a:pt x="4290" y="17752"/>
                  </a:lnTo>
                  <a:lnTo>
                    <a:pt x="4159" y="17400"/>
                  </a:lnTo>
                  <a:lnTo>
                    <a:pt x="4045" y="17035"/>
                  </a:lnTo>
                  <a:lnTo>
                    <a:pt x="3931" y="16657"/>
                  </a:lnTo>
                  <a:lnTo>
                    <a:pt x="3833" y="16279"/>
                  </a:lnTo>
                  <a:lnTo>
                    <a:pt x="3743" y="15887"/>
                  </a:lnTo>
                  <a:lnTo>
                    <a:pt x="3670" y="15496"/>
                  </a:lnTo>
                  <a:lnTo>
                    <a:pt x="3597" y="15079"/>
                  </a:lnTo>
                  <a:lnTo>
                    <a:pt x="3540" y="14674"/>
                  </a:lnTo>
                  <a:lnTo>
                    <a:pt x="3499" y="14244"/>
                  </a:lnTo>
                  <a:lnTo>
                    <a:pt x="3458" y="13813"/>
                  </a:lnTo>
                  <a:lnTo>
                    <a:pt x="3434" y="13383"/>
                  </a:lnTo>
                  <a:lnTo>
                    <a:pt x="3425" y="12927"/>
                  </a:lnTo>
                  <a:lnTo>
                    <a:pt x="3434" y="12535"/>
                  </a:lnTo>
                  <a:lnTo>
                    <a:pt x="3450" y="12144"/>
                  </a:lnTo>
                  <a:lnTo>
                    <a:pt x="3482" y="11766"/>
                  </a:lnTo>
                  <a:lnTo>
                    <a:pt x="3523" y="11401"/>
                  </a:lnTo>
                  <a:lnTo>
                    <a:pt x="3580" y="11048"/>
                  </a:lnTo>
                  <a:lnTo>
                    <a:pt x="3646" y="10696"/>
                  </a:lnTo>
                  <a:lnTo>
                    <a:pt x="3719" y="10357"/>
                  </a:lnTo>
                  <a:lnTo>
                    <a:pt x="3809" y="10031"/>
                  </a:lnTo>
                  <a:lnTo>
                    <a:pt x="3906" y="9718"/>
                  </a:lnTo>
                  <a:lnTo>
                    <a:pt x="4021" y="9405"/>
                  </a:lnTo>
                  <a:lnTo>
                    <a:pt x="4135" y="9105"/>
                  </a:lnTo>
                  <a:lnTo>
                    <a:pt x="4265" y="8831"/>
                  </a:lnTo>
                  <a:lnTo>
                    <a:pt x="4404" y="8557"/>
                  </a:lnTo>
                  <a:lnTo>
                    <a:pt x="4551" y="8283"/>
                  </a:lnTo>
                  <a:lnTo>
                    <a:pt x="4706" y="8035"/>
                  </a:lnTo>
                  <a:lnTo>
                    <a:pt x="4869" y="7801"/>
                  </a:lnTo>
                  <a:lnTo>
                    <a:pt x="5032" y="7579"/>
                  </a:lnTo>
                  <a:lnTo>
                    <a:pt x="5211" y="7357"/>
                  </a:lnTo>
                  <a:lnTo>
                    <a:pt x="5391" y="7162"/>
                  </a:lnTo>
                  <a:lnTo>
                    <a:pt x="5578" y="6966"/>
                  </a:lnTo>
                  <a:lnTo>
                    <a:pt x="5774" y="6783"/>
                  </a:lnTo>
                  <a:lnTo>
                    <a:pt x="5978" y="6627"/>
                  </a:lnTo>
                  <a:lnTo>
                    <a:pt x="6182" y="6470"/>
                  </a:lnTo>
                  <a:lnTo>
                    <a:pt x="6385" y="6327"/>
                  </a:lnTo>
                  <a:lnTo>
                    <a:pt x="6597" y="6209"/>
                  </a:lnTo>
                  <a:lnTo>
                    <a:pt x="6818" y="6092"/>
                  </a:lnTo>
                  <a:lnTo>
                    <a:pt x="7038" y="6001"/>
                  </a:lnTo>
                  <a:lnTo>
                    <a:pt x="7258" y="5909"/>
                  </a:lnTo>
                  <a:lnTo>
                    <a:pt x="7486" y="5844"/>
                  </a:lnTo>
                  <a:lnTo>
                    <a:pt x="7715" y="5792"/>
                  </a:lnTo>
                  <a:lnTo>
                    <a:pt x="7943" y="5740"/>
                  </a:lnTo>
                  <a:lnTo>
                    <a:pt x="8171" y="5714"/>
                  </a:lnTo>
                  <a:lnTo>
                    <a:pt x="8457" y="5701"/>
                  </a:lnTo>
                  <a:close/>
                  <a:moveTo>
                    <a:pt x="8489" y="1"/>
                  </a:moveTo>
                  <a:lnTo>
                    <a:pt x="8081" y="14"/>
                  </a:lnTo>
                  <a:lnTo>
                    <a:pt x="7674" y="53"/>
                  </a:lnTo>
                  <a:lnTo>
                    <a:pt x="7258" y="131"/>
                  </a:lnTo>
                  <a:lnTo>
                    <a:pt x="6850" y="249"/>
                  </a:lnTo>
                  <a:lnTo>
                    <a:pt x="6442" y="379"/>
                  </a:lnTo>
                  <a:lnTo>
                    <a:pt x="6051" y="549"/>
                  </a:lnTo>
                  <a:lnTo>
                    <a:pt x="5660" y="731"/>
                  </a:lnTo>
                  <a:lnTo>
                    <a:pt x="5276" y="953"/>
                  </a:lnTo>
                  <a:lnTo>
                    <a:pt x="4901" y="1201"/>
                  </a:lnTo>
                  <a:lnTo>
                    <a:pt x="4534" y="1462"/>
                  </a:lnTo>
                  <a:lnTo>
                    <a:pt x="4184" y="1749"/>
                  </a:lnTo>
                  <a:lnTo>
                    <a:pt x="3833" y="2062"/>
                  </a:lnTo>
                  <a:lnTo>
                    <a:pt x="3499" y="2401"/>
                  </a:lnTo>
                  <a:lnTo>
                    <a:pt x="3173" y="2766"/>
                  </a:lnTo>
                  <a:lnTo>
                    <a:pt x="2863" y="3144"/>
                  </a:lnTo>
                  <a:lnTo>
                    <a:pt x="2569" y="3549"/>
                  </a:lnTo>
                  <a:lnTo>
                    <a:pt x="2284" y="3979"/>
                  </a:lnTo>
                  <a:lnTo>
                    <a:pt x="2006" y="4422"/>
                  </a:lnTo>
                  <a:lnTo>
                    <a:pt x="1754" y="4879"/>
                  </a:lnTo>
                  <a:lnTo>
                    <a:pt x="1509" y="5362"/>
                  </a:lnTo>
                  <a:lnTo>
                    <a:pt x="1395" y="5609"/>
                  </a:lnTo>
                  <a:lnTo>
                    <a:pt x="1289" y="5870"/>
                  </a:lnTo>
                  <a:lnTo>
                    <a:pt x="1175" y="6118"/>
                  </a:lnTo>
                  <a:lnTo>
                    <a:pt x="1077" y="6392"/>
                  </a:lnTo>
                  <a:lnTo>
                    <a:pt x="979" y="6653"/>
                  </a:lnTo>
                  <a:lnTo>
                    <a:pt x="881" y="6927"/>
                  </a:lnTo>
                  <a:lnTo>
                    <a:pt x="792" y="7201"/>
                  </a:lnTo>
                  <a:lnTo>
                    <a:pt x="710" y="7475"/>
                  </a:lnTo>
                  <a:lnTo>
                    <a:pt x="628" y="7762"/>
                  </a:lnTo>
                  <a:lnTo>
                    <a:pt x="547" y="8048"/>
                  </a:lnTo>
                  <a:lnTo>
                    <a:pt x="473" y="8335"/>
                  </a:lnTo>
                  <a:lnTo>
                    <a:pt x="408" y="8635"/>
                  </a:lnTo>
                  <a:lnTo>
                    <a:pt x="351" y="8935"/>
                  </a:lnTo>
                  <a:lnTo>
                    <a:pt x="294" y="9235"/>
                  </a:lnTo>
                  <a:lnTo>
                    <a:pt x="237" y="9535"/>
                  </a:lnTo>
                  <a:lnTo>
                    <a:pt x="188" y="9848"/>
                  </a:lnTo>
                  <a:lnTo>
                    <a:pt x="147" y="10161"/>
                  </a:lnTo>
                  <a:lnTo>
                    <a:pt x="115" y="10474"/>
                  </a:lnTo>
                  <a:lnTo>
                    <a:pt x="82" y="10801"/>
                  </a:lnTo>
                  <a:lnTo>
                    <a:pt x="49" y="11127"/>
                  </a:lnTo>
                  <a:lnTo>
                    <a:pt x="33" y="11453"/>
                  </a:lnTo>
                  <a:lnTo>
                    <a:pt x="17" y="11779"/>
                  </a:lnTo>
                  <a:lnTo>
                    <a:pt x="9" y="12105"/>
                  </a:lnTo>
                  <a:lnTo>
                    <a:pt x="1" y="12444"/>
                  </a:lnTo>
                  <a:lnTo>
                    <a:pt x="1" y="12783"/>
                  </a:lnTo>
                  <a:lnTo>
                    <a:pt x="9" y="13122"/>
                  </a:lnTo>
                  <a:lnTo>
                    <a:pt x="25" y="13461"/>
                  </a:lnTo>
                  <a:lnTo>
                    <a:pt x="41" y="13813"/>
                  </a:lnTo>
                  <a:lnTo>
                    <a:pt x="66" y="14127"/>
                  </a:lnTo>
                  <a:lnTo>
                    <a:pt x="98" y="14427"/>
                  </a:lnTo>
                  <a:lnTo>
                    <a:pt x="164" y="15040"/>
                  </a:lnTo>
                  <a:lnTo>
                    <a:pt x="253" y="15640"/>
                  </a:lnTo>
                  <a:lnTo>
                    <a:pt x="359" y="16240"/>
                  </a:lnTo>
                  <a:lnTo>
                    <a:pt x="490" y="16826"/>
                  </a:lnTo>
                  <a:lnTo>
                    <a:pt x="628" y="17413"/>
                  </a:lnTo>
                  <a:lnTo>
                    <a:pt x="783" y="17987"/>
                  </a:lnTo>
                  <a:lnTo>
                    <a:pt x="963" y="18535"/>
                  </a:lnTo>
                  <a:lnTo>
                    <a:pt x="1150" y="19083"/>
                  </a:lnTo>
                  <a:lnTo>
                    <a:pt x="1354" y="19618"/>
                  </a:lnTo>
                  <a:lnTo>
                    <a:pt x="1574" y="20126"/>
                  </a:lnTo>
                  <a:lnTo>
                    <a:pt x="1811" y="20635"/>
                  </a:lnTo>
                  <a:lnTo>
                    <a:pt x="2055" y="21118"/>
                  </a:lnTo>
                  <a:lnTo>
                    <a:pt x="2316" y="21574"/>
                  </a:lnTo>
                  <a:lnTo>
                    <a:pt x="2585" y="22018"/>
                  </a:lnTo>
                  <a:lnTo>
                    <a:pt x="2863" y="22448"/>
                  </a:lnTo>
                  <a:lnTo>
                    <a:pt x="3156" y="22852"/>
                  </a:lnTo>
                  <a:lnTo>
                    <a:pt x="3466" y="23231"/>
                  </a:lnTo>
                  <a:lnTo>
                    <a:pt x="3776" y="23583"/>
                  </a:lnTo>
                  <a:lnTo>
                    <a:pt x="4102" y="23909"/>
                  </a:lnTo>
                  <a:lnTo>
                    <a:pt x="4436" y="24209"/>
                  </a:lnTo>
                  <a:lnTo>
                    <a:pt x="4779" y="24483"/>
                  </a:lnTo>
                  <a:lnTo>
                    <a:pt x="4950" y="24613"/>
                  </a:lnTo>
                  <a:lnTo>
                    <a:pt x="5130" y="24731"/>
                  </a:lnTo>
                  <a:lnTo>
                    <a:pt x="5301" y="24848"/>
                  </a:lnTo>
                  <a:lnTo>
                    <a:pt x="5480" y="24952"/>
                  </a:lnTo>
                  <a:lnTo>
                    <a:pt x="5668" y="25044"/>
                  </a:lnTo>
                  <a:lnTo>
                    <a:pt x="5847" y="25135"/>
                  </a:lnTo>
                  <a:lnTo>
                    <a:pt x="6035" y="25213"/>
                  </a:lnTo>
                  <a:lnTo>
                    <a:pt x="6214" y="25291"/>
                  </a:lnTo>
                  <a:lnTo>
                    <a:pt x="6402" y="25357"/>
                  </a:lnTo>
                  <a:lnTo>
                    <a:pt x="6589" y="25409"/>
                  </a:lnTo>
                  <a:lnTo>
                    <a:pt x="6785" y="25461"/>
                  </a:lnTo>
                  <a:lnTo>
                    <a:pt x="6972" y="25500"/>
                  </a:lnTo>
                  <a:lnTo>
                    <a:pt x="7168" y="25526"/>
                  </a:lnTo>
                  <a:lnTo>
                    <a:pt x="7356" y="25552"/>
                  </a:lnTo>
                  <a:lnTo>
                    <a:pt x="7551" y="25565"/>
                  </a:lnTo>
                  <a:lnTo>
                    <a:pt x="7747" y="25565"/>
                  </a:lnTo>
                  <a:lnTo>
                    <a:pt x="7943" y="25552"/>
                  </a:lnTo>
                  <a:lnTo>
                    <a:pt x="8147" y="25539"/>
                  </a:lnTo>
                  <a:lnTo>
                    <a:pt x="8342" y="25513"/>
                  </a:lnTo>
                  <a:lnTo>
                    <a:pt x="8538" y="25474"/>
                  </a:lnTo>
                  <a:lnTo>
                    <a:pt x="8612" y="25617"/>
                  </a:lnTo>
                  <a:lnTo>
                    <a:pt x="8693" y="25748"/>
                  </a:lnTo>
                  <a:lnTo>
                    <a:pt x="8775" y="25865"/>
                  </a:lnTo>
                  <a:lnTo>
                    <a:pt x="8856" y="25983"/>
                  </a:lnTo>
                  <a:lnTo>
                    <a:pt x="8954" y="26087"/>
                  </a:lnTo>
                  <a:lnTo>
                    <a:pt x="9052" y="26191"/>
                  </a:lnTo>
                  <a:lnTo>
                    <a:pt x="9150" y="26283"/>
                  </a:lnTo>
                  <a:lnTo>
                    <a:pt x="9256" y="26348"/>
                  </a:lnTo>
                  <a:lnTo>
                    <a:pt x="9370" y="26413"/>
                  </a:lnTo>
                  <a:lnTo>
                    <a:pt x="9484" y="26465"/>
                  </a:lnTo>
                  <a:lnTo>
                    <a:pt x="9606" y="26504"/>
                  </a:lnTo>
                  <a:lnTo>
                    <a:pt x="9729" y="26517"/>
                  </a:lnTo>
                  <a:lnTo>
                    <a:pt x="9859" y="26530"/>
                  </a:lnTo>
                  <a:lnTo>
                    <a:pt x="9990" y="26517"/>
                  </a:lnTo>
                  <a:lnTo>
                    <a:pt x="10128" y="26491"/>
                  </a:lnTo>
                  <a:lnTo>
                    <a:pt x="10275" y="26439"/>
                  </a:lnTo>
                  <a:lnTo>
                    <a:pt x="10471" y="26374"/>
                  </a:lnTo>
                  <a:lnTo>
                    <a:pt x="10666" y="26296"/>
                  </a:lnTo>
                  <a:lnTo>
                    <a:pt x="10862" y="26204"/>
                  </a:lnTo>
                  <a:lnTo>
                    <a:pt x="11058" y="26113"/>
                  </a:lnTo>
                  <a:lnTo>
                    <a:pt x="11245" y="26009"/>
                  </a:lnTo>
                  <a:lnTo>
                    <a:pt x="11433" y="25891"/>
                  </a:lnTo>
                  <a:lnTo>
                    <a:pt x="11620" y="25774"/>
                  </a:lnTo>
                  <a:lnTo>
                    <a:pt x="11800" y="25644"/>
                  </a:lnTo>
                  <a:lnTo>
                    <a:pt x="11979" y="25513"/>
                  </a:lnTo>
                  <a:lnTo>
                    <a:pt x="12159" y="25370"/>
                  </a:lnTo>
                  <a:lnTo>
                    <a:pt x="12330" y="25226"/>
                  </a:lnTo>
                  <a:lnTo>
                    <a:pt x="12501" y="25070"/>
                  </a:lnTo>
                  <a:lnTo>
                    <a:pt x="12672" y="24913"/>
                  </a:lnTo>
                  <a:lnTo>
                    <a:pt x="12835" y="24744"/>
                  </a:lnTo>
                  <a:lnTo>
                    <a:pt x="12999" y="24561"/>
                  </a:lnTo>
                  <a:lnTo>
                    <a:pt x="13162" y="24378"/>
                  </a:lnTo>
                  <a:lnTo>
                    <a:pt x="13472" y="24000"/>
                  </a:lnTo>
                  <a:lnTo>
                    <a:pt x="13765" y="23596"/>
                  </a:lnTo>
                  <a:lnTo>
                    <a:pt x="14050" y="23165"/>
                  </a:lnTo>
                  <a:lnTo>
                    <a:pt x="14328" y="22722"/>
                  </a:lnTo>
                  <a:lnTo>
                    <a:pt x="14589" y="22252"/>
                  </a:lnTo>
                  <a:lnTo>
                    <a:pt x="14833" y="21770"/>
                  </a:lnTo>
                  <a:lnTo>
                    <a:pt x="15062" y="21261"/>
                  </a:lnTo>
                  <a:lnTo>
                    <a:pt x="15282" y="20739"/>
                  </a:lnTo>
                  <a:lnTo>
                    <a:pt x="15486" y="20205"/>
                  </a:lnTo>
                  <a:lnTo>
                    <a:pt x="15681" y="19657"/>
                  </a:lnTo>
                  <a:lnTo>
                    <a:pt x="15853" y="19083"/>
                  </a:lnTo>
                  <a:lnTo>
                    <a:pt x="16016" y="18509"/>
                  </a:lnTo>
                  <a:lnTo>
                    <a:pt x="16162" y="17922"/>
                  </a:lnTo>
                  <a:lnTo>
                    <a:pt x="16293" y="17322"/>
                  </a:lnTo>
                  <a:lnTo>
                    <a:pt x="16407" y="16709"/>
                  </a:lnTo>
                  <a:lnTo>
                    <a:pt x="16505" y="16096"/>
                  </a:lnTo>
                  <a:lnTo>
                    <a:pt x="16595" y="15483"/>
                  </a:lnTo>
                  <a:lnTo>
                    <a:pt x="16660" y="14857"/>
                  </a:lnTo>
                  <a:lnTo>
                    <a:pt x="16709" y="14218"/>
                  </a:lnTo>
                  <a:lnTo>
                    <a:pt x="16741" y="13592"/>
                  </a:lnTo>
                  <a:lnTo>
                    <a:pt x="16758" y="12953"/>
                  </a:lnTo>
                  <a:lnTo>
                    <a:pt x="16758" y="12314"/>
                  </a:lnTo>
                  <a:lnTo>
                    <a:pt x="16733" y="11674"/>
                  </a:lnTo>
                  <a:lnTo>
                    <a:pt x="16701" y="11048"/>
                  </a:lnTo>
                  <a:lnTo>
                    <a:pt x="16668" y="10709"/>
                  </a:lnTo>
                  <a:lnTo>
                    <a:pt x="16635" y="10383"/>
                  </a:lnTo>
                  <a:lnTo>
                    <a:pt x="16603" y="10044"/>
                  </a:lnTo>
                  <a:lnTo>
                    <a:pt x="16554" y="9731"/>
                  </a:lnTo>
                  <a:lnTo>
                    <a:pt x="16513" y="9405"/>
                  </a:lnTo>
                  <a:lnTo>
                    <a:pt x="16456" y="9092"/>
                  </a:lnTo>
                  <a:lnTo>
                    <a:pt x="16399" y="8779"/>
                  </a:lnTo>
                  <a:lnTo>
                    <a:pt x="16334" y="8479"/>
                  </a:lnTo>
                  <a:lnTo>
                    <a:pt x="16268" y="8179"/>
                  </a:lnTo>
                  <a:lnTo>
                    <a:pt x="16195" y="7879"/>
                  </a:lnTo>
                  <a:lnTo>
                    <a:pt x="16122" y="7592"/>
                  </a:lnTo>
                  <a:lnTo>
                    <a:pt x="16040" y="7292"/>
                  </a:lnTo>
                  <a:lnTo>
                    <a:pt x="15959" y="7018"/>
                  </a:lnTo>
                  <a:lnTo>
                    <a:pt x="15869" y="6731"/>
                  </a:lnTo>
                  <a:lnTo>
                    <a:pt x="15779" y="6470"/>
                  </a:lnTo>
                  <a:lnTo>
                    <a:pt x="15681" y="6196"/>
                  </a:lnTo>
                  <a:lnTo>
                    <a:pt x="15575" y="5935"/>
                  </a:lnTo>
                  <a:lnTo>
                    <a:pt x="15469" y="5675"/>
                  </a:lnTo>
                  <a:lnTo>
                    <a:pt x="15363" y="5427"/>
                  </a:lnTo>
                  <a:lnTo>
                    <a:pt x="15249" y="5166"/>
                  </a:lnTo>
                  <a:lnTo>
                    <a:pt x="15135" y="4931"/>
                  </a:lnTo>
                  <a:lnTo>
                    <a:pt x="15013" y="4696"/>
                  </a:lnTo>
                  <a:lnTo>
                    <a:pt x="14760" y="4227"/>
                  </a:lnTo>
                  <a:lnTo>
                    <a:pt x="14491" y="3796"/>
                  </a:lnTo>
                  <a:lnTo>
                    <a:pt x="14214" y="3379"/>
                  </a:lnTo>
                  <a:lnTo>
                    <a:pt x="13928" y="2975"/>
                  </a:lnTo>
                  <a:lnTo>
                    <a:pt x="13618" y="2609"/>
                  </a:lnTo>
                  <a:lnTo>
                    <a:pt x="13308" y="2257"/>
                  </a:lnTo>
                  <a:lnTo>
                    <a:pt x="12982" y="1931"/>
                  </a:lnTo>
                  <a:lnTo>
                    <a:pt x="12648" y="1631"/>
                  </a:lnTo>
                  <a:lnTo>
                    <a:pt x="12305" y="1357"/>
                  </a:lnTo>
                  <a:lnTo>
                    <a:pt x="11955" y="1096"/>
                  </a:lnTo>
                  <a:lnTo>
                    <a:pt x="11588" y="875"/>
                  </a:lnTo>
                  <a:lnTo>
                    <a:pt x="11221" y="666"/>
                  </a:lnTo>
                  <a:lnTo>
                    <a:pt x="10846" y="497"/>
                  </a:lnTo>
                  <a:lnTo>
                    <a:pt x="10463" y="340"/>
                  </a:lnTo>
                  <a:lnTo>
                    <a:pt x="10079" y="223"/>
                  </a:lnTo>
                  <a:lnTo>
                    <a:pt x="9688" y="118"/>
                  </a:lnTo>
                  <a:lnTo>
                    <a:pt x="9288" y="53"/>
                  </a:lnTo>
                  <a:lnTo>
                    <a:pt x="8889" y="14"/>
                  </a:lnTo>
                  <a:lnTo>
                    <a:pt x="848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-1437225" y="-2731800"/>
              <a:ext cx="240975" cy="421975"/>
            </a:xfrm>
            <a:custGeom>
              <a:avLst/>
              <a:gdLst/>
              <a:ahLst/>
              <a:cxnLst/>
              <a:rect l="l" t="t" r="r" b="b"/>
              <a:pathLst>
                <a:path w="9639" h="16879" extrusionOk="0">
                  <a:moveTo>
                    <a:pt x="5032" y="1"/>
                  </a:moveTo>
                  <a:lnTo>
                    <a:pt x="4746" y="14"/>
                  </a:lnTo>
                  <a:lnTo>
                    <a:pt x="4518" y="40"/>
                  </a:lnTo>
                  <a:lnTo>
                    <a:pt x="4290" y="92"/>
                  </a:lnTo>
                  <a:lnTo>
                    <a:pt x="4061" y="144"/>
                  </a:lnTo>
                  <a:lnTo>
                    <a:pt x="3833" y="209"/>
                  </a:lnTo>
                  <a:lnTo>
                    <a:pt x="3613" y="301"/>
                  </a:lnTo>
                  <a:lnTo>
                    <a:pt x="3393" y="392"/>
                  </a:lnTo>
                  <a:lnTo>
                    <a:pt x="3172" y="509"/>
                  </a:lnTo>
                  <a:lnTo>
                    <a:pt x="2960" y="627"/>
                  </a:lnTo>
                  <a:lnTo>
                    <a:pt x="2757" y="770"/>
                  </a:lnTo>
                  <a:lnTo>
                    <a:pt x="2553" y="927"/>
                  </a:lnTo>
                  <a:lnTo>
                    <a:pt x="2349" y="1083"/>
                  </a:lnTo>
                  <a:lnTo>
                    <a:pt x="2153" y="1266"/>
                  </a:lnTo>
                  <a:lnTo>
                    <a:pt x="1966" y="1462"/>
                  </a:lnTo>
                  <a:lnTo>
                    <a:pt x="1786" y="1657"/>
                  </a:lnTo>
                  <a:lnTo>
                    <a:pt x="1607" y="1879"/>
                  </a:lnTo>
                  <a:lnTo>
                    <a:pt x="1444" y="2101"/>
                  </a:lnTo>
                  <a:lnTo>
                    <a:pt x="1281" y="2335"/>
                  </a:lnTo>
                  <a:lnTo>
                    <a:pt x="1126" y="2583"/>
                  </a:lnTo>
                  <a:lnTo>
                    <a:pt x="979" y="2857"/>
                  </a:lnTo>
                  <a:lnTo>
                    <a:pt x="840" y="3131"/>
                  </a:lnTo>
                  <a:lnTo>
                    <a:pt x="710" y="3405"/>
                  </a:lnTo>
                  <a:lnTo>
                    <a:pt x="596" y="3705"/>
                  </a:lnTo>
                  <a:lnTo>
                    <a:pt x="481" y="4018"/>
                  </a:lnTo>
                  <a:lnTo>
                    <a:pt x="384" y="4331"/>
                  </a:lnTo>
                  <a:lnTo>
                    <a:pt x="294" y="4657"/>
                  </a:lnTo>
                  <a:lnTo>
                    <a:pt x="221" y="4996"/>
                  </a:lnTo>
                  <a:lnTo>
                    <a:pt x="155" y="5348"/>
                  </a:lnTo>
                  <a:lnTo>
                    <a:pt x="98" y="5701"/>
                  </a:lnTo>
                  <a:lnTo>
                    <a:pt x="57" y="6066"/>
                  </a:lnTo>
                  <a:lnTo>
                    <a:pt x="25" y="6444"/>
                  </a:lnTo>
                  <a:lnTo>
                    <a:pt x="9" y="6835"/>
                  </a:lnTo>
                  <a:lnTo>
                    <a:pt x="0" y="7227"/>
                  </a:lnTo>
                  <a:lnTo>
                    <a:pt x="9" y="7683"/>
                  </a:lnTo>
                  <a:lnTo>
                    <a:pt x="33" y="8113"/>
                  </a:lnTo>
                  <a:lnTo>
                    <a:pt x="74" y="8544"/>
                  </a:lnTo>
                  <a:lnTo>
                    <a:pt x="115" y="8974"/>
                  </a:lnTo>
                  <a:lnTo>
                    <a:pt x="172" y="9379"/>
                  </a:lnTo>
                  <a:lnTo>
                    <a:pt x="245" y="9796"/>
                  </a:lnTo>
                  <a:lnTo>
                    <a:pt x="318" y="10187"/>
                  </a:lnTo>
                  <a:lnTo>
                    <a:pt x="408" y="10579"/>
                  </a:lnTo>
                  <a:lnTo>
                    <a:pt x="506" y="10957"/>
                  </a:lnTo>
                  <a:lnTo>
                    <a:pt x="620" y="11335"/>
                  </a:lnTo>
                  <a:lnTo>
                    <a:pt x="734" y="11700"/>
                  </a:lnTo>
                  <a:lnTo>
                    <a:pt x="865" y="12052"/>
                  </a:lnTo>
                  <a:lnTo>
                    <a:pt x="1003" y="12405"/>
                  </a:lnTo>
                  <a:lnTo>
                    <a:pt x="1150" y="12731"/>
                  </a:lnTo>
                  <a:lnTo>
                    <a:pt x="1305" y="13057"/>
                  </a:lnTo>
                  <a:lnTo>
                    <a:pt x="1460" y="13383"/>
                  </a:lnTo>
                  <a:lnTo>
                    <a:pt x="1631" y="13683"/>
                  </a:lnTo>
                  <a:lnTo>
                    <a:pt x="1811" y="13983"/>
                  </a:lnTo>
                  <a:lnTo>
                    <a:pt x="1998" y="14270"/>
                  </a:lnTo>
                  <a:lnTo>
                    <a:pt x="2186" y="14531"/>
                  </a:lnTo>
                  <a:lnTo>
                    <a:pt x="2381" y="14805"/>
                  </a:lnTo>
                  <a:lnTo>
                    <a:pt x="2593" y="15052"/>
                  </a:lnTo>
                  <a:lnTo>
                    <a:pt x="2797" y="15287"/>
                  </a:lnTo>
                  <a:lnTo>
                    <a:pt x="3017" y="15522"/>
                  </a:lnTo>
                  <a:lnTo>
                    <a:pt x="3238" y="15731"/>
                  </a:lnTo>
                  <a:lnTo>
                    <a:pt x="3466" y="15939"/>
                  </a:lnTo>
                  <a:lnTo>
                    <a:pt x="3702" y="16122"/>
                  </a:lnTo>
                  <a:lnTo>
                    <a:pt x="3939" y="16305"/>
                  </a:lnTo>
                  <a:lnTo>
                    <a:pt x="4184" y="16461"/>
                  </a:lnTo>
                  <a:lnTo>
                    <a:pt x="4428" y="16618"/>
                  </a:lnTo>
                  <a:lnTo>
                    <a:pt x="4681" y="16761"/>
                  </a:lnTo>
                  <a:lnTo>
                    <a:pt x="4934" y="16878"/>
                  </a:lnTo>
                  <a:lnTo>
                    <a:pt x="5007" y="16670"/>
                  </a:lnTo>
                  <a:lnTo>
                    <a:pt x="5097" y="16461"/>
                  </a:lnTo>
                  <a:lnTo>
                    <a:pt x="5203" y="16278"/>
                  </a:lnTo>
                  <a:lnTo>
                    <a:pt x="5325" y="16096"/>
                  </a:lnTo>
                  <a:lnTo>
                    <a:pt x="5464" y="15939"/>
                  </a:lnTo>
                  <a:lnTo>
                    <a:pt x="5611" y="15796"/>
                  </a:lnTo>
                  <a:lnTo>
                    <a:pt x="5774" y="15652"/>
                  </a:lnTo>
                  <a:lnTo>
                    <a:pt x="5953" y="15535"/>
                  </a:lnTo>
                  <a:lnTo>
                    <a:pt x="6198" y="15405"/>
                  </a:lnTo>
                  <a:lnTo>
                    <a:pt x="6426" y="15261"/>
                  </a:lnTo>
                  <a:lnTo>
                    <a:pt x="6654" y="15092"/>
                  </a:lnTo>
                  <a:lnTo>
                    <a:pt x="6866" y="14909"/>
                  </a:lnTo>
                  <a:lnTo>
                    <a:pt x="7078" y="14726"/>
                  </a:lnTo>
                  <a:lnTo>
                    <a:pt x="7274" y="14518"/>
                  </a:lnTo>
                  <a:lnTo>
                    <a:pt x="7470" y="14309"/>
                  </a:lnTo>
                  <a:lnTo>
                    <a:pt x="7657" y="14074"/>
                  </a:lnTo>
                  <a:lnTo>
                    <a:pt x="7829" y="13839"/>
                  </a:lnTo>
                  <a:lnTo>
                    <a:pt x="8000" y="13592"/>
                  </a:lnTo>
                  <a:lnTo>
                    <a:pt x="8155" y="13331"/>
                  </a:lnTo>
                  <a:lnTo>
                    <a:pt x="8310" y="13057"/>
                  </a:lnTo>
                  <a:lnTo>
                    <a:pt x="8456" y="12783"/>
                  </a:lnTo>
                  <a:lnTo>
                    <a:pt x="8587" y="12496"/>
                  </a:lnTo>
                  <a:lnTo>
                    <a:pt x="8717" y="12196"/>
                  </a:lnTo>
                  <a:lnTo>
                    <a:pt x="8832" y="11896"/>
                  </a:lnTo>
                  <a:lnTo>
                    <a:pt x="8946" y="11583"/>
                  </a:lnTo>
                  <a:lnTo>
                    <a:pt x="9052" y="11270"/>
                  </a:lnTo>
                  <a:lnTo>
                    <a:pt x="9141" y="10944"/>
                  </a:lnTo>
                  <a:lnTo>
                    <a:pt x="9231" y="10618"/>
                  </a:lnTo>
                  <a:lnTo>
                    <a:pt x="9304" y="10292"/>
                  </a:lnTo>
                  <a:lnTo>
                    <a:pt x="9378" y="9966"/>
                  </a:lnTo>
                  <a:lnTo>
                    <a:pt x="9435" y="9626"/>
                  </a:lnTo>
                  <a:lnTo>
                    <a:pt x="9492" y="9287"/>
                  </a:lnTo>
                  <a:lnTo>
                    <a:pt x="9533" y="8935"/>
                  </a:lnTo>
                  <a:lnTo>
                    <a:pt x="9574" y="8596"/>
                  </a:lnTo>
                  <a:lnTo>
                    <a:pt x="9598" y="8257"/>
                  </a:lnTo>
                  <a:lnTo>
                    <a:pt x="9622" y="7905"/>
                  </a:lnTo>
                  <a:lnTo>
                    <a:pt x="9631" y="7566"/>
                  </a:lnTo>
                  <a:lnTo>
                    <a:pt x="9639" y="7214"/>
                  </a:lnTo>
                  <a:lnTo>
                    <a:pt x="9631" y="6874"/>
                  </a:lnTo>
                  <a:lnTo>
                    <a:pt x="9622" y="6535"/>
                  </a:lnTo>
                  <a:lnTo>
                    <a:pt x="9598" y="6196"/>
                  </a:lnTo>
                  <a:lnTo>
                    <a:pt x="9565" y="5857"/>
                  </a:lnTo>
                  <a:lnTo>
                    <a:pt x="9533" y="5531"/>
                  </a:lnTo>
                  <a:lnTo>
                    <a:pt x="9484" y="5205"/>
                  </a:lnTo>
                  <a:lnTo>
                    <a:pt x="9427" y="4879"/>
                  </a:lnTo>
                  <a:lnTo>
                    <a:pt x="9370" y="4566"/>
                  </a:lnTo>
                  <a:lnTo>
                    <a:pt x="9296" y="4253"/>
                  </a:lnTo>
                  <a:lnTo>
                    <a:pt x="9215" y="3940"/>
                  </a:lnTo>
                  <a:lnTo>
                    <a:pt x="9125" y="3640"/>
                  </a:lnTo>
                  <a:lnTo>
                    <a:pt x="9027" y="3353"/>
                  </a:lnTo>
                  <a:lnTo>
                    <a:pt x="8921" y="3079"/>
                  </a:lnTo>
                  <a:lnTo>
                    <a:pt x="8807" y="2792"/>
                  </a:lnTo>
                  <a:lnTo>
                    <a:pt x="8685" y="2531"/>
                  </a:lnTo>
                  <a:lnTo>
                    <a:pt x="8554" y="2283"/>
                  </a:lnTo>
                  <a:lnTo>
                    <a:pt x="8416" y="2035"/>
                  </a:lnTo>
                  <a:lnTo>
                    <a:pt x="8269" y="1801"/>
                  </a:lnTo>
                  <a:lnTo>
                    <a:pt x="8114" y="1579"/>
                  </a:lnTo>
                  <a:lnTo>
                    <a:pt x="7951" y="1370"/>
                  </a:lnTo>
                  <a:lnTo>
                    <a:pt x="7780" y="1175"/>
                  </a:lnTo>
                  <a:lnTo>
                    <a:pt x="7592" y="992"/>
                  </a:lnTo>
                  <a:lnTo>
                    <a:pt x="7404" y="822"/>
                  </a:lnTo>
                  <a:lnTo>
                    <a:pt x="7209" y="666"/>
                  </a:lnTo>
                  <a:lnTo>
                    <a:pt x="6997" y="522"/>
                  </a:lnTo>
                  <a:lnTo>
                    <a:pt x="6785" y="392"/>
                  </a:lnTo>
                  <a:lnTo>
                    <a:pt x="6556" y="288"/>
                  </a:lnTo>
                  <a:lnTo>
                    <a:pt x="6328" y="196"/>
                  </a:lnTo>
                  <a:lnTo>
                    <a:pt x="6083" y="118"/>
                  </a:lnTo>
                  <a:lnTo>
                    <a:pt x="5839" y="53"/>
                  </a:lnTo>
                  <a:lnTo>
                    <a:pt x="5578" y="14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-1328975" y="-4184800"/>
              <a:ext cx="418350" cy="359700"/>
            </a:xfrm>
            <a:custGeom>
              <a:avLst/>
              <a:gdLst/>
              <a:ahLst/>
              <a:cxnLst/>
              <a:rect l="l" t="t" r="r" b="b"/>
              <a:pathLst>
                <a:path w="16734" h="14388" extrusionOk="0">
                  <a:moveTo>
                    <a:pt x="15363" y="1"/>
                  </a:moveTo>
                  <a:lnTo>
                    <a:pt x="15249" y="79"/>
                  </a:lnTo>
                  <a:lnTo>
                    <a:pt x="15176" y="105"/>
                  </a:lnTo>
                  <a:lnTo>
                    <a:pt x="15102" y="118"/>
                  </a:lnTo>
                  <a:lnTo>
                    <a:pt x="11343" y="392"/>
                  </a:lnTo>
                  <a:lnTo>
                    <a:pt x="7568" y="640"/>
                  </a:lnTo>
                  <a:lnTo>
                    <a:pt x="3792" y="862"/>
                  </a:lnTo>
                  <a:lnTo>
                    <a:pt x="0" y="1083"/>
                  </a:lnTo>
                  <a:lnTo>
                    <a:pt x="742" y="4396"/>
                  </a:lnTo>
                  <a:lnTo>
                    <a:pt x="1109" y="6053"/>
                  </a:lnTo>
                  <a:lnTo>
                    <a:pt x="1468" y="7709"/>
                  </a:lnTo>
                  <a:lnTo>
                    <a:pt x="1819" y="9366"/>
                  </a:lnTo>
                  <a:lnTo>
                    <a:pt x="2161" y="11035"/>
                  </a:lnTo>
                  <a:lnTo>
                    <a:pt x="2496" y="12705"/>
                  </a:lnTo>
                  <a:lnTo>
                    <a:pt x="2805" y="14387"/>
                  </a:lnTo>
                  <a:lnTo>
                    <a:pt x="6214" y="14322"/>
                  </a:lnTo>
                  <a:lnTo>
                    <a:pt x="9622" y="14244"/>
                  </a:lnTo>
                  <a:lnTo>
                    <a:pt x="13023" y="14166"/>
                  </a:lnTo>
                  <a:lnTo>
                    <a:pt x="16415" y="14048"/>
                  </a:lnTo>
                  <a:lnTo>
                    <a:pt x="16497" y="14061"/>
                  </a:lnTo>
                  <a:lnTo>
                    <a:pt x="16570" y="14087"/>
                  </a:lnTo>
                  <a:lnTo>
                    <a:pt x="16651" y="14126"/>
                  </a:lnTo>
                  <a:lnTo>
                    <a:pt x="16733" y="14139"/>
                  </a:lnTo>
                  <a:lnTo>
                    <a:pt x="16733" y="14139"/>
                  </a:lnTo>
                  <a:lnTo>
                    <a:pt x="16725" y="12874"/>
                  </a:lnTo>
                  <a:lnTo>
                    <a:pt x="16717" y="12235"/>
                  </a:lnTo>
                  <a:lnTo>
                    <a:pt x="16700" y="11596"/>
                  </a:lnTo>
                  <a:lnTo>
                    <a:pt x="16684" y="10944"/>
                  </a:lnTo>
                  <a:lnTo>
                    <a:pt x="16651" y="10305"/>
                  </a:lnTo>
                  <a:lnTo>
                    <a:pt x="16619" y="9666"/>
                  </a:lnTo>
                  <a:lnTo>
                    <a:pt x="16570" y="9014"/>
                  </a:lnTo>
                  <a:lnTo>
                    <a:pt x="16529" y="8479"/>
                  </a:lnTo>
                  <a:lnTo>
                    <a:pt x="16472" y="7957"/>
                  </a:lnTo>
                  <a:lnTo>
                    <a:pt x="16407" y="7435"/>
                  </a:lnTo>
                  <a:lnTo>
                    <a:pt x="16333" y="6914"/>
                  </a:lnTo>
                  <a:lnTo>
                    <a:pt x="16260" y="6392"/>
                  </a:lnTo>
                  <a:lnTo>
                    <a:pt x="16179" y="5870"/>
                  </a:lnTo>
                  <a:lnTo>
                    <a:pt x="15999" y="4853"/>
                  </a:lnTo>
                  <a:lnTo>
                    <a:pt x="15820" y="3822"/>
                  </a:lnTo>
                  <a:lnTo>
                    <a:pt x="15648" y="2792"/>
                  </a:lnTo>
                  <a:lnTo>
                    <a:pt x="15567" y="2270"/>
                  </a:lnTo>
                  <a:lnTo>
                    <a:pt x="15494" y="1762"/>
                  </a:lnTo>
                  <a:lnTo>
                    <a:pt x="15428" y="1240"/>
                  </a:lnTo>
                  <a:lnTo>
                    <a:pt x="15363" y="705"/>
                  </a:lnTo>
                  <a:lnTo>
                    <a:pt x="15355" y="522"/>
                  </a:lnTo>
                  <a:lnTo>
                    <a:pt x="15347" y="353"/>
                  </a:lnTo>
                  <a:lnTo>
                    <a:pt x="15355" y="183"/>
                  </a:lnTo>
                  <a:lnTo>
                    <a:pt x="153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-853575" y="-8454125"/>
              <a:ext cx="287050" cy="1705100"/>
            </a:xfrm>
            <a:custGeom>
              <a:avLst/>
              <a:gdLst/>
              <a:ahLst/>
              <a:cxnLst/>
              <a:rect l="l" t="t" r="r" b="b"/>
              <a:pathLst>
                <a:path w="11482" h="68204" extrusionOk="0">
                  <a:moveTo>
                    <a:pt x="6548" y="1"/>
                  </a:moveTo>
                  <a:lnTo>
                    <a:pt x="5317" y="27"/>
                  </a:lnTo>
                  <a:lnTo>
                    <a:pt x="4077" y="92"/>
                  </a:lnTo>
                  <a:lnTo>
                    <a:pt x="2838" y="157"/>
                  </a:lnTo>
                  <a:lnTo>
                    <a:pt x="1598" y="249"/>
                  </a:lnTo>
                  <a:lnTo>
                    <a:pt x="1435" y="8583"/>
                  </a:lnTo>
                  <a:lnTo>
                    <a:pt x="1264" y="16931"/>
                  </a:lnTo>
                  <a:lnTo>
                    <a:pt x="1077" y="25278"/>
                  </a:lnTo>
                  <a:lnTo>
                    <a:pt x="889" y="33613"/>
                  </a:lnTo>
                  <a:lnTo>
                    <a:pt x="685" y="41960"/>
                  </a:lnTo>
                  <a:lnTo>
                    <a:pt x="473" y="50308"/>
                  </a:lnTo>
                  <a:lnTo>
                    <a:pt x="253" y="58656"/>
                  </a:lnTo>
                  <a:lnTo>
                    <a:pt x="25" y="66990"/>
                  </a:lnTo>
                  <a:lnTo>
                    <a:pt x="8" y="67290"/>
                  </a:lnTo>
                  <a:lnTo>
                    <a:pt x="8" y="67603"/>
                  </a:lnTo>
                  <a:lnTo>
                    <a:pt x="8" y="67903"/>
                  </a:lnTo>
                  <a:lnTo>
                    <a:pt x="0" y="68203"/>
                  </a:lnTo>
                  <a:lnTo>
                    <a:pt x="930" y="68125"/>
                  </a:lnTo>
                  <a:lnTo>
                    <a:pt x="1770" y="68047"/>
                  </a:lnTo>
                  <a:lnTo>
                    <a:pt x="2520" y="67968"/>
                  </a:lnTo>
                  <a:lnTo>
                    <a:pt x="2862" y="67916"/>
                  </a:lnTo>
                  <a:lnTo>
                    <a:pt x="3189" y="67851"/>
                  </a:lnTo>
                  <a:lnTo>
                    <a:pt x="3498" y="67786"/>
                  </a:lnTo>
                  <a:lnTo>
                    <a:pt x="3792" y="67694"/>
                  </a:lnTo>
                  <a:lnTo>
                    <a:pt x="4061" y="67603"/>
                  </a:lnTo>
                  <a:lnTo>
                    <a:pt x="4322" y="67486"/>
                  </a:lnTo>
                  <a:lnTo>
                    <a:pt x="4559" y="67355"/>
                  </a:lnTo>
                  <a:lnTo>
                    <a:pt x="4787" y="67199"/>
                  </a:lnTo>
                  <a:lnTo>
                    <a:pt x="5007" y="67029"/>
                  </a:lnTo>
                  <a:lnTo>
                    <a:pt x="5105" y="66938"/>
                  </a:lnTo>
                  <a:lnTo>
                    <a:pt x="5203" y="66834"/>
                  </a:lnTo>
                  <a:lnTo>
                    <a:pt x="5301" y="66716"/>
                  </a:lnTo>
                  <a:lnTo>
                    <a:pt x="5398" y="66612"/>
                  </a:lnTo>
                  <a:lnTo>
                    <a:pt x="5488" y="66481"/>
                  </a:lnTo>
                  <a:lnTo>
                    <a:pt x="5578" y="66351"/>
                  </a:lnTo>
                  <a:lnTo>
                    <a:pt x="5659" y="66221"/>
                  </a:lnTo>
                  <a:lnTo>
                    <a:pt x="5749" y="66077"/>
                  </a:lnTo>
                  <a:lnTo>
                    <a:pt x="5831" y="65921"/>
                  </a:lnTo>
                  <a:lnTo>
                    <a:pt x="5904" y="65764"/>
                  </a:lnTo>
                  <a:lnTo>
                    <a:pt x="6059" y="65412"/>
                  </a:lnTo>
                  <a:lnTo>
                    <a:pt x="6206" y="65034"/>
                  </a:lnTo>
                  <a:lnTo>
                    <a:pt x="6344" y="64616"/>
                  </a:lnTo>
                  <a:lnTo>
                    <a:pt x="6475" y="64160"/>
                  </a:lnTo>
                  <a:lnTo>
                    <a:pt x="6605" y="63664"/>
                  </a:lnTo>
                  <a:lnTo>
                    <a:pt x="6728" y="63116"/>
                  </a:lnTo>
                  <a:lnTo>
                    <a:pt x="6850" y="62529"/>
                  </a:lnTo>
                  <a:lnTo>
                    <a:pt x="6972" y="61890"/>
                  </a:lnTo>
                  <a:lnTo>
                    <a:pt x="7086" y="61212"/>
                  </a:lnTo>
                  <a:lnTo>
                    <a:pt x="7209" y="60482"/>
                  </a:lnTo>
                  <a:lnTo>
                    <a:pt x="7323" y="59686"/>
                  </a:lnTo>
                  <a:lnTo>
                    <a:pt x="7445" y="58851"/>
                  </a:lnTo>
                  <a:lnTo>
                    <a:pt x="7535" y="58186"/>
                  </a:lnTo>
                  <a:lnTo>
                    <a:pt x="7616" y="57521"/>
                  </a:lnTo>
                  <a:lnTo>
                    <a:pt x="7690" y="56843"/>
                  </a:lnTo>
                  <a:lnTo>
                    <a:pt x="7755" y="56164"/>
                  </a:lnTo>
                  <a:lnTo>
                    <a:pt x="7820" y="55473"/>
                  </a:lnTo>
                  <a:lnTo>
                    <a:pt x="7869" y="54782"/>
                  </a:lnTo>
                  <a:lnTo>
                    <a:pt x="7926" y="54090"/>
                  </a:lnTo>
                  <a:lnTo>
                    <a:pt x="7975" y="53386"/>
                  </a:lnTo>
                  <a:lnTo>
                    <a:pt x="8049" y="51991"/>
                  </a:lnTo>
                  <a:lnTo>
                    <a:pt x="8122" y="50569"/>
                  </a:lnTo>
                  <a:lnTo>
                    <a:pt x="8171" y="49147"/>
                  </a:lnTo>
                  <a:lnTo>
                    <a:pt x="8220" y="47712"/>
                  </a:lnTo>
                  <a:lnTo>
                    <a:pt x="8293" y="44856"/>
                  </a:lnTo>
                  <a:lnTo>
                    <a:pt x="8367" y="42000"/>
                  </a:lnTo>
                  <a:lnTo>
                    <a:pt x="8407" y="40591"/>
                  </a:lnTo>
                  <a:lnTo>
                    <a:pt x="8464" y="39195"/>
                  </a:lnTo>
                  <a:lnTo>
                    <a:pt x="8522" y="37813"/>
                  </a:lnTo>
                  <a:lnTo>
                    <a:pt x="8595" y="36443"/>
                  </a:lnTo>
                  <a:lnTo>
                    <a:pt x="8742" y="34174"/>
                  </a:lnTo>
                  <a:lnTo>
                    <a:pt x="8888" y="31891"/>
                  </a:lnTo>
                  <a:lnTo>
                    <a:pt x="9043" y="29609"/>
                  </a:lnTo>
                  <a:lnTo>
                    <a:pt x="9198" y="27339"/>
                  </a:lnTo>
                  <a:lnTo>
                    <a:pt x="9370" y="25070"/>
                  </a:lnTo>
                  <a:lnTo>
                    <a:pt x="9533" y="22800"/>
                  </a:lnTo>
                  <a:lnTo>
                    <a:pt x="9712" y="20531"/>
                  </a:lnTo>
                  <a:lnTo>
                    <a:pt x="9891" y="18261"/>
                  </a:lnTo>
                  <a:lnTo>
                    <a:pt x="10267" y="13722"/>
                  </a:lnTo>
                  <a:lnTo>
                    <a:pt x="10658" y="9196"/>
                  </a:lnTo>
                  <a:lnTo>
                    <a:pt x="11066" y="4683"/>
                  </a:lnTo>
                  <a:lnTo>
                    <a:pt x="11482" y="157"/>
                  </a:lnTo>
                  <a:lnTo>
                    <a:pt x="10862" y="118"/>
                  </a:lnTo>
                  <a:lnTo>
                    <a:pt x="10250" y="66"/>
                  </a:lnTo>
                  <a:lnTo>
                    <a:pt x="9631" y="40"/>
                  </a:lnTo>
                  <a:lnTo>
                    <a:pt x="9011" y="14"/>
                  </a:lnTo>
                  <a:lnTo>
                    <a:pt x="77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-571850" y="-7763150"/>
              <a:ext cx="389000" cy="675325"/>
            </a:xfrm>
            <a:custGeom>
              <a:avLst/>
              <a:gdLst/>
              <a:ahLst/>
              <a:cxnLst/>
              <a:rect l="l" t="t" r="r" b="b"/>
              <a:pathLst>
                <a:path w="15560" h="27013" extrusionOk="0">
                  <a:moveTo>
                    <a:pt x="4934" y="0"/>
                  </a:moveTo>
                  <a:lnTo>
                    <a:pt x="4094" y="431"/>
                  </a:lnTo>
                  <a:lnTo>
                    <a:pt x="3246" y="848"/>
                  </a:lnTo>
                  <a:lnTo>
                    <a:pt x="2822" y="1044"/>
                  </a:lnTo>
                  <a:lnTo>
                    <a:pt x="2398" y="1239"/>
                  </a:lnTo>
                  <a:lnTo>
                    <a:pt x="1966" y="1422"/>
                  </a:lnTo>
                  <a:lnTo>
                    <a:pt x="1525" y="1591"/>
                  </a:lnTo>
                  <a:lnTo>
                    <a:pt x="1313" y="4774"/>
                  </a:lnTo>
                  <a:lnTo>
                    <a:pt x="1101" y="7956"/>
                  </a:lnTo>
                  <a:lnTo>
                    <a:pt x="898" y="11126"/>
                  </a:lnTo>
                  <a:lnTo>
                    <a:pt x="710" y="14308"/>
                  </a:lnTo>
                  <a:lnTo>
                    <a:pt x="514" y="17478"/>
                  </a:lnTo>
                  <a:lnTo>
                    <a:pt x="335" y="20660"/>
                  </a:lnTo>
                  <a:lnTo>
                    <a:pt x="164" y="23843"/>
                  </a:lnTo>
                  <a:lnTo>
                    <a:pt x="1" y="27012"/>
                  </a:lnTo>
                  <a:lnTo>
                    <a:pt x="1052" y="26999"/>
                  </a:lnTo>
                  <a:lnTo>
                    <a:pt x="2096" y="26934"/>
                  </a:lnTo>
                  <a:lnTo>
                    <a:pt x="3124" y="26856"/>
                  </a:lnTo>
                  <a:lnTo>
                    <a:pt x="4143" y="26738"/>
                  </a:lnTo>
                  <a:lnTo>
                    <a:pt x="5154" y="26608"/>
                  </a:lnTo>
                  <a:lnTo>
                    <a:pt x="6149" y="26438"/>
                  </a:lnTo>
                  <a:lnTo>
                    <a:pt x="7136" y="26230"/>
                  </a:lnTo>
                  <a:lnTo>
                    <a:pt x="8114" y="26008"/>
                  </a:lnTo>
                  <a:lnTo>
                    <a:pt x="9084" y="25760"/>
                  </a:lnTo>
                  <a:lnTo>
                    <a:pt x="10039" y="25473"/>
                  </a:lnTo>
                  <a:lnTo>
                    <a:pt x="10984" y="25173"/>
                  </a:lnTo>
                  <a:lnTo>
                    <a:pt x="11914" y="24834"/>
                  </a:lnTo>
                  <a:lnTo>
                    <a:pt x="12844" y="24469"/>
                  </a:lnTo>
                  <a:lnTo>
                    <a:pt x="13757" y="24091"/>
                  </a:lnTo>
                  <a:lnTo>
                    <a:pt x="14662" y="23673"/>
                  </a:lnTo>
                  <a:lnTo>
                    <a:pt x="15559" y="23243"/>
                  </a:lnTo>
                  <a:lnTo>
                    <a:pt x="15535" y="23191"/>
                  </a:lnTo>
                  <a:lnTo>
                    <a:pt x="15502" y="23139"/>
                  </a:lnTo>
                  <a:lnTo>
                    <a:pt x="15429" y="23034"/>
                  </a:lnTo>
                  <a:lnTo>
                    <a:pt x="14711" y="21691"/>
                  </a:lnTo>
                  <a:lnTo>
                    <a:pt x="14010" y="20334"/>
                  </a:lnTo>
                  <a:lnTo>
                    <a:pt x="13308" y="18952"/>
                  </a:lnTo>
                  <a:lnTo>
                    <a:pt x="12615" y="17556"/>
                  </a:lnTo>
                  <a:lnTo>
                    <a:pt x="11922" y="16147"/>
                  </a:lnTo>
                  <a:lnTo>
                    <a:pt x="11245" y="14726"/>
                  </a:lnTo>
                  <a:lnTo>
                    <a:pt x="10569" y="13278"/>
                  </a:lnTo>
                  <a:lnTo>
                    <a:pt x="9908" y="11830"/>
                  </a:lnTo>
                  <a:lnTo>
                    <a:pt x="9248" y="10369"/>
                  </a:lnTo>
                  <a:lnTo>
                    <a:pt x="8603" y="8909"/>
                  </a:lnTo>
                  <a:lnTo>
                    <a:pt x="7959" y="7422"/>
                  </a:lnTo>
                  <a:lnTo>
                    <a:pt x="7331" y="5948"/>
                  </a:lnTo>
                  <a:lnTo>
                    <a:pt x="6720" y="4461"/>
                  </a:lnTo>
                  <a:lnTo>
                    <a:pt x="6108" y="2974"/>
                  </a:lnTo>
                  <a:lnTo>
                    <a:pt x="5513" y="1487"/>
                  </a:lnTo>
                  <a:lnTo>
                    <a:pt x="493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-375725" y="-8075550"/>
              <a:ext cx="604450" cy="876525"/>
            </a:xfrm>
            <a:custGeom>
              <a:avLst/>
              <a:gdLst/>
              <a:ahLst/>
              <a:cxnLst/>
              <a:rect l="l" t="t" r="r" b="b"/>
              <a:pathLst>
                <a:path w="24178" h="35061" extrusionOk="0">
                  <a:moveTo>
                    <a:pt x="11856" y="1"/>
                  </a:moveTo>
                  <a:lnTo>
                    <a:pt x="11791" y="79"/>
                  </a:lnTo>
                  <a:lnTo>
                    <a:pt x="11726" y="170"/>
                  </a:lnTo>
                  <a:lnTo>
                    <a:pt x="11653" y="249"/>
                  </a:lnTo>
                  <a:lnTo>
                    <a:pt x="11595" y="327"/>
                  </a:lnTo>
                  <a:lnTo>
                    <a:pt x="10935" y="1123"/>
                  </a:lnTo>
                  <a:lnTo>
                    <a:pt x="10266" y="1892"/>
                  </a:lnTo>
                  <a:lnTo>
                    <a:pt x="9598" y="2649"/>
                  </a:lnTo>
                  <a:lnTo>
                    <a:pt x="8913" y="3379"/>
                  </a:lnTo>
                  <a:lnTo>
                    <a:pt x="8220" y="4096"/>
                  </a:lnTo>
                  <a:lnTo>
                    <a:pt x="7518" y="4801"/>
                  </a:lnTo>
                  <a:lnTo>
                    <a:pt x="6809" y="5492"/>
                  </a:lnTo>
                  <a:lnTo>
                    <a:pt x="6091" y="6157"/>
                  </a:lnTo>
                  <a:lnTo>
                    <a:pt x="5366" y="6809"/>
                  </a:lnTo>
                  <a:lnTo>
                    <a:pt x="4632" y="7435"/>
                  </a:lnTo>
                  <a:lnTo>
                    <a:pt x="3881" y="8048"/>
                  </a:lnTo>
                  <a:lnTo>
                    <a:pt x="3123" y="8648"/>
                  </a:lnTo>
                  <a:lnTo>
                    <a:pt x="2357" y="9222"/>
                  </a:lnTo>
                  <a:lnTo>
                    <a:pt x="1582" y="9770"/>
                  </a:lnTo>
                  <a:lnTo>
                    <a:pt x="799" y="10305"/>
                  </a:lnTo>
                  <a:lnTo>
                    <a:pt x="0" y="10814"/>
                  </a:lnTo>
                  <a:lnTo>
                    <a:pt x="620" y="12170"/>
                  </a:lnTo>
                  <a:lnTo>
                    <a:pt x="1231" y="13540"/>
                  </a:lnTo>
                  <a:lnTo>
                    <a:pt x="1843" y="14922"/>
                  </a:lnTo>
                  <a:lnTo>
                    <a:pt x="2446" y="16331"/>
                  </a:lnTo>
                  <a:lnTo>
                    <a:pt x="3042" y="17739"/>
                  </a:lnTo>
                  <a:lnTo>
                    <a:pt x="3629" y="19161"/>
                  </a:lnTo>
                  <a:lnTo>
                    <a:pt x="4216" y="20596"/>
                  </a:lnTo>
                  <a:lnTo>
                    <a:pt x="4787" y="22044"/>
                  </a:lnTo>
                  <a:lnTo>
                    <a:pt x="5349" y="23491"/>
                  </a:lnTo>
                  <a:lnTo>
                    <a:pt x="5912" y="24952"/>
                  </a:lnTo>
                  <a:lnTo>
                    <a:pt x="6458" y="26413"/>
                  </a:lnTo>
                  <a:lnTo>
                    <a:pt x="6996" y="27874"/>
                  </a:lnTo>
                  <a:lnTo>
                    <a:pt x="7518" y="29348"/>
                  </a:lnTo>
                  <a:lnTo>
                    <a:pt x="8032" y="30822"/>
                  </a:lnTo>
                  <a:lnTo>
                    <a:pt x="8538" y="32295"/>
                  </a:lnTo>
                  <a:lnTo>
                    <a:pt x="9019" y="33769"/>
                  </a:lnTo>
                  <a:lnTo>
                    <a:pt x="9076" y="33939"/>
                  </a:lnTo>
                  <a:lnTo>
                    <a:pt x="9108" y="34108"/>
                  </a:lnTo>
                  <a:lnTo>
                    <a:pt x="9125" y="34278"/>
                  </a:lnTo>
                  <a:lnTo>
                    <a:pt x="9133" y="34448"/>
                  </a:lnTo>
                  <a:lnTo>
                    <a:pt x="9125" y="34604"/>
                  </a:lnTo>
                  <a:lnTo>
                    <a:pt x="9100" y="34774"/>
                  </a:lnTo>
                  <a:lnTo>
                    <a:pt x="9068" y="34917"/>
                  </a:lnTo>
                  <a:lnTo>
                    <a:pt x="9019" y="35061"/>
                  </a:lnTo>
                  <a:lnTo>
                    <a:pt x="9549" y="34774"/>
                  </a:lnTo>
                  <a:lnTo>
                    <a:pt x="10071" y="34461"/>
                  </a:lnTo>
                  <a:lnTo>
                    <a:pt x="10592" y="34148"/>
                  </a:lnTo>
                  <a:lnTo>
                    <a:pt x="11106" y="33835"/>
                  </a:lnTo>
                  <a:lnTo>
                    <a:pt x="11620" y="33495"/>
                  </a:lnTo>
                  <a:lnTo>
                    <a:pt x="12134" y="33156"/>
                  </a:lnTo>
                  <a:lnTo>
                    <a:pt x="12639" y="32817"/>
                  </a:lnTo>
                  <a:lnTo>
                    <a:pt x="13137" y="32452"/>
                  </a:lnTo>
                  <a:lnTo>
                    <a:pt x="13642" y="32100"/>
                  </a:lnTo>
                  <a:lnTo>
                    <a:pt x="14131" y="31722"/>
                  </a:lnTo>
                  <a:lnTo>
                    <a:pt x="14629" y="31343"/>
                  </a:lnTo>
                  <a:lnTo>
                    <a:pt x="15118" y="30952"/>
                  </a:lnTo>
                  <a:lnTo>
                    <a:pt x="15599" y="30548"/>
                  </a:lnTo>
                  <a:lnTo>
                    <a:pt x="16080" y="30143"/>
                  </a:lnTo>
                  <a:lnTo>
                    <a:pt x="16561" y="29726"/>
                  </a:lnTo>
                  <a:lnTo>
                    <a:pt x="17034" y="29309"/>
                  </a:lnTo>
                  <a:lnTo>
                    <a:pt x="17507" y="28878"/>
                  </a:lnTo>
                  <a:lnTo>
                    <a:pt x="17972" y="28435"/>
                  </a:lnTo>
                  <a:lnTo>
                    <a:pt x="18437" y="27991"/>
                  </a:lnTo>
                  <a:lnTo>
                    <a:pt x="18902" y="27535"/>
                  </a:lnTo>
                  <a:lnTo>
                    <a:pt x="19358" y="27078"/>
                  </a:lnTo>
                  <a:lnTo>
                    <a:pt x="19815" y="26609"/>
                  </a:lnTo>
                  <a:lnTo>
                    <a:pt x="20264" y="26126"/>
                  </a:lnTo>
                  <a:lnTo>
                    <a:pt x="20712" y="25644"/>
                  </a:lnTo>
                  <a:lnTo>
                    <a:pt x="21161" y="25148"/>
                  </a:lnTo>
                  <a:lnTo>
                    <a:pt x="21601" y="24639"/>
                  </a:lnTo>
                  <a:lnTo>
                    <a:pt x="22041" y="24131"/>
                  </a:lnTo>
                  <a:lnTo>
                    <a:pt x="22473" y="23622"/>
                  </a:lnTo>
                  <a:lnTo>
                    <a:pt x="22906" y="23087"/>
                  </a:lnTo>
                  <a:lnTo>
                    <a:pt x="23338" y="22565"/>
                  </a:lnTo>
                  <a:lnTo>
                    <a:pt x="23762" y="22018"/>
                  </a:lnTo>
                  <a:lnTo>
                    <a:pt x="24178" y="21470"/>
                  </a:lnTo>
                  <a:lnTo>
                    <a:pt x="23835" y="20857"/>
                  </a:lnTo>
                  <a:lnTo>
                    <a:pt x="23485" y="20244"/>
                  </a:lnTo>
                  <a:lnTo>
                    <a:pt x="23134" y="19631"/>
                  </a:lnTo>
                  <a:lnTo>
                    <a:pt x="22775" y="19031"/>
                  </a:lnTo>
                  <a:lnTo>
                    <a:pt x="22057" y="17857"/>
                  </a:lnTo>
                  <a:lnTo>
                    <a:pt x="21332" y="16709"/>
                  </a:lnTo>
                  <a:lnTo>
                    <a:pt x="20590" y="15587"/>
                  </a:lnTo>
                  <a:lnTo>
                    <a:pt x="19848" y="14479"/>
                  </a:lnTo>
                  <a:lnTo>
                    <a:pt x="19089" y="13396"/>
                  </a:lnTo>
                  <a:lnTo>
                    <a:pt x="18323" y="12340"/>
                  </a:lnTo>
                  <a:lnTo>
                    <a:pt x="17548" y="11296"/>
                  </a:lnTo>
                  <a:lnTo>
                    <a:pt x="16765" y="10266"/>
                  </a:lnTo>
                  <a:lnTo>
                    <a:pt x="15966" y="9248"/>
                  </a:lnTo>
                  <a:lnTo>
                    <a:pt x="15167" y="8231"/>
                  </a:lnTo>
                  <a:lnTo>
                    <a:pt x="14352" y="7240"/>
                  </a:lnTo>
                  <a:lnTo>
                    <a:pt x="13528" y="6248"/>
                  </a:lnTo>
                  <a:lnTo>
                    <a:pt x="12696" y="5257"/>
                  </a:lnTo>
                  <a:lnTo>
                    <a:pt x="11856" y="4279"/>
                  </a:lnTo>
                  <a:lnTo>
                    <a:pt x="11783" y="4175"/>
                  </a:lnTo>
                  <a:lnTo>
                    <a:pt x="11710" y="4083"/>
                  </a:lnTo>
                  <a:lnTo>
                    <a:pt x="11644" y="3979"/>
                  </a:lnTo>
                  <a:lnTo>
                    <a:pt x="11587" y="3862"/>
                  </a:lnTo>
                  <a:lnTo>
                    <a:pt x="11538" y="3757"/>
                  </a:lnTo>
                  <a:lnTo>
                    <a:pt x="11489" y="3640"/>
                  </a:lnTo>
                  <a:lnTo>
                    <a:pt x="11449" y="3536"/>
                  </a:lnTo>
                  <a:lnTo>
                    <a:pt x="11408" y="3418"/>
                  </a:lnTo>
                  <a:lnTo>
                    <a:pt x="11375" y="3288"/>
                  </a:lnTo>
                  <a:lnTo>
                    <a:pt x="11351" y="3170"/>
                  </a:lnTo>
                  <a:lnTo>
                    <a:pt x="11310" y="2922"/>
                  </a:lnTo>
                  <a:lnTo>
                    <a:pt x="11294" y="2688"/>
                  </a:lnTo>
                  <a:lnTo>
                    <a:pt x="11286" y="2440"/>
                  </a:lnTo>
                  <a:lnTo>
                    <a:pt x="11302" y="2192"/>
                  </a:lnTo>
                  <a:lnTo>
                    <a:pt x="11335" y="1957"/>
                  </a:lnTo>
                  <a:lnTo>
                    <a:pt x="11375" y="1723"/>
                  </a:lnTo>
                  <a:lnTo>
                    <a:pt x="11441" y="1501"/>
                  </a:lnTo>
                  <a:lnTo>
                    <a:pt x="11514" y="1292"/>
                  </a:lnTo>
                  <a:lnTo>
                    <a:pt x="11595" y="1096"/>
                  </a:lnTo>
                  <a:lnTo>
                    <a:pt x="11693" y="914"/>
                  </a:lnTo>
                  <a:lnTo>
                    <a:pt x="11799" y="757"/>
                  </a:lnTo>
                  <a:lnTo>
                    <a:pt x="11962" y="614"/>
                  </a:lnTo>
                  <a:lnTo>
                    <a:pt x="12036" y="549"/>
                  </a:lnTo>
                  <a:lnTo>
                    <a:pt x="12117" y="496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-79325" y="-8525525"/>
              <a:ext cx="652975" cy="938475"/>
            </a:xfrm>
            <a:custGeom>
              <a:avLst/>
              <a:gdLst/>
              <a:ahLst/>
              <a:cxnLst/>
              <a:rect l="l" t="t" r="r" b="b"/>
              <a:pathLst>
                <a:path w="26119" h="37539" extrusionOk="0">
                  <a:moveTo>
                    <a:pt x="10674" y="0"/>
                  </a:moveTo>
                  <a:lnTo>
                    <a:pt x="10095" y="1266"/>
                  </a:lnTo>
                  <a:lnTo>
                    <a:pt x="9508" y="2518"/>
                  </a:lnTo>
                  <a:lnTo>
                    <a:pt x="8905" y="3744"/>
                  </a:lnTo>
                  <a:lnTo>
                    <a:pt x="8293" y="4957"/>
                  </a:lnTo>
                  <a:lnTo>
                    <a:pt x="7665" y="6157"/>
                  </a:lnTo>
                  <a:lnTo>
                    <a:pt x="7029" y="7331"/>
                  </a:lnTo>
                  <a:lnTo>
                    <a:pt x="6385" y="8491"/>
                  </a:lnTo>
                  <a:lnTo>
                    <a:pt x="5717" y="9626"/>
                  </a:lnTo>
                  <a:lnTo>
                    <a:pt x="5048" y="10748"/>
                  </a:lnTo>
                  <a:lnTo>
                    <a:pt x="4363" y="11844"/>
                  </a:lnTo>
                  <a:lnTo>
                    <a:pt x="3662" y="12926"/>
                  </a:lnTo>
                  <a:lnTo>
                    <a:pt x="2952" y="13983"/>
                  </a:lnTo>
                  <a:lnTo>
                    <a:pt x="2235" y="15013"/>
                  </a:lnTo>
                  <a:lnTo>
                    <a:pt x="1501" y="16030"/>
                  </a:lnTo>
                  <a:lnTo>
                    <a:pt x="759" y="17022"/>
                  </a:lnTo>
                  <a:lnTo>
                    <a:pt x="0" y="18000"/>
                  </a:lnTo>
                  <a:lnTo>
                    <a:pt x="261" y="18495"/>
                  </a:lnTo>
                  <a:lnTo>
                    <a:pt x="376" y="18430"/>
                  </a:lnTo>
                  <a:lnTo>
                    <a:pt x="490" y="18391"/>
                  </a:lnTo>
                  <a:lnTo>
                    <a:pt x="620" y="18378"/>
                  </a:lnTo>
                  <a:lnTo>
                    <a:pt x="751" y="18378"/>
                  </a:lnTo>
                  <a:lnTo>
                    <a:pt x="881" y="18417"/>
                  </a:lnTo>
                  <a:lnTo>
                    <a:pt x="1020" y="18482"/>
                  </a:lnTo>
                  <a:lnTo>
                    <a:pt x="1166" y="18587"/>
                  </a:lnTo>
                  <a:lnTo>
                    <a:pt x="1313" y="18704"/>
                  </a:lnTo>
                  <a:lnTo>
                    <a:pt x="1762" y="19161"/>
                  </a:lnTo>
                  <a:lnTo>
                    <a:pt x="2210" y="19617"/>
                  </a:lnTo>
                  <a:lnTo>
                    <a:pt x="2651" y="20087"/>
                  </a:lnTo>
                  <a:lnTo>
                    <a:pt x="3091" y="20569"/>
                  </a:lnTo>
                  <a:lnTo>
                    <a:pt x="3523" y="21065"/>
                  </a:lnTo>
                  <a:lnTo>
                    <a:pt x="3955" y="21574"/>
                  </a:lnTo>
                  <a:lnTo>
                    <a:pt x="4379" y="22095"/>
                  </a:lnTo>
                  <a:lnTo>
                    <a:pt x="4803" y="22617"/>
                  </a:lnTo>
                  <a:lnTo>
                    <a:pt x="5227" y="23152"/>
                  </a:lnTo>
                  <a:lnTo>
                    <a:pt x="5643" y="23700"/>
                  </a:lnTo>
                  <a:lnTo>
                    <a:pt x="6051" y="24261"/>
                  </a:lnTo>
                  <a:lnTo>
                    <a:pt x="6459" y="24834"/>
                  </a:lnTo>
                  <a:lnTo>
                    <a:pt x="6858" y="25408"/>
                  </a:lnTo>
                  <a:lnTo>
                    <a:pt x="7258" y="25995"/>
                  </a:lnTo>
                  <a:lnTo>
                    <a:pt x="7657" y="26582"/>
                  </a:lnTo>
                  <a:lnTo>
                    <a:pt x="8041" y="27182"/>
                  </a:lnTo>
                  <a:lnTo>
                    <a:pt x="8432" y="27795"/>
                  </a:lnTo>
                  <a:lnTo>
                    <a:pt x="8815" y="28408"/>
                  </a:lnTo>
                  <a:lnTo>
                    <a:pt x="9190" y="29021"/>
                  </a:lnTo>
                  <a:lnTo>
                    <a:pt x="9565" y="29647"/>
                  </a:lnTo>
                  <a:lnTo>
                    <a:pt x="9932" y="30286"/>
                  </a:lnTo>
                  <a:lnTo>
                    <a:pt x="10299" y="30926"/>
                  </a:lnTo>
                  <a:lnTo>
                    <a:pt x="10658" y="31565"/>
                  </a:lnTo>
                  <a:lnTo>
                    <a:pt x="11017" y="32217"/>
                  </a:lnTo>
                  <a:lnTo>
                    <a:pt x="11368" y="32869"/>
                  </a:lnTo>
                  <a:lnTo>
                    <a:pt x="11718" y="33534"/>
                  </a:lnTo>
                  <a:lnTo>
                    <a:pt x="12403" y="34851"/>
                  </a:lnTo>
                  <a:lnTo>
                    <a:pt x="13064" y="36195"/>
                  </a:lnTo>
                  <a:lnTo>
                    <a:pt x="13716" y="37538"/>
                  </a:lnTo>
                  <a:lnTo>
                    <a:pt x="14156" y="36912"/>
                  </a:lnTo>
                  <a:lnTo>
                    <a:pt x="14597" y="36273"/>
                  </a:lnTo>
                  <a:lnTo>
                    <a:pt x="15037" y="35634"/>
                  </a:lnTo>
                  <a:lnTo>
                    <a:pt x="15469" y="34982"/>
                  </a:lnTo>
                  <a:lnTo>
                    <a:pt x="15893" y="34317"/>
                  </a:lnTo>
                  <a:lnTo>
                    <a:pt x="16317" y="33652"/>
                  </a:lnTo>
                  <a:lnTo>
                    <a:pt x="16741" y="32973"/>
                  </a:lnTo>
                  <a:lnTo>
                    <a:pt x="17157" y="32282"/>
                  </a:lnTo>
                  <a:lnTo>
                    <a:pt x="17573" y="31591"/>
                  </a:lnTo>
                  <a:lnTo>
                    <a:pt x="17981" y="30899"/>
                  </a:lnTo>
                  <a:lnTo>
                    <a:pt x="18388" y="30195"/>
                  </a:lnTo>
                  <a:lnTo>
                    <a:pt x="18796" y="29478"/>
                  </a:lnTo>
                  <a:lnTo>
                    <a:pt x="19196" y="28760"/>
                  </a:lnTo>
                  <a:lnTo>
                    <a:pt x="19587" y="28030"/>
                  </a:lnTo>
                  <a:lnTo>
                    <a:pt x="19979" y="27287"/>
                  </a:lnTo>
                  <a:lnTo>
                    <a:pt x="20370" y="26543"/>
                  </a:lnTo>
                  <a:lnTo>
                    <a:pt x="20753" y="25800"/>
                  </a:lnTo>
                  <a:lnTo>
                    <a:pt x="21136" y="25043"/>
                  </a:lnTo>
                  <a:lnTo>
                    <a:pt x="21520" y="24274"/>
                  </a:lnTo>
                  <a:lnTo>
                    <a:pt x="21895" y="23504"/>
                  </a:lnTo>
                  <a:lnTo>
                    <a:pt x="22262" y="22734"/>
                  </a:lnTo>
                  <a:lnTo>
                    <a:pt x="22629" y="21952"/>
                  </a:lnTo>
                  <a:lnTo>
                    <a:pt x="22996" y="21156"/>
                  </a:lnTo>
                  <a:lnTo>
                    <a:pt x="23354" y="20361"/>
                  </a:lnTo>
                  <a:lnTo>
                    <a:pt x="23713" y="19552"/>
                  </a:lnTo>
                  <a:lnTo>
                    <a:pt x="24064" y="18743"/>
                  </a:lnTo>
                  <a:lnTo>
                    <a:pt x="24415" y="17935"/>
                  </a:lnTo>
                  <a:lnTo>
                    <a:pt x="24765" y="17113"/>
                  </a:lnTo>
                  <a:lnTo>
                    <a:pt x="25108" y="16278"/>
                  </a:lnTo>
                  <a:lnTo>
                    <a:pt x="25450" y="15443"/>
                  </a:lnTo>
                  <a:lnTo>
                    <a:pt x="26119" y="13761"/>
                  </a:lnTo>
                  <a:lnTo>
                    <a:pt x="25181" y="12796"/>
                  </a:lnTo>
                  <a:lnTo>
                    <a:pt x="24243" y="11857"/>
                  </a:lnTo>
                  <a:lnTo>
                    <a:pt x="23297" y="10930"/>
                  </a:lnTo>
                  <a:lnTo>
                    <a:pt x="22343" y="10031"/>
                  </a:lnTo>
                  <a:lnTo>
                    <a:pt x="21389" y="9144"/>
                  </a:lnTo>
                  <a:lnTo>
                    <a:pt x="20427" y="8270"/>
                  </a:lnTo>
                  <a:lnTo>
                    <a:pt x="19465" y="7409"/>
                  </a:lnTo>
                  <a:lnTo>
                    <a:pt x="18494" y="6561"/>
                  </a:lnTo>
                  <a:lnTo>
                    <a:pt x="17524" y="5726"/>
                  </a:lnTo>
                  <a:lnTo>
                    <a:pt x="16554" y="4905"/>
                  </a:lnTo>
                  <a:lnTo>
                    <a:pt x="14597" y="3261"/>
                  </a:lnTo>
                  <a:lnTo>
                    <a:pt x="1067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34725" y="-812500"/>
              <a:ext cx="406325" cy="493375"/>
            </a:xfrm>
            <a:custGeom>
              <a:avLst/>
              <a:gdLst/>
              <a:ahLst/>
              <a:cxnLst/>
              <a:rect l="l" t="t" r="r" b="b"/>
              <a:pathLst>
                <a:path w="16253" h="19735" extrusionOk="0">
                  <a:moveTo>
                    <a:pt x="8130" y="0"/>
                  </a:moveTo>
                  <a:lnTo>
                    <a:pt x="7772" y="13"/>
                  </a:lnTo>
                  <a:lnTo>
                    <a:pt x="7405" y="39"/>
                  </a:lnTo>
                  <a:lnTo>
                    <a:pt x="7038" y="78"/>
                  </a:lnTo>
                  <a:lnTo>
                    <a:pt x="6679" y="144"/>
                  </a:lnTo>
                  <a:lnTo>
                    <a:pt x="6312" y="222"/>
                  </a:lnTo>
                  <a:lnTo>
                    <a:pt x="5945" y="300"/>
                  </a:lnTo>
                  <a:lnTo>
                    <a:pt x="5578" y="405"/>
                  </a:lnTo>
                  <a:lnTo>
                    <a:pt x="5203" y="509"/>
                  </a:lnTo>
                  <a:lnTo>
                    <a:pt x="4469" y="744"/>
                  </a:lnTo>
                  <a:lnTo>
                    <a:pt x="3727" y="991"/>
                  </a:lnTo>
                  <a:lnTo>
                    <a:pt x="2977" y="1252"/>
                  </a:lnTo>
                  <a:lnTo>
                    <a:pt x="2235" y="1526"/>
                  </a:lnTo>
                  <a:lnTo>
                    <a:pt x="1485" y="1774"/>
                  </a:lnTo>
                  <a:lnTo>
                    <a:pt x="1305" y="1826"/>
                  </a:lnTo>
                  <a:lnTo>
                    <a:pt x="1134" y="1839"/>
                  </a:lnTo>
                  <a:lnTo>
                    <a:pt x="963" y="1839"/>
                  </a:lnTo>
                  <a:lnTo>
                    <a:pt x="800" y="1813"/>
                  </a:lnTo>
                  <a:lnTo>
                    <a:pt x="685" y="2087"/>
                  </a:lnTo>
                  <a:lnTo>
                    <a:pt x="579" y="2361"/>
                  </a:lnTo>
                  <a:lnTo>
                    <a:pt x="490" y="2635"/>
                  </a:lnTo>
                  <a:lnTo>
                    <a:pt x="400" y="2935"/>
                  </a:lnTo>
                  <a:lnTo>
                    <a:pt x="327" y="3235"/>
                  </a:lnTo>
                  <a:lnTo>
                    <a:pt x="253" y="3535"/>
                  </a:lnTo>
                  <a:lnTo>
                    <a:pt x="196" y="3848"/>
                  </a:lnTo>
                  <a:lnTo>
                    <a:pt x="147" y="4174"/>
                  </a:lnTo>
                  <a:lnTo>
                    <a:pt x="98" y="4500"/>
                  </a:lnTo>
                  <a:lnTo>
                    <a:pt x="66" y="4826"/>
                  </a:lnTo>
                  <a:lnTo>
                    <a:pt x="33" y="5165"/>
                  </a:lnTo>
                  <a:lnTo>
                    <a:pt x="17" y="5504"/>
                  </a:lnTo>
                  <a:lnTo>
                    <a:pt x="9" y="5844"/>
                  </a:lnTo>
                  <a:lnTo>
                    <a:pt x="0" y="6183"/>
                  </a:lnTo>
                  <a:lnTo>
                    <a:pt x="0" y="6535"/>
                  </a:lnTo>
                  <a:lnTo>
                    <a:pt x="17" y="6887"/>
                  </a:lnTo>
                  <a:lnTo>
                    <a:pt x="33" y="7226"/>
                  </a:lnTo>
                  <a:lnTo>
                    <a:pt x="58" y="7578"/>
                  </a:lnTo>
                  <a:lnTo>
                    <a:pt x="82" y="7930"/>
                  </a:lnTo>
                  <a:lnTo>
                    <a:pt x="123" y="8270"/>
                  </a:lnTo>
                  <a:lnTo>
                    <a:pt x="164" y="8622"/>
                  </a:lnTo>
                  <a:lnTo>
                    <a:pt x="212" y="8961"/>
                  </a:lnTo>
                  <a:lnTo>
                    <a:pt x="270" y="9300"/>
                  </a:lnTo>
                  <a:lnTo>
                    <a:pt x="335" y="9639"/>
                  </a:lnTo>
                  <a:lnTo>
                    <a:pt x="400" y="9965"/>
                  </a:lnTo>
                  <a:lnTo>
                    <a:pt x="482" y="10304"/>
                  </a:lnTo>
                  <a:lnTo>
                    <a:pt x="555" y="10617"/>
                  </a:lnTo>
                  <a:lnTo>
                    <a:pt x="645" y="10943"/>
                  </a:lnTo>
                  <a:lnTo>
                    <a:pt x="734" y="11243"/>
                  </a:lnTo>
                  <a:lnTo>
                    <a:pt x="832" y="11556"/>
                  </a:lnTo>
                  <a:lnTo>
                    <a:pt x="930" y="11843"/>
                  </a:lnTo>
                  <a:lnTo>
                    <a:pt x="1036" y="12130"/>
                  </a:lnTo>
                  <a:lnTo>
                    <a:pt x="1248" y="12665"/>
                  </a:lnTo>
                  <a:lnTo>
                    <a:pt x="1485" y="13174"/>
                  </a:lnTo>
                  <a:lnTo>
                    <a:pt x="1729" y="13669"/>
                  </a:lnTo>
                  <a:lnTo>
                    <a:pt x="1982" y="14139"/>
                  </a:lnTo>
                  <a:lnTo>
                    <a:pt x="2259" y="14608"/>
                  </a:lnTo>
                  <a:lnTo>
                    <a:pt x="2545" y="15052"/>
                  </a:lnTo>
                  <a:lnTo>
                    <a:pt x="2838" y="15469"/>
                  </a:lnTo>
                  <a:lnTo>
                    <a:pt x="3148" y="15874"/>
                  </a:lnTo>
                  <a:lnTo>
                    <a:pt x="3466" y="16265"/>
                  </a:lnTo>
                  <a:lnTo>
                    <a:pt x="3792" y="16630"/>
                  </a:lnTo>
                  <a:lnTo>
                    <a:pt x="4127" y="16982"/>
                  </a:lnTo>
                  <a:lnTo>
                    <a:pt x="4469" y="17321"/>
                  </a:lnTo>
                  <a:lnTo>
                    <a:pt x="4812" y="17621"/>
                  </a:lnTo>
                  <a:lnTo>
                    <a:pt x="5170" y="17908"/>
                  </a:lnTo>
                  <a:lnTo>
                    <a:pt x="5529" y="18182"/>
                  </a:lnTo>
                  <a:lnTo>
                    <a:pt x="5888" y="18430"/>
                  </a:lnTo>
                  <a:lnTo>
                    <a:pt x="6116" y="18574"/>
                  </a:lnTo>
                  <a:lnTo>
                    <a:pt x="6361" y="18717"/>
                  </a:lnTo>
                  <a:lnTo>
                    <a:pt x="6597" y="18847"/>
                  </a:lnTo>
                  <a:lnTo>
                    <a:pt x="6850" y="18965"/>
                  </a:lnTo>
                  <a:lnTo>
                    <a:pt x="7103" y="19082"/>
                  </a:lnTo>
                  <a:lnTo>
                    <a:pt x="7364" y="19187"/>
                  </a:lnTo>
                  <a:lnTo>
                    <a:pt x="7625" y="19291"/>
                  </a:lnTo>
                  <a:lnTo>
                    <a:pt x="7894" y="19382"/>
                  </a:lnTo>
                  <a:lnTo>
                    <a:pt x="8163" y="19460"/>
                  </a:lnTo>
                  <a:lnTo>
                    <a:pt x="8432" y="19539"/>
                  </a:lnTo>
                  <a:lnTo>
                    <a:pt x="8701" y="19591"/>
                  </a:lnTo>
                  <a:lnTo>
                    <a:pt x="8978" y="19643"/>
                  </a:lnTo>
                  <a:lnTo>
                    <a:pt x="9256" y="19682"/>
                  </a:lnTo>
                  <a:lnTo>
                    <a:pt x="9533" y="19708"/>
                  </a:lnTo>
                  <a:lnTo>
                    <a:pt x="9810" y="19734"/>
                  </a:lnTo>
                  <a:lnTo>
                    <a:pt x="10087" y="19734"/>
                  </a:lnTo>
                  <a:lnTo>
                    <a:pt x="10365" y="19721"/>
                  </a:lnTo>
                  <a:lnTo>
                    <a:pt x="10642" y="19708"/>
                  </a:lnTo>
                  <a:lnTo>
                    <a:pt x="10919" y="19669"/>
                  </a:lnTo>
                  <a:lnTo>
                    <a:pt x="11196" y="19630"/>
                  </a:lnTo>
                  <a:lnTo>
                    <a:pt x="11465" y="19565"/>
                  </a:lnTo>
                  <a:lnTo>
                    <a:pt x="11735" y="19500"/>
                  </a:lnTo>
                  <a:lnTo>
                    <a:pt x="11996" y="19408"/>
                  </a:lnTo>
                  <a:lnTo>
                    <a:pt x="12256" y="19304"/>
                  </a:lnTo>
                  <a:lnTo>
                    <a:pt x="12517" y="19187"/>
                  </a:lnTo>
                  <a:lnTo>
                    <a:pt x="12770" y="19056"/>
                  </a:lnTo>
                  <a:lnTo>
                    <a:pt x="13023" y="18913"/>
                  </a:lnTo>
                  <a:lnTo>
                    <a:pt x="13268" y="18743"/>
                  </a:lnTo>
                  <a:lnTo>
                    <a:pt x="13504" y="18561"/>
                  </a:lnTo>
                  <a:lnTo>
                    <a:pt x="13732" y="18365"/>
                  </a:lnTo>
                  <a:lnTo>
                    <a:pt x="13961" y="18156"/>
                  </a:lnTo>
                  <a:lnTo>
                    <a:pt x="14173" y="17921"/>
                  </a:lnTo>
                  <a:lnTo>
                    <a:pt x="14336" y="17739"/>
                  </a:lnTo>
                  <a:lnTo>
                    <a:pt x="14491" y="17543"/>
                  </a:lnTo>
                  <a:lnTo>
                    <a:pt x="14638" y="17334"/>
                  </a:lnTo>
                  <a:lnTo>
                    <a:pt x="14784" y="17126"/>
                  </a:lnTo>
                  <a:lnTo>
                    <a:pt x="14915" y="16917"/>
                  </a:lnTo>
                  <a:lnTo>
                    <a:pt x="15045" y="16695"/>
                  </a:lnTo>
                  <a:lnTo>
                    <a:pt x="15159" y="16474"/>
                  </a:lnTo>
                  <a:lnTo>
                    <a:pt x="15274" y="16252"/>
                  </a:lnTo>
                  <a:lnTo>
                    <a:pt x="15380" y="16017"/>
                  </a:lnTo>
                  <a:lnTo>
                    <a:pt x="15486" y="15782"/>
                  </a:lnTo>
                  <a:lnTo>
                    <a:pt x="15575" y="15548"/>
                  </a:lnTo>
                  <a:lnTo>
                    <a:pt x="15665" y="15300"/>
                  </a:lnTo>
                  <a:lnTo>
                    <a:pt x="15747" y="15052"/>
                  </a:lnTo>
                  <a:lnTo>
                    <a:pt x="15820" y="14804"/>
                  </a:lnTo>
                  <a:lnTo>
                    <a:pt x="15885" y="14543"/>
                  </a:lnTo>
                  <a:lnTo>
                    <a:pt x="15950" y="14295"/>
                  </a:lnTo>
                  <a:lnTo>
                    <a:pt x="16007" y="14035"/>
                  </a:lnTo>
                  <a:lnTo>
                    <a:pt x="16056" y="13761"/>
                  </a:lnTo>
                  <a:lnTo>
                    <a:pt x="16105" y="13500"/>
                  </a:lnTo>
                  <a:lnTo>
                    <a:pt x="16138" y="13239"/>
                  </a:lnTo>
                  <a:lnTo>
                    <a:pt x="16171" y="12965"/>
                  </a:lnTo>
                  <a:lnTo>
                    <a:pt x="16203" y="12691"/>
                  </a:lnTo>
                  <a:lnTo>
                    <a:pt x="16219" y="12417"/>
                  </a:lnTo>
                  <a:lnTo>
                    <a:pt x="16236" y="12143"/>
                  </a:lnTo>
                  <a:lnTo>
                    <a:pt x="16244" y="11869"/>
                  </a:lnTo>
                  <a:lnTo>
                    <a:pt x="16252" y="11596"/>
                  </a:lnTo>
                  <a:lnTo>
                    <a:pt x="16252" y="11322"/>
                  </a:lnTo>
                  <a:lnTo>
                    <a:pt x="16244" y="11035"/>
                  </a:lnTo>
                  <a:lnTo>
                    <a:pt x="16236" y="10761"/>
                  </a:lnTo>
                  <a:lnTo>
                    <a:pt x="16219" y="10474"/>
                  </a:lnTo>
                  <a:lnTo>
                    <a:pt x="16195" y="10200"/>
                  </a:lnTo>
                  <a:lnTo>
                    <a:pt x="16171" y="9926"/>
                  </a:lnTo>
                  <a:lnTo>
                    <a:pt x="16105" y="9365"/>
                  </a:lnTo>
                  <a:lnTo>
                    <a:pt x="16016" y="8817"/>
                  </a:lnTo>
                  <a:lnTo>
                    <a:pt x="15918" y="8270"/>
                  </a:lnTo>
                  <a:lnTo>
                    <a:pt x="15795" y="7735"/>
                  </a:lnTo>
                  <a:lnTo>
                    <a:pt x="15657" y="7200"/>
                  </a:lnTo>
                  <a:lnTo>
                    <a:pt x="15494" y="6678"/>
                  </a:lnTo>
                  <a:lnTo>
                    <a:pt x="15322" y="6170"/>
                  </a:lnTo>
                  <a:lnTo>
                    <a:pt x="15135" y="5661"/>
                  </a:lnTo>
                  <a:lnTo>
                    <a:pt x="14939" y="5178"/>
                  </a:lnTo>
                  <a:lnTo>
                    <a:pt x="14719" y="4722"/>
                  </a:lnTo>
                  <a:lnTo>
                    <a:pt x="14491" y="4265"/>
                  </a:lnTo>
                  <a:lnTo>
                    <a:pt x="14246" y="3848"/>
                  </a:lnTo>
                  <a:lnTo>
                    <a:pt x="13985" y="3431"/>
                  </a:lnTo>
                  <a:lnTo>
                    <a:pt x="13724" y="3052"/>
                  </a:lnTo>
                  <a:lnTo>
                    <a:pt x="13439" y="2700"/>
                  </a:lnTo>
                  <a:lnTo>
                    <a:pt x="13300" y="2531"/>
                  </a:lnTo>
                  <a:lnTo>
                    <a:pt x="13153" y="2361"/>
                  </a:lnTo>
                  <a:lnTo>
                    <a:pt x="12974" y="2178"/>
                  </a:lnTo>
                  <a:lnTo>
                    <a:pt x="12795" y="1996"/>
                  </a:lnTo>
                  <a:lnTo>
                    <a:pt x="12444" y="1670"/>
                  </a:lnTo>
                  <a:lnTo>
                    <a:pt x="12085" y="1370"/>
                  </a:lnTo>
                  <a:lnTo>
                    <a:pt x="11735" y="1109"/>
                  </a:lnTo>
                  <a:lnTo>
                    <a:pt x="11376" y="874"/>
                  </a:lnTo>
                  <a:lnTo>
                    <a:pt x="11017" y="665"/>
                  </a:lnTo>
                  <a:lnTo>
                    <a:pt x="10658" y="496"/>
                  </a:lnTo>
                  <a:lnTo>
                    <a:pt x="10299" y="352"/>
                  </a:lnTo>
                  <a:lnTo>
                    <a:pt x="9941" y="235"/>
                  </a:lnTo>
                  <a:lnTo>
                    <a:pt x="9582" y="144"/>
                  </a:lnTo>
                  <a:lnTo>
                    <a:pt x="9223" y="78"/>
                  </a:lnTo>
                  <a:lnTo>
                    <a:pt x="8856" y="26"/>
                  </a:lnTo>
                  <a:lnTo>
                    <a:pt x="849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224825" y="-9214525"/>
              <a:ext cx="582850" cy="983800"/>
            </a:xfrm>
            <a:custGeom>
              <a:avLst/>
              <a:gdLst/>
              <a:ahLst/>
              <a:cxnLst/>
              <a:rect l="l" t="t" r="r" b="b"/>
              <a:pathLst>
                <a:path w="23314" h="39352" extrusionOk="0">
                  <a:moveTo>
                    <a:pt x="7764" y="0"/>
                  </a:moveTo>
                  <a:lnTo>
                    <a:pt x="7356" y="1605"/>
                  </a:lnTo>
                  <a:lnTo>
                    <a:pt x="6940" y="3196"/>
                  </a:lnTo>
                  <a:lnTo>
                    <a:pt x="6508" y="4787"/>
                  </a:lnTo>
                  <a:lnTo>
                    <a:pt x="6076" y="6352"/>
                  </a:lnTo>
                  <a:lnTo>
                    <a:pt x="5627" y="7918"/>
                  </a:lnTo>
                  <a:lnTo>
                    <a:pt x="5162" y="9470"/>
                  </a:lnTo>
                  <a:lnTo>
                    <a:pt x="4698" y="10996"/>
                  </a:lnTo>
                  <a:lnTo>
                    <a:pt x="4216" y="12522"/>
                  </a:lnTo>
                  <a:lnTo>
                    <a:pt x="3727" y="14022"/>
                  </a:lnTo>
                  <a:lnTo>
                    <a:pt x="3230" y="15509"/>
                  </a:lnTo>
                  <a:lnTo>
                    <a:pt x="2716" y="16982"/>
                  </a:lnTo>
                  <a:lnTo>
                    <a:pt x="2194" y="18443"/>
                  </a:lnTo>
                  <a:lnTo>
                    <a:pt x="1664" y="19891"/>
                  </a:lnTo>
                  <a:lnTo>
                    <a:pt x="1118" y="21313"/>
                  </a:lnTo>
                  <a:lnTo>
                    <a:pt x="563" y="22721"/>
                  </a:lnTo>
                  <a:lnTo>
                    <a:pt x="1" y="24117"/>
                  </a:lnTo>
                  <a:lnTo>
                    <a:pt x="490" y="24508"/>
                  </a:lnTo>
                  <a:lnTo>
                    <a:pt x="979" y="24900"/>
                  </a:lnTo>
                  <a:lnTo>
                    <a:pt x="1468" y="25304"/>
                  </a:lnTo>
                  <a:lnTo>
                    <a:pt x="1950" y="25708"/>
                  </a:lnTo>
                  <a:lnTo>
                    <a:pt x="2439" y="26126"/>
                  </a:lnTo>
                  <a:lnTo>
                    <a:pt x="2920" y="26556"/>
                  </a:lnTo>
                  <a:lnTo>
                    <a:pt x="3874" y="27430"/>
                  </a:lnTo>
                  <a:lnTo>
                    <a:pt x="4820" y="28317"/>
                  </a:lnTo>
                  <a:lnTo>
                    <a:pt x="5758" y="29243"/>
                  </a:lnTo>
                  <a:lnTo>
                    <a:pt x="6695" y="30182"/>
                  </a:lnTo>
                  <a:lnTo>
                    <a:pt x="7617" y="31147"/>
                  </a:lnTo>
                  <a:lnTo>
                    <a:pt x="8538" y="32139"/>
                  </a:lnTo>
                  <a:lnTo>
                    <a:pt x="9443" y="33130"/>
                  </a:lnTo>
                  <a:lnTo>
                    <a:pt x="10349" y="34147"/>
                  </a:lnTo>
                  <a:lnTo>
                    <a:pt x="11237" y="35165"/>
                  </a:lnTo>
                  <a:lnTo>
                    <a:pt x="12126" y="36208"/>
                  </a:lnTo>
                  <a:lnTo>
                    <a:pt x="13007" y="37251"/>
                  </a:lnTo>
                  <a:lnTo>
                    <a:pt x="13879" y="38295"/>
                  </a:lnTo>
                  <a:lnTo>
                    <a:pt x="14744" y="39351"/>
                  </a:lnTo>
                  <a:lnTo>
                    <a:pt x="15372" y="37643"/>
                  </a:lnTo>
                  <a:lnTo>
                    <a:pt x="15983" y="35908"/>
                  </a:lnTo>
                  <a:lnTo>
                    <a:pt x="16587" y="34160"/>
                  </a:lnTo>
                  <a:lnTo>
                    <a:pt x="17174" y="32386"/>
                  </a:lnTo>
                  <a:lnTo>
                    <a:pt x="17753" y="30599"/>
                  </a:lnTo>
                  <a:lnTo>
                    <a:pt x="18315" y="28799"/>
                  </a:lnTo>
                  <a:lnTo>
                    <a:pt x="18870" y="26973"/>
                  </a:lnTo>
                  <a:lnTo>
                    <a:pt x="19416" y="25134"/>
                  </a:lnTo>
                  <a:lnTo>
                    <a:pt x="19938" y="23282"/>
                  </a:lnTo>
                  <a:lnTo>
                    <a:pt x="20460" y="21404"/>
                  </a:lnTo>
                  <a:lnTo>
                    <a:pt x="20966" y="19513"/>
                  </a:lnTo>
                  <a:lnTo>
                    <a:pt x="21455" y="17609"/>
                  </a:lnTo>
                  <a:lnTo>
                    <a:pt x="21936" y="15691"/>
                  </a:lnTo>
                  <a:lnTo>
                    <a:pt x="22409" y="13761"/>
                  </a:lnTo>
                  <a:lnTo>
                    <a:pt x="22865" y="11817"/>
                  </a:lnTo>
                  <a:lnTo>
                    <a:pt x="23314" y="9861"/>
                  </a:lnTo>
                  <a:lnTo>
                    <a:pt x="19416" y="7461"/>
                  </a:lnTo>
                  <a:lnTo>
                    <a:pt x="17459" y="6261"/>
                  </a:lnTo>
                  <a:lnTo>
                    <a:pt x="15510" y="5048"/>
                  </a:lnTo>
                  <a:lnTo>
                    <a:pt x="13561" y="3822"/>
                  </a:lnTo>
                  <a:lnTo>
                    <a:pt x="11621" y="2583"/>
                  </a:lnTo>
                  <a:lnTo>
                    <a:pt x="10650" y="1944"/>
                  </a:lnTo>
                  <a:lnTo>
                    <a:pt x="9688" y="1305"/>
                  </a:lnTo>
                  <a:lnTo>
                    <a:pt x="8726" y="653"/>
                  </a:lnTo>
                  <a:lnTo>
                    <a:pt x="776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462925" y="-12786375"/>
              <a:ext cx="978750" cy="817825"/>
            </a:xfrm>
            <a:custGeom>
              <a:avLst/>
              <a:gdLst/>
              <a:ahLst/>
              <a:cxnLst/>
              <a:rect l="l" t="t" r="r" b="b"/>
              <a:pathLst>
                <a:path w="39150" h="32713" extrusionOk="0">
                  <a:moveTo>
                    <a:pt x="39150" y="1"/>
                  </a:moveTo>
                  <a:lnTo>
                    <a:pt x="36769" y="261"/>
                  </a:lnTo>
                  <a:lnTo>
                    <a:pt x="35570" y="392"/>
                  </a:lnTo>
                  <a:lnTo>
                    <a:pt x="34363" y="509"/>
                  </a:lnTo>
                  <a:lnTo>
                    <a:pt x="33768" y="561"/>
                  </a:lnTo>
                  <a:lnTo>
                    <a:pt x="33165" y="601"/>
                  </a:lnTo>
                  <a:lnTo>
                    <a:pt x="32561" y="627"/>
                  </a:lnTo>
                  <a:lnTo>
                    <a:pt x="31958" y="640"/>
                  </a:lnTo>
                  <a:lnTo>
                    <a:pt x="31363" y="653"/>
                  </a:lnTo>
                  <a:lnTo>
                    <a:pt x="30767" y="640"/>
                  </a:lnTo>
                  <a:lnTo>
                    <a:pt x="30172" y="627"/>
                  </a:lnTo>
                  <a:lnTo>
                    <a:pt x="29577" y="588"/>
                  </a:lnTo>
                  <a:lnTo>
                    <a:pt x="29642" y="1044"/>
                  </a:lnTo>
                  <a:lnTo>
                    <a:pt x="29699" y="1501"/>
                  </a:lnTo>
                  <a:lnTo>
                    <a:pt x="29748" y="1970"/>
                  </a:lnTo>
                  <a:lnTo>
                    <a:pt x="29789" y="2440"/>
                  </a:lnTo>
                  <a:lnTo>
                    <a:pt x="29813" y="2909"/>
                  </a:lnTo>
                  <a:lnTo>
                    <a:pt x="29838" y="3366"/>
                  </a:lnTo>
                  <a:lnTo>
                    <a:pt x="29846" y="3835"/>
                  </a:lnTo>
                  <a:lnTo>
                    <a:pt x="29854" y="4305"/>
                  </a:lnTo>
                  <a:lnTo>
                    <a:pt x="29846" y="4774"/>
                  </a:lnTo>
                  <a:lnTo>
                    <a:pt x="29838" y="5244"/>
                  </a:lnTo>
                  <a:lnTo>
                    <a:pt x="29813" y="5713"/>
                  </a:lnTo>
                  <a:lnTo>
                    <a:pt x="29789" y="6170"/>
                  </a:lnTo>
                  <a:lnTo>
                    <a:pt x="29748" y="6640"/>
                  </a:lnTo>
                  <a:lnTo>
                    <a:pt x="29707" y="7096"/>
                  </a:lnTo>
                  <a:lnTo>
                    <a:pt x="29658" y="7566"/>
                  </a:lnTo>
                  <a:lnTo>
                    <a:pt x="29593" y="8022"/>
                  </a:lnTo>
                  <a:lnTo>
                    <a:pt x="29528" y="8479"/>
                  </a:lnTo>
                  <a:lnTo>
                    <a:pt x="29454" y="8935"/>
                  </a:lnTo>
                  <a:lnTo>
                    <a:pt x="29373" y="9379"/>
                  </a:lnTo>
                  <a:lnTo>
                    <a:pt x="29291" y="9835"/>
                  </a:lnTo>
                  <a:lnTo>
                    <a:pt x="29194" y="10279"/>
                  </a:lnTo>
                  <a:lnTo>
                    <a:pt x="29087" y="10709"/>
                  </a:lnTo>
                  <a:lnTo>
                    <a:pt x="28981" y="11152"/>
                  </a:lnTo>
                  <a:lnTo>
                    <a:pt x="28867" y="11583"/>
                  </a:lnTo>
                  <a:lnTo>
                    <a:pt x="28745" y="12013"/>
                  </a:lnTo>
                  <a:lnTo>
                    <a:pt x="28615" y="12431"/>
                  </a:lnTo>
                  <a:lnTo>
                    <a:pt x="28476" y="12848"/>
                  </a:lnTo>
                  <a:lnTo>
                    <a:pt x="28337" y="13265"/>
                  </a:lnTo>
                  <a:lnTo>
                    <a:pt x="28191" y="13670"/>
                  </a:lnTo>
                  <a:lnTo>
                    <a:pt x="28036" y="14061"/>
                  </a:lnTo>
                  <a:lnTo>
                    <a:pt x="27872" y="14452"/>
                  </a:lnTo>
                  <a:lnTo>
                    <a:pt x="27709" y="14844"/>
                  </a:lnTo>
                  <a:lnTo>
                    <a:pt x="27530" y="15222"/>
                  </a:lnTo>
                  <a:lnTo>
                    <a:pt x="27351" y="15600"/>
                  </a:lnTo>
                  <a:lnTo>
                    <a:pt x="27171" y="15965"/>
                  </a:lnTo>
                  <a:lnTo>
                    <a:pt x="26984" y="16317"/>
                  </a:lnTo>
                  <a:lnTo>
                    <a:pt x="26788" y="16670"/>
                  </a:lnTo>
                  <a:lnTo>
                    <a:pt x="26584" y="17009"/>
                  </a:lnTo>
                  <a:lnTo>
                    <a:pt x="26380" y="17348"/>
                  </a:lnTo>
                  <a:lnTo>
                    <a:pt x="26168" y="17674"/>
                  </a:lnTo>
                  <a:lnTo>
                    <a:pt x="25948" y="17987"/>
                  </a:lnTo>
                  <a:lnTo>
                    <a:pt x="25728" y="18287"/>
                  </a:lnTo>
                  <a:lnTo>
                    <a:pt x="25500" y="18587"/>
                  </a:lnTo>
                  <a:lnTo>
                    <a:pt x="25271" y="18874"/>
                  </a:lnTo>
                  <a:lnTo>
                    <a:pt x="25035" y="19148"/>
                  </a:lnTo>
                  <a:lnTo>
                    <a:pt x="24798" y="19409"/>
                  </a:lnTo>
                  <a:lnTo>
                    <a:pt x="24546" y="19670"/>
                  </a:lnTo>
                  <a:lnTo>
                    <a:pt x="24301" y="19904"/>
                  </a:lnTo>
                  <a:lnTo>
                    <a:pt x="24048" y="20139"/>
                  </a:lnTo>
                  <a:lnTo>
                    <a:pt x="23787" y="20361"/>
                  </a:lnTo>
                  <a:lnTo>
                    <a:pt x="23526" y="20570"/>
                  </a:lnTo>
                  <a:lnTo>
                    <a:pt x="23257" y="20765"/>
                  </a:lnTo>
                  <a:lnTo>
                    <a:pt x="22988" y="20948"/>
                  </a:lnTo>
                  <a:lnTo>
                    <a:pt x="22711" y="21117"/>
                  </a:lnTo>
                  <a:lnTo>
                    <a:pt x="22434" y="21274"/>
                  </a:lnTo>
                  <a:lnTo>
                    <a:pt x="22148" y="21417"/>
                  </a:lnTo>
                  <a:lnTo>
                    <a:pt x="21863" y="21548"/>
                  </a:lnTo>
                  <a:lnTo>
                    <a:pt x="21577" y="21665"/>
                  </a:lnTo>
                  <a:lnTo>
                    <a:pt x="21284" y="21769"/>
                  </a:lnTo>
                  <a:lnTo>
                    <a:pt x="20990" y="21861"/>
                  </a:lnTo>
                  <a:lnTo>
                    <a:pt x="20689" y="21926"/>
                  </a:lnTo>
                  <a:lnTo>
                    <a:pt x="20387" y="21991"/>
                  </a:lnTo>
                  <a:lnTo>
                    <a:pt x="20077" y="22030"/>
                  </a:lnTo>
                  <a:lnTo>
                    <a:pt x="19775" y="22056"/>
                  </a:lnTo>
                  <a:lnTo>
                    <a:pt x="19457" y="22069"/>
                  </a:lnTo>
                  <a:lnTo>
                    <a:pt x="19147" y="22069"/>
                  </a:lnTo>
                  <a:lnTo>
                    <a:pt x="18837" y="22056"/>
                  </a:lnTo>
                  <a:lnTo>
                    <a:pt x="18528" y="22017"/>
                  </a:lnTo>
                  <a:lnTo>
                    <a:pt x="18218" y="21965"/>
                  </a:lnTo>
                  <a:lnTo>
                    <a:pt x="17916" y="21900"/>
                  </a:lnTo>
                  <a:lnTo>
                    <a:pt x="17622" y="21822"/>
                  </a:lnTo>
                  <a:lnTo>
                    <a:pt x="17321" y="21730"/>
                  </a:lnTo>
                  <a:lnTo>
                    <a:pt x="17027" y="21613"/>
                  </a:lnTo>
                  <a:lnTo>
                    <a:pt x="16734" y="21496"/>
                  </a:lnTo>
                  <a:lnTo>
                    <a:pt x="16448" y="21352"/>
                  </a:lnTo>
                  <a:lnTo>
                    <a:pt x="16163" y="21209"/>
                  </a:lnTo>
                  <a:lnTo>
                    <a:pt x="15886" y="21039"/>
                  </a:lnTo>
                  <a:lnTo>
                    <a:pt x="15608" y="20869"/>
                  </a:lnTo>
                  <a:lnTo>
                    <a:pt x="15331" y="20674"/>
                  </a:lnTo>
                  <a:lnTo>
                    <a:pt x="15062" y="20478"/>
                  </a:lnTo>
                  <a:lnTo>
                    <a:pt x="14793" y="20256"/>
                  </a:lnTo>
                  <a:lnTo>
                    <a:pt x="14532" y="20035"/>
                  </a:lnTo>
                  <a:lnTo>
                    <a:pt x="14271" y="19800"/>
                  </a:lnTo>
                  <a:lnTo>
                    <a:pt x="14018" y="19552"/>
                  </a:lnTo>
                  <a:lnTo>
                    <a:pt x="13765" y="19291"/>
                  </a:lnTo>
                  <a:lnTo>
                    <a:pt x="13521" y="19017"/>
                  </a:lnTo>
                  <a:lnTo>
                    <a:pt x="13276" y="18743"/>
                  </a:lnTo>
                  <a:lnTo>
                    <a:pt x="13040" y="18443"/>
                  </a:lnTo>
                  <a:lnTo>
                    <a:pt x="12811" y="18143"/>
                  </a:lnTo>
                  <a:lnTo>
                    <a:pt x="12583" y="17830"/>
                  </a:lnTo>
                  <a:lnTo>
                    <a:pt x="12363" y="17517"/>
                  </a:lnTo>
                  <a:lnTo>
                    <a:pt x="12143" y="17178"/>
                  </a:lnTo>
                  <a:lnTo>
                    <a:pt x="11931" y="16839"/>
                  </a:lnTo>
                  <a:lnTo>
                    <a:pt x="11727" y="16500"/>
                  </a:lnTo>
                  <a:lnTo>
                    <a:pt x="11523" y="16148"/>
                  </a:lnTo>
                  <a:lnTo>
                    <a:pt x="11327" y="15783"/>
                  </a:lnTo>
                  <a:lnTo>
                    <a:pt x="11132" y="15404"/>
                  </a:lnTo>
                  <a:lnTo>
                    <a:pt x="10944" y="15026"/>
                  </a:lnTo>
                  <a:lnTo>
                    <a:pt x="10765" y="14635"/>
                  </a:lnTo>
                  <a:lnTo>
                    <a:pt x="10593" y="14244"/>
                  </a:lnTo>
                  <a:lnTo>
                    <a:pt x="10422" y="13852"/>
                  </a:lnTo>
                  <a:lnTo>
                    <a:pt x="10267" y="13435"/>
                  </a:lnTo>
                  <a:lnTo>
                    <a:pt x="10104" y="13031"/>
                  </a:lnTo>
                  <a:lnTo>
                    <a:pt x="9957" y="12613"/>
                  </a:lnTo>
                  <a:lnTo>
                    <a:pt x="9819" y="12183"/>
                  </a:lnTo>
                  <a:lnTo>
                    <a:pt x="9680" y="11752"/>
                  </a:lnTo>
                  <a:lnTo>
                    <a:pt x="9550" y="11322"/>
                  </a:lnTo>
                  <a:lnTo>
                    <a:pt x="9427" y="10879"/>
                  </a:lnTo>
                  <a:lnTo>
                    <a:pt x="9305" y="10435"/>
                  </a:lnTo>
                  <a:lnTo>
                    <a:pt x="9199" y="9992"/>
                  </a:lnTo>
                  <a:lnTo>
                    <a:pt x="9093" y="9535"/>
                  </a:lnTo>
                  <a:lnTo>
                    <a:pt x="9003" y="9079"/>
                  </a:lnTo>
                  <a:lnTo>
                    <a:pt x="8914" y="8622"/>
                  </a:lnTo>
                  <a:lnTo>
                    <a:pt x="8832" y="8166"/>
                  </a:lnTo>
                  <a:lnTo>
                    <a:pt x="8759" y="7696"/>
                  </a:lnTo>
                  <a:lnTo>
                    <a:pt x="8693" y="7226"/>
                  </a:lnTo>
                  <a:lnTo>
                    <a:pt x="8628" y="6757"/>
                  </a:lnTo>
                  <a:lnTo>
                    <a:pt x="8579" y="6287"/>
                  </a:lnTo>
                  <a:lnTo>
                    <a:pt x="8539" y="5805"/>
                  </a:lnTo>
                  <a:lnTo>
                    <a:pt x="8506" y="5335"/>
                  </a:lnTo>
                  <a:lnTo>
                    <a:pt x="8473" y="4853"/>
                  </a:lnTo>
                  <a:lnTo>
                    <a:pt x="8457" y="4383"/>
                  </a:lnTo>
                  <a:lnTo>
                    <a:pt x="8449" y="3900"/>
                  </a:lnTo>
                  <a:lnTo>
                    <a:pt x="8441" y="3418"/>
                  </a:lnTo>
                  <a:lnTo>
                    <a:pt x="8449" y="2935"/>
                  </a:lnTo>
                  <a:lnTo>
                    <a:pt x="8465" y="2466"/>
                  </a:lnTo>
                  <a:lnTo>
                    <a:pt x="8490" y="1983"/>
                  </a:lnTo>
                  <a:lnTo>
                    <a:pt x="8522" y="1501"/>
                  </a:lnTo>
                  <a:lnTo>
                    <a:pt x="7992" y="1370"/>
                  </a:lnTo>
                  <a:lnTo>
                    <a:pt x="7470" y="1253"/>
                  </a:lnTo>
                  <a:lnTo>
                    <a:pt x="6940" y="1135"/>
                  </a:lnTo>
                  <a:lnTo>
                    <a:pt x="6410" y="1044"/>
                  </a:lnTo>
                  <a:lnTo>
                    <a:pt x="5880" y="966"/>
                  </a:lnTo>
                  <a:lnTo>
                    <a:pt x="5350" y="888"/>
                  </a:lnTo>
                  <a:lnTo>
                    <a:pt x="4820" y="835"/>
                  </a:lnTo>
                  <a:lnTo>
                    <a:pt x="4290" y="783"/>
                  </a:lnTo>
                  <a:lnTo>
                    <a:pt x="3760" y="757"/>
                  </a:lnTo>
                  <a:lnTo>
                    <a:pt x="3222" y="731"/>
                  </a:lnTo>
                  <a:lnTo>
                    <a:pt x="2692" y="718"/>
                  </a:lnTo>
                  <a:lnTo>
                    <a:pt x="2154" y="705"/>
                  </a:lnTo>
                  <a:lnTo>
                    <a:pt x="1616" y="718"/>
                  </a:lnTo>
                  <a:lnTo>
                    <a:pt x="1077" y="731"/>
                  </a:lnTo>
                  <a:lnTo>
                    <a:pt x="539" y="757"/>
                  </a:lnTo>
                  <a:lnTo>
                    <a:pt x="1" y="796"/>
                  </a:lnTo>
                  <a:lnTo>
                    <a:pt x="50" y="1553"/>
                  </a:lnTo>
                  <a:lnTo>
                    <a:pt x="107" y="2309"/>
                  </a:lnTo>
                  <a:lnTo>
                    <a:pt x="172" y="3079"/>
                  </a:lnTo>
                  <a:lnTo>
                    <a:pt x="254" y="3835"/>
                  </a:lnTo>
                  <a:lnTo>
                    <a:pt x="343" y="4592"/>
                  </a:lnTo>
                  <a:lnTo>
                    <a:pt x="433" y="5335"/>
                  </a:lnTo>
                  <a:lnTo>
                    <a:pt x="539" y="6092"/>
                  </a:lnTo>
                  <a:lnTo>
                    <a:pt x="653" y="6835"/>
                  </a:lnTo>
                  <a:lnTo>
                    <a:pt x="776" y="7579"/>
                  </a:lnTo>
                  <a:lnTo>
                    <a:pt x="906" y="8322"/>
                  </a:lnTo>
                  <a:lnTo>
                    <a:pt x="1045" y="9052"/>
                  </a:lnTo>
                  <a:lnTo>
                    <a:pt x="1200" y="9783"/>
                  </a:lnTo>
                  <a:lnTo>
                    <a:pt x="1355" y="10500"/>
                  </a:lnTo>
                  <a:lnTo>
                    <a:pt x="1518" y="11231"/>
                  </a:lnTo>
                  <a:lnTo>
                    <a:pt x="1697" y="11935"/>
                  </a:lnTo>
                  <a:lnTo>
                    <a:pt x="1876" y="12652"/>
                  </a:lnTo>
                  <a:lnTo>
                    <a:pt x="2064" y="13344"/>
                  </a:lnTo>
                  <a:lnTo>
                    <a:pt x="2268" y="14048"/>
                  </a:lnTo>
                  <a:lnTo>
                    <a:pt x="2472" y="14726"/>
                  </a:lnTo>
                  <a:lnTo>
                    <a:pt x="2692" y="15404"/>
                  </a:lnTo>
                  <a:lnTo>
                    <a:pt x="2912" y="16083"/>
                  </a:lnTo>
                  <a:lnTo>
                    <a:pt x="3140" y="16748"/>
                  </a:lnTo>
                  <a:lnTo>
                    <a:pt x="3385" y="17400"/>
                  </a:lnTo>
                  <a:lnTo>
                    <a:pt x="3630" y="18039"/>
                  </a:lnTo>
                  <a:lnTo>
                    <a:pt x="3891" y="18678"/>
                  </a:lnTo>
                  <a:lnTo>
                    <a:pt x="4152" y="19304"/>
                  </a:lnTo>
                  <a:lnTo>
                    <a:pt x="4421" y="19930"/>
                  </a:lnTo>
                  <a:lnTo>
                    <a:pt x="4698" y="20530"/>
                  </a:lnTo>
                  <a:lnTo>
                    <a:pt x="4983" y="21130"/>
                  </a:lnTo>
                  <a:lnTo>
                    <a:pt x="5285" y="21717"/>
                  </a:lnTo>
                  <a:lnTo>
                    <a:pt x="5587" y="22291"/>
                  </a:lnTo>
                  <a:lnTo>
                    <a:pt x="5888" y="22852"/>
                  </a:lnTo>
                  <a:lnTo>
                    <a:pt x="6206" y="23413"/>
                  </a:lnTo>
                  <a:lnTo>
                    <a:pt x="6533" y="23948"/>
                  </a:lnTo>
                  <a:lnTo>
                    <a:pt x="6867" y="24469"/>
                  </a:lnTo>
                  <a:lnTo>
                    <a:pt x="7201" y="24991"/>
                  </a:lnTo>
                  <a:lnTo>
                    <a:pt x="7552" y="25487"/>
                  </a:lnTo>
                  <a:lnTo>
                    <a:pt x="7903" y="25969"/>
                  </a:lnTo>
                  <a:lnTo>
                    <a:pt x="8261" y="26452"/>
                  </a:lnTo>
                  <a:lnTo>
                    <a:pt x="8628" y="26908"/>
                  </a:lnTo>
                  <a:lnTo>
                    <a:pt x="9003" y="27352"/>
                  </a:lnTo>
                  <a:lnTo>
                    <a:pt x="9378" y="27782"/>
                  </a:lnTo>
                  <a:lnTo>
                    <a:pt x="9770" y="28187"/>
                  </a:lnTo>
                  <a:lnTo>
                    <a:pt x="10161" y="28591"/>
                  </a:lnTo>
                  <a:lnTo>
                    <a:pt x="10561" y="28969"/>
                  </a:lnTo>
                  <a:lnTo>
                    <a:pt x="10969" y="29334"/>
                  </a:lnTo>
                  <a:lnTo>
                    <a:pt x="11384" y="29687"/>
                  </a:lnTo>
                  <a:lnTo>
                    <a:pt x="11808" y="30013"/>
                  </a:lnTo>
                  <a:lnTo>
                    <a:pt x="12232" y="30326"/>
                  </a:lnTo>
                  <a:lnTo>
                    <a:pt x="12665" y="30626"/>
                  </a:lnTo>
                  <a:lnTo>
                    <a:pt x="13105" y="30900"/>
                  </a:lnTo>
                  <a:lnTo>
                    <a:pt x="13553" y="31160"/>
                  </a:lnTo>
                  <a:lnTo>
                    <a:pt x="14010" y="31408"/>
                  </a:lnTo>
                  <a:lnTo>
                    <a:pt x="14467" y="31630"/>
                  </a:lnTo>
                  <a:lnTo>
                    <a:pt x="14932" y="31826"/>
                  </a:lnTo>
                  <a:lnTo>
                    <a:pt x="15405" y="32008"/>
                  </a:lnTo>
                  <a:lnTo>
                    <a:pt x="15877" y="32178"/>
                  </a:lnTo>
                  <a:lnTo>
                    <a:pt x="16359" y="32321"/>
                  </a:lnTo>
                  <a:lnTo>
                    <a:pt x="16848" y="32439"/>
                  </a:lnTo>
                  <a:lnTo>
                    <a:pt x="17345" y="32530"/>
                  </a:lnTo>
                  <a:lnTo>
                    <a:pt x="17843" y="32608"/>
                  </a:lnTo>
                  <a:lnTo>
                    <a:pt x="18348" y="32673"/>
                  </a:lnTo>
                  <a:lnTo>
                    <a:pt x="18862" y="32700"/>
                  </a:lnTo>
                  <a:lnTo>
                    <a:pt x="19376" y="32713"/>
                  </a:lnTo>
                  <a:lnTo>
                    <a:pt x="19898" y="32700"/>
                  </a:lnTo>
                  <a:lnTo>
                    <a:pt x="20403" y="32673"/>
                  </a:lnTo>
                  <a:lnTo>
                    <a:pt x="20909" y="32621"/>
                  </a:lnTo>
                  <a:lnTo>
                    <a:pt x="21414" y="32543"/>
                  </a:lnTo>
                  <a:lnTo>
                    <a:pt x="21904" y="32439"/>
                  </a:lnTo>
                  <a:lnTo>
                    <a:pt x="22393" y="32321"/>
                  </a:lnTo>
                  <a:lnTo>
                    <a:pt x="22882" y="32178"/>
                  </a:lnTo>
                  <a:lnTo>
                    <a:pt x="23363" y="32008"/>
                  </a:lnTo>
                  <a:lnTo>
                    <a:pt x="23836" y="31826"/>
                  </a:lnTo>
                  <a:lnTo>
                    <a:pt x="24301" y="31617"/>
                  </a:lnTo>
                  <a:lnTo>
                    <a:pt x="24766" y="31395"/>
                  </a:lnTo>
                  <a:lnTo>
                    <a:pt x="25222" y="31147"/>
                  </a:lnTo>
                  <a:lnTo>
                    <a:pt x="25679" y="30887"/>
                  </a:lnTo>
                  <a:lnTo>
                    <a:pt x="26119" y="30600"/>
                  </a:lnTo>
                  <a:lnTo>
                    <a:pt x="26560" y="30300"/>
                  </a:lnTo>
                  <a:lnTo>
                    <a:pt x="27000" y="29974"/>
                  </a:lnTo>
                  <a:lnTo>
                    <a:pt x="27424" y="29647"/>
                  </a:lnTo>
                  <a:lnTo>
                    <a:pt x="27848" y="29282"/>
                  </a:lnTo>
                  <a:lnTo>
                    <a:pt x="28264" y="28917"/>
                  </a:lnTo>
                  <a:lnTo>
                    <a:pt x="28672" y="28526"/>
                  </a:lnTo>
                  <a:lnTo>
                    <a:pt x="29071" y="28121"/>
                  </a:lnTo>
                  <a:lnTo>
                    <a:pt x="29471" y="27704"/>
                  </a:lnTo>
                  <a:lnTo>
                    <a:pt x="29862" y="27261"/>
                  </a:lnTo>
                  <a:lnTo>
                    <a:pt x="30245" y="26817"/>
                  </a:lnTo>
                  <a:lnTo>
                    <a:pt x="30621" y="26348"/>
                  </a:lnTo>
                  <a:lnTo>
                    <a:pt x="30987" y="25865"/>
                  </a:lnTo>
                  <a:lnTo>
                    <a:pt x="31354" y="25369"/>
                  </a:lnTo>
                  <a:lnTo>
                    <a:pt x="31705" y="24861"/>
                  </a:lnTo>
                  <a:lnTo>
                    <a:pt x="32056" y="24339"/>
                  </a:lnTo>
                  <a:lnTo>
                    <a:pt x="32398" y="23804"/>
                  </a:lnTo>
                  <a:lnTo>
                    <a:pt x="32732" y="23256"/>
                  </a:lnTo>
                  <a:lnTo>
                    <a:pt x="33059" y="22696"/>
                  </a:lnTo>
                  <a:lnTo>
                    <a:pt x="33377" y="22122"/>
                  </a:lnTo>
                  <a:lnTo>
                    <a:pt x="33687" y="21535"/>
                  </a:lnTo>
                  <a:lnTo>
                    <a:pt x="33988" y="20935"/>
                  </a:lnTo>
                  <a:lnTo>
                    <a:pt x="34282" y="20322"/>
                  </a:lnTo>
                  <a:lnTo>
                    <a:pt x="34575" y="19709"/>
                  </a:lnTo>
                  <a:lnTo>
                    <a:pt x="34853" y="19083"/>
                  </a:lnTo>
                  <a:lnTo>
                    <a:pt x="35130" y="18443"/>
                  </a:lnTo>
                  <a:lnTo>
                    <a:pt x="35391" y="17791"/>
                  </a:lnTo>
                  <a:lnTo>
                    <a:pt x="35652" y="17139"/>
                  </a:lnTo>
                  <a:lnTo>
                    <a:pt x="35896" y="16474"/>
                  </a:lnTo>
                  <a:lnTo>
                    <a:pt x="36133" y="15796"/>
                  </a:lnTo>
                  <a:lnTo>
                    <a:pt x="36369" y="15117"/>
                  </a:lnTo>
                  <a:lnTo>
                    <a:pt x="36589" y="14426"/>
                  </a:lnTo>
                  <a:lnTo>
                    <a:pt x="36802" y="13735"/>
                  </a:lnTo>
                  <a:lnTo>
                    <a:pt x="37014" y="13031"/>
                  </a:lnTo>
                  <a:lnTo>
                    <a:pt x="37209" y="12313"/>
                  </a:lnTo>
                  <a:lnTo>
                    <a:pt x="37397" y="11596"/>
                  </a:lnTo>
                  <a:lnTo>
                    <a:pt x="37576" y="10879"/>
                  </a:lnTo>
                  <a:lnTo>
                    <a:pt x="37747" y="10148"/>
                  </a:lnTo>
                  <a:lnTo>
                    <a:pt x="37902" y="9418"/>
                  </a:lnTo>
                  <a:lnTo>
                    <a:pt x="38057" y="8674"/>
                  </a:lnTo>
                  <a:lnTo>
                    <a:pt x="38204" y="7931"/>
                  </a:lnTo>
                  <a:lnTo>
                    <a:pt x="38335" y="7187"/>
                  </a:lnTo>
                  <a:lnTo>
                    <a:pt x="38457" y="6431"/>
                  </a:lnTo>
                  <a:lnTo>
                    <a:pt x="38571" y="5674"/>
                  </a:lnTo>
                  <a:lnTo>
                    <a:pt x="38677" y="4918"/>
                  </a:lnTo>
                  <a:lnTo>
                    <a:pt x="38775" y="4161"/>
                  </a:lnTo>
                  <a:lnTo>
                    <a:pt x="38856" y="3392"/>
                  </a:lnTo>
                  <a:lnTo>
                    <a:pt x="38930" y="2635"/>
                  </a:lnTo>
                  <a:lnTo>
                    <a:pt x="39003" y="1866"/>
                  </a:lnTo>
                  <a:lnTo>
                    <a:pt x="39052" y="1096"/>
                  </a:lnTo>
                  <a:lnTo>
                    <a:pt x="39101" y="327"/>
                  </a:lnTo>
                  <a:lnTo>
                    <a:pt x="39109" y="248"/>
                  </a:lnTo>
                  <a:lnTo>
                    <a:pt x="39125" y="157"/>
                  </a:lnTo>
                  <a:lnTo>
                    <a:pt x="39142" y="79"/>
                  </a:lnTo>
                  <a:lnTo>
                    <a:pt x="39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440500" y="-9928625"/>
              <a:ext cx="498475" cy="889225"/>
            </a:xfrm>
            <a:custGeom>
              <a:avLst/>
              <a:gdLst/>
              <a:ahLst/>
              <a:cxnLst/>
              <a:rect l="l" t="t" r="r" b="b"/>
              <a:pathLst>
                <a:path w="19939" h="35569" extrusionOk="0">
                  <a:moveTo>
                    <a:pt x="4747" y="0"/>
                  </a:moveTo>
                  <a:lnTo>
                    <a:pt x="4502" y="1604"/>
                  </a:lnTo>
                  <a:lnTo>
                    <a:pt x="4258" y="3196"/>
                  </a:lnTo>
                  <a:lnTo>
                    <a:pt x="3997" y="4787"/>
                  </a:lnTo>
                  <a:lnTo>
                    <a:pt x="3736" y="6378"/>
                  </a:lnTo>
                  <a:lnTo>
                    <a:pt x="3458" y="7969"/>
                  </a:lnTo>
                  <a:lnTo>
                    <a:pt x="3181" y="9548"/>
                  </a:lnTo>
                  <a:lnTo>
                    <a:pt x="2896" y="11113"/>
                  </a:lnTo>
                  <a:lnTo>
                    <a:pt x="2602" y="12691"/>
                  </a:lnTo>
                  <a:lnTo>
                    <a:pt x="2301" y="14243"/>
                  </a:lnTo>
                  <a:lnTo>
                    <a:pt x="1999" y="15808"/>
                  </a:lnTo>
                  <a:lnTo>
                    <a:pt x="1681" y="17347"/>
                  </a:lnTo>
                  <a:lnTo>
                    <a:pt x="1363" y="18899"/>
                  </a:lnTo>
                  <a:lnTo>
                    <a:pt x="1028" y="20439"/>
                  </a:lnTo>
                  <a:lnTo>
                    <a:pt x="694" y="21965"/>
                  </a:lnTo>
                  <a:lnTo>
                    <a:pt x="352" y="23478"/>
                  </a:lnTo>
                  <a:lnTo>
                    <a:pt x="1" y="25004"/>
                  </a:lnTo>
                  <a:lnTo>
                    <a:pt x="963" y="25617"/>
                  </a:lnTo>
                  <a:lnTo>
                    <a:pt x="1925" y="26243"/>
                  </a:lnTo>
                  <a:lnTo>
                    <a:pt x="2888" y="26882"/>
                  </a:lnTo>
                  <a:lnTo>
                    <a:pt x="3850" y="27521"/>
                  </a:lnTo>
                  <a:lnTo>
                    <a:pt x="5766" y="28825"/>
                  </a:lnTo>
                  <a:lnTo>
                    <a:pt x="7682" y="30156"/>
                  </a:lnTo>
                  <a:lnTo>
                    <a:pt x="9590" y="31499"/>
                  </a:lnTo>
                  <a:lnTo>
                    <a:pt x="11499" y="32856"/>
                  </a:lnTo>
                  <a:lnTo>
                    <a:pt x="15323" y="35569"/>
                  </a:lnTo>
                  <a:lnTo>
                    <a:pt x="15657" y="33938"/>
                  </a:lnTo>
                  <a:lnTo>
                    <a:pt x="15992" y="32321"/>
                  </a:lnTo>
                  <a:lnTo>
                    <a:pt x="16318" y="30677"/>
                  </a:lnTo>
                  <a:lnTo>
                    <a:pt x="16644" y="29034"/>
                  </a:lnTo>
                  <a:lnTo>
                    <a:pt x="16954" y="27391"/>
                  </a:lnTo>
                  <a:lnTo>
                    <a:pt x="17264" y="25734"/>
                  </a:lnTo>
                  <a:lnTo>
                    <a:pt x="17557" y="24078"/>
                  </a:lnTo>
                  <a:lnTo>
                    <a:pt x="17851" y="22408"/>
                  </a:lnTo>
                  <a:lnTo>
                    <a:pt x="18136" y="20739"/>
                  </a:lnTo>
                  <a:lnTo>
                    <a:pt x="18413" y="19069"/>
                  </a:lnTo>
                  <a:lnTo>
                    <a:pt x="18691" y="17400"/>
                  </a:lnTo>
                  <a:lnTo>
                    <a:pt x="18952" y="15717"/>
                  </a:lnTo>
                  <a:lnTo>
                    <a:pt x="19204" y="14034"/>
                  </a:lnTo>
                  <a:lnTo>
                    <a:pt x="19457" y="12352"/>
                  </a:lnTo>
                  <a:lnTo>
                    <a:pt x="19702" y="10669"/>
                  </a:lnTo>
                  <a:lnTo>
                    <a:pt x="19938" y="8974"/>
                  </a:lnTo>
                  <a:lnTo>
                    <a:pt x="18030" y="7891"/>
                  </a:lnTo>
                  <a:lnTo>
                    <a:pt x="16122" y="6809"/>
                  </a:lnTo>
                  <a:lnTo>
                    <a:pt x="14214" y="5739"/>
                  </a:lnTo>
                  <a:lnTo>
                    <a:pt x="12306" y="4643"/>
                  </a:lnTo>
                  <a:lnTo>
                    <a:pt x="10398" y="3535"/>
                  </a:lnTo>
                  <a:lnTo>
                    <a:pt x="9452" y="2961"/>
                  </a:lnTo>
                  <a:lnTo>
                    <a:pt x="8506" y="2387"/>
                  </a:lnTo>
                  <a:lnTo>
                    <a:pt x="7560" y="1813"/>
                  </a:lnTo>
                  <a:lnTo>
                    <a:pt x="6614" y="1213"/>
                  </a:lnTo>
                  <a:lnTo>
                    <a:pt x="5685" y="613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73625" y="-10616650"/>
              <a:ext cx="447300" cy="826300"/>
            </a:xfrm>
            <a:custGeom>
              <a:avLst/>
              <a:gdLst/>
              <a:ahLst/>
              <a:cxnLst/>
              <a:rect l="l" t="t" r="r" b="b"/>
              <a:pathLst>
                <a:path w="17892" h="33052" extrusionOk="0">
                  <a:moveTo>
                    <a:pt x="2757" y="0"/>
                  </a:moveTo>
                  <a:lnTo>
                    <a:pt x="2463" y="2948"/>
                  </a:lnTo>
                  <a:lnTo>
                    <a:pt x="2162" y="5896"/>
                  </a:lnTo>
                  <a:lnTo>
                    <a:pt x="1844" y="8869"/>
                  </a:lnTo>
                  <a:lnTo>
                    <a:pt x="1509" y="11830"/>
                  </a:lnTo>
                  <a:lnTo>
                    <a:pt x="1159" y="14791"/>
                  </a:lnTo>
                  <a:lnTo>
                    <a:pt x="792" y="17752"/>
                  </a:lnTo>
                  <a:lnTo>
                    <a:pt x="408" y="20713"/>
                  </a:lnTo>
                  <a:lnTo>
                    <a:pt x="205" y="22186"/>
                  </a:lnTo>
                  <a:lnTo>
                    <a:pt x="1" y="23660"/>
                  </a:lnTo>
                  <a:lnTo>
                    <a:pt x="955" y="24182"/>
                  </a:lnTo>
                  <a:lnTo>
                    <a:pt x="1909" y="24717"/>
                  </a:lnTo>
                  <a:lnTo>
                    <a:pt x="2855" y="25265"/>
                  </a:lnTo>
                  <a:lnTo>
                    <a:pt x="3801" y="25825"/>
                  </a:lnTo>
                  <a:lnTo>
                    <a:pt x="4747" y="26399"/>
                  </a:lnTo>
                  <a:lnTo>
                    <a:pt x="5692" y="26986"/>
                  </a:lnTo>
                  <a:lnTo>
                    <a:pt x="7584" y="28186"/>
                  </a:lnTo>
                  <a:lnTo>
                    <a:pt x="9460" y="29399"/>
                  </a:lnTo>
                  <a:lnTo>
                    <a:pt x="11335" y="30625"/>
                  </a:lnTo>
                  <a:lnTo>
                    <a:pt x="13211" y="31851"/>
                  </a:lnTo>
                  <a:lnTo>
                    <a:pt x="15078" y="33051"/>
                  </a:lnTo>
                  <a:lnTo>
                    <a:pt x="15306" y="31330"/>
                  </a:lnTo>
                  <a:lnTo>
                    <a:pt x="15518" y="29595"/>
                  </a:lnTo>
                  <a:lnTo>
                    <a:pt x="15730" y="27860"/>
                  </a:lnTo>
                  <a:lnTo>
                    <a:pt x="15934" y="26125"/>
                  </a:lnTo>
                  <a:lnTo>
                    <a:pt x="16130" y="24391"/>
                  </a:lnTo>
                  <a:lnTo>
                    <a:pt x="16318" y="22669"/>
                  </a:lnTo>
                  <a:lnTo>
                    <a:pt x="16505" y="20934"/>
                  </a:lnTo>
                  <a:lnTo>
                    <a:pt x="16685" y="19200"/>
                  </a:lnTo>
                  <a:lnTo>
                    <a:pt x="16856" y="17478"/>
                  </a:lnTo>
                  <a:lnTo>
                    <a:pt x="17019" y="15756"/>
                  </a:lnTo>
                  <a:lnTo>
                    <a:pt x="17182" y="14035"/>
                  </a:lnTo>
                  <a:lnTo>
                    <a:pt x="17329" y="12313"/>
                  </a:lnTo>
                  <a:lnTo>
                    <a:pt x="17476" y="10591"/>
                  </a:lnTo>
                  <a:lnTo>
                    <a:pt x="17622" y="8869"/>
                  </a:lnTo>
                  <a:lnTo>
                    <a:pt x="17761" y="7161"/>
                  </a:lnTo>
                  <a:lnTo>
                    <a:pt x="17891" y="5452"/>
                  </a:lnTo>
                  <a:lnTo>
                    <a:pt x="14100" y="4187"/>
                  </a:lnTo>
                  <a:lnTo>
                    <a:pt x="12192" y="3548"/>
                  </a:lnTo>
                  <a:lnTo>
                    <a:pt x="10292" y="2896"/>
                  </a:lnTo>
                  <a:lnTo>
                    <a:pt x="8392" y="2218"/>
                  </a:lnTo>
                  <a:lnTo>
                    <a:pt x="7446" y="1878"/>
                  </a:lnTo>
                  <a:lnTo>
                    <a:pt x="6500" y="1513"/>
                  </a:lnTo>
                  <a:lnTo>
                    <a:pt x="5562" y="1148"/>
                  </a:lnTo>
                  <a:lnTo>
                    <a:pt x="4624" y="783"/>
                  </a:lnTo>
                  <a:lnTo>
                    <a:pt x="3687" y="391"/>
                  </a:lnTo>
                  <a:lnTo>
                    <a:pt x="275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650275" y="-11258375"/>
              <a:ext cx="405300" cy="700425"/>
            </a:xfrm>
            <a:custGeom>
              <a:avLst/>
              <a:gdLst/>
              <a:ahLst/>
              <a:cxnLst/>
              <a:rect l="l" t="t" r="r" b="b"/>
              <a:pathLst>
                <a:path w="16212" h="28017" extrusionOk="0">
                  <a:moveTo>
                    <a:pt x="1656" y="0"/>
                  </a:moveTo>
                  <a:lnTo>
                    <a:pt x="1485" y="2713"/>
                  </a:lnTo>
                  <a:lnTo>
                    <a:pt x="1305" y="5439"/>
                  </a:lnTo>
                  <a:lnTo>
                    <a:pt x="1118" y="8191"/>
                  </a:lnTo>
                  <a:lnTo>
                    <a:pt x="922" y="10970"/>
                  </a:lnTo>
                  <a:lnTo>
                    <a:pt x="710" y="13748"/>
                  </a:lnTo>
                  <a:lnTo>
                    <a:pt x="490" y="16552"/>
                  </a:lnTo>
                  <a:lnTo>
                    <a:pt x="254" y="19356"/>
                  </a:lnTo>
                  <a:lnTo>
                    <a:pt x="1" y="22187"/>
                  </a:lnTo>
                  <a:lnTo>
                    <a:pt x="947" y="22487"/>
                  </a:lnTo>
                  <a:lnTo>
                    <a:pt x="1893" y="22813"/>
                  </a:lnTo>
                  <a:lnTo>
                    <a:pt x="2839" y="23139"/>
                  </a:lnTo>
                  <a:lnTo>
                    <a:pt x="3776" y="23478"/>
                  </a:lnTo>
                  <a:lnTo>
                    <a:pt x="4722" y="23830"/>
                  </a:lnTo>
                  <a:lnTo>
                    <a:pt x="5668" y="24195"/>
                  </a:lnTo>
                  <a:lnTo>
                    <a:pt x="7552" y="24926"/>
                  </a:lnTo>
                  <a:lnTo>
                    <a:pt x="9427" y="25682"/>
                  </a:lnTo>
                  <a:lnTo>
                    <a:pt x="11303" y="26465"/>
                  </a:lnTo>
                  <a:lnTo>
                    <a:pt x="15029" y="28017"/>
                  </a:lnTo>
                  <a:lnTo>
                    <a:pt x="15249" y="24652"/>
                  </a:lnTo>
                  <a:lnTo>
                    <a:pt x="15445" y="21313"/>
                  </a:lnTo>
                  <a:lnTo>
                    <a:pt x="15625" y="18000"/>
                  </a:lnTo>
                  <a:lnTo>
                    <a:pt x="15779" y="14700"/>
                  </a:lnTo>
                  <a:lnTo>
                    <a:pt x="15918" y="11426"/>
                  </a:lnTo>
                  <a:lnTo>
                    <a:pt x="16032" y="8191"/>
                  </a:lnTo>
                  <a:lnTo>
                    <a:pt x="16130" y="4983"/>
                  </a:lnTo>
                  <a:lnTo>
                    <a:pt x="16212" y="1800"/>
                  </a:lnTo>
                  <a:lnTo>
                    <a:pt x="16212" y="1800"/>
                  </a:lnTo>
                  <a:lnTo>
                    <a:pt x="15290" y="1839"/>
                  </a:lnTo>
                  <a:lnTo>
                    <a:pt x="14377" y="1866"/>
                  </a:lnTo>
                  <a:lnTo>
                    <a:pt x="13455" y="1866"/>
                  </a:lnTo>
                  <a:lnTo>
                    <a:pt x="12542" y="1853"/>
                  </a:lnTo>
                  <a:lnTo>
                    <a:pt x="11629" y="1813"/>
                  </a:lnTo>
                  <a:lnTo>
                    <a:pt x="10716" y="1748"/>
                  </a:lnTo>
                  <a:lnTo>
                    <a:pt x="9802" y="1670"/>
                  </a:lnTo>
                  <a:lnTo>
                    <a:pt x="8897" y="1579"/>
                  </a:lnTo>
                  <a:lnTo>
                    <a:pt x="7984" y="1448"/>
                  </a:lnTo>
                  <a:lnTo>
                    <a:pt x="7079" y="1305"/>
                  </a:lnTo>
                  <a:lnTo>
                    <a:pt x="6174" y="1135"/>
                  </a:lnTo>
                  <a:lnTo>
                    <a:pt x="5269" y="953"/>
                  </a:lnTo>
                  <a:lnTo>
                    <a:pt x="4363" y="744"/>
                  </a:lnTo>
                  <a:lnTo>
                    <a:pt x="3458" y="522"/>
                  </a:lnTo>
                  <a:lnTo>
                    <a:pt x="2561" y="261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696975" y="-11862600"/>
              <a:ext cx="361450" cy="564475"/>
            </a:xfrm>
            <a:custGeom>
              <a:avLst/>
              <a:gdLst/>
              <a:ahLst/>
              <a:cxnLst/>
              <a:rect l="l" t="t" r="r" b="b"/>
              <a:pathLst>
                <a:path w="14458" h="22579" extrusionOk="0">
                  <a:moveTo>
                    <a:pt x="1492" y="1"/>
                  </a:moveTo>
                  <a:lnTo>
                    <a:pt x="1566" y="574"/>
                  </a:lnTo>
                  <a:lnTo>
                    <a:pt x="1639" y="1148"/>
                  </a:lnTo>
                  <a:lnTo>
                    <a:pt x="1704" y="1735"/>
                  </a:lnTo>
                  <a:lnTo>
                    <a:pt x="1786" y="2309"/>
                  </a:lnTo>
                  <a:lnTo>
                    <a:pt x="1810" y="2609"/>
                  </a:lnTo>
                  <a:lnTo>
                    <a:pt x="1819" y="2896"/>
                  </a:lnTo>
                  <a:lnTo>
                    <a:pt x="1819" y="3183"/>
                  </a:lnTo>
                  <a:lnTo>
                    <a:pt x="1802" y="3444"/>
                  </a:lnTo>
                  <a:lnTo>
                    <a:pt x="1770" y="3705"/>
                  </a:lnTo>
                  <a:lnTo>
                    <a:pt x="1729" y="3940"/>
                  </a:lnTo>
                  <a:lnTo>
                    <a:pt x="1672" y="4174"/>
                  </a:lnTo>
                  <a:lnTo>
                    <a:pt x="1607" y="4396"/>
                  </a:lnTo>
                  <a:lnTo>
                    <a:pt x="1533" y="4605"/>
                  </a:lnTo>
                  <a:lnTo>
                    <a:pt x="1452" y="4800"/>
                  </a:lnTo>
                  <a:lnTo>
                    <a:pt x="1354" y="4970"/>
                  </a:lnTo>
                  <a:lnTo>
                    <a:pt x="1256" y="5140"/>
                  </a:lnTo>
                  <a:lnTo>
                    <a:pt x="1150" y="5296"/>
                  </a:lnTo>
                  <a:lnTo>
                    <a:pt x="1028" y="5427"/>
                  </a:lnTo>
                  <a:lnTo>
                    <a:pt x="913" y="5557"/>
                  </a:lnTo>
                  <a:lnTo>
                    <a:pt x="783" y="5661"/>
                  </a:lnTo>
                  <a:lnTo>
                    <a:pt x="604" y="9261"/>
                  </a:lnTo>
                  <a:lnTo>
                    <a:pt x="424" y="12913"/>
                  </a:lnTo>
                  <a:lnTo>
                    <a:pt x="220" y="16631"/>
                  </a:lnTo>
                  <a:lnTo>
                    <a:pt x="114" y="18509"/>
                  </a:lnTo>
                  <a:lnTo>
                    <a:pt x="0" y="20387"/>
                  </a:lnTo>
                  <a:lnTo>
                    <a:pt x="897" y="20661"/>
                  </a:lnTo>
                  <a:lnTo>
                    <a:pt x="1786" y="20922"/>
                  </a:lnTo>
                  <a:lnTo>
                    <a:pt x="2683" y="21156"/>
                  </a:lnTo>
                  <a:lnTo>
                    <a:pt x="3580" y="21378"/>
                  </a:lnTo>
                  <a:lnTo>
                    <a:pt x="4477" y="21587"/>
                  </a:lnTo>
                  <a:lnTo>
                    <a:pt x="5374" y="21769"/>
                  </a:lnTo>
                  <a:lnTo>
                    <a:pt x="6271" y="21939"/>
                  </a:lnTo>
                  <a:lnTo>
                    <a:pt x="7168" y="22096"/>
                  </a:lnTo>
                  <a:lnTo>
                    <a:pt x="8065" y="22226"/>
                  </a:lnTo>
                  <a:lnTo>
                    <a:pt x="8970" y="22330"/>
                  </a:lnTo>
                  <a:lnTo>
                    <a:pt x="9867" y="22422"/>
                  </a:lnTo>
                  <a:lnTo>
                    <a:pt x="10772" y="22500"/>
                  </a:lnTo>
                  <a:lnTo>
                    <a:pt x="11677" y="22539"/>
                  </a:lnTo>
                  <a:lnTo>
                    <a:pt x="12582" y="22578"/>
                  </a:lnTo>
                  <a:lnTo>
                    <a:pt x="13487" y="22578"/>
                  </a:lnTo>
                  <a:lnTo>
                    <a:pt x="14393" y="22565"/>
                  </a:lnTo>
                  <a:lnTo>
                    <a:pt x="14433" y="19865"/>
                  </a:lnTo>
                  <a:lnTo>
                    <a:pt x="14450" y="17204"/>
                  </a:lnTo>
                  <a:lnTo>
                    <a:pt x="14458" y="14570"/>
                  </a:lnTo>
                  <a:lnTo>
                    <a:pt x="14458" y="11974"/>
                  </a:lnTo>
                  <a:lnTo>
                    <a:pt x="14441" y="9431"/>
                  </a:lnTo>
                  <a:lnTo>
                    <a:pt x="14409" y="6913"/>
                  </a:lnTo>
                  <a:lnTo>
                    <a:pt x="14368" y="4448"/>
                  </a:lnTo>
                  <a:lnTo>
                    <a:pt x="14319" y="2009"/>
                  </a:lnTo>
                  <a:lnTo>
                    <a:pt x="13789" y="2179"/>
                  </a:lnTo>
                  <a:lnTo>
                    <a:pt x="13251" y="2322"/>
                  </a:lnTo>
                  <a:lnTo>
                    <a:pt x="12721" y="2453"/>
                  </a:lnTo>
                  <a:lnTo>
                    <a:pt x="12191" y="2570"/>
                  </a:lnTo>
                  <a:lnTo>
                    <a:pt x="11653" y="2661"/>
                  </a:lnTo>
                  <a:lnTo>
                    <a:pt x="11106" y="2740"/>
                  </a:lnTo>
                  <a:lnTo>
                    <a:pt x="10568" y="2779"/>
                  </a:lnTo>
                  <a:lnTo>
                    <a:pt x="10014" y="2818"/>
                  </a:lnTo>
                  <a:lnTo>
                    <a:pt x="9459" y="2805"/>
                  </a:lnTo>
                  <a:lnTo>
                    <a:pt x="8913" y="2779"/>
                  </a:lnTo>
                  <a:lnTo>
                    <a:pt x="8358" y="2727"/>
                  </a:lnTo>
                  <a:lnTo>
                    <a:pt x="7812" y="2648"/>
                  </a:lnTo>
                  <a:lnTo>
                    <a:pt x="7266" y="2544"/>
                  </a:lnTo>
                  <a:lnTo>
                    <a:pt x="6719" y="2414"/>
                  </a:lnTo>
                  <a:lnTo>
                    <a:pt x="6181" y="2270"/>
                  </a:lnTo>
                  <a:lnTo>
                    <a:pt x="5643" y="2101"/>
                  </a:lnTo>
                  <a:lnTo>
                    <a:pt x="5113" y="1905"/>
                  </a:lnTo>
                  <a:lnTo>
                    <a:pt x="4583" y="1696"/>
                  </a:lnTo>
                  <a:lnTo>
                    <a:pt x="4061" y="1461"/>
                  </a:lnTo>
                  <a:lnTo>
                    <a:pt x="3539" y="1201"/>
                  </a:lnTo>
                  <a:lnTo>
                    <a:pt x="3017" y="940"/>
                  </a:lnTo>
                  <a:lnTo>
                    <a:pt x="2504" y="640"/>
                  </a:lnTo>
                  <a:lnTo>
                    <a:pt x="1998" y="327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606;p33">
            <a:extLst>
              <a:ext uri="{FF2B5EF4-FFF2-40B4-BE49-F238E27FC236}">
                <a16:creationId xmlns:a16="http://schemas.microsoft.com/office/drawing/2014/main" id="{BFA388B1-02B1-4C99-BBD3-37F011028D6F}"/>
              </a:ext>
            </a:extLst>
          </p:cNvPr>
          <p:cNvGrpSpPr/>
          <p:nvPr/>
        </p:nvGrpSpPr>
        <p:grpSpPr>
          <a:xfrm flipH="1">
            <a:off x="6854621" y="880975"/>
            <a:ext cx="2106426" cy="2052368"/>
            <a:chOff x="-6306150" y="-5458150"/>
            <a:chExt cx="7286150" cy="5696275"/>
          </a:xfrm>
        </p:grpSpPr>
        <p:sp>
          <p:nvSpPr>
            <p:cNvPr id="161" name="Google Shape;607;p33">
              <a:extLst>
                <a:ext uri="{FF2B5EF4-FFF2-40B4-BE49-F238E27FC236}">
                  <a16:creationId xmlns:a16="http://schemas.microsoft.com/office/drawing/2014/main" id="{93EC0A62-0714-42D2-B62A-5FD0E81A6DB0}"/>
                </a:ext>
              </a:extLst>
            </p:cNvPr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08;p33">
              <a:extLst>
                <a:ext uri="{FF2B5EF4-FFF2-40B4-BE49-F238E27FC236}">
                  <a16:creationId xmlns:a16="http://schemas.microsoft.com/office/drawing/2014/main" id="{45EFD017-C8FB-407A-9B00-C74DC802B615}"/>
                </a:ext>
              </a:extLst>
            </p:cNvPr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09;p33">
              <a:extLst>
                <a:ext uri="{FF2B5EF4-FFF2-40B4-BE49-F238E27FC236}">
                  <a16:creationId xmlns:a16="http://schemas.microsoft.com/office/drawing/2014/main" id="{11BAD46B-BE2D-410B-811F-074ACB85624E}"/>
                </a:ext>
              </a:extLst>
            </p:cNvPr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10;p33">
              <a:extLst>
                <a:ext uri="{FF2B5EF4-FFF2-40B4-BE49-F238E27FC236}">
                  <a16:creationId xmlns:a16="http://schemas.microsoft.com/office/drawing/2014/main" id="{8B969F2D-CC29-484F-886F-650FBBC984C8}"/>
                </a:ext>
              </a:extLst>
            </p:cNvPr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11;p33">
              <a:extLst>
                <a:ext uri="{FF2B5EF4-FFF2-40B4-BE49-F238E27FC236}">
                  <a16:creationId xmlns:a16="http://schemas.microsoft.com/office/drawing/2014/main" id="{06F2EB6F-02B9-415E-8D18-23C8C017DE5F}"/>
                </a:ext>
              </a:extLst>
            </p:cNvPr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12;p33">
              <a:extLst>
                <a:ext uri="{FF2B5EF4-FFF2-40B4-BE49-F238E27FC236}">
                  <a16:creationId xmlns:a16="http://schemas.microsoft.com/office/drawing/2014/main" id="{18688AAE-4A03-4232-9B2A-1EC49BB02BA9}"/>
                </a:ext>
              </a:extLst>
            </p:cNvPr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13;p33">
              <a:extLst>
                <a:ext uri="{FF2B5EF4-FFF2-40B4-BE49-F238E27FC236}">
                  <a16:creationId xmlns:a16="http://schemas.microsoft.com/office/drawing/2014/main" id="{259BBBE4-EF3B-4126-9B1F-D4492DE1B308}"/>
                </a:ext>
              </a:extLst>
            </p:cNvPr>
            <p:cNvSpPr/>
            <p:nvPr/>
          </p:nvSpPr>
          <p:spPr>
            <a:xfrm>
              <a:off x="-4844725" y="-4509249"/>
              <a:ext cx="3343224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614;p33">
              <a:extLst>
                <a:ext uri="{FF2B5EF4-FFF2-40B4-BE49-F238E27FC236}">
                  <a16:creationId xmlns:a16="http://schemas.microsoft.com/office/drawing/2014/main" id="{14D946F8-D645-4E64-9CF7-6DC9797CAF09}"/>
                </a:ext>
              </a:extLst>
            </p:cNvPr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15;p33">
              <a:extLst>
                <a:ext uri="{FF2B5EF4-FFF2-40B4-BE49-F238E27FC236}">
                  <a16:creationId xmlns:a16="http://schemas.microsoft.com/office/drawing/2014/main" id="{37031BC7-3AF5-44DC-ABB8-DCD59F546684}"/>
                </a:ext>
              </a:extLst>
            </p:cNvPr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16;p33">
              <a:extLst>
                <a:ext uri="{FF2B5EF4-FFF2-40B4-BE49-F238E27FC236}">
                  <a16:creationId xmlns:a16="http://schemas.microsoft.com/office/drawing/2014/main" id="{4F25FB6D-02C0-444B-930D-DA5A53F1742F}"/>
                </a:ext>
              </a:extLst>
            </p:cNvPr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17;p33">
              <a:extLst>
                <a:ext uri="{FF2B5EF4-FFF2-40B4-BE49-F238E27FC236}">
                  <a16:creationId xmlns:a16="http://schemas.microsoft.com/office/drawing/2014/main" id="{DFF57817-BA7F-45BC-8E45-499B864F5060}"/>
                </a:ext>
              </a:extLst>
            </p:cNvPr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18;p33">
              <a:extLst>
                <a:ext uri="{FF2B5EF4-FFF2-40B4-BE49-F238E27FC236}">
                  <a16:creationId xmlns:a16="http://schemas.microsoft.com/office/drawing/2014/main" id="{2CB79C9B-F768-43B4-9F2D-E1D67F577C4E}"/>
                </a:ext>
              </a:extLst>
            </p:cNvPr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19;p33">
              <a:extLst>
                <a:ext uri="{FF2B5EF4-FFF2-40B4-BE49-F238E27FC236}">
                  <a16:creationId xmlns:a16="http://schemas.microsoft.com/office/drawing/2014/main" id="{2C076453-6A54-47CB-B225-56FFF4FA6A32}"/>
                </a:ext>
              </a:extLst>
            </p:cNvPr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20;p33">
              <a:extLst>
                <a:ext uri="{FF2B5EF4-FFF2-40B4-BE49-F238E27FC236}">
                  <a16:creationId xmlns:a16="http://schemas.microsoft.com/office/drawing/2014/main" id="{ED43999C-C574-461F-8F3C-6B02FB2FA409}"/>
                </a:ext>
              </a:extLst>
            </p:cNvPr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21;p33">
              <a:extLst>
                <a:ext uri="{FF2B5EF4-FFF2-40B4-BE49-F238E27FC236}">
                  <a16:creationId xmlns:a16="http://schemas.microsoft.com/office/drawing/2014/main" id="{70DCBFDA-EA9C-4945-BB78-E5A0035F9CF3}"/>
                </a:ext>
              </a:extLst>
            </p:cNvPr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22;p33">
              <a:extLst>
                <a:ext uri="{FF2B5EF4-FFF2-40B4-BE49-F238E27FC236}">
                  <a16:creationId xmlns:a16="http://schemas.microsoft.com/office/drawing/2014/main" id="{0709FF9E-01A8-4837-9B5A-8706038EC9F3}"/>
                </a:ext>
              </a:extLst>
            </p:cNvPr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23;p33">
              <a:extLst>
                <a:ext uri="{FF2B5EF4-FFF2-40B4-BE49-F238E27FC236}">
                  <a16:creationId xmlns:a16="http://schemas.microsoft.com/office/drawing/2014/main" id="{AC102D67-A1BD-4DFB-92DD-DC7C67CB7830}"/>
                </a:ext>
              </a:extLst>
            </p:cNvPr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24;p33">
              <a:extLst>
                <a:ext uri="{FF2B5EF4-FFF2-40B4-BE49-F238E27FC236}">
                  <a16:creationId xmlns:a16="http://schemas.microsoft.com/office/drawing/2014/main" id="{C05D9955-4C35-47CD-8D01-644A3C9C3FE9}"/>
                </a:ext>
              </a:extLst>
            </p:cNvPr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25;p33">
              <a:extLst>
                <a:ext uri="{FF2B5EF4-FFF2-40B4-BE49-F238E27FC236}">
                  <a16:creationId xmlns:a16="http://schemas.microsoft.com/office/drawing/2014/main" id="{866346A7-B6C0-4F65-BCA6-53C0BB054DFB}"/>
                </a:ext>
              </a:extLst>
            </p:cNvPr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26;p33">
              <a:extLst>
                <a:ext uri="{FF2B5EF4-FFF2-40B4-BE49-F238E27FC236}">
                  <a16:creationId xmlns:a16="http://schemas.microsoft.com/office/drawing/2014/main" id="{219CD51A-71DB-4612-A5A4-6C4729E5B663}"/>
                </a:ext>
              </a:extLst>
            </p:cNvPr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27;p33">
              <a:extLst>
                <a:ext uri="{FF2B5EF4-FFF2-40B4-BE49-F238E27FC236}">
                  <a16:creationId xmlns:a16="http://schemas.microsoft.com/office/drawing/2014/main" id="{32579F69-CEF1-42EB-8DAD-B653D07D8F98}"/>
                </a:ext>
              </a:extLst>
            </p:cNvPr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28;p33">
              <a:extLst>
                <a:ext uri="{FF2B5EF4-FFF2-40B4-BE49-F238E27FC236}">
                  <a16:creationId xmlns:a16="http://schemas.microsoft.com/office/drawing/2014/main" id="{A5074C11-533F-453C-B86E-4DD6E2782FBD}"/>
                </a:ext>
              </a:extLst>
            </p:cNvPr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29;p33">
              <a:extLst>
                <a:ext uri="{FF2B5EF4-FFF2-40B4-BE49-F238E27FC236}">
                  <a16:creationId xmlns:a16="http://schemas.microsoft.com/office/drawing/2014/main" id="{76525539-813A-41F3-9E2D-1AC47362A84C}"/>
                </a:ext>
              </a:extLst>
            </p:cNvPr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30;p33">
              <a:extLst>
                <a:ext uri="{FF2B5EF4-FFF2-40B4-BE49-F238E27FC236}">
                  <a16:creationId xmlns:a16="http://schemas.microsoft.com/office/drawing/2014/main" id="{726631EC-4CCC-4260-810E-0F4186D26F97}"/>
                </a:ext>
              </a:extLst>
            </p:cNvPr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31;p33">
              <a:extLst>
                <a:ext uri="{FF2B5EF4-FFF2-40B4-BE49-F238E27FC236}">
                  <a16:creationId xmlns:a16="http://schemas.microsoft.com/office/drawing/2014/main" id="{422638A9-BF89-4830-9D62-F44BFFA5EC29}"/>
                </a:ext>
              </a:extLst>
            </p:cNvPr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32;p33">
              <a:extLst>
                <a:ext uri="{FF2B5EF4-FFF2-40B4-BE49-F238E27FC236}">
                  <a16:creationId xmlns:a16="http://schemas.microsoft.com/office/drawing/2014/main" id="{A3ABB4E5-93AD-4E6C-B545-4C6B1074F20D}"/>
                </a:ext>
              </a:extLst>
            </p:cNvPr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33;p33">
              <a:extLst>
                <a:ext uri="{FF2B5EF4-FFF2-40B4-BE49-F238E27FC236}">
                  <a16:creationId xmlns:a16="http://schemas.microsoft.com/office/drawing/2014/main" id="{D6D8852A-414A-44D1-8367-D2F361F0AB52}"/>
                </a:ext>
              </a:extLst>
            </p:cNvPr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66"/>
          <p:cNvSpPr txBox="1">
            <a:spLocks noGrp="1"/>
          </p:cNvSpPr>
          <p:nvPr>
            <p:ph type="title"/>
          </p:nvPr>
        </p:nvSpPr>
        <p:spPr>
          <a:xfrm>
            <a:off x="720000" y="1550194"/>
            <a:ext cx="7704000" cy="1307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>
                <a:latin typeface="+mn-lt"/>
              </a:rPr>
              <a:t>Ưu</a:t>
            </a:r>
            <a:r>
              <a:rPr lang="en-US" sz="7200" dirty="0">
                <a:latin typeface="+mn-lt"/>
              </a:rPr>
              <a:t> </a:t>
            </a:r>
            <a:r>
              <a:rPr lang="en-US" sz="7200" dirty="0" err="1">
                <a:latin typeface="+mn-lt"/>
              </a:rPr>
              <a:t>điểm</a:t>
            </a:r>
            <a:endParaRPr sz="7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91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1" name="Google Shape;14701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137D56-CCE8-4262-B17E-C8D7B32F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3" y="1818447"/>
            <a:ext cx="3741922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85CD70C-36E5-4CC5-82DF-132872B3B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19" y="1218946"/>
            <a:ext cx="2870931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01B30-AD6F-4503-89C9-A4896C9B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28" y="922298"/>
            <a:ext cx="4806300" cy="1008880"/>
          </a:xfrm>
        </p:spPr>
        <p:txBody>
          <a:bodyPr/>
          <a:lstStyle/>
          <a:p>
            <a:pPr algn="l"/>
            <a:r>
              <a:rPr lang="en-US" sz="2000" dirty="0" err="1">
                <a:solidFill>
                  <a:schemeClr val="tx1"/>
                </a:solidFill>
                <a:latin typeface="+mn-lt"/>
              </a:rPr>
              <a:t>T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iết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kiệm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thời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gian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khi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viết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code.</a:t>
            </a:r>
          </a:p>
        </p:txBody>
      </p:sp>
      <p:grpSp>
        <p:nvGrpSpPr>
          <p:cNvPr id="7" name="Google Shape;2280;p66">
            <a:extLst>
              <a:ext uri="{FF2B5EF4-FFF2-40B4-BE49-F238E27FC236}">
                <a16:creationId xmlns:a16="http://schemas.microsoft.com/office/drawing/2014/main" id="{B53CC941-4409-4F38-8654-6A3DD5D768DD}"/>
              </a:ext>
            </a:extLst>
          </p:cNvPr>
          <p:cNvGrpSpPr/>
          <p:nvPr/>
        </p:nvGrpSpPr>
        <p:grpSpPr>
          <a:xfrm>
            <a:off x="278709" y="3360331"/>
            <a:ext cx="1885980" cy="1570351"/>
            <a:chOff x="-7512325" y="-6424375"/>
            <a:chExt cx="8506900" cy="6662500"/>
          </a:xfrm>
        </p:grpSpPr>
        <p:sp>
          <p:nvSpPr>
            <p:cNvPr id="8" name="Google Shape;2281;p66">
              <a:extLst>
                <a:ext uri="{FF2B5EF4-FFF2-40B4-BE49-F238E27FC236}">
                  <a16:creationId xmlns:a16="http://schemas.microsoft.com/office/drawing/2014/main" id="{CCDD3B56-1BC7-4752-ADC4-5BF2F06C11AB}"/>
                </a:ext>
              </a:extLst>
            </p:cNvPr>
            <p:cNvSpPr/>
            <p:nvPr/>
          </p:nvSpPr>
          <p:spPr>
            <a:xfrm>
              <a:off x="-7512325" y="-6424375"/>
              <a:ext cx="8506900" cy="6662500"/>
            </a:xfrm>
            <a:custGeom>
              <a:avLst/>
              <a:gdLst/>
              <a:ahLst/>
              <a:cxnLst/>
              <a:rect l="l" t="t" r="r" b="b"/>
              <a:pathLst>
                <a:path w="340276" h="266500" extrusionOk="0">
                  <a:moveTo>
                    <a:pt x="157143" y="2914"/>
                  </a:moveTo>
                  <a:lnTo>
                    <a:pt x="157298" y="2921"/>
                  </a:lnTo>
                  <a:lnTo>
                    <a:pt x="157454" y="2935"/>
                  </a:lnTo>
                  <a:lnTo>
                    <a:pt x="157609" y="2957"/>
                  </a:lnTo>
                  <a:lnTo>
                    <a:pt x="157773" y="2986"/>
                  </a:lnTo>
                  <a:lnTo>
                    <a:pt x="157919" y="3015"/>
                  </a:lnTo>
                  <a:lnTo>
                    <a:pt x="158075" y="3044"/>
                  </a:lnTo>
                  <a:lnTo>
                    <a:pt x="158221" y="3088"/>
                  </a:lnTo>
                  <a:lnTo>
                    <a:pt x="158360" y="3132"/>
                  </a:lnTo>
                  <a:lnTo>
                    <a:pt x="158506" y="3175"/>
                  </a:lnTo>
                  <a:lnTo>
                    <a:pt x="158644" y="3233"/>
                  </a:lnTo>
                  <a:lnTo>
                    <a:pt x="158782" y="3291"/>
                  </a:lnTo>
                  <a:lnTo>
                    <a:pt x="158912" y="3349"/>
                  </a:lnTo>
                  <a:lnTo>
                    <a:pt x="159041" y="3415"/>
                  </a:lnTo>
                  <a:lnTo>
                    <a:pt x="159171" y="3487"/>
                  </a:lnTo>
                  <a:lnTo>
                    <a:pt x="159291" y="3560"/>
                  </a:lnTo>
                  <a:lnTo>
                    <a:pt x="159404" y="3640"/>
                  </a:lnTo>
                  <a:lnTo>
                    <a:pt x="159516" y="3720"/>
                  </a:lnTo>
                  <a:lnTo>
                    <a:pt x="159619" y="3807"/>
                  </a:lnTo>
                  <a:lnTo>
                    <a:pt x="159723" y="3894"/>
                  </a:lnTo>
                  <a:lnTo>
                    <a:pt x="159818" y="3989"/>
                  </a:lnTo>
                  <a:lnTo>
                    <a:pt x="159904" y="4090"/>
                  </a:lnTo>
                  <a:lnTo>
                    <a:pt x="159982" y="4185"/>
                  </a:lnTo>
                  <a:lnTo>
                    <a:pt x="160059" y="4294"/>
                  </a:lnTo>
                  <a:lnTo>
                    <a:pt x="160129" y="4395"/>
                  </a:lnTo>
                  <a:lnTo>
                    <a:pt x="160180" y="4504"/>
                  </a:lnTo>
                  <a:lnTo>
                    <a:pt x="160232" y="4621"/>
                  </a:lnTo>
                  <a:lnTo>
                    <a:pt x="160275" y="4737"/>
                  </a:lnTo>
                  <a:lnTo>
                    <a:pt x="160310" y="4853"/>
                  </a:lnTo>
                  <a:lnTo>
                    <a:pt x="160336" y="4977"/>
                  </a:lnTo>
                  <a:lnTo>
                    <a:pt x="160353" y="5093"/>
                  </a:lnTo>
                  <a:lnTo>
                    <a:pt x="160361" y="5224"/>
                  </a:lnTo>
                  <a:lnTo>
                    <a:pt x="160353" y="5347"/>
                  </a:lnTo>
                  <a:lnTo>
                    <a:pt x="160344" y="5478"/>
                  </a:lnTo>
                  <a:lnTo>
                    <a:pt x="160318" y="5609"/>
                  </a:lnTo>
                  <a:lnTo>
                    <a:pt x="160284" y="5747"/>
                  </a:lnTo>
                  <a:lnTo>
                    <a:pt x="160241" y="5885"/>
                  </a:lnTo>
                  <a:lnTo>
                    <a:pt x="160180" y="6030"/>
                  </a:lnTo>
                  <a:lnTo>
                    <a:pt x="160111" y="6182"/>
                  </a:lnTo>
                  <a:lnTo>
                    <a:pt x="160034" y="6320"/>
                  </a:lnTo>
                  <a:lnTo>
                    <a:pt x="159947" y="6458"/>
                  </a:lnTo>
                  <a:lnTo>
                    <a:pt x="159852" y="6582"/>
                  </a:lnTo>
                  <a:lnTo>
                    <a:pt x="159749" y="6713"/>
                  </a:lnTo>
                  <a:lnTo>
                    <a:pt x="159645" y="6829"/>
                  </a:lnTo>
                  <a:lnTo>
                    <a:pt x="159533" y="6938"/>
                  </a:lnTo>
                  <a:lnTo>
                    <a:pt x="159412" y="7047"/>
                  </a:lnTo>
                  <a:lnTo>
                    <a:pt x="159283" y="7148"/>
                  </a:lnTo>
                  <a:lnTo>
                    <a:pt x="159153" y="7243"/>
                  </a:lnTo>
                  <a:lnTo>
                    <a:pt x="159015" y="7330"/>
                  </a:lnTo>
                  <a:lnTo>
                    <a:pt x="158877" y="7417"/>
                  </a:lnTo>
                  <a:lnTo>
                    <a:pt x="158731" y="7490"/>
                  </a:lnTo>
                  <a:lnTo>
                    <a:pt x="158584" y="7563"/>
                  </a:lnTo>
                  <a:lnTo>
                    <a:pt x="158429" y="7621"/>
                  </a:lnTo>
                  <a:lnTo>
                    <a:pt x="158273" y="7679"/>
                  </a:lnTo>
                  <a:lnTo>
                    <a:pt x="158109" y="7730"/>
                  </a:lnTo>
                  <a:lnTo>
                    <a:pt x="157945" y="7773"/>
                  </a:lnTo>
                  <a:lnTo>
                    <a:pt x="157781" y="7802"/>
                  </a:lnTo>
                  <a:lnTo>
                    <a:pt x="157609" y="7831"/>
                  </a:lnTo>
                  <a:lnTo>
                    <a:pt x="157436" y="7853"/>
                  </a:lnTo>
                  <a:lnTo>
                    <a:pt x="157272" y="7868"/>
                  </a:lnTo>
                  <a:lnTo>
                    <a:pt x="157091" y="7875"/>
                  </a:lnTo>
                  <a:lnTo>
                    <a:pt x="156919" y="7875"/>
                  </a:lnTo>
                  <a:lnTo>
                    <a:pt x="156746" y="7868"/>
                  </a:lnTo>
                  <a:lnTo>
                    <a:pt x="156573" y="7853"/>
                  </a:lnTo>
                  <a:lnTo>
                    <a:pt x="156392" y="7824"/>
                  </a:lnTo>
                  <a:lnTo>
                    <a:pt x="156220" y="7795"/>
                  </a:lnTo>
                  <a:lnTo>
                    <a:pt x="156047" y="7751"/>
                  </a:lnTo>
                  <a:lnTo>
                    <a:pt x="155874" y="7708"/>
                  </a:lnTo>
                  <a:lnTo>
                    <a:pt x="155702" y="7650"/>
                  </a:lnTo>
                  <a:lnTo>
                    <a:pt x="155581" y="7621"/>
                  </a:lnTo>
                  <a:lnTo>
                    <a:pt x="155460" y="7599"/>
                  </a:lnTo>
                  <a:lnTo>
                    <a:pt x="155348" y="7584"/>
                  </a:lnTo>
                  <a:lnTo>
                    <a:pt x="155236" y="7584"/>
                  </a:lnTo>
                  <a:lnTo>
                    <a:pt x="155132" y="7599"/>
                  </a:lnTo>
                  <a:lnTo>
                    <a:pt x="155037" y="7613"/>
                  </a:lnTo>
                  <a:lnTo>
                    <a:pt x="154942" y="7642"/>
                  </a:lnTo>
                  <a:lnTo>
                    <a:pt x="154848" y="7679"/>
                  </a:lnTo>
                  <a:lnTo>
                    <a:pt x="154727" y="7526"/>
                  </a:lnTo>
                  <a:lnTo>
                    <a:pt x="154615" y="7374"/>
                  </a:lnTo>
                  <a:lnTo>
                    <a:pt x="154502" y="7214"/>
                  </a:lnTo>
                  <a:lnTo>
                    <a:pt x="154407" y="7054"/>
                  </a:lnTo>
                  <a:lnTo>
                    <a:pt x="154321" y="6887"/>
                  </a:lnTo>
                  <a:lnTo>
                    <a:pt x="154244" y="6720"/>
                  </a:lnTo>
                  <a:lnTo>
                    <a:pt x="154174" y="6546"/>
                  </a:lnTo>
                  <a:lnTo>
                    <a:pt x="154114" y="6371"/>
                  </a:lnTo>
                  <a:lnTo>
                    <a:pt x="154062" y="6197"/>
                  </a:lnTo>
                  <a:lnTo>
                    <a:pt x="154028" y="6015"/>
                  </a:lnTo>
                  <a:lnTo>
                    <a:pt x="154011" y="5826"/>
                  </a:lnTo>
                  <a:lnTo>
                    <a:pt x="153993" y="5638"/>
                  </a:lnTo>
                  <a:lnTo>
                    <a:pt x="153993" y="5449"/>
                  </a:lnTo>
                  <a:lnTo>
                    <a:pt x="154011" y="5253"/>
                  </a:lnTo>
                  <a:lnTo>
                    <a:pt x="154045" y="5056"/>
                  </a:lnTo>
                  <a:lnTo>
                    <a:pt x="154088" y="4853"/>
                  </a:lnTo>
                  <a:lnTo>
                    <a:pt x="154123" y="4722"/>
                  </a:lnTo>
                  <a:lnTo>
                    <a:pt x="154166" y="4584"/>
                  </a:lnTo>
                  <a:lnTo>
                    <a:pt x="154218" y="4461"/>
                  </a:lnTo>
                  <a:lnTo>
                    <a:pt x="154278" y="4337"/>
                  </a:lnTo>
                  <a:lnTo>
                    <a:pt x="154347" y="4221"/>
                  </a:lnTo>
                  <a:lnTo>
                    <a:pt x="154416" y="4105"/>
                  </a:lnTo>
                  <a:lnTo>
                    <a:pt x="154494" y="3996"/>
                  </a:lnTo>
                  <a:lnTo>
                    <a:pt x="154580" y="3894"/>
                  </a:lnTo>
                  <a:lnTo>
                    <a:pt x="154666" y="3793"/>
                  </a:lnTo>
                  <a:lnTo>
                    <a:pt x="154761" y="3698"/>
                  </a:lnTo>
                  <a:lnTo>
                    <a:pt x="154856" y="3611"/>
                  </a:lnTo>
                  <a:lnTo>
                    <a:pt x="154960" y="3531"/>
                  </a:lnTo>
                  <a:lnTo>
                    <a:pt x="155072" y="3451"/>
                  </a:lnTo>
                  <a:lnTo>
                    <a:pt x="155184" y="3378"/>
                  </a:lnTo>
                  <a:lnTo>
                    <a:pt x="155305" y="3313"/>
                  </a:lnTo>
                  <a:lnTo>
                    <a:pt x="155426" y="3248"/>
                  </a:lnTo>
                  <a:lnTo>
                    <a:pt x="155555" y="3190"/>
                  </a:lnTo>
                  <a:lnTo>
                    <a:pt x="155685" y="3139"/>
                  </a:lnTo>
                  <a:lnTo>
                    <a:pt x="155814" y="3088"/>
                  </a:lnTo>
                  <a:lnTo>
                    <a:pt x="155952" y="3052"/>
                  </a:lnTo>
                  <a:lnTo>
                    <a:pt x="156090" y="3015"/>
                  </a:lnTo>
                  <a:lnTo>
                    <a:pt x="156237" y="2986"/>
                  </a:lnTo>
                  <a:lnTo>
                    <a:pt x="156384" y="2957"/>
                  </a:lnTo>
                  <a:lnTo>
                    <a:pt x="156530" y="2935"/>
                  </a:lnTo>
                  <a:lnTo>
                    <a:pt x="156677" y="2921"/>
                  </a:lnTo>
                  <a:lnTo>
                    <a:pt x="156832" y="2914"/>
                  </a:lnTo>
                  <a:close/>
                  <a:moveTo>
                    <a:pt x="159818" y="21589"/>
                  </a:moveTo>
                  <a:lnTo>
                    <a:pt x="160120" y="21596"/>
                  </a:lnTo>
                  <a:lnTo>
                    <a:pt x="160543" y="21618"/>
                  </a:lnTo>
                  <a:lnTo>
                    <a:pt x="160983" y="21625"/>
                  </a:lnTo>
                  <a:lnTo>
                    <a:pt x="161423" y="21640"/>
                  </a:lnTo>
                  <a:lnTo>
                    <a:pt x="161863" y="21662"/>
                  </a:lnTo>
                  <a:lnTo>
                    <a:pt x="162303" y="21684"/>
                  </a:lnTo>
                  <a:lnTo>
                    <a:pt x="162734" y="21720"/>
                  </a:lnTo>
                  <a:lnTo>
                    <a:pt x="162950" y="21742"/>
                  </a:lnTo>
                  <a:lnTo>
                    <a:pt x="163157" y="21771"/>
                  </a:lnTo>
                  <a:lnTo>
                    <a:pt x="163364" y="21807"/>
                  </a:lnTo>
                  <a:lnTo>
                    <a:pt x="163563" y="21843"/>
                  </a:lnTo>
                  <a:lnTo>
                    <a:pt x="163761" y="21887"/>
                  </a:lnTo>
                  <a:lnTo>
                    <a:pt x="163960" y="21938"/>
                  </a:lnTo>
                  <a:lnTo>
                    <a:pt x="164141" y="21996"/>
                  </a:lnTo>
                  <a:lnTo>
                    <a:pt x="164322" y="22061"/>
                  </a:lnTo>
                  <a:lnTo>
                    <a:pt x="164503" y="22134"/>
                  </a:lnTo>
                  <a:lnTo>
                    <a:pt x="164667" y="22214"/>
                  </a:lnTo>
                  <a:lnTo>
                    <a:pt x="164831" y="22308"/>
                  </a:lnTo>
                  <a:lnTo>
                    <a:pt x="164987" y="22403"/>
                  </a:lnTo>
                  <a:lnTo>
                    <a:pt x="165125" y="22512"/>
                  </a:lnTo>
                  <a:lnTo>
                    <a:pt x="165263" y="22628"/>
                  </a:lnTo>
                  <a:lnTo>
                    <a:pt x="165392" y="22759"/>
                  </a:lnTo>
                  <a:lnTo>
                    <a:pt x="165504" y="22897"/>
                  </a:lnTo>
                  <a:lnTo>
                    <a:pt x="165617" y="23049"/>
                  </a:lnTo>
                  <a:lnTo>
                    <a:pt x="165711" y="23209"/>
                  </a:lnTo>
                  <a:lnTo>
                    <a:pt x="165798" y="23383"/>
                  </a:lnTo>
                  <a:lnTo>
                    <a:pt x="165875" y="23572"/>
                  </a:lnTo>
                  <a:lnTo>
                    <a:pt x="165953" y="23819"/>
                  </a:lnTo>
                  <a:lnTo>
                    <a:pt x="166022" y="24059"/>
                  </a:lnTo>
                  <a:lnTo>
                    <a:pt x="166074" y="24291"/>
                  </a:lnTo>
                  <a:lnTo>
                    <a:pt x="166117" y="24517"/>
                  </a:lnTo>
                  <a:lnTo>
                    <a:pt x="166177" y="24952"/>
                  </a:lnTo>
                  <a:lnTo>
                    <a:pt x="166238" y="25366"/>
                  </a:lnTo>
                  <a:lnTo>
                    <a:pt x="165306" y="25345"/>
                  </a:lnTo>
                  <a:lnTo>
                    <a:pt x="164374" y="25337"/>
                  </a:lnTo>
                  <a:lnTo>
                    <a:pt x="163442" y="25330"/>
                  </a:lnTo>
                  <a:lnTo>
                    <a:pt x="162510" y="25330"/>
                  </a:lnTo>
                  <a:lnTo>
                    <a:pt x="161587" y="25337"/>
                  </a:lnTo>
                  <a:lnTo>
                    <a:pt x="160663" y="25359"/>
                  </a:lnTo>
                  <a:lnTo>
                    <a:pt x="159740" y="25381"/>
                  </a:lnTo>
                  <a:lnTo>
                    <a:pt x="158817" y="25410"/>
                  </a:lnTo>
                  <a:lnTo>
                    <a:pt x="157902" y="25454"/>
                  </a:lnTo>
                  <a:lnTo>
                    <a:pt x="156988" y="25504"/>
                  </a:lnTo>
                  <a:lnTo>
                    <a:pt x="156073" y="25555"/>
                  </a:lnTo>
                  <a:lnTo>
                    <a:pt x="155167" y="25621"/>
                  </a:lnTo>
                  <a:lnTo>
                    <a:pt x="154261" y="25693"/>
                  </a:lnTo>
                  <a:lnTo>
                    <a:pt x="153355" y="25773"/>
                  </a:lnTo>
                  <a:lnTo>
                    <a:pt x="152457" y="25860"/>
                  </a:lnTo>
                  <a:lnTo>
                    <a:pt x="151560" y="25955"/>
                  </a:lnTo>
                  <a:lnTo>
                    <a:pt x="151560" y="25817"/>
                  </a:lnTo>
                  <a:lnTo>
                    <a:pt x="151560" y="25679"/>
                  </a:lnTo>
                  <a:lnTo>
                    <a:pt x="151577" y="25541"/>
                  </a:lnTo>
                  <a:lnTo>
                    <a:pt x="151603" y="25410"/>
                  </a:lnTo>
                  <a:lnTo>
                    <a:pt x="151629" y="25279"/>
                  </a:lnTo>
                  <a:lnTo>
                    <a:pt x="151663" y="25148"/>
                  </a:lnTo>
                  <a:lnTo>
                    <a:pt x="151715" y="25018"/>
                  </a:lnTo>
                  <a:lnTo>
                    <a:pt x="151758" y="24894"/>
                  </a:lnTo>
                  <a:lnTo>
                    <a:pt x="151819" y="24771"/>
                  </a:lnTo>
                  <a:lnTo>
                    <a:pt x="151888" y="24655"/>
                  </a:lnTo>
                  <a:lnTo>
                    <a:pt x="151957" y="24538"/>
                  </a:lnTo>
                  <a:lnTo>
                    <a:pt x="152035" y="24422"/>
                  </a:lnTo>
                  <a:lnTo>
                    <a:pt x="152121" y="24306"/>
                  </a:lnTo>
                  <a:lnTo>
                    <a:pt x="152207" y="24197"/>
                  </a:lnTo>
                  <a:lnTo>
                    <a:pt x="152302" y="24088"/>
                  </a:lnTo>
                  <a:lnTo>
                    <a:pt x="152406" y="23979"/>
                  </a:lnTo>
                  <a:lnTo>
                    <a:pt x="152509" y="23877"/>
                  </a:lnTo>
                  <a:lnTo>
                    <a:pt x="152621" y="23776"/>
                  </a:lnTo>
                  <a:lnTo>
                    <a:pt x="152733" y="23674"/>
                  </a:lnTo>
                  <a:lnTo>
                    <a:pt x="152854" y="23572"/>
                  </a:lnTo>
                  <a:lnTo>
                    <a:pt x="153113" y="23391"/>
                  </a:lnTo>
                  <a:lnTo>
                    <a:pt x="153389" y="23209"/>
                  </a:lnTo>
                  <a:lnTo>
                    <a:pt x="153674" y="23042"/>
                  </a:lnTo>
                  <a:lnTo>
                    <a:pt x="153976" y="22882"/>
                  </a:lnTo>
                  <a:lnTo>
                    <a:pt x="154287" y="22730"/>
                  </a:lnTo>
                  <a:lnTo>
                    <a:pt x="154615" y="22584"/>
                  </a:lnTo>
                  <a:lnTo>
                    <a:pt x="154951" y="22454"/>
                  </a:lnTo>
                  <a:lnTo>
                    <a:pt x="155296" y="22330"/>
                  </a:lnTo>
                  <a:lnTo>
                    <a:pt x="155641" y="22214"/>
                  </a:lnTo>
                  <a:lnTo>
                    <a:pt x="155995" y="22112"/>
                  </a:lnTo>
                  <a:lnTo>
                    <a:pt x="156358" y="22018"/>
                  </a:lnTo>
                  <a:lnTo>
                    <a:pt x="156720" y="21931"/>
                  </a:lnTo>
                  <a:lnTo>
                    <a:pt x="157082" y="21858"/>
                  </a:lnTo>
                  <a:lnTo>
                    <a:pt x="157436" y="21793"/>
                  </a:lnTo>
                  <a:lnTo>
                    <a:pt x="157799" y="21734"/>
                  </a:lnTo>
                  <a:lnTo>
                    <a:pt x="158152" y="21684"/>
                  </a:lnTo>
                  <a:lnTo>
                    <a:pt x="158498" y="21647"/>
                  </a:lnTo>
                  <a:lnTo>
                    <a:pt x="158843" y="21618"/>
                  </a:lnTo>
                  <a:lnTo>
                    <a:pt x="159179" y="21596"/>
                  </a:lnTo>
                  <a:lnTo>
                    <a:pt x="159499" y="21589"/>
                  </a:lnTo>
                  <a:close/>
                  <a:moveTo>
                    <a:pt x="253071" y="64214"/>
                  </a:moveTo>
                  <a:lnTo>
                    <a:pt x="253511" y="64221"/>
                  </a:lnTo>
                  <a:lnTo>
                    <a:pt x="253952" y="64243"/>
                  </a:lnTo>
                  <a:lnTo>
                    <a:pt x="254383" y="64265"/>
                  </a:lnTo>
                  <a:lnTo>
                    <a:pt x="254814" y="64301"/>
                  </a:lnTo>
                  <a:lnTo>
                    <a:pt x="255246" y="64352"/>
                  </a:lnTo>
                  <a:lnTo>
                    <a:pt x="255677" y="64410"/>
                  </a:lnTo>
                  <a:lnTo>
                    <a:pt x="256109" y="64475"/>
                  </a:lnTo>
                  <a:lnTo>
                    <a:pt x="256532" y="64555"/>
                  </a:lnTo>
                  <a:lnTo>
                    <a:pt x="256946" y="64643"/>
                  </a:lnTo>
                  <a:lnTo>
                    <a:pt x="257369" y="64737"/>
                  </a:lnTo>
                  <a:lnTo>
                    <a:pt x="257783" y="64846"/>
                  </a:lnTo>
                  <a:lnTo>
                    <a:pt x="258188" y="64969"/>
                  </a:lnTo>
                  <a:lnTo>
                    <a:pt x="258594" y="65100"/>
                  </a:lnTo>
                  <a:lnTo>
                    <a:pt x="259000" y="65245"/>
                  </a:lnTo>
                  <a:lnTo>
                    <a:pt x="259396" y="65398"/>
                  </a:lnTo>
                  <a:lnTo>
                    <a:pt x="259785" y="65565"/>
                  </a:lnTo>
                  <a:lnTo>
                    <a:pt x="260173" y="65747"/>
                  </a:lnTo>
                  <a:lnTo>
                    <a:pt x="260553" y="65935"/>
                  </a:lnTo>
                  <a:lnTo>
                    <a:pt x="260924" y="66139"/>
                  </a:lnTo>
                  <a:lnTo>
                    <a:pt x="261295" y="66357"/>
                  </a:lnTo>
                  <a:lnTo>
                    <a:pt x="261657" y="66589"/>
                  </a:lnTo>
                  <a:lnTo>
                    <a:pt x="262011" y="66829"/>
                  </a:lnTo>
                  <a:lnTo>
                    <a:pt x="262365" y="67083"/>
                  </a:lnTo>
                  <a:lnTo>
                    <a:pt x="262589" y="67258"/>
                  </a:lnTo>
                  <a:lnTo>
                    <a:pt x="262805" y="67432"/>
                  </a:lnTo>
                  <a:lnTo>
                    <a:pt x="263003" y="67606"/>
                  </a:lnTo>
                  <a:lnTo>
                    <a:pt x="263193" y="67781"/>
                  </a:lnTo>
                  <a:lnTo>
                    <a:pt x="263374" y="67962"/>
                  </a:lnTo>
                  <a:lnTo>
                    <a:pt x="263547" y="68136"/>
                  </a:lnTo>
                  <a:lnTo>
                    <a:pt x="263702" y="68311"/>
                  </a:lnTo>
                  <a:lnTo>
                    <a:pt x="263849" y="68492"/>
                  </a:lnTo>
                  <a:lnTo>
                    <a:pt x="263996" y="68667"/>
                  </a:lnTo>
                  <a:lnTo>
                    <a:pt x="264117" y="68841"/>
                  </a:lnTo>
                  <a:lnTo>
                    <a:pt x="264237" y="69023"/>
                  </a:lnTo>
                  <a:lnTo>
                    <a:pt x="264349" y="69197"/>
                  </a:lnTo>
                  <a:lnTo>
                    <a:pt x="264453" y="69379"/>
                  </a:lnTo>
                  <a:lnTo>
                    <a:pt x="264539" y="69553"/>
                  </a:lnTo>
                  <a:lnTo>
                    <a:pt x="264626" y="69735"/>
                  </a:lnTo>
                  <a:lnTo>
                    <a:pt x="264695" y="69909"/>
                  </a:lnTo>
                  <a:lnTo>
                    <a:pt x="264755" y="70090"/>
                  </a:lnTo>
                  <a:lnTo>
                    <a:pt x="264815" y="70265"/>
                  </a:lnTo>
                  <a:lnTo>
                    <a:pt x="264859" y="70446"/>
                  </a:lnTo>
                  <a:lnTo>
                    <a:pt x="264902" y="70621"/>
                  </a:lnTo>
                  <a:lnTo>
                    <a:pt x="264928" y="70795"/>
                  </a:lnTo>
                  <a:lnTo>
                    <a:pt x="264954" y="70977"/>
                  </a:lnTo>
                  <a:lnTo>
                    <a:pt x="264962" y="71151"/>
                  </a:lnTo>
                  <a:lnTo>
                    <a:pt x="264971" y="71333"/>
                  </a:lnTo>
                  <a:lnTo>
                    <a:pt x="264971" y="71507"/>
                  </a:lnTo>
                  <a:lnTo>
                    <a:pt x="264962" y="71689"/>
                  </a:lnTo>
                  <a:lnTo>
                    <a:pt x="264945" y="71863"/>
                  </a:lnTo>
                  <a:lnTo>
                    <a:pt x="264928" y="72037"/>
                  </a:lnTo>
                  <a:lnTo>
                    <a:pt x="264893" y="72219"/>
                  </a:lnTo>
                  <a:lnTo>
                    <a:pt x="264859" y="72393"/>
                  </a:lnTo>
                  <a:lnTo>
                    <a:pt x="264815" y="72567"/>
                  </a:lnTo>
                  <a:lnTo>
                    <a:pt x="264764" y="72742"/>
                  </a:lnTo>
                  <a:lnTo>
                    <a:pt x="264712" y="72916"/>
                  </a:lnTo>
                  <a:lnTo>
                    <a:pt x="264652" y="73098"/>
                  </a:lnTo>
                  <a:lnTo>
                    <a:pt x="264582" y="73272"/>
                  </a:lnTo>
                  <a:lnTo>
                    <a:pt x="264505" y="73446"/>
                  </a:lnTo>
                  <a:lnTo>
                    <a:pt x="264427" y="73613"/>
                  </a:lnTo>
                  <a:lnTo>
                    <a:pt x="264341" y="73788"/>
                  </a:lnTo>
                  <a:lnTo>
                    <a:pt x="264160" y="74136"/>
                  </a:lnTo>
                  <a:lnTo>
                    <a:pt x="263953" y="74478"/>
                  </a:lnTo>
                  <a:lnTo>
                    <a:pt x="263728" y="74819"/>
                  </a:lnTo>
                  <a:lnTo>
                    <a:pt x="263495" y="75153"/>
                  </a:lnTo>
                  <a:lnTo>
                    <a:pt x="263236" y="75495"/>
                  </a:lnTo>
                  <a:lnTo>
                    <a:pt x="262960" y="75822"/>
                  </a:lnTo>
                  <a:lnTo>
                    <a:pt x="262675" y="76156"/>
                  </a:lnTo>
                  <a:lnTo>
                    <a:pt x="262382" y="76483"/>
                  </a:lnTo>
                  <a:lnTo>
                    <a:pt x="262071" y="76802"/>
                  </a:lnTo>
                  <a:lnTo>
                    <a:pt x="261752" y="77122"/>
                  </a:lnTo>
                  <a:lnTo>
                    <a:pt x="261424" y="77442"/>
                  </a:lnTo>
                  <a:lnTo>
                    <a:pt x="261088" y="77747"/>
                  </a:lnTo>
                  <a:lnTo>
                    <a:pt x="260751" y="78059"/>
                  </a:lnTo>
                  <a:lnTo>
                    <a:pt x="260052" y="78669"/>
                  </a:lnTo>
                  <a:lnTo>
                    <a:pt x="259612" y="79047"/>
                  </a:lnTo>
                  <a:lnTo>
                    <a:pt x="259129" y="79461"/>
                  </a:lnTo>
                  <a:lnTo>
                    <a:pt x="258603" y="79897"/>
                  </a:lnTo>
                  <a:lnTo>
                    <a:pt x="258033" y="80347"/>
                  </a:lnTo>
                  <a:lnTo>
                    <a:pt x="257438" y="80805"/>
                  </a:lnTo>
                  <a:lnTo>
                    <a:pt x="256825" y="81262"/>
                  </a:lnTo>
                  <a:lnTo>
                    <a:pt x="256790" y="80696"/>
                  </a:lnTo>
                  <a:lnTo>
                    <a:pt x="256739" y="80136"/>
                  </a:lnTo>
                  <a:lnTo>
                    <a:pt x="256670" y="79570"/>
                  </a:lnTo>
                  <a:lnTo>
                    <a:pt x="256583" y="79011"/>
                  </a:lnTo>
                  <a:lnTo>
                    <a:pt x="256488" y="78451"/>
                  </a:lnTo>
                  <a:lnTo>
                    <a:pt x="256376" y="77892"/>
                  </a:lnTo>
                  <a:lnTo>
                    <a:pt x="256247" y="77333"/>
                  </a:lnTo>
                  <a:lnTo>
                    <a:pt x="256100" y="76781"/>
                  </a:lnTo>
                  <a:lnTo>
                    <a:pt x="255945" y="76228"/>
                  </a:lnTo>
                  <a:lnTo>
                    <a:pt x="255772" y="75676"/>
                  </a:lnTo>
                  <a:lnTo>
                    <a:pt x="255582" y="75124"/>
                  </a:lnTo>
                  <a:lnTo>
                    <a:pt x="255384" y="74580"/>
                  </a:lnTo>
                  <a:lnTo>
                    <a:pt x="255177" y="74042"/>
                  </a:lnTo>
                  <a:lnTo>
                    <a:pt x="254953" y="73497"/>
                  </a:lnTo>
                  <a:lnTo>
                    <a:pt x="254711" y="72960"/>
                  </a:lnTo>
                  <a:lnTo>
                    <a:pt x="254461" y="72429"/>
                  </a:lnTo>
                  <a:lnTo>
                    <a:pt x="254202" y="71899"/>
                  </a:lnTo>
                  <a:lnTo>
                    <a:pt x="253934" y="71376"/>
                  </a:lnTo>
                  <a:lnTo>
                    <a:pt x="253650" y="70853"/>
                  </a:lnTo>
                  <a:lnTo>
                    <a:pt x="253356" y="70337"/>
                  </a:lnTo>
                  <a:lnTo>
                    <a:pt x="253054" y="69822"/>
                  </a:lnTo>
                  <a:lnTo>
                    <a:pt x="252735" y="69313"/>
                  </a:lnTo>
                  <a:lnTo>
                    <a:pt x="252416" y="68812"/>
                  </a:lnTo>
                  <a:lnTo>
                    <a:pt x="252079" y="68311"/>
                  </a:lnTo>
                  <a:lnTo>
                    <a:pt x="251734" y="67817"/>
                  </a:lnTo>
                  <a:lnTo>
                    <a:pt x="251389" y="67330"/>
                  </a:lnTo>
                  <a:lnTo>
                    <a:pt x="251026" y="66843"/>
                  </a:lnTo>
                  <a:lnTo>
                    <a:pt x="250655" y="66371"/>
                  </a:lnTo>
                  <a:lnTo>
                    <a:pt x="250284" y="65899"/>
                  </a:lnTo>
                  <a:lnTo>
                    <a:pt x="249905" y="65434"/>
                  </a:lnTo>
                  <a:lnTo>
                    <a:pt x="249508" y="64969"/>
                  </a:lnTo>
                  <a:lnTo>
                    <a:pt x="249119" y="64519"/>
                  </a:lnTo>
                  <a:lnTo>
                    <a:pt x="249551" y="64454"/>
                  </a:lnTo>
                  <a:lnTo>
                    <a:pt x="249991" y="64396"/>
                  </a:lnTo>
                  <a:lnTo>
                    <a:pt x="250431" y="64345"/>
                  </a:lnTo>
                  <a:lnTo>
                    <a:pt x="250871" y="64301"/>
                  </a:lnTo>
                  <a:lnTo>
                    <a:pt x="251311" y="64265"/>
                  </a:lnTo>
                  <a:lnTo>
                    <a:pt x="251751" y="64243"/>
                  </a:lnTo>
                  <a:lnTo>
                    <a:pt x="252191" y="64221"/>
                  </a:lnTo>
                  <a:lnTo>
                    <a:pt x="252631" y="64214"/>
                  </a:lnTo>
                  <a:close/>
                  <a:moveTo>
                    <a:pt x="69041" y="68216"/>
                  </a:moveTo>
                  <a:lnTo>
                    <a:pt x="69714" y="68224"/>
                  </a:lnTo>
                  <a:lnTo>
                    <a:pt x="70387" y="68253"/>
                  </a:lnTo>
                  <a:lnTo>
                    <a:pt x="71069" y="68282"/>
                  </a:lnTo>
                  <a:lnTo>
                    <a:pt x="71750" y="68333"/>
                  </a:lnTo>
                  <a:lnTo>
                    <a:pt x="72432" y="68383"/>
                  </a:lnTo>
                  <a:lnTo>
                    <a:pt x="73114" y="68449"/>
                  </a:lnTo>
                  <a:lnTo>
                    <a:pt x="73795" y="68521"/>
                  </a:lnTo>
                  <a:lnTo>
                    <a:pt x="73416" y="68892"/>
                  </a:lnTo>
                  <a:lnTo>
                    <a:pt x="73036" y="69277"/>
                  </a:lnTo>
                  <a:lnTo>
                    <a:pt x="72665" y="69676"/>
                  </a:lnTo>
                  <a:lnTo>
                    <a:pt x="72311" y="70076"/>
                  </a:lnTo>
                  <a:lnTo>
                    <a:pt x="71957" y="70497"/>
                  </a:lnTo>
                  <a:lnTo>
                    <a:pt x="71612" y="70919"/>
                  </a:lnTo>
                  <a:lnTo>
                    <a:pt x="71276" y="71354"/>
                  </a:lnTo>
                  <a:lnTo>
                    <a:pt x="70956" y="71790"/>
                  </a:lnTo>
                  <a:lnTo>
                    <a:pt x="70637" y="72241"/>
                  </a:lnTo>
                  <a:lnTo>
                    <a:pt x="70327" y="72698"/>
                  </a:lnTo>
                  <a:lnTo>
                    <a:pt x="70033" y="73163"/>
                  </a:lnTo>
                  <a:lnTo>
                    <a:pt x="69748" y="73628"/>
                  </a:lnTo>
                  <a:lnTo>
                    <a:pt x="69472" y="74100"/>
                  </a:lnTo>
                  <a:lnTo>
                    <a:pt x="69205" y="74580"/>
                  </a:lnTo>
                  <a:lnTo>
                    <a:pt x="68955" y="75066"/>
                  </a:lnTo>
                  <a:lnTo>
                    <a:pt x="68704" y="75553"/>
                  </a:lnTo>
                  <a:lnTo>
                    <a:pt x="68480" y="76040"/>
                  </a:lnTo>
                  <a:lnTo>
                    <a:pt x="68256" y="76534"/>
                  </a:lnTo>
                  <a:lnTo>
                    <a:pt x="68049" y="77035"/>
                  </a:lnTo>
                  <a:lnTo>
                    <a:pt x="67850" y="77529"/>
                  </a:lnTo>
                  <a:lnTo>
                    <a:pt x="67669" y="78030"/>
                  </a:lnTo>
                  <a:lnTo>
                    <a:pt x="67496" y="78531"/>
                  </a:lnTo>
                  <a:lnTo>
                    <a:pt x="67332" y="79032"/>
                  </a:lnTo>
                  <a:lnTo>
                    <a:pt x="67194" y="79534"/>
                  </a:lnTo>
                  <a:lnTo>
                    <a:pt x="67056" y="80028"/>
                  </a:lnTo>
                  <a:lnTo>
                    <a:pt x="66935" y="80529"/>
                  </a:lnTo>
                  <a:lnTo>
                    <a:pt x="66832" y="81030"/>
                  </a:lnTo>
                  <a:lnTo>
                    <a:pt x="66737" y="81524"/>
                  </a:lnTo>
                  <a:lnTo>
                    <a:pt x="66668" y="82011"/>
                  </a:lnTo>
                  <a:lnTo>
                    <a:pt x="66599" y="82505"/>
                  </a:lnTo>
                  <a:lnTo>
                    <a:pt x="66556" y="82984"/>
                  </a:lnTo>
                  <a:lnTo>
                    <a:pt x="66521" y="83471"/>
                  </a:lnTo>
                  <a:lnTo>
                    <a:pt x="66072" y="83325"/>
                  </a:lnTo>
                  <a:lnTo>
                    <a:pt x="65641" y="83180"/>
                  </a:lnTo>
                  <a:lnTo>
                    <a:pt x="65210" y="83028"/>
                  </a:lnTo>
                  <a:lnTo>
                    <a:pt x="64787" y="82868"/>
                  </a:lnTo>
                  <a:lnTo>
                    <a:pt x="64364" y="82701"/>
                  </a:lnTo>
                  <a:lnTo>
                    <a:pt x="63958" y="82526"/>
                  </a:lnTo>
                  <a:lnTo>
                    <a:pt x="63553" y="82337"/>
                  </a:lnTo>
                  <a:lnTo>
                    <a:pt x="63164" y="82149"/>
                  </a:lnTo>
                  <a:lnTo>
                    <a:pt x="62785" y="81945"/>
                  </a:lnTo>
                  <a:lnTo>
                    <a:pt x="62414" y="81742"/>
                  </a:lnTo>
                  <a:lnTo>
                    <a:pt x="62051" y="81524"/>
                  </a:lnTo>
                  <a:lnTo>
                    <a:pt x="61706" y="81299"/>
                  </a:lnTo>
                  <a:lnTo>
                    <a:pt x="61370" y="81059"/>
                  </a:lnTo>
                  <a:lnTo>
                    <a:pt x="61050" y="80819"/>
                  </a:lnTo>
                  <a:lnTo>
                    <a:pt x="60740" y="80565"/>
                  </a:lnTo>
                  <a:lnTo>
                    <a:pt x="60446" y="80296"/>
                  </a:lnTo>
                  <a:lnTo>
                    <a:pt x="60162" y="80020"/>
                  </a:lnTo>
                  <a:lnTo>
                    <a:pt x="59903" y="79737"/>
                  </a:lnTo>
                  <a:lnTo>
                    <a:pt x="59773" y="79592"/>
                  </a:lnTo>
                  <a:lnTo>
                    <a:pt x="59652" y="79439"/>
                  </a:lnTo>
                  <a:lnTo>
                    <a:pt x="59532" y="79287"/>
                  </a:lnTo>
                  <a:lnTo>
                    <a:pt x="59420" y="79134"/>
                  </a:lnTo>
                  <a:lnTo>
                    <a:pt x="59316" y="78974"/>
                  </a:lnTo>
                  <a:lnTo>
                    <a:pt x="59212" y="78814"/>
                  </a:lnTo>
                  <a:lnTo>
                    <a:pt x="59109" y="78655"/>
                  </a:lnTo>
                  <a:lnTo>
                    <a:pt x="59014" y="78488"/>
                  </a:lnTo>
                  <a:lnTo>
                    <a:pt x="58928" y="78313"/>
                  </a:lnTo>
                  <a:lnTo>
                    <a:pt x="58841" y="78146"/>
                  </a:lnTo>
                  <a:lnTo>
                    <a:pt x="58755" y="77965"/>
                  </a:lnTo>
                  <a:lnTo>
                    <a:pt x="58677" y="77790"/>
                  </a:lnTo>
                  <a:lnTo>
                    <a:pt x="58608" y="77609"/>
                  </a:lnTo>
                  <a:lnTo>
                    <a:pt x="58548" y="77420"/>
                  </a:lnTo>
                  <a:lnTo>
                    <a:pt x="58488" y="77238"/>
                  </a:lnTo>
                  <a:lnTo>
                    <a:pt x="58427" y="77042"/>
                  </a:lnTo>
                  <a:lnTo>
                    <a:pt x="58375" y="76853"/>
                  </a:lnTo>
                  <a:lnTo>
                    <a:pt x="58332" y="76650"/>
                  </a:lnTo>
                  <a:lnTo>
                    <a:pt x="58298" y="76454"/>
                  </a:lnTo>
                  <a:lnTo>
                    <a:pt x="58263" y="76250"/>
                  </a:lnTo>
                  <a:lnTo>
                    <a:pt x="58237" y="76040"/>
                  </a:lnTo>
                  <a:lnTo>
                    <a:pt x="58211" y="75829"/>
                  </a:lnTo>
                  <a:lnTo>
                    <a:pt x="58194" y="75618"/>
                  </a:lnTo>
                  <a:lnTo>
                    <a:pt x="58186" y="75400"/>
                  </a:lnTo>
                  <a:lnTo>
                    <a:pt x="58177" y="75175"/>
                  </a:lnTo>
                  <a:lnTo>
                    <a:pt x="58186" y="74950"/>
                  </a:lnTo>
                  <a:lnTo>
                    <a:pt x="58194" y="74725"/>
                  </a:lnTo>
                  <a:lnTo>
                    <a:pt x="58203" y="74492"/>
                  </a:lnTo>
                  <a:lnTo>
                    <a:pt x="58229" y="74195"/>
                  </a:lnTo>
                  <a:lnTo>
                    <a:pt x="58272" y="73911"/>
                  </a:lnTo>
                  <a:lnTo>
                    <a:pt x="58324" y="73635"/>
                  </a:lnTo>
                  <a:lnTo>
                    <a:pt x="58384" y="73359"/>
                  </a:lnTo>
                  <a:lnTo>
                    <a:pt x="58453" y="73098"/>
                  </a:lnTo>
                  <a:lnTo>
                    <a:pt x="58531" y="72843"/>
                  </a:lnTo>
                  <a:lnTo>
                    <a:pt x="58617" y="72604"/>
                  </a:lnTo>
                  <a:lnTo>
                    <a:pt x="58721" y="72364"/>
                  </a:lnTo>
                  <a:lnTo>
                    <a:pt x="58824" y="72132"/>
                  </a:lnTo>
                  <a:lnTo>
                    <a:pt x="58945" y="71914"/>
                  </a:lnTo>
                  <a:lnTo>
                    <a:pt x="59066" y="71703"/>
                  </a:lnTo>
                  <a:lnTo>
                    <a:pt x="59204" y="71492"/>
                  </a:lnTo>
                  <a:lnTo>
                    <a:pt x="59350" y="71296"/>
                  </a:lnTo>
                  <a:lnTo>
                    <a:pt x="59497" y="71107"/>
                  </a:lnTo>
                  <a:lnTo>
                    <a:pt x="59661" y="70919"/>
                  </a:lnTo>
                  <a:lnTo>
                    <a:pt x="59825" y="70744"/>
                  </a:lnTo>
                  <a:lnTo>
                    <a:pt x="60006" y="70577"/>
                  </a:lnTo>
                  <a:lnTo>
                    <a:pt x="60187" y="70410"/>
                  </a:lnTo>
                  <a:lnTo>
                    <a:pt x="60377" y="70258"/>
                  </a:lnTo>
                  <a:lnTo>
                    <a:pt x="60576" y="70105"/>
                  </a:lnTo>
                  <a:lnTo>
                    <a:pt x="60783" y="69967"/>
                  </a:lnTo>
                  <a:lnTo>
                    <a:pt x="60999" y="69829"/>
                  </a:lnTo>
                  <a:lnTo>
                    <a:pt x="61214" y="69698"/>
                  </a:lnTo>
                  <a:lnTo>
                    <a:pt x="61439" y="69575"/>
                  </a:lnTo>
                  <a:lnTo>
                    <a:pt x="61672" y="69459"/>
                  </a:lnTo>
                  <a:lnTo>
                    <a:pt x="61913" y="69350"/>
                  </a:lnTo>
                  <a:lnTo>
                    <a:pt x="62155" y="69248"/>
                  </a:lnTo>
                  <a:lnTo>
                    <a:pt x="62405" y="69146"/>
                  </a:lnTo>
                  <a:lnTo>
                    <a:pt x="62664" y="69052"/>
                  </a:lnTo>
                  <a:lnTo>
                    <a:pt x="62923" y="68965"/>
                  </a:lnTo>
                  <a:lnTo>
                    <a:pt x="63190" y="68885"/>
                  </a:lnTo>
                  <a:lnTo>
                    <a:pt x="63467" y="68805"/>
                  </a:lnTo>
                  <a:lnTo>
                    <a:pt x="63743" y="68732"/>
                  </a:lnTo>
                  <a:lnTo>
                    <a:pt x="64027" y="68667"/>
                  </a:lnTo>
                  <a:lnTo>
                    <a:pt x="64312" y="68609"/>
                  </a:lnTo>
                  <a:lnTo>
                    <a:pt x="64606" y="68551"/>
                  </a:lnTo>
                  <a:lnTo>
                    <a:pt x="64899" y="68500"/>
                  </a:lnTo>
                  <a:lnTo>
                    <a:pt x="65201" y="68449"/>
                  </a:lnTo>
                  <a:lnTo>
                    <a:pt x="65503" y="68405"/>
                  </a:lnTo>
                  <a:lnTo>
                    <a:pt x="65805" y="68369"/>
                  </a:lnTo>
                  <a:lnTo>
                    <a:pt x="66116" y="68340"/>
                  </a:lnTo>
                  <a:lnTo>
                    <a:pt x="66435" y="68311"/>
                  </a:lnTo>
                  <a:lnTo>
                    <a:pt x="67065" y="68260"/>
                  </a:lnTo>
                  <a:lnTo>
                    <a:pt x="67712" y="68231"/>
                  </a:lnTo>
                  <a:lnTo>
                    <a:pt x="68376" y="68216"/>
                  </a:lnTo>
                  <a:close/>
                  <a:moveTo>
                    <a:pt x="247074" y="64904"/>
                  </a:moveTo>
                  <a:lnTo>
                    <a:pt x="247445" y="65434"/>
                  </a:lnTo>
                  <a:lnTo>
                    <a:pt x="247808" y="65965"/>
                  </a:lnTo>
                  <a:lnTo>
                    <a:pt x="248153" y="66495"/>
                  </a:lnTo>
                  <a:lnTo>
                    <a:pt x="248481" y="67025"/>
                  </a:lnTo>
                  <a:lnTo>
                    <a:pt x="248800" y="67555"/>
                  </a:lnTo>
                  <a:lnTo>
                    <a:pt x="249102" y="68086"/>
                  </a:lnTo>
                  <a:lnTo>
                    <a:pt x="249395" y="68616"/>
                  </a:lnTo>
                  <a:lnTo>
                    <a:pt x="249672" y="69153"/>
                  </a:lnTo>
                  <a:lnTo>
                    <a:pt x="249939" y="69684"/>
                  </a:lnTo>
                  <a:lnTo>
                    <a:pt x="250189" y="70221"/>
                  </a:lnTo>
                  <a:lnTo>
                    <a:pt x="250431" y="70751"/>
                  </a:lnTo>
                  <a:lnTo>
                    <a:pt x="250664" y="71289"/>
                  </a:lnTo>
                  <a:lnTo>
                    <a:pt x="250880" y="71827"/>
                  </a:lnTo>
                  <a:lnTo>
                    <a:pt x="251087" y="72371"/>
                  </a:lnTo>
                  <a:lnTo>
                    <a:pt x="251294" y="72916"/>
                  </a:lnTo>
                  <a:lnTo>
                    <a:pt x="251484" y="73461"/>
                  </a:lnTo>
                  <a:lnTo>
                    <a:pt x="251656" y="74006"/>
                  </a:lnTo>
                  <a:lnTo>
                    <a:pt x="251829" y="74558"/>
                  </a:lnTo>
                  <a:lnTo>
                    <a:pt x="251993" y="75110"/>
                  </a:lnTo>
                  <a:lnTo>
                    <a:pt x="252148" y="75662"/>
                  </a:lnTo>
                  <a:lnTo>
                    <a:pt x="252295" y="76221"/>
                  </a:lnTo>
                  <a:lnTo>
                    <a:pt x="252441" y="76788"/>
                  </a:lnTo>
                  <a:lnTo>
                    <a:pt x="252571" y="77354"/>
                  </a:lnTo>
                  <a:lnTo>
                    <a:pt x="252700" y="77921"/>
                  </a:lnTo>
                  <a:lnTo>
                    <a:pt x="252821" y="78502"/>
                  </a:lnTo>
                  <a:lnTo>
                    <a:pt x="252933" y="79076"/>
                  </a:lnTo>
                  <a:lnTo>
                    <a:pt x="253046" y="79657"/>
                  </a:lnTo>
                  <a:lnTo>
                    <a:pt x="253149" y="80245"/>
                  </a:lnTo>
                  <a:lnTo>
                    <a:pt x="253348" y="81437"/>
                  </a:lnTo>
                  <a:lnTo>
                    <a:pt x="253529" y="82650"/>
                  </a:lnTo>
                  <a:lnTo>
                    <a:pt x="253563" y="82759"/>
                  </a:lnTo>
                  <a:lnTo>
                    <a:pt x="253598" y="82868"/>
                  </a:lnTo>
                  <a:lnTo>
                    <a:pt x="253684" y="83086"/>
                  </a:lnTo>
                  <a:lnTo>
                    <a:pt x="253451" y="83173"/>
                  </a:lnTo>
                  <a:lnTo>
                    <a:pt x="253218" y="83260"/>
                  </a:lnTo>
                  <a:lnTo>
                    <a:pt x="252994" y="83333"/>
                  </a:lnTo>
                  <a:lnTo>
                    <a:pt x="252761" y="83398"/>
                  </a:lnTo>
                  <a:lnTo>
                    <a:pt x="252536" y="83449"/>
                  </a:lnTo>
                  <a:lnTo>
                    <a:pt x="252321" y="83492"/>
                  </a:lnTo>
                  <a:lnTo>
                    <a:pt x="252096" y="83521"/>
                  </a:lnTo>
                  <a:lnTo>
                    <a:pt x="251889" y="83543"/>
                  </a:lnTo>
                  <a:lnTo>
                    <a:pt x="251682" y="83551"/>
                  </a:lnTo>
                  <a:lnTo>
                    <a:pt x="251475" y="83543"/>
                  </a:lnTo>
                  <a:lnTo>
                    <a:pt x="251277" y="83521"/>
                  </a:lnTo>
                  <a:lnTo>
                    <a:pt x="251078" y="83492"/>
                  </a:lnTo>
                  <a:lnTo>
                    <a:pt x="250888" y="83442"/>
                  </a:lnTo>
                  <a:lnTo>
                    <a:pt x="250707" y="83383"/>
                  </a:lnTo>
                  <a:lnTo>
                    <a:pt x="250534" y="83304"/>
                  </a:lnTo>
                  <a:lnTo>
                    <a:pt x="250362" y="83209"/>
                  </a:lnTo>
                  <a:lnTo>
                    <a:pt x="250293" y="83180"/>
                  </a:lnTo>
                  <a:lnTo>
                    <a:pt x="250215" y="83151"/>
                  </a:lnTo>
                  <a:lnTo>
                    <a:pt x="250060" y="83107"/>
                  </a:lnTo>
                  <a:lnTo>
                    <a:pt x="249706" y="82025"/>
                  </a:lnTo>
                  <a:lnTo>
                    <a:pt x="249326" y="80950"/>
                  </a:lnTo>
                  <a:lnTo>
                    <a:pt x="248938" y="79875"/>
                  </a:lnTo>
                  <a:lnTo>
                    <a:pt x="248524" y="78807"/>
                  </a:lnTo>
                  <a:lnTo>
                    <a:pt x="248101" y="77747"/>
                  </a:lnTo>
                  <a:lnTo>
                    <a:pt x="247652" y="76693"/>
                  </a:lnTo>
                  <a:lnTo>
                    <a:pt x="247195" y="75647"/>
                  </a:lnTo>
                  <a:lnTo>
                    <a:pt x="246720" y="74609"/>
                  </a:lnTo>
                  <a:lnTo>
                    <a:pt x="246220" y="73570"/>
                  </a:lnTo>
                  <a:lnTo>
                    <a:pt x="245711" y="72546"/>
                  </a:lnTo>
                  <a:lnTo>
                    <a:pt x="245184" y="71529"/>
                  </a:lnTo>
                  <a:lnTo>
                    <a:pt x="244649" y="70512"/>
                  </a:lnTo>
                  <a:lnTo>
                    <a:pt x="244089" y="69509"/>
                  </a:lnTo>
                  <a:lnTo>
                    <a:pt x="243519" y="68514"/>
                  </a:lnTo>
                  <a:lnTo>
                    <a:pt x="242924" y="67526"/>
                  </a:lnTo>
                  <a:lnTo>
                    <a:pt x="242320" y="66546"/>
                  </a:lnTo>
                  <a:lnTo>
                    <a:pt x="242889" y="66299"/>
                  </a:lnTo>
                  <a:lnTo>
                    <a:pt x="243467" y="66066"/>
                  </a:lnTo>
                  <a:lnTo>
                    <a:pt x="244045" y="65841"/>
                  </a:lnTo>
                  <a:lnTo>
                    <a:pt x="244641" y="65630"/>
                  </a:lnTo>
                  <a:lnTo>
                    <a:pt x="245245" y="65427"/>
                  </a:lnTo>
                  <a:lnTo>
                    <a:pt x="245849" y="65238"/>
                  </a:lnTo>
                  <a:lnTo>
                    <a:pt x="246462" y="65064"/>
                  </a:lnTo>
                  <a:lnTo>
                    <a:pt x="247074" y="64904"/>
                  </a:lnTo>
                  <a:close/>
                  <a:moveTo>
                    <a:pt x="77696" y="69030"/>
                  </a:moveTo>
                  <a:lnTo>
                    <a:pt x="79534" y="69342"/>
                  </a:lnTo>
                  <a:lnTo>
                    <a:pt x="80405" y="69495"/>
                  </a:lnTo>
                  <a:lnTo>
                    <a:pt x="81234" y="69647"/>
                  </a:lnTo>
                  <a:lnTo>
                    <a:pt x="80655" y="70621"/>
                  </a:lnTo>
                  <a:lnTo>
                    <a:pt x="80086" y="71601"/>
                  </a:lnTo>
                  <a:lnTo>
                    <a:pt x="79534" y="72582"/>
                  </a:lnTo>
                  <a:lnTo>
                    <a:pt x="78999" y="73577"/>
                  </a:lnTo>
                  <a:lnTo>
                    <a:pt x="78472" y="74580"/>
                  </a:lnTo>
                  <a:lnTo>
                    <a:pt x="77963" y="75582"/>
                  </a:lnTo>
                  <a:lnTo>
                    <a:pt x="77471" y="76599"/>
                  </a:lnTo>
                  <a:lnTo>
                    <a:pt x="76997" y="77623"/>
                  </a:lnTo>
                  <a:lnTo>
                    <a:pt x="76591" y="78538"/>
                  </a:lnTo>
                  <a:lnTo>
                    <a:pt x="76194" y="79461"/>
                  </a:lnTo>
                  <a:lnTo>
                    <a:pt x="75806" y="80383"/>
                  </a:lnTo>
                  <a:lnTo>
                    <a:pt x="75418" y="81313"/>
                  </a:lnTo>
                  <a:lnTo>
                    <a:pt x="75047" y="82250"/>
                  </a:lnTo>
                  <a:lnTo>
                    <a:pt x="74684" y="83187"/>
                  </a:lnTo>
                  <a:lnTo>
                    <a:pt x="74330" y="84132"/>
                  </a:lnTo>
                  <a:lnTo>
                    <a:pt x="73985" y="85083"/>
                  </a:lnTo>
                  <a:lnTo>
                    <a:pt x="72708" y="84865"/>
                  </a:lnTo>
                  <a:lnTo>
                    <a:pt x="71397" y="84633"/>
                  </a:lnTo>
                  <a:lnTo>
                    <a:pt x="70732" y="84502"/>
                  </a:lnTo>
                  <a:lnTo>
                    <a:pt x="70068" y="84371"/>
                  </a:lnTo>
                  <a:lnTo>
                    <a:pt x="69403" y="84233"/>
                  </a:lnTo>
                  <a:lnTo>
                    <a:pt x="68739" y="84081"/>
                  </a:lnTo>
                  <a:lnTo>
                    <a:pt x="69127" y="83028"/>
                  </a:lnTo>
                  <a:lnTo>
                    <a:pt x="69498" y="81974"/>
                  </a:lnTo>
                  <a:lnTo>
                    <a:pt x="69878" y="80928"/>
                  </a:lnTo>
                  <a:lnTo>
                    <a:pt x="70076" y="80405"/>
                  </a:lnTo>
                  <a:lnTo>
                    <a:pt x="70283" y="79882"/>
                  </a:lnTo>
                  <a:lnTo>
                    <a:pt x="70491" y="79367"/>
                  </a:lnTo>
                  <a:lnTo>
                    <a:pt x="70706" y="78851"/>
                  </a:lnTo>
                  <a:lnTo>
                    <a:pt x="70939" y="78335"/>
                  </a:lnTo>
                  <a:lnTo>
                    <a:pt x="71172" y="77827"/>
                  </a:lnTo>
                  <a:lnTo>
                    <a:pt x="71431" y="77311"/>
                  </a:lnTo>
                  <a:lnTo>
                    <a:pt x="71699" y="76810"/>
                  </a:lnTo>
                  <a:lnTo>
                    <a:pt x="71975" y="76301"/>
                  </a:lnTo>
                  <a:lnTo>
                    <a:pt x="72277" y="75800"/>
                  </a:lnTo>
                  <a:lnTo>
                    <a:pt x="72561" y="75342"/>
                  </a:lnTo>
                  <a:lnTo>
                    <a:pt x="72863" y="74892"/>
                  </a:lnTo>
                  <a:lnTo>
                    <a:pt x="73166" y="74456"/>
                  </a:lnTo>
                  <a:lnTo>
                    <a:pt x="73485" y="74020"/>
                  </a:lnTo>
                  <a:lnTo>
                    <a:pt x="73813" y="73592"/>
                  </a:lnTo>
                  <a:lnTo>
                    <a:pt x="74149" y="73163"/>
                  </a:lnTo>
                  <a:lnTo>
                    <a:pt x="74494" y="72749"/>
                  </a:lnTo>
                  <a:lnTo>
                    <a:pt x="74840" y="72328"/>
                  </a:lnTo>
                  <a:lnTo>
                    <a:pt x="75547" y="71507"/>
                  </a:lnTo>
                  <a:lnTo>
                    <a:pt x="76263" y="70686"/>
                  </a:lnTo>
                  <a:lnTo>
                    <a:pt x="76980" y="69865"/>
                  </a:lnTo>
                  <a:lnTo>
                    <a:pt x="77696" y="69030"/>
                  </a:lnTo>
                  <a:close/>
                  <a:moveTo>
                    <a:pt x="254814" y="164645"/>
                  </a:moveTo>
                  <a:lnTo>
                    <a:pt x="255453" y="164776"/>
                  </a:lnTo>
                  <a:lnTo>
                    <a:pt x="256092" y="164914"/>
                  </a:lnTo>
                  <a:lnTo>
                    <a:pt x="256721" y="165052"/>
                  </a:lnTo>
                  <a:lnTo>
                    <a:pt x="257351" y="165197"/>
                  </a:lnTo>
                  <a:lnTo>
                    <a:pt x="257973" y="165342"/>
                  </a:lnTo>
                  <a:lnTo>
                    <a:pt x="258594" y="165495"/>
                  </a:lnTo>
                  <a:lnTo>
                    <a:pt x="259215" y="165648"/>
                  </a:lnTo>
                  <a:lnTo>
                    <a:pt x="259828" y="165807"/>
                  </a:lnTo>
                  <a:lnTo>
                    <a:pt x="260441" y="165974"/>
                  </a:lnTo>
                  <a:lnTo>
                    <a:pt x="261045" y="166141"/>
                  </a:lnTo>
                  <a:lnTo>
                    <a:pt x="261649" y="166309"/>
                  </a:lnTo>
                  <a:lnTo>
                    <a:pt x="262244" y="166483"/>
                  </a:lnTo>
                  <a:lnTo>
                    <a:pt x="262839" y="166664"/>
                  </a:lnTo>
                  <a:lnTo>
                    <a:pt x="263435" y="166846"/>
                  </a:lnTo>
                  <a:lnTo>
                    <a:pt x="264022" y="167028"/>
                  </a:lnTo>
                  <a:lnTo>
                    <a:pt x="264600" y="167217"/>
                  </a:lnTo>
                  <a:lnTo>
                    <a:pt x="265187" y="167405"/>
                  </a:lnTo>
                  <a:lnTo>
                    <a:pt x="265765" y="167602"/>
                  </a:lnTo>
                  <a:lnTo>
                    <a:pt x="266904" y="168008"/>
                  </a:lnTo>
                  <a:lnTo>
                    <a:pt x="268034" y="168422"/>
                  </a:lnTo>
                  <a:lnTo>
                    <a:pt x="269147" y="168851"/>
                  </a:lnTo>
                  <a:lnTo>
                    <a:pt x="270252" y="169294"/>
                  </a:lnTo>
                  <a:lnTo>
                    <a:pt x="271339" y="169744"/>
                  </a:lnTo>
                  <a:lnTo>
                    <a:pt x="272418" y="170217"/>
                  </a:lnTo>
                  <a:lnTo>
                    <a:pt x="273479" y="170696"/>
                  </a:lnTo>
                  <a:lnTo>
                    <a:pt x="273367" y="170834"/>
                  </a:lnTo>
                  <a:lnTo>
                    <a:pt x="273255" y="170987"/>
                  </a:lnTo>
                  <a:lnTo>
                    <a:pt x="273142" y="171132"/>
                  </a:lnTo>
                  <a:lnTo>
                    <a:pt x="273039" y="171284"/>
                  </a:lnTo>
                  <a:lnTo>
                    <a:pt x="272840" y="171597"/>
                  </a:lnTo>
                  <a:lnTo>
                    <a:pt x="272651" y="171916"/>
                  </a:lnTo>
                  <a:lnTo>
                    <a:pt x="272478" y="172243"/>
                  </a:lnTo>
                  <a:lnTo>
                    <a:pt x="272314" y="172577"/>
                  </a:lnTo>
                  <a:lnTo>
                    <a:pt x="272159" y="172911"/>
                  </a:lnTo>
                  <a:lnTo>
                    <a:pt x="272012" y="173253"/>
                  </a:lnTo>
                  <a:lnTo>
                    <a:pt x="271710" y="173936"/>
                  </a:lnTo>
                  <a:lnTo>
                    <a:pt x="271417" y="174618"/>
                  </a:lnTo>
                  <a:lnTo>
                    <a:pt x="271253" y="174953"/>
                  </a:lnTo>
                  <a:lnTo>
                    <a:pt x="271097" y="175287"/>
                  </a:lnTo>
                  <a:lnTo>
                    <a:pt x="270925" y="175606"/>
                  </a:lnTo>
                  <a:lnTo>
                    <a:pt x="270744" y="175926"/>
                  </a:lnTo>
                  <a:lnTo>
                    <a:pt x="270442" y="176405"/>
                  </a:lnTo>
                  <a:lnTo>
                    <a:pt x="270122" y="176870"/>
                  </a:lnTo>
                  <a:lnTo>
                    <a:pt x="269803" y="177335"/>
                  </a:lnTo>
                  <a:lnTo>
                    <a:pt x="269466" y="177793"/>
                  </a:lnTo>
                  <a:lnTo>
                    <a:pt x="269130" y="178250"/>
                  </a:lnTo>
                  <a:lnTo>
                    <a:pt x="268776" y="178701"/>
                  </a:lnTo>
                  <a:lnTo>
                    <a:pt x="268422" y="179144"/>
                  </a:lnTo>
                  <a:lnTo>
                    <a:pt x="268060" y="179594"/>
                  </a:lnTo>
                  <a:lnTo>
                    <a:pt x="267283" y="179158"/>
                  </a:lnTo>
                  <a:lnTo>
                    <a:pt x="266489" y="178730"/>
                  </a:lnTo>
                  <a:lnTo>
                    <a:pt x="265704" y="178309"/>
                  </a:lnTo>
                  <a:lnTo>
                    <a:pt x="264902" y="177902"/>
                  </a:lnTo>
                  <a:lnTo>
                    <a:pt x="264091" y="177495"/>
                  </a:lnTo>
                  <a:lnTo>
                    <a:pt x="263280" y="177103"/>
                  </a:lnTo>
                  <a:lnTo>
                    <a:pt x="262460" y="176718"/>
                  </a:lnTo>
                  <a:lnTo>
                    <a:pt x="261631" y="176340"/>
                  </a:lnTo>
                  <a:lnTo>
                    <a:pt x="260794" y="175970"/>
                  </a:lnTo>
                  <a:lnTo>
                    <a:pt x="259949" y="175614"/>
                  </a:lnTo>
                  <a:lnTo>
                    <a:pt x="259094" y="175265"/>
                  </a:lnTo>
                  <a:lnTo>
                    <a:pt x="258240" y="174924"/>
                  </a:lnTo>
                  <a:lnTo>
                    <a:pt x="257369" y="174597"/>
                  </a:lnTo>
                  <a:lnTo>
                    <a:pt x="256497" y="174277"/>
                  </a:lnTo>
                  <a:lnTo>
                    <a:pt x="255608" y="173965"/>
                  </a:lnTo>
                  <a:lnTo>
                    <a:pt x="254720" y="173667"/>
                  </a:lnTo>
                  <a:lnTo>
                    <a:pt x="254814" y="164645"/>
                  </a:lnTo>
                  <a:close/>
                  <a:moveTo>
                    <a:pt x="67462" y="164311"/>
                  </a:moveTo>
                  <a:lnTo>
                    <a:pt x="67686" y="166396"/>
                  </a:lnTo>
                  <a:lnTo>
                    <a:pt x="67928" y="168473"/>
                  </a:lnTo>
                  <a:lnTo>
                    <a:pt x="68178" y="170551"/>
                  </a:lnTo>
                  <a:lnTo>
                    <a:pt x="68437" y="172614"/>
                  </a:lnTo>
                  <a:lnTo>
                    <a:pt x="68704" y="174684"/>
                  </a:lnTo>
                  <a:lnTo>
                    <a:pt x="68980" y="176740"/>
                  </a:lnTo>
                  <a:lnTo>
                    <a:pt x="69274" y="178795"/>
                  </a:lnTo>
                  <a:lnTo>
                    <a:pt x="69567" y="180851"/>
                  </a:lnTo>
                  <a:lnTo>
                    <a:pt x="69041" y="181003"/>
                  </a:lnTo>
                  <a:lnTo>
                    <a:pt x="68514" y="181171"/>
                  </a:lnTo>
                  <a:lnTo>
                    <a:pt x="67997" y="181338"/>
                  </a:lnTo>
                  <a:lnTo>
                    <a:pt x="67488" y="181519"/>
                  </a:lnTo>
                  <a:lnTo>
                    <a:pt x="66979" y="181701"/>
                  </a:lnTo>
                  <a:lnTo>
                    <a:pt x="66478" y="181897"/>
                  </a:lnTo>
                  <a:lnTo>
                    <a:pt x="65978" y="182093"/>
                  </a:lnTo>
                  <a:lnTo>
                    <a:pt x="65486" y="182296"/>
                  </a:lnTo>
                  <a:lnTo>
                    <a:pt x="65002" y="182507"/>
                  </a:lnTo>
                  <a:lnTo>
                    <a:pt x="64519" y="182718"/>
                  </a:lnTo>
                  <a:lnTo>
                    <a:pt x="64036" y="182943"/>
                  </a:lnTo>
                  <a:lnTo>
                    <a:pt x="63561" y="183168"/>
                  </a:lnTo>
                  <a:lnTo>
                    <a:pt x="63095" y="183401"/>
                  </a:lnTo>
                  <a:lnTo>
                    <a:pt x="62629" y="183640"/>
                  </a:lnTo>
                  <a:lnTo>
                    <a:pt x="62164" y="183880"/>
                  </a:lnTo>
                  <a:lnTo>
                    <a:pt x="61706" y="184127"/>
                  </a:lnTo>
                  <a:lnTo>
                    <a:pt x="61076" y="183568"/>
                  </a:lnTo>
                  <a:lnTo>
                    <a:pt x="60438" y="183008"/>
                  </a:lnTo>
                  <a:lnTo>
                    <a:pt x="59791" y="182449"/>
                  </a:lnTo>
                  <a:lnTo>
                    <a:pt x="59135" y="181890"/>
                  </a:lnTo>
                  <a:lnTo>
                    <a:pt x="58479" y="181330"/>
                  </a:lnTo>
                  <a:lnTo>
                    <a:pt x="57806" y="180778"/>
                  </a:lnTo>
                  <a:lnTo>
                    <a:pt x="57141" y="180226"/>
                  </a:lnTo>
                  <a:lnTo>
                    <a:pt x="56460" y="179681"/>
                  </a:lnTo>
                  <a:lnTo>
                    <a:pt x="55778" y="179137"/>
                  </a:lnTo>
                  <a:lnTo>
                    <a:pt x="55088" y="178599"/>
                  </a:lnTo>
                  <a:lnTo>
                    <a:pt x="54397" y="178062"/>
                  </a:lnTo>
                  <a:lnTo>
                    <a:pt x="53707" y="177531"/>
                  </a:lnTo>
                  <a:lnTo>
                    <a:pt x="53008" y="177008"/>
                  </a:lnTo>
                  <a:lnTo>
                    <a:pt x="52309" y="176485"/>
                  </a:lnTo>
                  <a:lnTo>
                    <a:pt x="51602" y="175970"/>
                  </a:lnTo>
                  <a:lnTo>
                    <a:pt x="50894" y="175461"/>
                  </a:lnTo>
                  <a:lnTo>
                    <a:pt x="51817" y="174691"/>
                  </a:lnTo>
                  <a:lnTo>
                    <a:pt x="52758" y="173921"/>
                  </a:lnTo>
                  <a:lnTo>
                    <a:pt x="53716" y="173166"/>
                  </a:lnTo>
                  <a:lnTo>
                    <a:pt x="54682" y="172425"/>
                  </a:lnTo>
                  <a:lnTo>
                    <a:pt x="55666" y="171684"/>
                  </a:lnTo>
                  <a:lnTo>
                    <a:pt x="56658" y="170957"/>
                  </a:lnTo>
                  <a:lnTo>
                    <a:pt x="57676" y="170246"/>
                  </a:lnTo>
                  <a:lnTo>
                    <a:pt x="58703" y="169541"/>
                  </a:lnTo>
                  <a:lnTo>
                    <a:pt x="59739" y="168844"/>
                  </a:lnTo>
                  <a:lnTo>
                    <a:pt x="60800" y="168161"/>
                  </a:lnTo>
                  <a:lnTo>
                    <a:pt x="61870" y="167493"/>
                  </a:lnTo>
                  <a:lnTo>
                    <a:pt x="62957" y="166832"/>
                  </a:lnTo>
                  <a:lnTo>
                    <a:pt x="64062" y="166185"/>
                  </a:lnTo>
                  <a:lnTo>
                    <a:pt x="64614" y="165865"/>
                  </a:lnTo>
                  <a:lnTo>
                    <a:pt x="65175" y="165546"/>
                  </a:lnTo>
                  <a:lnTo>
                    <a:pt x="65745" y="165233"/>
                  </a:lnTo>
                  <a:lnTo>
                    <a:pt x="66314" y="164921"/>
                  </a:lnTo>
                  <a:lnTo>
                    <a:pt x="66884" y="164616"/>
                  </a:lnTo>
                  <a:lnTo>
                    <a:pt x="67462" y="164311"/>
                  </a:lnTo>
                  <a:close/>
                  <a:moveTo>
                    <a:pt x="276163" y="171953"/>
                  </a:moveTo>
                  <a:lnTo>
                    <a:pt x="276982" y="172374"/>
                  </a:lnTo>
                  <a:lnTo>
                    <a:pt x="277802" y="172803"/>
                  </a:lnTo>
                  <a:lnTo>
                    <a:pt x="278605" y="173246"/>
                  </a:lnTo>
                  <a:lnTo>
                    <a:pt x="279398" y="173696"/>
                  </a:lnTo>
                  <a:lnTo>
                    <a:pt x="280192" y="174154"/>
                  </a:lnTo>
                  <a:lnTo>
                    <a:pt x="280969" y="174618"/>
                  </a:lnTo>
                  <a:lnTo>
                    <a:pt x="281737" y="175091"/>
                  </a:lnTo>
                  <a:lnTo>
                    <a:pt x="282496" y="175570"/>
                  </a:lnTo>
                  <a:lnTo>
                    <a:pt x="283247" y="176057"/>
                  </a:lnTo>
                  <a:lnTo>
                    <a:pt x="283998" y="176551"/>
                  </a:lnTo>
                  <a:lnTo>
                    <a:pt x="284731" y="177052"/>
                  </a:lnTo>
                  <a:lnTo>
                    <a:pt x="285456" y="177568"/>
                  </a:lnTo>
                  <a:lnTo>
                    <a:pt x="286172" y="178083"/>
                  </a:lnTo>
                  <a:lnTo>
                    <a:pt x="286888" y="178606"/>
                  </a:lnTo>
                  <a:lnTo>
                    <a:pt x="287587" y="179129"/>
                  </a:lnTo>
                  <a:lnTo>
                    <a:pt x="288286" y="179667"/>
                  </a:lnTo>
                  <a:lnTo>
                    <a:pt x="287708" y="180132"/>
                  </a:lnTo>
                  <a:lnTo>
                    <a:pt x="287147" y="180604"/>
                  </a:lnTo>
                  <a:lnTo>
                    <a:pt x="286578" y="181083"/>
                  </a:lnTo>
                  <a:lnTo>
                    <a:pt x="286026" y="181570"/>
                  </a:lnTo>
                  <a:lnTo>
                    <a:pt x="285473" y="182064"/>
                  </a:lnTo>
                  <a:lnTo>
                    <a:pt x="284930" y="182558"/>
                  </a:lnTo>
                  <a:lnTo>
                    <a:pt x="284386" y="183059"/>
                  </a:lnTo>
                  <a:lnTo>
                    <a:pt x="283851" y="183568"/>
                  </a:lnTo>
                  <a:lnTo>
                    <a:pt x="283316" y="184076"/>
                  </a:lnTo>
                  <a:lnTo>
                    <a:pt x="282790" y="184592"/>
                  </a:lnTo>
                  <a:lnTo>
                    <a:pt x="281737" y="185631"/>
                  </a:lnTo>
                  <a:lnTo>
                    <a:pt x="280693" y="186669"/>
                  </a:lnTo>
                  <a:lnTo>
                    <a:pt x="279666" y="187715"/>
                  </a:lnTo>
                  <a:lnTo>
                    <a:pt x="279114" y="187243"/>
                  </a:lnTo>
                  <a:lnTo>
                    <a:pt x="278553" y="186778"/>
                  </a:lnTo>
                  <a:lnTo>
                    <a:pt x="277992" y="186313"/>
                  </a:lnTo>
                  <a:lnTo>
                    <a:pt x="277422" y="185856"/>
                  </a:lnTo>
                  <a:lnTo>
                    <a:pt x="276853" y="185398"/>
                  </a:lnTo>
                  <a:lnTo>
                    <a:pt x="276275" y="184955"/>
                  </a:lnTo>
                  <a:lnTo>
                    <a:pt x="275688" y="184512"/>
                  </a:lnTo>
                  <a:lnTo>
                    <a:pt x="275101" y="184076"/>
                  </a:lnTo>
                  <a:lnTo>
                    <a:pt x="274506" y="183640"/>
                  </a:lnTo>
                  <a:lnTo>
                    <a:pt x="273902" y="183219"/>
                  </a:lnTo>
                  <a:lnTo>
                    <a:pt x="273298" y="182798"/>
                  </a:lnTo>
                  <a:lnTo>
                    <a:pt x="272685" y="182384"/>
                  </a:lnTo>
                  <a:lnTo>
                    <a:pt x="272072" y="181977"/>
                  </a:lnTo>
                  <a:lnTo>
                    <a:pt x="271451" y="181577"/>
                  </a:lnTo>
                  <a:lnTo>
                    <a:pt x="270821" y="181185"/>
                  </a:lnTo>
                  <a:lnTo>
                    <a:pt x="270191" y="180793"/>
                  </a:lnTo>
                  <a:lnTo>
                    <a:pt x="270649" y="180335"/>
                  </a:lnTo>
                  <a:lnTo>
                    <a:pt x="271089" y="179863"/>
                  </a:lnTo>
                  <a:lnTo>
                    <a:pt x="271529" y="179391"/>
                  </a:lnTo>
                  <a:lnTo>
                    <a:pt x="271960" y="178904"/>
                  </a:lnTo>
                  <a:lnTo>
                    <a:pt x="272374" y="178418"/>
                  </a:lnTo>
                  <a:lnTo>
                    <a:pt x="272780" y="177916"/>
                  </a:lnTo>
                  <a:lnTo>
                    <a:pt x="273168" y="177415"/>
                  </a:lnTo>
                  <a:lnTo>
                    <a:pt x="273539" y="176899"/>
                  </a:lnTo>
                  <a:lnTo>
                    <a:pt x="273936" y="176340"/>
                  </a:lnTo>
                  <a:lnTo>
                    <a:pt x="274342" y="175759"/>
                  </a:lnTo>
                  <a:lnTo>
                    <a:pt x="274540" y="175461"/>
                  </a:lnTo>
                  <a:lnTo>
                    <a:pt x="274739" y="175156"/>
                  </a:lnTo>
                  <a:lnTo>
                    <a:pt x="274929" y="174851"/>
                  </a:lnTo>
                  <a:lnTo>
                    <a:pt x="275118" y="174539"/>
                  </a:lnTo>
                  <a:lnTo>
                    <a:pt x="275291" y="174226"/>
                  </a:lnTo>
                  <a:lnTo>
                    <a:pt x="275455" y="173907"/>
                  </a:lnTo>
                  <a:lnTo>
                    <a:pt x="275610" y="173587"/>
                  </a:lnTo>
                  <a:lnTo>
                    <a:pt x="275757" y="173267"/>
                  </a:lnTo>
                  <a:lnTo>
                    <a:pt x="275886" y="172941"/>
                  </a:lnTo>
                  <a:lnTo>
                    <a:pt x="275999" y="172614"/>
                  </a:lnTo>
                  <a:lnTo>
                    <a:pt x="276085" y="172280"/>
                  </a:lnTo>
                  <a:lnTo>
                    <a:pt x="276128" y="172120"/>
                  </a:lnTo>
                  <a:lnTo>
                    <a:pt x="276163" y="171953"/>
                  </a:lnTo>
                  <a:close/>
                  <a:moveTo>
                    <a:pt x="49004" y="177081"/>
                  </a:moveTo>
                  <a:lnTo>
                    <a:pt x="49565" y="177662"/>
                  </a:lnTo>
                  <a:lnTo>
                    <a:pt x="50143" y="178236"/>
                  </a:lnTo>
                  <a:lnTo>
                    <a:pt x="50713" y="178817"/>
                  </a:lnTo>
                  <a:lnTo>
                    <a:pt x="51300" y="179391"/>
                  </a:lnTo>
                  <a:lnTo>
                    <a:pt x="51886" y="179965"/>
                  </a:lnTo>
                  <a:lnTo>
                    <a:pt x="52482" y="180539"/>
                  </a:lnTo>
                  <a:lnTo>
                    <a:pt x="53077" y="181105"/>
                  </a:lnTo>
                  <a:lnTo>
                    <a:pt x="53681" y="181665"/>
                  </a:lnTo>
                  <a:lnTo>
                    <a:pt x="54285" y="182231"/>
                  </a:lnTo>
                  <a:lnTo>
                    <a:pt x="54889" y="182783"/>
                  </a:lnTo>
                  <a:lnTo>
                    <a:pt x="55502" y="183335"/>
                  </a:lnTo>
                  <a:lnTo>
                    <a:pt x="56123" y="183887"/>
                  </a:lnTo>
                  <a:lnTo>
                    <a:pt x="56736" y="184432"/>
                  </a:lnTo>
                  <a:lnTo>
                    <a:pt x="57357" y="184970"/>
                  </a:lnTo>
                  <a:lnTo>
                    <a:pt x="57978" y="185500"/>
                  </a:lnTo>
                  <a:lnTo>
                    <a:pt x="58600" y="186030"/>
                  </a:lnTo>
                  <a:lnTo>
                    <a:pt x="58194" y="186313"/>
                  </a:lnTo>
                  <a:lnTo>
                    <a:pt x="57789" y="186597"/>
                  </a:lnTo>
                  <a:lnTo>
                    <a:pt x="57383" y="186895"/>
                  </a:lnTo>
                  <a:lnTo>
                    <a:pt x="56986" y="187185"/>
                  </a:lnTo>
                  <a:lnTo>
                    <a:pt x="56598" y="187490"/>
                  </a:lnTo>
                  <a:lnTo>
                    <a:pt x="56210" y="187795"/>
                  </a:lnTo>
                  <a:lnTo>
                    <a:pt x="55821" y="188108"/>
                  </a:lnTo>
                  <a:lnTo>
                    <a:pt x="55442" y="188420"/>
                  </a:lnTo>
                  <a:lnTo>
                    <a:pt x="55062" y="188740"/>
                  </a:lnTo>
                  <a:lnTo>
                    <a:pt x="54691" y="189066"/>
                  </a:lnTo>
                  <a:lnTo>
                    <a:pt x="54320" y="189393"/>
                  </a:lnTo>
                  <a:lnTo>
                    <a:pt x="53957" y="189720"/>
                  </a:lnTo>
                  <a:lnTo>
                    <a:pt x="53595" y="190054"/>
                  </a:lnTo>
                  <a:lnTo>
                    <a:pt x="53241" y="190396"/>
                  </a:lnTo>
                  <a:lnTo>
                    <a:pt x="52887" y="190737"/>
                  </a:lnTo>
                  <a:lnTo>
                    <a:pt x="52542" y="191086"/>
                  </a:lnTo>
                  <a:lnTo>
                    <a:pt x="52197" y="191442"/>
                  </a:lnTo>
                  <a:lnTo>
                    <a:pt x="51852" y="191790"/>
                  </a:lnTo>
                  <a:lnTo>
                    <a:pt x="51515" y="192154"/>
                  </a:lnTo>
                  <a:lnTo>
                    <a:pt x="51179" y="192517"/>
                  </a:lnTo>
                  <a:lnTo>
                    <a:pt x="50851" y="192880"/>
                  </a:lnTo>
                  <a:lnTo>
                    <a:pt x="50532" y="193250"/>
                  </a:lnTo>
                  <a:lnTo>
                    <a:pt x="50204" y="193621"/>
                  </a:lnTo>
                  <a:lnTo>
                    <a:pt x="49884" y="193999"/>
                  </a:lnTo>
                  <a:lnTo>
                    <a:pt x="49574" y="194376"/>
                  </a:lnTo>
                  <a:lnTo>
                    <a:pt x="49263" y="194761"/>
                  </a:lnTo>
                  <a:lnTo>
                    <a:pt x="48961" y="195146"/>
                  </a:lnTo>
                  <a:lnTo>
                    <a:pt x="48659" y="195539"/>
                  </a:lnTo>
                  <a:lnTo>
                    <a:pt x="48357" y="195931"/>
                  </a:lnTo>
                  <a:lnTo>
                    <a:pt x="48064" y="196330"/>
                  </a:lnTo>
                  <a:lnTo>
                    <a:pt x="47486" y="197129"/>
                  </a:lnTo>
                  <a:lnTo>
                    <a:pt x="45734" y="196468"/>
                  </a:lnTo>
                  <a:lnTo>
                    <a:pt x="44862" y="196142"/>
                  </a:lnTo>
                  <a:lnTo>
                    <a:pt x="43991" y="195800"/>
                  </a:lnTo>
                  <a:lnTo>
                    <a:pt x="43128" y="195451"/>
                  </a:lnTo>
                  <a:lnTo>
                    <a:pt x="42274" y="195088"/>
                  </a:lnTo>
                  <a:lnTo>
                    <a:pt x="41419" y="194718"/>
                  </a:lnTo>
                  <a:lnTo>
                    <a:pt x="40565" y="194333"/>
                  </a:lnTo>
                  <a:lnTo>
                    <a:pt x="40022" y="194057"/>
                  </a:lnTo>
                  <a:lnTo>
                    <a:pt x="39469" y="193759"/>
                  </a:lnTo>
                  <a:lnTo>
                    <a:pt x="38339" y="193134"/>
                  </a:lnTo>
                  <a:lnTo>
                    <a:pt x="37769" y="192822"/>
                  </a:lnTo>
                  <a:lnTo>
                    <a:pt x="37191" y="192524"/>
                  </a:lnTo>
                  <a:lnTo>
                    <a:pt x="36898" y="192379"/>
                  </a:lnTo>
                  <a:lnTo>
                    <a:pt x="36604" y="192241"/>
                  </a:lnTo>
                  <a:lnTo>
                    <a:pt x="36302" y="192103"/>
                  </a:lnTo>
                  <a:lnTo>
                    <a:pt x="36000" y="191972"/>
                  </a:lnTo>
                  <a:lnTo>
                    <a:pt x="36691" y="190977"/>
                  </a:lnTo>
                  <a:lnTo>
                    <a:pt x="37390" y="189982"/>
                  </a:lnTo>
                  <a:lnTo>
                    <a:pt x="38115" y="189001"/>
                  </a:lnTo>
                  <a:lnTo>
                    <a:pt x="38857" y="188028"/>
                  </a:lnTo>
                  <a:lnTo>
                    <a:pt x="39607" y="187062"/>
                  </a:lnTo>
                  <a:lnTo>
                    <a:pt x="40384" y="186103"/>
                  </a:lnTo>
                  <a:lnTo>
                    <a:pt x="41169" y="185158"/>
                  </a:lnTo>
                  <a:lnTo>
                    <a:pt x="41980" y="184221"/>
                  </a:lnTo>
                  <a:lnTo>
                    <a:pt x="42800" y="183292"/>
                  </a:lnTo>
                  <a:lnTo>
                    <a:pt x="43637" y="182376"/>
                  </a:lnTo>
                  <a:lnTo>
                    <a:pt x="44491" y="181468"/>
                  </a:lnTo>
                  <a:lnTo>
                    <a:pt x="45363" y="180568"/>
                  </a:lnTo>
                  <a:lnTo>
                    <a:pt x="46252" y="179681"/>
                  </a:lnTo>
                  <a:lnTo>
                    <a:pt x="47149" y="178803"/>
                  </a:lnTo>
                  <a:lnTo>
                    <a:pt x="48072" y="177938"/>
                  </a:lnTo>
                  <a:lnTo>
                    <a:pt x="49004" y="177081"/>
                  </a:lnTo>
                  <a:close/>
                  <a:moveTo>
                    <a:pt x="290875" y="181795"/>
                  </a:moveTo>
                  <a:lnTo>
                    <a:pt x="291522" y="182355"/>
                  </a:lnTo>
                  <a:lnTo>
                    <a:pt x="292152" y="182928"/>
                  </a:lnTo>
                  <a:lnTo>
                    <a:pt x="292782" y="183502"/>
                  </a:lnTo>
                  <a:lnTo>
                    <a:pt x="293403" y="184083"/>
                  </a:lnTo>
                  <a:lnTo>
                    <a:pt x="294007" y="184679"/>
                  </a:lnTo>
                  <a:lnTo>
                    <a:pt x="294611" y="185275"/>
                  </a:lnTo>
                  <a:lnTo>
                    <a:pt x="295207" y="185878"/>
                  </a:lnTo>
                  <a:lnTo>
                    <a:pt x="295785" y="186488"/>
                  </a:lnTo>
                  <a:lnTo>
                    <a:pt x="296363" y="187098"/>
                  </a:lnTo>
                  <a:lnTo>
                    <a:pt x="296933" y="187723"/>
                  </a:lnTo>
                  <a:lnTo>
                    <a:pt x="297502" y="188347"/>
                  </a:lnTo>
                  <a:lnTo>
                    <a:pt x="298054" y="188972"/>
                  </a:lnTo>
                  <a:lnTo>
                    <a:pt x="298607" y="189611"/>
                  </a:lnTo>
                  <a:lnTo>
                    <a:pt x="299150" y="190250"/>
                  </a:lnTo>
                  <a:lnTo>
                    <a:pt x="299694" y="190890"/>
                  </a:lnTo>
                  <a:lnTo>
                    <a:pt x="300220" y="191536"/>
                  </a:lnTo>
                  <a:lnTo>
                    <a:pt x="299806" y="191754"/>
                  </a:lnTo>
                  <a:lnTo>
                    <a:pt x="299392" y="191979"/>
                  </a:lnTo>
                  <a:lnTo>
                    <a:pt x="298986" y="192212"/>
                  </a:lnTo>
                  <a:lnTo>
                    <a:pt x="298589" y="192451"/>
                  </a:lnTo>
                  <a:lnTo>
                    <a:pt x="298192" y="192706"/>
                  </a:lnTo>
                  <a:lnTo>
                    <a:pt x="297795" y="192967"/>
                  </a:lnTo>
                  <a:lnTo>
                    <a:pt x="297416" y="193229"/>
                  </a:lnTo>
                  <a:lnTo>
                    <a:pt x="297027" y="193497"/>
                  </a:lnTo>
                  <a:lnTo>
                    <a:pt x="296277" y="194042"/>
                  </a:lnTo>
                  <a:lnTo>
                    <a:pt x="295526" y="194594"/>
                  </a:lnTo>
                  <a:lnTo>
                    <a:pt x="294784" y="195139"/>
                  </a:lnTo>
                  <a:lnTo>
                    <a:pt x="294042" y="195669"/>
                  </a:lnTo>
                  <a:lnTo>
                    <a:pt x="293041" y="196359"/>
                  </a:lnTo>
                  <a:lnTo>
                    <a:pt x="292023" y="197064"/>
                  </a:lnTo>
                  <a:lnTo>
                    <a:pt x="291514" y="197420"/>
                  </a:lnTo>
                  <a:lnTo>
                    <a:pt x="291013" y="197790"/>
                  </a:lnTo>
                  <a:lnTo>
                    <a:pt x="290530" y="198161"/>
                  </a:lnTo>
                  <a:lnTo>
                    <a:pt x="290047" y="198539"/>
                  </a:lnTo>
                  <a:lnTo>
                    <a:pt x="289572" y="197936"/>
                  </a:lnTo>
                  <a:lnTo>
                    <a:pt x="289080" y="197340"/>
                  </a:lnTo>
                  <a:lnTo>
                    <a:pt x="288588" y="196744"/>
                  </a:lnTo>
                  <a:lnTo>
                    <a:pt x="288088" y="196156"/>
                  </a:lnTo>
                  <a:lnTo>
                    <a:pt x="287587" y="195568"/>
                  </a:lnTo>
                  <a:lnTo>
                    <a:pt x="287078" y="194987"/>
                  </a:lnTo>
                  <a:lnTo>
                    <a:pt x="286561" y="194405"/>
                  </a:lnTo>
                  <a:lnTo>
                    <a:pt x="286034" y="193832"/>
                  </a:lnTo>
                  <a:lnTo>
                    <a:pt x="285508" y="193258"/>
                  </a:lnTo>
                  <a:lnTo>
                    <a:pt x="284973" y="192691"/>
                  </a:lnTo>
                  <a:lnTo>
                    <a:pt x="284429" y="192132"/>
                  </a:lnTo>
                  <a:lnTo>
                    <a:pt x="283886" y="191580"/>
                  </a:lnTo>
                  <a:lnTo>
                    <a:pt x="283325" y="191028"/>
                  </a:lnTo>
                  <a:lnTo>
                    <a:pt x="282764" y="190483"/>
                  </a:lnTo>
                  <a:lnTo>
                    <a:pt x="282194" y="189945"/>
                  </a:lnTo>
                  <a:lnTo>
                    <a:pt x="281616" y="189408"/>
                  </a:lnTo>
                  <a:lnTo>
                    <a:pt x="282824" y="188500"/>
                  </a:lnTo>
                  <a:lnTo>
                    <a:pt x="284032" y="187585"/>
                  </a:lnTo>
                  <a:lnTo>
                    <a:pt x="285223" y="186662"/>
                  </a:lnTo>
                  <a:lnTo>
                    <a:pt x="285818" y="186190"/>
                  </a:lnTo>
                  <a:lnTo>
                    <a:pt x="286405" y="185718"/>
                  </a:lnTo>
                  <a:lnTo>
                    <a:pt x="286983" y="185246"/>
                  </a:lnTo>
                  <a:lnTo>
                    <a:pt x="287561" y="184766"/>
                  </a:lnTo>
                  <a:lnTo>
                    <a:pt x="288131" y="184280"/>
                  </a:lnTo>
                  <a:lnTo>
                    <a:pt x="288701" y="183793"/>
                  </a:lnTo>
                  <a:lnTo>
                    <a:pt x="289253" y="183299"/>
                  </a:lnTo>
                  <a:lnTo>
                    <a:pt x="289805" y="182805"/>
                  </a:lnTo>
                  <a:lnTo>
                    <a:pt x="290340" y="182304"/>
                  </a:lnTo>
                  <a:lnTo>
                    <a:pt x="290875" y="181795"/>
                  </a:lnTo>
                  <a:close/>
                  <a:moveTo>
                    <a:pt x="164495" y="28984"/>
                  </a:moveTo>
                  <a:lnTo>
                    <a:pt x="165496" y="28998"/>
                  </a:lnTo>
                  <a:lnTo>
                    <a:pt x="166488" y="29020"/>
                  </a:lnTo>
                  <a:lnTo>
                    <a:pt x="167480" y="29056"/>
                  </a:lnTo>
                  <a:lnTo>
                    <a:pt x="168464" y="29100"/>
                  </a:lnTo>
                  <a:lnTo>
                    <a:pt x="169448" y="29151"/>
                  </a:lnTo>
                  <a:lnTo>
                    <a:pt x="170432" y="29216"/>
                  </a:lnTo>
                  <a:lnTo>
                    <a:pt x="171407" y="29289"/>
                  </a:lnTo>
                  <a:lnTo>
                    <a:pt x="172373" y="29376"/>
                  </a:lnTo>
                  <a:lnTo>
                    <a:pt x="173348" y="29471"/>
                  </a:lnTo>
                  <a:lnTo>
                    <a:pt x="174315" y="29572"/>
                  </a:lnTo>
                  <a:lnTo>
                    <a:pt x="175272" y="29688"/>
                  </a:lnTo>
                  <a:lnTo>
                    <a:pt x="176230" y="29805"/>
                  </a:lnTo>
                  <a:lnTo>
                    <a:pt x="177188" y="29943"/>
                  </a:lnTo>
                  <a:lnTo>
                    <a:pt x="178137" y="30081"/>
                  </a:lnTo>
                  <a:lnTo>
                    <a:pt x="179078" y="30233"/>
                  </a:lnTo>
                  <a:lnTo>
                    <a:pt x="180027" y="30393"/>
                  </a:lnTo>
                  <a:lnTo>
                    <a:pt x="180959" y="30567"/>
                  </a:lnTo>
                  <a:lnTo>
                    <a:pt x="181891" y="30742"/>
                  </a:lnTo>
                  <a:lnTo>
                    <a:pt x="182823" y="30931"/>
                  </a:lnTo>
                  <a:lnTo>
                    <a:pt x="183746" y="31127"/>
                  </a:lnTo>
                  <a:lnTo>
                    <a:pt x="184669" y="31337"/>
                  </a:lnTo>
                  <a:lnTo>
                    <a:pt x="185584" y="31555"/>
                  </a:lnTo>
                  <a:lnTo>
                    <a:pt x="186499" y="31780"/>
                  </a:lnTo>
                  <a:lnTo>
                    <a:pt x="187405" y="32013"/>
                  </a:lnTo>
                  <a:lnTo>
                    <a:pt x="188311" y="32253"/>
                  </a:lnTo>
                  <a:lnTo>
                    <a:pt x="189208" y="32507"/>
                  </a:lnTo>
                  <a:lnTo>
                    <a:pt x="190106" y="32768"/>
                  </a:lnTo>
                  <a:lnTo>
                    <a:pt x="190994" y="33037"/>
                  </a:lnTo>
                  <a:lnTo>
                    <a:pt x="191875" y="33313"/>
                  </a:lnTo>
                  <a:lnTo>
                    <a:pt x="192755" y="33596"/>
                  </a:lnTo>
                  <a:lnTo>
                    <a:pt x="193635" y="33894"/>
                  </a:lnTo>
                  <a:lnTo>
                    <a:pt x="194506" y="34192"/>
                  </a:lnTo>
                  <a:lnTo>
                    <a:pt x="195369" y="34504"/>
                  </a:lnTo>
                  <a:lnTo>
                    <a:pt x="196232" y="34824"/>
                  </a:lnTo>
                  <a:lnTo>
                    <a:pt x="197086" y="35151"/>
                  </a:lnTo>
                  <a:lnTo>
                    <a:pt x="197941" y="35485"/>
                  </a:lnTo>
                  <a:lnTo>
                    <a:pt x="198778" y="35834"/>
                  </a:lnTo>
                  <a:lnTo>
                    <a:pt x="199623" y="36182"/>
                  </a:lnTo>
                  <a:lnTo>
                    <a:pt x="200460" y="36538"/>
                  </a:lnTo>
                  <a:lnTo>
                    <a:pt x="201289" y="36909"/>
                  </a:lnTo>
                  <a:lnTo>
                    <a:pt x="202109" y="37287"/>
                  </a:lnTo>
                  <a:lnTo>
                    <a:pt x="202928" y="37664"/>
                  </a:lnTo>
                  <a:lnTo>
                    <a:pt x="203739" y="38057"/>
                  </a:lnTo>
                  <a:lnTo>
                    <a:pt x="204551" y="38456"/>
                  </a:lnTo>
                  <a:lnTo>
                    <a:pt x="205353" y="38863"/>
                  </a:lnTo>
                  <a:lnTo>
                    <a:pt x="206147" y="39277"/>
                  </a:lnTo>
                  <a:lnTo>
                    <a:pt x="206941" y="39698"/>
                  </a:lnTo>
                  <a:lnTo>
                    <a:pt x="207726" y="40127"/>
                  </a:lnTo>
                  <a:lnTo>
                    <a:pt x="208503" y="40563"/>
                  </a:lnTo>
                  <a:lnTo>
                    <a:pt x="209279" y="41006"/>
                  </a:lnTo>
                  <a:lnTo>
                    <a:pt x="210047" y="41449"/>
                  </a:lnTo>
                  <a:lnTo>
                    <a:pt x="210807" y="41906"/>
                  </a:lnTo>
                  <a:lnTo>
                    <a:pt x="211566" y="42371"/>
                  </a:lnTo>
                  <a:lnTo>
                    <a:pt x="212317" y="42843"/>
                  </a:lnTo>
                  <a:lnTo>
                    <a:pt x="213059" y="43323"/>
                  </a:lnTo>
                  <a:lnTo>
                    <a:pt x="213801" y="43810"/>
                  </a:lnTo>
                  <a:lnTo>
                    <a:pt x="214526" y="44296"/>
                  </a:lnTo>
                  <a:lnTo>
                    <a:pt x="215259" y="44797"/>
                  </a:lnTo>
                  <a:lnTo>
                    <a:pt x="215975" y="45299"/>
                  </a:lnTo>
                  <a:lnTo>
                    <a:pt x="216683" y="45814"/>
                  </a:lnTo>
                  <a:lnTo>
                    <a:pt x="217391" y="46330"/>
                  </a:lnTo>
                  <a:lnTo>
                    <a:pt x="218089" y="46853"/>
                  </a:lnTo>
                  <a:lnTo>
                    <a:pt x="218788" y="47391"/>
                  </a:lnTo>
                  <a:lnTo>
                    <a:pt x="219470" y="47928"/>
                  </a:lnTo>
                  <a:lnTo>
                    <a:pt x="220152" y="48466"/>
                  </a:lnTo>
                  <a:lnTo>
                    <a:pt x="220825" y="49018"/>
                  </a:lnTo>
                  <a:lnTo>
                    <a:pt x="221498" y="49577"/>
                  </a:lnTo>
                  <a:lnTo>
                    <a:pt x="222154" y="50136"/>
                  </a:lnTo>
                  <a:lnTo>
                    <a:pt x="222810" y="50703"/>
                  </a:lnTo>
                  <a:lnTo>
                    <a:pt x="223457" y="51277"/>
                  </a:lnTo>
                  <a:lnTo>
                    <a:pt x="224095" y="51858"/>
                  </a:lnTo>
                  <a:lnTo>
                    <a:pt x="224725" y="52446"/>
                  </a:lnTo>
                  <a:lnTo>
                    <a:pt x="225355" y="53035"/>
                  </a:lnTo>
                  <a:lnTo>
                    <a:pt x="225968" y="53638"/>
                  </a:lnTo>
                  <a:lnTo>
                    <a:pt x="226580" y="54241"/>
                  </a:lnTo>
                  <a:lnTo>
                    <a:pt x="227184" y="54851"/>
                  </a:lnTo>
                  <a:lnTo>
                    <a:pt x="227780" y="55461"/>
                  </a:lnTo>
                  <a:lnTo>
                    <a:pt x="228375" y="56078"/>
                  </a:lnTo>
                  <a:lnTo>
                    <a:pt x="228953" y="56710"/>
                  </a:lnTo>
                  <a:lnTo>
                    <a:pt x="229532" y="57335"/>
                  </a:lnTo>
                  <a:lnTo>
                    <a:pt x="230092" y="57974"/>
                  </a:lnTo>
                  <a:lnTo>
                    <a:pt x="230653" y="58613"/>
                  </a:lnTo>
                  <a:lnTo>
                    <a:pt x="231206" y="59260"/>
                  </a:lnTo>
                  <a:lnTo>
                    <a:pt x="231758" y="59914"/>
                  </a:lnTo>
                  <a:lnTo>
                    <a:pt x="232293" y="60567"/>
                  </a:lnTo>
                  <a:lnTo>
                    <a:pt x="232819" y="61228"/>
                  </a:lnTo>
                  <a:lnTo>
                    <a:pt x="233346" y="61897"/>
                  </a:lnTo>
                  <a:lnTo>
                    <a:pt x="233855" y="62565"/>
                  </a:lnTo>
                  <a:lnTo>
                    <a:pt x="234364" y="63241"/>
                  </a:lnTo>
                  <a:lnTo>
                    <a:pt x="234856" y="63923"/>
                  </a:lnTo>
                  <a:lnTo>
                    <a:pt x="235347" y="64606"/>
                  </a:lnTo>
                  <a:lnTo>
                    <a:pt x="235831" y="65296"/>
                  </a:lnTo>
                  <a:lnTo>
                    <a:pt x="236305" y="65994"/>
                  </a:lnTo>
                  <a:lnTo>
                    <a:pt x="236771" y="66691"/>
                  </a:lnTo>
                  <a:lnTo>
                    <a:pt x="237229" y="67396"/>
                  </a:lnTo>
                  <a:lnTo>
                    <a:pt x="237677" y="68100"/>
                  </a:lnTo>
                  <a:lnTo>
                    <a:pt x="238117" y="68812"/>
                  </a:lnTo>
                  <a:lnTo>
                    <a:pt x="238549" y="69531"/>
                  </a:lnTo>
                  <a:lnTo>
                    <a:pt x="238980" y="70250"/>
                  </a:lnTo>
                  <a:lnTo>
                    <a:pt x="239394" y="70969"/>
                  </a:lnTo>
                  <a:lnTo>
                    <a:pt x="239800" y="71703"/>
                  </a:lnTo>
                  <a:lnTo>
                    <a:pt x="240197" y="72429"/>
                  </a:lnTo>
                  <a:lnTo>
                    <a:pt x="240585" y="73170"/>
                  </a:lnTo>
                  <a:lnTo>
                    <a:pt x="240974" y="73904"/>
                  </a:lnTo>
                  <a:lnTo>
                    <a:pt x="241345" y="74652"/>
                  </a:lnTo>
                  <a:lnTo>
                    <a:pt x="241707" y="75400"/>
                  </a:lnTo>
                  <a:lnTo>
                    <a:pt x="242061" y="76149"/>
                  </a:lnTo>
                  <a:lnTo>
                    <a:pt x="242406" y="76904"/>
                  </a:lnTo>
                  <a:lnTo>
                    <a:pt x="242751" y="77659"/>
                  </a:lnTo>
                  <a:lnTo>
                    <a:pt x="243079" y="78422"/>
                  </a:lnTo>
                  <a:lnTo>
                    <a:pt x="243398" y="79185"/>
                  </a:lnTo>
                  <a:lnTo>
                    <a:pt x="243709" y="79955"/>
                  </a:lnTo>
                  <a:lnTo>
                    <a:pt x="244011" y="80725"/>
                  </a:lnTo>
                  <a:lnTo>
                    <a:pt x="244296" y="81502"/>
                  </a:lnTo>
                  <a:lnTo>
                    <a:pt x="244580" y="82279"/>
                  </a:lnTo>
                  <a:lnTo>
                    <a:pt x="244857" y="83057"/>
                  </a:lnTo>
                  <a:lnTo>
                    <a:pt x="245124" y="83841"/>
                  </a:lnTo>
                  <a:lnTo>
                    <a:pt x="245374" y="84626"/>
                  </a:lnTo>
                  <a:lnTo>
                    <a:pt x="245625" y="85417"/>
                  </a:lnTo>
                  <a:lnTo>
                    <a:pt x="245858" y="86209"/>
                  </a:lnTo>
                  <a:lnTo>
                    <a:pt x="246082" y="87008"/>
                  </a:lnTo>
                  <a:lnTo>
                    <a:pt x="246298" y="87800"/>
                  </a:lnTo>
                  <a:lnTo>
                    <a:pt x="246505" y="88606"/>
                  </a:lnTo>
                  <a:lnTo>
                    <a:pt x="246703" y="89405"/>
                  </a:lnTo>
                  <a:lnTo>
                    <a:pt x="246893" y="90212"/>
                  </a:lnTo>
                  <a:lnTo>
                    <a:pt x="247074" y="91040"/>
                  </a:lnTo>
                  <a:lnTo>
                    <a:pt x="247255" y="91868"/>
                  </a:lnTo>
                  <a:lnTo>
                    <a:pt x="247428" y="92696"/>
                  </a:lnTo>
                  <a:lnTo>
                    <a:pt x="247592" y="93524"/>
                  </a:lnTo>
                  <a:lnTo>
                    <a:pt x="247747" y="94352"/>
                  </a:lnTo>
                  <a:lnTo>
                    <a:pt x="247894" y="95187"/>
                  </a:lnTo>
                  <a:lnTo>
                    <a:pt x="248041" y="96015"/>
                  </a:lnTo>
                  <a:lnTo>
                    <a:pt x="248179" y="96851"/>
                  </a:lnTo>
                  <a:lnTo>
                    <a:pt x="248308" y="97686"/>
                  </a:lnTo>
                  <a:lnTo>
                    <a:pt x="248438" y="98514"/>
                  </a:lnTo>
                  <a:lnTo>
                    <a:pt x="248558" y="99350"/>
                  </a:lnTo>
                  <a:lnTo>
                    <a:pt x="248671" y="100185"/>
                  </a:lnTo>
                  <a:lnTo>
                    <a:pt x="248774" y="101020"/>
                  </a:lnTo>
                  <a:lnTo>
                    <a:pt x="248878" y="101856"/>
                  </a:lnTo>
                  <a:lnTo>
                    <a:pt x="248981" y="102698"/>
                  </a:lnTo>
                  <a:lnTo>
                    <a:pt x="249068" y="103534"/>
                  </a:lnTo>
                  <a:lnTo>
                    <a:pt x="249240" y="105212"/>
                  </a:lnTo>
                  <a:lnTo>
                    <a:pt x="249387" y="106890"/>
                  </a:lnTo>
                  <a:lnTo>
                    <a:pt x="249516" y="108568"/>
                  </a:lnTo>
                  <a:lnTo>
                    <a:pt x="249628" y="110245"/>
                  </a:lnTo>
                  <a:lnTo>
                    <a:pt x="249732" y="111931"/>
                  </a:lnTo>
                  <a:lnTo>
                    <a:pt x="249810" y="113616"/>
                  </a:lnTo>
                  <a:lnTo>
                    <a:pt x="249879" y="115301"/>
                  </a:lnTo>
                  <a:lnTo>
                    <a:pt x="249930" y="116986"/>
                  </a:lnTo>
                  <a:lnTo>
                    <a:pt x="249974" y="118672"/>
                  </a:lnTo>
                  <a:lnTo>
                    <a:pt x="249999" y="120357"/>
                  </a:lnTo>
                  <a:lnTo>
                    <a:pt x="250017" y="122049"/>
                  </a:lnTo>
                  <a:lnTo>
                    <a:pt x="250034" y="123735"/>
                  </a:lnTo>
                  <a:lnTo>
                    <a:pt x="250034" y="125420"/>
                  </a:lnTo>
                  <a:lnTo>
                    <a:pt x="250025" y="127112"/>
                  </a:lnTo>
                  <a:lnTo>
                    <a:pt x="250017" y="128798"/>
                  </a:lnTo>
                  <a:lnTo>
                    <a:pt x="249999" y="130483"/>
                  </a:lnTo>
                  <a:lnTo>
                    <a:pt x="249956" y="133861"/>
                  </a:lnTo>
                  <a:lnTo>
                    <a:pt x="249905" y="137231"/>
                  </a:lnTo>
                  <a:lnTo>
                    <a:pt x="249853" y="140594"/>
                  </a:lnTo>
                  <a:lnTo>
                    <a:pt x="249818" y="143950"/>
                  </a:lnTo>
                  <a:lnTo>
                    <a:pt x="249775" y="148032"/>
                  </a:lnTo>
                  <a:lnTo>
                    <a:pt x="249741" y="152115"/>
                  </a:lnTo>
                  <a:lnTo>
                    <a:pt x="249697" y="160287"/>
                  </a:lnTo>
                  <a:lnTo>
                    <a:pt x="249525" y="160345"/>
                  </a:lnTo>
                  <a:lnTo>
                    <a:pt x="249370" y="160418"/>
                  </a:lnTo>
                  <a:lnTo>
                    <a:pt x="249214" y="160497"/>
                  </a:lnTo>
                  <a:lnTo>
                    <a:pt x="249076" y="160585"/>
                  </a:lnTo>
                  <a:lnTo>
                    <a:pt x="248938" y="160686"/>
                  </a:lnTo>
                  <a:lnTo>
                    <a:pt x="248817" y="160788"/>
                  </a:lnTo>
                  <a:lnTo>
                    <a:pt x="248705" y="160897"/>
                  </a:lnTo>
                  <a:lnTo>
                    <a:pt x="248593" y="161013"/>
                  </a:lnTo>
                  <a:lnTo>
                    <a:pt x="248498" y="161137"/>
                  </a:lnTo>
                  <a:lnTo>
                    <a:pt x="248420" y="161267"/>
                  </a:lnTo>
                  <a:lnTo>
                    <a:pt x="248343" y="161398"/>
                  </a:lnTo>
                  <a:lnTo>
                    <a:pt x="248282" y="161529"/>
                  </a:lnTo>
                  <a:lnTo>
                    <a:pt x="248222" y="161667"/>
                  </a:lnTo>
                  <a:lnTo>
                    <a:pt x="248187" y="161798"/>
                  </a:lnTo>
                  <a:lnTo>
                    <a:pt x="248153" y="161936"/>
                  </a:lnTo>
                  <a:lnTo>
                    <a:pt x="248136" y="162074"/>
                  </a:lnTo>
                  <a:lnTo>
                    <a:pt x="248127" y="162212"/>
                  </a:lnTo>
                  <a:lnTo>
                    <a:pt x="248136" y="162350"/>
                  </a:lnTo>
                  <a:lnTo>
                    <a:pt x="248153" y="162480"/>
                  </a:lnTo>
                  <a:lnTo>
                    <a:pt x="248187" y="162611"/>
                  </a:lnTo>
                  <a:lnTo>
                    <a:pt x="248231" y="162742"/>
                  </a:lnTo>
                  <a:lnTo>
                    <a:pt x="248291" y="162865"/>
                  </a:lnTo>
                  <a:lnTo>
                    <a:pt x="248360" y="162982"/>
                  </a:lnTo>
                  <a:lnTo>
                    <a:pt x="248446" y="163091"/>
                  </a:lnTo>
                  <a:lnTo>
                    <a:pt x="248550" y="163200"/>
                  </a:lnTo>
                  <a:lnTo>
                    <a:pt x="248662" y="163294"/>
                  </a:lnTo>
                  <a:lnTo>
                    <a:pt x="248791" y="163388"/>
                  </a:lnTo>
                  <a:lnTo>
                    <a:pt x="248938" y="163468"/>
                  </a:lnTo>
                  <a:lnTo>
                    <a:pt x="249093" y="163541"/>
                  </a:lnTo>
                  <a:lnTo>
                    <a:pt x="249266" y="163606"/>
                  </a:lnTo>
                  <a:lnTo>
                    <a:pt x="249456" y="163657"/>
                  </a:lnTo>
                  <a:lnTo>
                    <a:pt x="249663" y="163694"/>
                  </a:lnTo>
                  <a:lnTo>
                    <a:pt x="249568" y="174204"/>
                  </a:lnTo>
                  <a:lnTo>
                    <a:pt x="249559" y="174633"/>
                  </a:lnTo>
                  <a:lnTo>
                    <a:pt x="249534" y="175163"/>
                  </a:lnTo>
                  <a:lnTo>
                    <a:pt x="249490" y="175795"/>
                  </a:lnTo>
                  <a:lnTo>
                    <a:pt x="249430" y="176514"/>
                  </a:lnTo>
                  <a:lnTo>
                    <a:pt x="249292" y="178200"/>
                  </a:lnTo>
                  <a:lnTo>
                    <a:pt x="249128" y="180154"/>
                  </a:lnTo>
                  <a:lnTo>
                    <a:pt x="248947" y="182333"/>
                  </a:lnTo>
                  <a:lnTo>
                    <a:pt x="248860" y="183480"/>
                  </a:lnTo>
                  <a:lnTo>
                    <a:pt x="248774" y="184665"/>
                  </a:lnTo>
                  <a:lnTo>
                    <a:pt x="248705" y="185870"/>
                  </a:lnTo>
                  <a:lnTo>
                    <a:pt x="248627" y="187098"/>
                  </a:lnTo>
                  <a:lnTo>
                    <a:pt x="248576" y="188333"/>
                  </a:lnTo>
                  <a:lnTo>
                    <a:pt x="248524" y="189568"/>
                  </a:lnTo>
                  <a:lnTo>
                    <a:pt x="248489" y="190803"/>
                  </a:lnTo>
                  <a:lnTo>
                    <a:pt x="248472" y="192023"/>
                  </a:lnTo>
                  <a:lnTo>
                    <a:pt x="248472" y="193221"/>
                  </a:lnTo>
                  <a:lnTo>
                    <a:pt x="248481" y="193810"/>
                  </a:lnTo>
                  <a:lnTo>
                    <a:pt x="248498" y="194398"/>
                  </a:lnTo>
                  <a:lnTo>
                    <a:pt x="248515" y="194972"/>
                  </a:lnTo>
                  <a:lnTo>
                    <a:pt x="248541" y="195539"/>
                  </a:lnTo>
                  <a:lnTo>
                    <a:pt x="248567" y="196091"/>
                  </a:lnTo>
                  <a:lnTo>
                    <a:pt x="248610" y="196635"/>
                  </a:lnTo>
                  <a:lnTo>
                    <a:pt x="248653" y="197166"/>
                  </a:lnTo>
                  <a:lnTo>
                    <a:pt x="248696" y="197681"/>
                  </a:lnTo>
                  <a:lnTo>
                    <a:pt x="248757" y="198190"/>
                  </a:lnTo>
                  <a:lnTo>
                    <a:pt x="248826" y="198677"/>
                  </a:lnTo>
                  <a:lnTo>
                    <a:pt x="248895" y="199149"/>
                  </a:lnTo>
                  <a:lnTo>
                    <a:pt x="248973" y="199606"/>
                  </a:lnTo>
                  <a:lnTo>
                    <a:pt x="249059" y="200050"/>
                  </a:lnTo>
                  <a:lnTo>
                    <a:pt x="249162" y="200464"/>
                  </a:lnTo>
                  <a:lnTo>
                    <a:pt x="249266" y="200870"/>
                  </a:lnTo>
                  <a:lnTo>
                    <a:pt x="249378" y="201248"/>
                  </a:lnTo>
                  <a:lnTo>
                    <a:pt x="249499" y="201604"/>
                  </a:lnTo>
                  <a:lnTo>
                    <a:pt x="249637" y="201945"/>
                  </a:lnTo>
                  <a:lnTo>
                    <a:pt x="249775" y="202258"/>
                  </a:lnTo>
                  <a:lnTo>
                    <a:pt x="249853" y="202403"/>
                  </a:lnTo>
                  <a:lnTo>
                    <a:pt x="249930" y="202541"/>
                  </a:lnTo>
                  <a:lnTo>
                    <a:pt x="250008" y="202679"/>
                  </a:lnTo>
                  <a:lnTo>
                    <a:pt x="250094" y="202810"/>
                  </a:lnTo>
                  <a:lnTo>
                    <a:pt x="250181" y="202933"/>
                  </a:lnTo>
                  <a:lnTo>
                    <a:pt x="250267" y="203042"/>
                  </a:lnTo>
                  <a:lnTo>
                    <a:pt x="250353" y="203151"/>
                  </a:lnTo>
                  <a:lnTo>
                    <a:pt x="250448" y="203253"/>
                  </a:lnTo>
                  <a:lnTo>
                    <a:pt x="250543" y="203355"/>
                  </a:lnTo>
                  <a:lnTo>
                    <a:pt x="250638" y="203442"/>
                  </a:lnTo>
                  <a:lnTo>
                    <a:pt x="250742" y="203522"/>
                  </a:lnTo>
                  <a:lnTo>
                    <a:pt x="250845" y="203594"/>
                  </a:lnTo>
                  <a:lnTo>
                    <a:pt x="250957" y="203660"/>
                  </a:lnTo>
                  <a:lnTo>
                    <a:pt x="251061" y="203718"/>
                  </a:lnTo>
                  <a:lnTo>
                    <a:pt x="251018" y="203711"/>
                  </a:lnTo>
                  <a:lnTo>
                    <a:pt x="250975" y="203703"/>
                  </a:lnTo>
                  <a:lnTo>
                    <a:pt x="250931" y="203696"/>
                  </a:lnTo>
                  <a:lnTo>
                    <a:pt x="250880" y="203689"/>
                  </a:lnTo>
                  <a:lnTo>
                    <a:pt x="250742" y="203645"/>
                  </a:lnTo>
                  <a:lnTo>
                    <a:pt x="250612" y="203609"/>
                  </a:lnTo>
                  <a:lnTo>
                    <a:pt x="250474" y="203580"/>
                  </a:lnTo>
                  <a:lnTo>
                    <a:pt x="250345" y="203558"/>
                  </a:lnTo>
                  <a:lnTo>
                    <a:pt x="250215" y="203543"/>
                  </a:lnTo>
                  <a:lnTo>
                    <a:pt x="250086" y="203536"/>
                  </a:lnTo>
                  <a:lnTo>
                    <a:pt x="249965" y="203536"/>
                  </a:lnTo>
                  <a:lnTo>
                    <a:pt x="249836" y="203543"/>
                  </a:lnTo>
                  <a:lnTo>
                    <a:pt x="249715" y="203551"/>
                  </a:lnTo>
                  <a:lnTo>
                    <a:pt x="249594" y="203573"/>
                  </a:lnTo>
                  <a:lnTo>
                    <a:pt x="249482" y="203594"/>
                  </a:lnTo>
                  <a:lnTo>
                    <a:pt x="249370" y="203623"/>
                  </a:lnTo>
                  <a:lnTo>
                    <a:pt x="249257" y="203660"/>
                  </a:lnTo>
                  <a:lnTo>
                    <a:pt x="249145" y="203696"/>
                  </a:lnTo>
                  <a:lnTo>
                    <a:pt x="249033" y="203747"/>
                  </a:lnTo>
                  <a:lnTo>
                    <a:pt x="248929" y="203798"/>
                  </a:lnTo>
                  <a:lnTo>
                    <a:pt x="246591" y="203870"/>
                  </a:lnTo>
                  <a:lnTo>
                    <a:pt x="246444" y="203885"/>
                  </a:lnTo>
                  <a:lnTo>
                    <a:pt x="246306" y="203907"/>
                  </a:lnTo>
                  <a:lnTo>
                    <a:pt x="246177" y="203943"/>
                  </a:lnTo>
                  <a:lnTo>
                    <a:pt x="246047" y="203979"/>
                  </a:lnTo>
                  <a:lnTo>
                    <a:pt x="245927" y="204023"/>
                  </a:lnTo>
                  <a:lnTo>
                    <a:pt x="245814" y="204074"/>
                  </a:lnTo>
                  <a:lnTo>
                    <a:pt x="245581" y="204183"/>
                  </a:lnTo>
                  <a:lnTo>
                    <a:pt x="242950" y="204415"/>
                  </a:lnTo>
                  <a:lnTo>
                    <a:pt x="240309" y="204640"/>
                  </a:lnTo>
                  <a:lnTo>
                    <a:pt x="237677" y="204858"/>
                  </a:lnTo>
                  <a:lnTo>
                    <a:pt x="235045" y="205062"/>
                  </a:lnTo>
                  <a:lnTo>
                    <a:pt x="232414" y="205265"/>
                  </a:lnTo>
                  <a:lnTo>
                    <a:pt x="229782" y="205461"/>
                  </a:lnTo>
                  <a:lnTo>
                    <a:pt x="227150" y="205643"/>
                  </a:lnTo>
                  <a:lnTo>
                    <a:pt x="224518" y="205824"/>
                  </a:lnTo>
                  <a:lnTo>
                    <a:pt x="221886" y="205991"/>
                  </a:lnTo>
                  <a:lnTo>
                    <a:pt x="219254" y="206151"/>
                  </a:lnTo>
                  <a:lnTo>
                    <a:pt x="216623" y="206304"/>
                  </a:lnTo>
                  <a:lnTo>
                    <a:pt x="213991" y="206449"/>
                  </a:lnTo>
                  <a:lnTo>
                    <a:pt x="211359" y="206587"/>
                  </a:lnTo>
                  <a:lnTo>
                    <a:pt x="208727" y="206718"/>
                  </a:lnTo>
                  <a:lnTo>
                    <a:pt x="206104" y="206841"/>
                  </a:lnTo>
                  <a:lnTo>
                    <a:pt x="203472" y="206958"/>
                  </a:lnTo>
                  <a:lnTo>
                    <a:pt x="200840" y="207066"/>
                  </a:lnTo>
                  <a:lnTo>
                    <a:pt x="198217" y="207168"/>
                  </a:lnTo>
                  <a:lnTo>
                    <a:pt x="195585" y="207270"/>
                  </a:lnTo>
                  <a:lnTo>
                    <a:pt x="192953" y="207357"/>
                  </a:lnTo>
                  <a:lnTo>
                    <a:pt x="190330" y="207437"/>
                  </a:lnTo>
                  <a:lnTo>
                    <a:pt x="187698" y="207510"/>
                  </a:lnTo>
                  <a:lnTo>
                    <a:pt x="185075" y="207575"/>
                  </a:lnTo>
                  <a:lnTo>
                    <a:pt x="182443" y="207633"/>
                  </a:lnTo>
                  <a:lnTo>
                    <a:pt x="179820" y="207684"/>
                  </a:lnTo>
                  <a:lnTo>
                    <a:pt x="177188" y="207735"/>
                  </a:lnTo>
                  <a:lnTo>
                    <a:pt x="174556" y="207771"/>
                  </a:lnTo>
                  <a:lnTo>
                    <a:pt x="171933" y="207807"/>
                  </a:lnTo>
                  <a:lnTo>
                    <a:pt x="169301" y="207836"/>
                  </a:lnTo>
                  <a:lnTo>
                    <a:pt x="166678" y="207851"/>
                  </a:lnTo>
                  <a:lnTo>
                    <a:pt x="164046" y="207866"/>
                  </a:lnTo>
                  <a:lnTo>
                    <a:pt x="161423" y="207873"/>
                  </a:lnTo>
                  <a:lnTo>
                    <a:pt x="156159" y="207873"/>
                  </a:lnTo>
                  <a:lnTo>
                    <a:pt x="153536" y="207858"/>
                  </a:lnTo>
                  <a:lnTo>
                    <a:pt x="150904" y="207844"/>
                  </a:lnTo>
                  <a:lnTo>
                    <a:pt x="148272" y="207822"/>
                  </a:lnTo>
                  <a:lnTo>
                    <a:pt x="145649" y="207793"/>
                  </a:lnTo>
                  <a:lnTo>
                    <a:pt x="143017" y="207757"/>
                  </a:lnTo>
                  <a:lnTo>
                    <a:pt x="140385" y="207720"/>
                  </a:lnTo>
                  <a:lnTo>
                    <a:pt x="137754" y="207669"/>
                  </a:lnTo>
                  <a:lnTo>
                    <a:pt x="135122" y="207619"/>
                  </a:lnTo>
                  <a:lnTo>
                    <a:pt x="132490" y="207560"/>
                  </a:lnTo>
                  <a:lnTo>
                    <a:pt x="129858" y="207502"/>
                  </a:lnTo>
                  <a:lnTo>
                    <a:pt x="127226" y="207430"/>
                  </a:lnTo>
                  <a:lnTo>
                    <a:pt x="124594" y="207357"/>
                  </a:lnTo>
                  <a:lnTo>
                    <a:pt x="121962" y="207284"/>
                  </a:lnTo>
                  <a:lnTo>
                    <a:pt x="119331" y="207197"/>
                  </a:lnTo>
                  <a:lnTo>
                    <a:pt x="116699" y="207110"/>
                  </a:lnTo>
                  <a:lnTo>
                    <a:pt x="114067" y="207016"/>
                  </a:lnTo>
                  <a:lnTo>
                    <a:pt x="111426" y="206914"/>
                  </a:lnTo>
                  <a:lnTo>
                    <a:pt x="108795" y="206812"/>
                  </a:lnTo>
                  <a:lnTo>
                    <a:pt x="106154" y="206703"/>
                  </a:lnTo>
                  <a:lnTo>
                    <a:pt x="103522" y="206587"/>
                  </a:lnTo>
                  <a:lnTo>
                    <a:pt x="100882" y="206471"/>
                  </a:lnTo>
                  <a:lnTo>
                    <a:pt x="98250" y="206347"/>
                  </a:lnTo>
                  <a:lnTo>
                    <a:pt x="95610" y="206224"/>
                  </a:lnTo>
                  <a:lnTo>
                    <a:pt x="92969" y="206086"/>
                  </a:lnTo>
                  <a:lnTo>
                    <a:pt x="90329" y="205955"/>
                  </a:lnTo>
                  <a:lnTo>
                    <a:pt x="87688" y="205810"/>
                  </a:lnTo>
                  <a:lnTo>
                    <a:pt x="82407" y="205519"/>
                  </a:lnTo>
                  <a:lnTo>
                    <a:pt x="77118" y="205207"/>
                  </a:lnTo>
                  <a:lnTo>
                    <a:pt x="76470" y="199367"/>
                  </a:lnTo>
                  <a:lnTo>
                    <a:pt x="75789" y="193250"/>
                  </a:lnTo>
                  <a:lnTo>
                    <a:pt x="75444" y="190098"/>
                  </a:lnTo>
                  <a:lnTo>
                    <a:pt x="75098" y="186887"/>
                  </a:lnTo>
                  <a:lnTo>
                    <a:pt x="74762" y="183619"/>
                  </a:lnTo>
                  <a:lnTo>
                    <a:pt x="74425" y="180306"/>
                  </a:lnTo>
                  <a:lnTo>
                    <a:pt x="74106" y="176943"/>
                  </a:lnTo>
                  <a:lnTo>
                    <a:pt x="73795" y="173536"/>
                  </a:lnTo>
                  <a:lnTo>
                    <a:pt x="73649" y="171815"/>
                  </a:lnTo>
                  <a:lnTo>
                    <a:pt x="73511" y="170093"/>
                  </a:lnTo>
                  <a:lnTo>
                    <a:pt x="73373" y="168357"/>
                  </a:lnTo>
                  <a:lnTo>
                    <a:pt x="73235" y="166614"/>
                  </a:lnTo>
                  <a:lnTo>
                    <a:pt x="73114" y="164856"/>
                  </a:lnTo>
                  <a:lnTo>
                    <a:pt x="72993" y="163098"/>
                  </a:lnTo>
                  <a:lnTo>
                    <a:pt x="72872" y="161333"/>
                  </a:lnTo>
                  <a:lnTo>
                    <a:pt x="72769" y="159560"/>
                  </a:lnTo>
                  <a:lnTo>
                    <a:pt x="72665" y="157781"/>
                  </a:lnTo>
                  <a:lnTo>
                    <a:pt x="72570" y="155994"/>
                  </a:lnTo>
                  <a:lnTo>
                    <a:pt x="72484" y="154200"/>
                  </a:lnTo>
                  <a:lnTo>
                    <a:pt x="72415" y="152405"/>
                  </a:lnTo>
                  <a:lnTo>
                    <a:pt x="72346" y="150604"/>
                  </a:lnTo>
                  <a:lnTo>
                    <a:pt x="72285" y="148802"/>
                  </a:lnTo>
                  <a:lnTo>
                    <a:pt x="72234" y="146994"/>
                  </a:lnTo>
                  <a:lnTo>
                    <a:pt x="72190" y="145185"/>
                  </a:lnTo>
                  <a:lnTo>
                    <a:pt x="72165" y="143376"/>
                  </a:lnTo>
                  <a:lnTo>
                    <a:pt x="72147" y="141560"/>
                  </a:lnTo>
                  <a:lnTo>
                    <a:pt x="72139" y="139744"/>
                  </a:lnTo>
                  <a:lnTo>
                    <a:pt x="72139" y="137928"/>
                  </a:lnTo>
                  <a:lnTo>
                    <a:pt x="72156" y="136112"/>
                  </a:lnTo>
                  <a:lnTo>
                    <a:pt x="72182" y="134296"/>
                  </a:lnTo>
                  <a:lnTo>
                    <a:pt x="72225" y="132480"/>
                  </a:lnTo>
                  <a:lnTo>
                    <a:pt x="72277" y="130664"/>
                  </a:lnTo>
                  <a:lnTo>
                    <a:pt x="72346" y="128856"/>
                  </a:lnTo>
                  <a:lnTo>
                    <a:pt x="72423" y="127040"/>
                  </a:lnTo>
                  <a:lnTo>
                    <a:pt x="72518" y="125231"/>
                  </a:lnTo>
                  <a:lnTo>
                    <a:pt x="72622" y="123422"/>
                  </a:lnTo>
                  <a:lnTo>
                    <a:pt x="72743" y="121621"/>
                  </a:lnTo>
                  <a:lnTo>
                    <a:pt x="72881" y="119819"/>
                  </a:lnTo>
                  <a:lnTo>
                    <a:pt x="73036" y="118025"/>
                  </a:lnTo>
                  <a:lnTo>
                    <a:pt x="73209" y="116231"/>
                  </a:lnTo>
                  <a:lnTo>
                    <a:pt x="73390" y="114444"/>
                  </a:lnTo>
                  <a:lnTo>
                    <a:pt x="73597" y="112664"/>
                  </a:lnTo>
                  <a:lnTo>
                    <a:pt x="73813" y="110892"/>
                  </a:lnTo>
                  <a:lnTo>
                    <a:pt x="74054" y="109120"/>
                  </a:lnTo>
                  <a:lnTo>
                    <a:pt x="74305" y="107362"/>
                  </a:lnTo>
                  <a:lnTo>
                    <a:pt x="74581" y="105604"/>
                  </a:lnTo>
                  <a:lnTo>
                    <a:pt x="74874" y="103861"/>
                  </a:lnTo>
                  <a:lnTo>
                    <a:pt x="75185" y="102124"/>
                  </a:lnTo>
                  <a:lnTo>
                    <a:pt x="75340" y="101253"/>
                  </a:lnTo>
                  <a:lnTo>
                    <a:pt x="75513" y="100388"/>
                  </a:lnTo>
                  <a:lnTo>
                    <a:pt x="75685" y="99531"/>
                  </a:lnTo>
                  <a:lnTo>
                    <a:pt x="75858" y="98674"/>
                  </a:lnTo>
                  <a:lnTo>
                    <a:pt x="76039" y="97817"/>
                  </a:lnTo>
                  <a:lnTo>
                    <a:pt x="76229" y="96960"/>
                  </a:lnTo>
                  <a:lnTo>
                    <a:pt x="76419" y="96110"/>
                  </a:lnTo>
                  <a:lnTo>
                    <a:pt x="76617" y="95260"/>
                  </a:lnTo>
                  <a:lnTo>
                    <a:pt x="76824" y="94417"/>
                  </a:lnTo>
                  <a:lnTo>
                    <a:pt x="77031" y="93575"/>
                  </a:lnTo>
                  <a:lnTo>
                    <a:pt x="77247" y="92732"/>
                  </a:lnTo>
                  <a:lnTo>
                    <a:pt x="77463" y="91897"/>
                  </a:lnTo>
                  <a:lnTo>
                    <a:pt x="77687" y="91061"/>
                  </a:lnTo>
                  <a:lnTo>
                    <a:pt x="77920" y="90226"/>
                  </a:lnTo>
                  <a:lnTo>
                    <a:pt x="78153" y="89398"/>
                  </a:lnTo>
                  <a:lnTo>
                    <a:pt x="78395" y="88577"/>
                  </a:lnTo>
                  <a:lnTo>
                    <a:pt x="78636" y="87749"/>
                  </a:lnTo>
                  <a:lnTo>
                    <a:pt x="78887" y="86936"/>
                  </a:lnTo>
                  <a:lnTo>
                    <a:pt x="79145" y="86115"/>
                  </a:lnTo>
                  <a:lnTo>
                    <a:pt x="79413" y="85301"/>
                  </a:lnTo>
                  <a:lnTo>
                    <a:pt x="79680" y="84495"/>
                  </a:lnTo>
                  <a:lnTo>
                    <a:pt x="79957" y="83689"/>
                  </a:lnTo>
                  <a:lnTo>
                    <a:pt x="80233" y="82882"/>
                  </a:lnTo>
                  <a:lnTo>
                    <a:pt x="80517" y="82083"/>
                  </a:lnTo>
                  <a:lnTo>
                    <a:pt x="80811" y="81291"/>
                  </a:lnTo>
                  <a:lnTo>
                    <a:pt x="81113" y="80500"/>
                  </a:lnTo>
                  <a:lnTo>
                    <a:pt x="81415" y="79708"/>
                  </a:lnTo>
                  <a:lnTo>
                    <a:pt x="81725" y="78923"/>
                  </a:lnTo>
                  <a:lnTo>
                    <a:pt x="82045" y="78146"/>
                  </a:lnTo>
                  <a:lnTo>
                    <a:pt x="82364" y="77369"/>
                  </a:lnTo>
                  <a:lnTo>
                    <a:pt x="82701" y="76599"/>
                  </a:lnTo>
                  <a:lnTo>
                    <a:pt x="83037" y="75829"/>
                  </a:lnTo>
                  <a:lnTo>
                    <a:pt x="83374" y="75066"/>
                  </a:lnTo>
                  <a:lnTo>
                    <a:pt x="83727" y="74304"/>
                  </a:lnTo>
                  <a:lnTo>
                    <a:pt x="84081" y="73548"/>
                  </a:lnTo>
                  <a:lnTo>
                    <a:pt x="84444" y="72793"/>
                  </a:lnTo>
                  <a:lnTo>
                    <a:pt x="84806" y="72044"/>
                  </a:lnTo>
                  <a:lnTo>
                    <a:pt x="85186" y="71304"/>
                  </a:lnTo>
                  <a:lnTo>
                    <a:pt x="85565" y="70563"/>
                  </a:lnTo>
                  <a:lnTo>
                    <a:pt x="85954" y="69829"/>
                  </a:lnTo>
                  <a:lnTo>
                    <a:pt x="86342" y="69103"/>
                  </a:lnTo>
                  <a:lnTo>
                    <a:pt x="86748" y="68376"/>
                  </a:lnTo>
                  <a:lnTo>
                    <a:pt x="87153" y="67657"/>
                  </a:lnTo>
                  <a:lnTo>
                    <a:pt x="87567" y="66938"/>
                  </a:lnTo>
                  <a:lnTo>
                    <a:pt x="87990" y="66226"/>
                  </a:lnTo>
                  <a:lnTo>
                    <a:pt x="88422" y="65521"/>
                  </a:lnTo>
                  <a:lnTo>
                    <a:pt x="88853" y="64824"/>
                  </a:lnTo>
                  <a:lnTo>
                    <a:pt x="89302" y="64127"/>
                  </a:lnTo>
                  <a:lnTo>
                    <a:pt x="89750" y="63429"/>
                  </a:lnTo>
                  <a:lnTo>
                    <a:pt x="90208" y="62747"/>
                  </a:lnTo>
                  <a:lnTo>
                    <a:pt x="90674" y="62064"/>
                  </a:lnTo>
                  <a:lnTo>
                    <a:pt x="91140" y="61388"/>
                  </a:lnTo>
                  <a:lnTo>
                    <a:pt x="91623" y="60720"/>
                  </a:lnTo>
                  <a:lnTo>
                    <a:pt x="92106" y="60052"/>
                  </a:lnTo>
                  <a:lnTo>
                    <a:pt x="92598" y="59391"/>
                  </a:lnTo>
                  <a:lnTo>
                    <a:pt x="93107" y="58737"/>
                  </a:lnTo>
                  <a:lnTo>
                    <a:pt x="93608" y="58090"/>
                  </a:lnTo>
                  <a:lnTo>
                    <a:pt x="94125" y="57444"/>
                  </a:lnTo>
                  <a:lnTo>
                    <a:pt x="94652" y="56805"/>
                  </a:lnTo>
                  <a:lnTo>
                    <a:pt x="95187" y="56173"/>
                  </a:lnTo>
                  <a:lnTo>
                    <a:pt x="95722" y="55548"/>
                  </a:lnTo>
                  <a:lnTo>
                    <a:pt x="96265" y="54923"/>
                  </a:lnTo>
                  <a:lnTo>
                    <a:pt x="96826" y="54306"/>
                  </a:lnTo>
                  <a:lnTo>
                    <a:pt x="97387" y="53696"/>
                  </a:lnTo>
                  <a:lnTo>
                    <a:pt x="97957" y="53093"/>
                  </a:lnTo>
                  <a:lnTo>
                    <a:pt x="98535" y="52497"/>
                  </a:lnTo>
                  <a:lnTo>
                    <a:pt x="99122" y="51909"/>
                  </a:lnTo>
                  <a:lnTo>
                    <a:pt x="99717" y="51320"/>
                  </a:lnTo>
                  <a:lnTo>
                    <a:pt x="100312" y="50739"/>
                  </a:lnTo>
                  <a:lnTo>
                    <a:pt x="100925" y="50165"/>
                  </a:lnTo>
                  <a:lnTo>
                    <a:pt x="101546" y="49599"/>
                  </a:lnTo>
                  <a:lnTo>
                    <a:pt x="102168" y="49040"/>
                  </a:lnTo>
                  <a:lnTo>
                    <a:pt x="102806" y="48488"/>
                  </a:lnTo>
                  <a:lnTo>
                    <a:pt x="103445" y="47935"/>
                  </a:lnTo>
                  <a:lnTo>
                    <a:pt x="104100" y="47398"/>
                  </a:lnTo>
                  <a:lnTo>
                    <a:pt x="104756" y="46860"/>
                  </a:lnTo>
                  <a:lnTo>
                    <a:pt x="105429" y="46337"/>
                  </a:lnTo>
                  <a:lnTo>
                    <a:pt x="106102" y="45814"/>
                  </a:lnTo>
                  <a:lnTo>
                    <a:pt x="106793" y="45299"/>
                  </a:lnTo>
                  <a:lnTo>
                    <a:pt x="107483" y="44790"/>
                  </a:lnTo>
                  <a:lnTo>
                    <a:pt x="108191" y="44289"/>
                  </a:lnTo>
                  <a:lnTo>
                    <a:pt x="108898" y="43795"/>
                  </a:lnTo>
                  <a:lnTo>
                    <a:pt x="109614" y="43308"/>
                  </a:lnTo>
                  <a:lnTo>
                    <a:pt x="110348" y="42829"/>
                  </a:lnTo>
                  <a:lnTo>
                    <a:pt x="111081" y="42357"/>
                  </a:lnTo>
                  <a:lnTo>
                    <a:pt x="111832" y="41892"/>
                  </a:lnTo>
                  <a:lnTo>
                    <a:pt x="112583" y="41434"/>
                  </a:lnTo>
                  <a:lnTo>
                    <a:pt x="113351" y="40984"/>
                  </a:lnTo>
                  <a:lnTo>
                    <a:pt x="114119" y="40534"/>
                  </a:lnTo>
                  <a:lnTo>
                    <a:pt x="114904" y="40098"/>
                  </a:lnTo>
                  <a:lnTo>
                    <a:pt x="115698" y="39669"/>
                  </a:lnTo>
                  <a:lnTo>
                    <a:pt x="116500" y="39248"/>
                  </a:lnTo>
                  <a:lnTo>
                    <a:pt x="117303" y="38834"/>
                  </a:lnTo>
                  <a:lnTo>
                    <a:pt x="118123" y="38427"/>
                  </a:lnTo>
                  <a:lnTo>
                    <a:pt x="118951" y="38027"/>
                  </a:lnTo>
                  <a:lnTo>
                    <a:pt x="119788" y="37642"/>
                  </a:lnTo>
                  <a:lnTo>
                    <a:pt x="120634" y="37257"/>
                  </a:lnTo>
                  <a:lnTo>
                    <a:pt x="121496" y="36880"/>
                  </a:lnTo>
                  <a:lnTo>
                    <a:pt x="122359" y="36509"/>
                  </a:lnTo>
                  <a:lnTo>
                    <a:pt x="123231" y="36153"/>
                  </a:lnTo>
                  <a:lnTo>
                    <a:pt x="124120" y="35805"/>
                  </a:lnTo>
                  <a:lnTo>
                    <a:pt x="125017" y="35456"/>
                  </a:lnTo>
                  <a:lnTo>
                    <a:pt x="125915" y="35122"/>
                  </a:lnTo>
                  <a:lnTo>
                    <a:pt x="126829" y="34795"/>
                  </a:lnTo>
                  <a:lnTo>
                    <a:pt x="127753" y="34475"/>
                  </a:lnTo>
                  <a:lnTo>
                    <a:pt x="128693" y="34170"/>
                  </a:lnTo>
                  <a:lnTo>
                    <a:pt x="129634" y="33865"/>
                  </a:lnTo>
                  <a:lnTo>
                    <a:pt x="130583" y="33575"/>
                  </a:lnTo>
                  <a:lnTo>
                    <a:pt x="131549" y="33284"/>
                  </a:lnTo>
                  <a:lnTo>
                    <a:pt x="132524" y="33008"/>
                  </a:lnTo>
                  <a:lnTo>
                    <a:pt x="133508" y="32739"/>
                  </a:lnTo>
                  <a:lnTo>
                    <a:pt x="134500" y="32485"/>
                  </a:lnTo>
                  <a:lnTo>
                    <a:pt x="135501" y="32231"/>
                  </a:lnTo>
                  <a:lnTo>
                    <a:pt x="136511" y="31991"/>
                  </a:lnTo>
                  <a:lnTo>
                    <a:pt x="137538" y="31759"/>
                  </a:lnTo>
                  <a:lnTo>
                    <a:pt x="138573" y="31533"/>
                  </a:lnTo>
                  <a:lnTo>
                    <a:pt x="139617" y="31316"/>
                  </a:lnTo>
                  <a:lnTo>
                    <a:pt x="140670" y="31112"/>
                  </a:lnTo>
                  <a:lnTo>
                    <a:pt x="141740" y="30916"/>
                  </a:lnTo>
                  <a:lnTo>
                    <a:pt x="142810" y="30727"/>
                  </a:lnTo>
                  <a:lnTo>
                    <a:pt x="143897" y="30546"/>
                  </a:lnTo>
                  <a:lnTo>
                    <a:pt x="144993" y="30379"/>
                  </a:lnTo>
                  <a:lnTo>
                    <a:pt x="146106" y="30219"/>
                  </a:lnTo>
                  <a:lnTo>
                    <a:pt x="147220" y="30066"/>
                  </a:lnTo>
                  <a:lnTo>
                    <a:pt x="148350" y="29928"/>
                  </a:lnTo>
                  <a:lnTo>
                    <a:pt x="149489" y="29790"/>
                  </a:lnTo>
                  <a:lnTo>
                    <a:pt x="150637" y="29674"/>
                  </a:lnTo>
                  <a:lnTo>
                    <a:pt x="151802" y="29558"/>
                  </a:lnTo>
                  <a:lnTo>
                    <a:pt x="152975" y="29456"/>
                  </a:lnTo>
                  <a:lnTo>
                    <a:pt x="154157" y="29362"/>
                  </a:lnTo>
                  <a:lnTo>
                    <a:pt x="155348" y="29282"/>
                  </a:lnTo>
                  <a:lnTo>
                    <a:pt x="156556" y="29202"/>
                  </a:lnTo>
                  <a:lnTo>
                    <a:pt x="157773" y="29144"/>
                  </a:lnTo>
                  <a:lnTo>
                    <a:pt x="158998" y="29086"/>
                  </a:lnTo>
                  <a:lnTo>
                    <a:pt x="160241" y="29042"/>
                  </a:lnTo>
                  <a:lnTo>
                    <a:pt x="161483" y="29006"/>
                  </a:lnTo>
                  <a:lnTo>
                    <a:pt x="162493" y="28991"/>
                  </a:lnTo>
                  <a:lnTo>
                    <a:pt x="163494" y="28984"/>
                  </a:lnTo>
                  <a:close/>
                  <a:moveTo>
                    <a:pt x="302291" y="194180"/>
                  </a:moveTo>
                  <a:lnTo>
                    <a:pt x="302723" y="194761"/>
                  </a:lnTo>
                  <a:lnTo>
                    <a:pt x="303154" y="195343"/>
                  </a:lnTo>
                  <a:lnTo>
                    <a:pt x="303568" y="195931"/>
                  </a:lnTo>
                  <a:lnTo>
                    <a:pt x="303982" y="196519"/>
                  </a:lnTo>
                  <a:lnTo>
                    <a:pt x="304388" y="197115"/>
                  </a:lnTo>
                  <a:lnTo>
                    <a:pt x="304785" y="197718"/>
                  </a:lnTo>
                  <a:lnTo>
                    <a:pt x="305182" y="198313"/>
                  </a:lnTo>
                  <a:lnTo>
                    <a:pt x="305570" y="198924"/>
                  </a:lnTo>
                  <a:lnTo>
                    <a:pt x="305959" y="199534"/>
                  </a:lnTo>
                  <a:lnTo>
                    <a:pt x="306338" y="200144"/>
                  </a:lnTo>
                  <a:lnTo>
                    <a:pt x="306709" y="200761"/>
                  </a:lnTo>
                  <a:lnTo>
                    <a:pt x="307080" y="201386"/>
                  </a:lnTo>
                  <a:lnTo>
                    <a:pt x="307443" y="202011"/>
                  </a:lnTo>
                  <a:lnTo>
                    <a:pt x="307805" y="202635"/>
                  </a:lnTo>
                  <a:lnTo>
                    <a:pt x="308159" y="203267"/>
                  </a:lnTo>
                  <a:lnTo>
                    <a:pt x="308504" y="203899"/>
                  </a:lnTo>
                  <a:lnTo>
                    <a:pt x="307149" y="204662"/>
                  </a:lnTo>
                  <a:lnTo>
                    <a:pt x="305795" y="205425"/>
                  </a:lnTo>
                  <a:lnTo>
                    <a:pt x="304448" y="206202"/>
                  </a:lnTo>
                  <a:lnTo>
                    <a:pt x="303111" y="206987"/>
                  </a:lnTo>
                  <a:lnTo>
                    <a:pt x="301782" y="207778"/>
                  </a:lnTo>
                  <a:lnTo>
                    <a:pt x="300453" y="208585"/>
                  </a:lnTo>
                  <a:lnTo>
                    <a:pt x="299142" y="209398"/>
                  </a:lnTo>
                  <a:lnTo>
                    <a:pt x="298494" y="209812"/>
                  </a:lnTo>
                  <a:lnTo>
                    <a:pt x="297847" y="210234"/>
                  </a:lnTo>
                  <a:lnTo>
                    <a:pt x="297511" y="209623"/>
                  </a:lnTo>
                  <a:lnTo>
                    <a:pt x="297166" y="209013"/>
                  </a:lnTo>
                  <a:lnTo>
                    <a:pt x="296812" y="208403"/>
                  </a:lnTo>
                  <a:lnTo>
                    <a:pt x="296458" y="207800"/>
                  </a:lnTo>
                  <a:lnTo>
                    <a:pt x="296096" y="207197"/>
                  </a:lnTo>
                  <a:lnTo>
                    <a:pt x="295725" y="206594"/>
                  </a:lnTo>
                  <a:lnTo>
                    <a:pt x="295353" y="205991"/>
                  </a:lnTo>
                  <a:lnTo>
                    <a:pt x="294974" y="205396"/>
                  </a:lnTo>
                  <a:lnTo>
                    <a:pt x="294585" y="204800"/>
                  </a:lnTo>
                  <a:lnTo>
                    <a:pt x="294197" y="204212"/>
                  </a:lnTo>
                  <a:lnTo>
                    <a:pt x="293809" y="203623"/>
                  </a:lnTo>
                  <a:lnTo>
                    <a:pt x="293403" y="203035"/>
                  </a:lnTo>
                  <a:lnTo>
                    <a:pt x="292998" y="202447"/>
                  </a:lnTo>
                  <a:lnTo>
                    <a:pt x="292592" y="201873"/>
                  </a:lnTo>
                  <a:lnTo>
                    <a:pt x="292178" y="201292"/>
                  </a:lnTo>
                  <a:lnTo>
                    <a:pt x="291755" y="200718"/>
                  </a:lnTo>
                  <a:lnTo>
                    <a:pt x="292049" y="200573"/>
                  </a:lnTo>
                  <a:lnTo>
                    <a:pt x="292342" y="200420"/>
                  </a:lnTo>
                  <a:lnTo>
                    <a:pt x="292635" y="200260"/>
                  </a:lnTo>
                  <a:lnTo>
                    <a:pt x="292920" y="200100"/>
                  </a:lnTo>
                  <a:lnTo>
                    <a:pt x="293490" y="199774"/>
                  </a:lnTo>
                  <a:lnTo>
                    <a:pt x="294050" y="199432"/>
                  </a:lnTo>
                  <a:lnTo>
                    <a:pt x="294603" y="199083"/>
                  </a:lnTo>
                  <a:lnTo>
                    <a:pt x="295155" y="198742"/>
                  </a:lnTo>
                  <a:lnTo>
                    <a:pt x="296234" y="198052"/>
                  </a:lnTo>
                  <a:lnTo>
                    <a:pt x="297002" y="197594"/>
                  </a:lnTo>
                  <a:lnTo>
                    <a:pt x="297778" y="197137"/>
                  </a:lnTo>
                  <a:lnTo>
                    <a:pt x="298563" y="196679"/>
                  </a:lnTo>
                  <a:lnTo>
                    <a:pt x="299340" y="196214"/>
                  </a:lnTo>
                  <a:lnTo>
                    <a:pt x="299728" y="195974"/>
                  </a:lnTo>
                  <a:lnTo>
                    <a:pt x="300117" y="195735"/>
                  </a:lnTo>
                  <a:lnTo>
                    <a:pt x="300496" y="195488"/>
                  </a:lnTo>
                  <a:lnTo>
                    <a:pt x="300876" y="195241"/>
                  </a:lnTo>
                  <a:lnTo>
                    <a:pt x="301238" y="194987"/>
                  </a:lnTo>
                  <a:lnTo>
                    <a:pt x="301601" y="194725"/>
                  </a:lnTo>
                  <a:lnTo>
                    <a:pt x="301955" y="194456"/>
                  </a:lnTo>
                  <a:lnTo>
                    <a:pt x="302291" y="194180"/>
                  </a:lnTo>
                  <a:close/>
                  <a:moveTo>
                    <a:pt x="34810" y="193824"/>
                  </a:moveTo>
                  <a:lnTo>
                    <a:pt x="35060" y="194013"/>
                  </a:lnTo>
                  <a:lnTo>
                    <a:pt x="35310" y="194209"/>
                  </a:lnTo>
                  <a:lnTo>
                    <a:pt x="35560" y="194391"/>
                  </a:lnTo>
                  <a:lnTo>
                    <a:pt x="35828" y="194580"/>
                  </a:lnTo>
                  <a:lnTo>
                    <a:pt x="36095" y="194754"/>
                  </a:lnTo>
                  <a:lnTo>
                    <a:pt x="36363" y="194928"/>
                  </a:lnTo>
                  <a:lnTo>
                    <a:pt x="36906" y="195270"/>
                  </a:lnTo>
                  <a:lnTo>
                    <a:pt x="37459" y="195597"/>
                  </a:lnTo>
                  <a:lnTo>
                    <a:pt x="38011" y="195902"/>
                  </a:lnTo>
                  <a:lnTo>
                    <a:pt x="38555" y="196200"/>
                  </a:lnTo>
                  <a:lnTo>
                    <a:pt x="39081" y="196490"/>
                  </a:lnTo>
                  <a:lnTo>
                    <a:pt x="39901" y="196912"/>
                  </a:lnTo>
                  <a:lnTo>
                    <a:pt x="40738" y="197326"/>
                  </a:lnTo>
                  <a:lnTo>
                    <a:pt x="41575" y="197732"/>
                  </a:lnTo>
                  <a:lnTo>
                    <a:pt x="42420" y="198117"/>
                  </a:lnTo>
                  <a:lnTo>
                    <a:pt x="43275" y="198488"/>
                  </a:lnTo>
                  <a:lnTo>
                    <a:pt x="43706" y="198669"/>
                  </a:lnTo>
                  <a:lnTo>
                    <a:pt x="44138" y="198844"/>
                  </a:lnTo>
                  <a:lnTo>
                    <a:pt x="44578" y="199018"/>
                  </a:lnTo>
                  <a:lnTo>
                    <a:pt x="45018" y="199185"/>
                  </a:lnTo>
                  <a:lnTo>
                    <a:pt x="45458" y="199352"/>
                  </a:lnTo>
                  <a:lnTo>
                    <a:pt x="45898" y="199512"/>
                  </a:lnTo>
                  <a:lnTo>
                    <a:pt x="45389" y="200347"/>
                  </a:lnTo>
                  <a:lnTo>
                    <a:pt x="44897" y="201183"/>
                  </a:lnTo>
                  <a:lnTo>
                    <a:pt x="44422" y="202033"/>
                  </a:lnTo>
                  <a:lnTo>
                    <a:pt x="43956" y="202890"/>
                  </a:lnTo>
                  <a:lnTo>
                    <a:pt x="43508" y="203761"/>
                  </a:lnTo>
                  <a:lnTo>
                    <a:pt x="43076" y="204633"/>
                  </a:lnTo>
                  <a:lnTo>
                    <a:pt x="42653" y="205512"/>
                  </a:lnTo>
                  <a:lnTo>
                    <a:pt x="42248" y="206398"/>
                  </a:lnTo>
                  <a:lnTo>
                    <a:pt x="41860" y="207292"/>
                  </a:lnTo>
                  <a:lnTo>
                    <a:pt x="41480" y="208185"/>
                  </a:lnTo>
                  <a:lnTo>
                    <a:pt x="41117" y="209093"/>
                  </a:lnTo>
                  <a:lnTo>
                    <a:pt x="40772" y="210001"/>
                  </a:lnTo>
                  <a:lnTo>
                    <a:pt x="40444" y="210909"/>
                  </a:lnTo>
                  <a:lnTo>
                    <a:pt x="40125" y="211824"/>
                  </a:lnTo>
                  <a:lnTo>
                    <a:pt x="39823" y="212747"/>
                  </a:lnTo>
                  <a:lnTo>
                    <a:pt x="39530" y="213669"/>
                  </a:lnTo>
                  <a:lnTo>
                    <a:pt x="39461" y="213626"/>
                  </a:lnTo>
                  <a:lnTo>
                    <a:pt x="39409" y="213590"/>
                  </a:lnTo>
                  <a:lnTo>
                    <a:pt x="39055" y="213444"/>
                  </a:lnTo>
                  <a:lnTo>
                    <a:pt x="38701" y="213299"/>
                  </a:lnTo>
                  <a:lnTo>
                    <a:pt x="38339" y="213161"/>
                  </a:lnTo>
                  <a:lnTo>
                    <a:pt x="37968" y="213023"/>
                  </a:lnTo>
                  <a:lnTo>
                    <a:pt x="37597" y="212892"/>
                  </a:lnTo>
                  <a:lnTo>
                    <a:pt x="37217" y="212769"/>
                  </a:lnTo>
                  <a:lnTo>
                    <a:pt x="36458" y="212522"/>
                  </a:lnTo>
                  <a:lnTo>
                    <a:pt x="35681" y="212297"/>
                  </a:lnTo>
                  <a:lnTo>
                    <a:pt x="34896" y="212071"/>
                  </a:lnTo>
                  <a:lnTo>
                    <a:pt x="34102" y="211868"/>
                  </a:lnTo>
                  <a:lnTo>
                    <a:pt x="33300" y="211665"/>
                  </a:lnTo>
                  <a:lnTo>
                    <a:pt x="32488" y="211476"/>
                  </a:lnTo>
                  <a:lnTo>
                    <a:pt x="31677" y="211294"/>
                  </a:lnTo>
                  <a:lnTo>
                    <a:pt x="30866" y="211113"/>
                  </a:lnTo>
                  <a:lnTo>
                    <a:pt x="30055" y="210945"/>
                  </a:lnTo>
                  <a:lnTo>
                    <a:pt x="28450" y="210611"/>
                  </a:lnTo>
                  <a:lnTo>
                    <a:pt x="26862" y="210284"/>
                  </a:lnTo>
                  <a:lnTo>
                    <a:pt x="27233" y="209209"/>
                  </a:lnTo>
                  <a:lnTo>
                    <a:pt x="27630" y="208142"/>
                  </a:lnTo>
                  <a:lnTo>
                    <a:pt x="28036" y="207074"/>
                  </a:lnTo>
                  <a:lnTo>
                    <a:pt x="28467" y="206020"/>
                  </a:lnTo>
                  <a:lnTo>
                    <a:pt x="28907" y="204967"/>
                  </a:lnTo>
                  <a:lnTo>
                    <a:pt x="29365" y="203921"/>
                  </a:lnTo>
                  <a:lnTo>
                    <a:pt x="29839" y="202882"/>
                  </a:lnTo>
                  <a:lnTo>
                    <a:pt x="30331" y="201851"/>
                  </a:lnTo>
                  <a:lnTo>
                    <a:pt x="30840" y="200820"/>
                  </a:lnTo>
                  <a:lnTo>
                    <a:pt x="31367" y="199803"/>
                  </a:lnTo>
                  <a:lnTo>
                    <a:pt x="31902" y="198786"/>
                  </a:lnTo>
                  <a:lnTo>
                    <a:pt x="32454" y="197783"/>
                  </a:lnTo>
                  <a:lnTo>
                    <a:pt x="33023" y="196781"/>
                  </a:lnTo>
                  <a:lnTo>
                    <a:pt x="33610" y="195786"/>
                  </a:lnTo>
                  <a:lnTo>
                    <a:pt x="34206" y="194798"/>
                  </a:lnTo>
                  <a:lnTo>
                    <a:pt x="34810" y="193824"/>
                  </a:lnTo>
                  <a:close/>
                  <a:moveTo>
                    <a:pt x="241897" y="208817"/>
                  </a:moveTo>
                  <a:lnTo>
                    <a:pt x="241914" y="208861"/>
                  </a:lnTo>
                  <a:lnTo>
                    <a:pt x="241931" y="208912"/>
                  </a:lnTo>
                  <a:lnTo>
                    <a:pt x="241949" y="208970"/>
                  </a:lnTo>
                  <a:lnTo>
                    <a:pt x="241992" y="209028"/>
                  </a:lnTo>
                  <a:lnTo>
                    <a:pt x="242458" y="209645"/>
                  </a:lnTo>
                  <a:lnTo>
                    <a:pt x="242915" y="210263"/>
                  </a:lnTo>
                  <a:lnTo>
                    <a:pt x="243355" y="210880"/>
                  </a:lnTo>
                  <a:lnTo>
                    <a:pt x="243787" y="211505"/>
                  </a:lnTo>
                  <a:lnTo>
                    <a:pt x="244209" y="212129"/>
                  </a:lnTo>
                  <a:lnTo>
                    <a:pt x="244615" y="212761"/>
                  </a:lnTo>
                  <a:lnTo>
                    <a:pt x="245021" y="213386"/>
                  </a:lnTo>
                  <a:lnTo>
                    <a:pt x="245400" y="214025"/>
                  </a:lnTo>
                  <a:lnTo>
                    <a:pt x="245780" y="214657"/>
                  </a:lnTo>
                  <a:lnTo>
                    <a:pt x="246142" y="215297"/>
                  </a:lnTo>
                  <a:lnTo>
                    <a:pt x="246496" y="215928"/>
                  </a:lnTo>
                  <a:lnTo>
                    <a:pt x="246841" y="216575"/>
                  </a:lnTo>
                  <a:lnTo>
                    <a:pt x="247178" y="217214"/>
                  </a:lnTo>
                  <a:lnTo>
                    <a:pt x="247497" y="217861"/>
                  </a:lnTo>
                  <a:lnTo>
                    <a:pt x="247808" y="218507"/>
                  </a:lnTo>
                  <a:lnTo>
                    <a:pt x="248110" y="219154"/>
                  </a:lnTo>
                  <a:lnTo>
                    <a:pt x="247437" y="219241"/>
                  </a:lnTo>
                  <a:lnTo>
                    <a:pt x="246755" y="219343"/>
                  </a:lnTo>
                  <a:lnTo>
                    <a:pt x="246073" y="219452"/>
                  </a:lnTo>
                  <a:lnTo>
                    <a:pt x="245374" y="219575"/>
                  </a:lnTo>
                  <a:lnTo>
                    <a:pt x="244675" y="219713"/>
                  </a:lnTo>
                  <a:lnTo>
                    <a:pt x="243976" y="219858"/>
                  </a:lnTo>
                  <a:lnTo>
                    <a:pt x="243277" y="220018"/>
                  </a:lnTo>
                  <a:lnTo>
                    <a:pt x="242579" y="220185"/>
                  </a:lnTo>
                  <a:lnTo>
                    <a:pt x="241871" y="220359"/>
                  </a:lnTo>
                  <a:lnTo>
                    <a:pt x="241172" y="220548"/>
                  </a:lnTo>
                  <a:lnTo>
                    <a:pt x="240473" y="220737"/>
                  </a:lnTo>
                  <a:lnTo>
                    <a:pt x="239783" y="220948"/>
                  </a:lnTo>
                  <a:lnTo>
                    <a:pt x="239101" y="221159"/>
                  </a:lnTo>
                  <a:lnTo>
                    <a:pt x="238419" y="221376"/>
                  </a:lnTo>
                  <a:lnTo>
                    <a:pt x="237746" y="221609"/>
                  </a:lnTo>
                  <a:lnTo>
                    <a:pt x="237082" y="221849"/>
                  </a:lnTo>
                  <a:lnTo>
                    <a:pt x="236788" y="221042"/>
                  </a:lnTo>
                  <a:lnTo>
                    <a:pt x="236486" y="220251"/>
                  </a:lnTo>
                  <a:lnTo>
                    <a:pt x="236159" y="219459"/>
                  </a:lnTo>
                  <a:lnTo>
                    <a:pt x="235822" y="218674"/>
                  </a:lnTo>
                  <a:lnTo>
                    <a:pt x="235468" y="217890"/>
                  </a:lnTo>
                  <a:lnTo>
                    <a:pt x="235106" y="217120"/>
                  </a:lnTo>
                  <a:lnTo>
                    <a:pt x="234718" y="216350"/>
                  </a:lnTo>
                  <a:lnTo>
                    <a:pt x="234321" y="215587"/>
                  </a:lnTo>
                  <a:lnTo>
                    <a:pt x="233915" y="214839"/>
                  </a:lnTo>
                  <a:lnTo>
                    <a:pt x="233484" y="214091"/>
                  </a:lnTo>
                  <a:lnTo>
                    <a:pt x="233044" y="213350"/>
                  </a:lnTo>
                  <a:lnTo>
                    <a:pt x="232595" y="212623"/>
                  </a:lnTo>
                  <a:lnTo>
                    <a:pt x="232120" y="211904"/>
                  </a:lnTo>
                  <a:lnTo>
                    <a:pt x="231637" y="211192"/>
                  </a:lnTo>
                  <a:lnTo>
                    <a:pt x="231136" y="210488"/>
                  </a:lnTo>
                  <a:lnTo>
                    <a:pt x="230627" y="209798"/>
                  </a:lnTo>
                  <a:lnTo>
                    <a:pt x="233458" y="209558"/>
                  </a:lnTo>
                  <a:lnTo>
                    <a:pt x="236271" y="209311"/>
                  </a:lnTo>
                  <a:lnTo>
                    <a:pt x="239084" y="209057"/>
                  </a:lnTo>
                  <a:lnTo>
                    <a:pt x="241897" y="208817"/>
                  </a:lnTo>
                  <a:close/>
                  <a:moveTo>
                    <a:pt x="310092" y="207001"/>
                  </a:moveTo>
                  <a:lnTo>
                    <a:pt x="310489" y="207807"/>
                  </a:lnTo>
                  <a:lnTo>
                    <a:pt x="310877" y="208614"/>
                  </a:lnTo>
                  <a:lnTo>
                    <a:pt x="311257" y="209427"/>
                  </a:lnTo>
                  <a:lnTo>
                    <a:pt x="311628" y="210241"/>
                  </a:lnTo>
                  <a:lnTo>
                    <a:pt x="311999" y="211062"/>
                  </a:lnTo>
                  <a:lnTo>
                    <a:pt x="312353" y="211890"/>
                  </a:lnTo>
                  <a:lnTo>
                    <a:pt x="312706" y="212718"/>
                  </a:lnTo>
                  <a:lnTo>
                    <a:pt x="313043" y="213553"/>
                  </a:lnTo>
                  <a:lnTo>
                    <a:pt x="313379" y="214389"/>
                  </a:lnTo>
                  <a:lnTo>
                    <a:pt x="313716" y="215224"/>
                  </a:lnTo>
                  <a:lnTo>
                    <a:pt x="314035" y="216067"/>
                  </a:lnTo>
                  <a:lnTo>
                    <a:pt x="314346" y="216916"/>
                  </a:lnTo>
                  <a:lnTo>
                    <a:pt x="314657" y="217766"/>
                  </a:lnTo>
                  <a:lnTo>
                    <a:pt x="314959" y="218616"/>
                  </a:lnTo>
                  <a:lnTo>
                    <a:pt x="315252" y="219473"/>
                  </a:lnTo>
                  <a:lnTo>
                    <a:pt x="315545" y="220330"/>
                  </a:lnTo>
                  <a:lnTo>
                    <a:pt x="315399" y="220338"/>
                  </a:lnTo>
                  <a:lnTo>
                    <a:pt x="315252" y="220359"/>
                  </a:lnTo>
                  <a:lnTo>
                    <a:pt x="315114" y="220389"/>
                  </a:lnTo>
                  <a:lnTo>
                    <a:pt x="314984" y="220432"/>
                  </a:lnTo>
                  <a:lnTo>
                    <a:pt x="314864" y="220490"/>
                  </a:lnTo>
                  <a:lnTo>
                    <a:pt x="314743" y="220563"/>
                  </a:lnTo>
                  <a:lnTo>
                    <a:pt x="314639" y="220643"/>
                  </a:lnTo>
                  <a:lnTo>
                    <a:pt x="314536" y="220744"/>
                  </a:lnTo>
                  <a:lnTo>
                    <a:pt x="314579" y="220723"/>
                  </a:lnTo>
                  <a:lnTo>
                    <a:pt x="314613" y="220723"/>
                  </a:lnTo>
                  <a:lnTo>
                    <a:pt x="314631" y="220730"/>
                  </a:lnTo>
                  <a:lnTo>
                    <a:pt x="314631" y="220752"/>
                  </a:lnTo>
                  <a:lnTo>
                    <a:pt x="314605" y="220774"/>
                  </a:lnTo>
                  <a:lnTo>
                    <a:pt x="314570" y="220810"/>
                  </a:lnTo>
                  <a:lnTo>
                    <a:pt x="314510" y="220839"/>
                  </a:lnTo>
                  <a:lnTo>
                    <a:pt x="314415" y="220868"/>
                  </a:lnTo>
                  <a:lnTo>
                    <a:pt x="314337" y="220897"/>
                  </a:lnTo>
                  <a:lnTo>
                    <a:pt x="314268" y="220919"/>
                  </a:lnTo>
                  <a:lnTo>
                    <a:pt x="314182" y="220933"/>
                  </a:lnTo>
                  <a:lnTo>
                    <a:pt x="314104" y="220948"/>
                  </a:lnTo>
                  <a:lnTo>
                    <a:pt x="313949" y="220991"/>
                  </a:lnTo>
                  <a:lnTo>
                    <a:pt x="313794" y="221050"/>
                  </a:lnTo>
                  <a:lnTo>
                    <a:pt x="313647" y="221108"/>
                  </a:lnTo>
                  <a:lnTo>
                    <a:pt x="313345" y="221246"/>
                  </a:lnTo>
                  <a:lnTo>
                    <a:pt x="313198" y="221304"/>
                  </a:lnTo>
                  <a:lnTo>
                    <a:pt x="313043" y="221355"/>
                  </a:lnTo>
                  <a:lnTo>
                    <a:pt x="312620" y="221500"/>
                  </a:lnTo>
                  <a:lnTo>
                    <a:pt x="312189" y="221638"/>
                  </a:lnTo>
                  <a:lnTo>
                    <a:pt x="311757" y="221769"/>
                  </a:lnTo>
                  <a:lnTo>
                    <a:pt x="311326" y="221899"/>
                  </a:lnTo>
                  <a:lnTo>
                    <a:pt x="310446" y="222146"/>
                  </a:lnTo>
                  <a:lnTo>
                    <a:pt x="309574" y="222386"/>
                  </a:lnTo>
                  <a:lnTo>
                    <a:pt x="308866" y="222568"/>
                  </a:lnTo>
                  <a:lnTo>
                    <a:pt x="308150" y="222742"/>
                  </a:lnTo>
                  <a:lnTo>
                    <a:pt x="307443" y="222902"/>
                  </a:lnTo>
                  <a:lnTo>
                    <a:pt x="306726" y="223062"/>
                  </a:lnTo>
                  <a:lnTo>
                    <a:pt x="306002" y="223207"/>
                  </a:lnTo>
                  <a:lnTo>
                    <a:pt x="305285" y="223352"/>
                  </a:lnTo>
                  <a:lnTo>
                    <a:pt x="303844" y="223643"/>
                  </a:lnTo>
                  <a:lnTo>
                    <a:pt x="303327" y="222219"/>
                  </a:lnTo>
                  <a:lnTo>
                    <a:pt x="303059" y="221514"/>
                  </a:lnTo>
                  <a:lnTo>
                    <a:pt x="302783" y="220803"/>
                  </a:lnTo>
                  <a:lnTo>
                    <a:pt x="302507" y="220098"/>
                  </a:lnTo>
                  <a:lnTo>
                    <a:pt x="302222" y="219393"/>
                  </a:lnTo>
                  <a:lnTo>
                    <a:pt x="301929" y="218696"/>
                  </a:lnTo>
                  <a:lnTo>
                    <a:pt x="301635" y="217991"/>
                  </a:lnTo>
                  <a:lnTo>
                    <a:pt x="301333" y="217294"/>
                  </a:lnTo>
                  <a:lnTo>
                    <a:pt x="301031" y="216597"/>
                  </a:lnTo>
                  <a:lnTo>
                    <a:pt x="300712" y="215899"/>
                  </a:lnTo>
                  <a:lnTo>
                    <a:pt x="300393" y="215209"/>
                  </a:lnTo>
                  <a:lnTo>
                    <a:pt x="300065" y="214519"/>
                  </a:lnTo>
                  <a:lnTo>
                    <a:pt x="299728" y="213829"/>
                  </a:lnTo>
                  <a:lnTo>
                    <a:pt x="299383" y="213146"/>
                  </a:lnTo>
                  <a:lnTo>
                    <a:pt x="299038" y="212464"/>
                  </a:lnTo>
                  <a:lnTo>
                    <a:pt x="299746" y="212144"/>
                  </a:lnTo>
                  <a:lnTo>
                    <a:pt x="300445" y="211824"/>
                  </a:lnTo>
                  <a:lnTo>
                    <a:pt x="301152" y="211505"/>
                  </a:lnTo>
                  <a:lnTo>
                    <a:pt x="301851" y="211178"/>
                  </a:lnTo>
                  <a:lnTo>
                    <a:pt x="303249" y="210510"/>
                  </a:lnTo>
                  <a:lnTo>
                    <a:pt x="304630" y="209827"/>
                  </a:lnTo>
                  <a:lnTo>
                    <a:pt x="306010" y="209137"/>
                  </a:lnTo>
                  <a:lnTo>
                    <a:pt x="307382" y="208432"/>
                  </a:lnTo>
                  <a:lnTo>
                    <a:pt x="308737" y="207720"/>
                  </a:lnTo>
                  <a:lnTo>
                    <a:pt x="310092" y="207001"/>
                  </a:lnTo>
                  <a:close/>
                  <a:moveTo>
                    <a:pt x="26284" y="211999"/>
                  </a:moveTo>
                  <a:lnTo>
                    <a:pt x="27760" y="212507"/>
                  </a:lnTo>
                  <a:lnTo>
                    <a:pt x="29261" y="213030"/>
                  </a:lnTo>
                  <a:lnTo>
                    <a:pt x="30021" y="213292"/>
                  </a:lnTo>
                  <a:lnTo>
                    <a:pt x="30780" y="213546"/>
                  </a:lnTo>
                  <a:lnTo>
                    <a:pt x="31548" y="213800"/>
                  </a:lnTo>
                  <a:lnTo>
                    <a:pt x="32316" y="214040"/>
                  </a:lnTo>
                  <a:lnTo>
                    <a:pt x="33084" y="214272"/>
                  </a:lnTo>
                  <a:lnTo>
                    <a:pt x="33852" y="214497"/>
                  </a:lnTo>
                  <a:lnTo>
                    <a:pt x="34620" y="214708"/>
                  </a:lnTo>
                  <a:lnTo>
                    <a:pt x="35388" y="214904"/>
                  </a:lnTo>
                  <a:lnTo>
                    <a:pt x="36156" y="215079"/>
                  </a:lnTo>
                  <a:lnTo>
                    <a:pt x="36535" y="215159"/>
                  </a:lnTo>
                  <a:lnTo>
                    <a:pt x="36924" y="215238"/>
                  </a:lnTo>
                  <a:lnTo>
                    <a:pt x="37303" y="215311"/>
                  </a:lnTo>
                  <a:lnTo>
                    <a:pt x="37683" y="215376"/>
                  </a:lnTo>
                  <a:lnTo>
                    <a:pt x="38063" y="215435"/>
                  </a:lnTo>
                  <a:lnTo>
                    <a:pt x="38434" y="215485"/>
                  </a:lnTo>
                  <a:lnTo>
                    <a:pt x="38511" y="215500"/>
                  </a:lnTo>
                  <a:lnTo>
                    <a:pt x="38589" y="215514"/>
                  </a:lnTo>
                  <a:lnTo>
                    <a:pt x="38736" y="215514"/>
                  </a:lnTo>
                  <a:lnTo>
                    <a:pt x="38805" y="215507"/>
                  </a:lnTo>
                  <a:lnTo>
                    <a:pt x="38883" y="215493"/>
                  </a:lnTo>
                  <a:lnTo>
                    <a:pt x="39012" y="215464"/>
                  </a:lnTo>
                  <a:lnTo>
                    <a:pt x="38822" y="216183"/>
                  </a:lnTo>
                  <a:lnTo>
                    <a:pt x="38632" y="216902"/>
                  </a:lnTo>
                  <a:lnTo>
                    <a:pt x="38451" y="217621"/>
                  </a:lnTo>
                  <a:lnTo>
                    <a:pt x="38287" y="218347"/>
                  </a:lnTo>
                  <a:lnTo>
                    <a:pt x="38123" y="219067"/>
                  </a:lnTo>
                  <a:lnTo>
                    <a:pt x="37968" y="219786"/>
                  </a:lnTo>
                  <a:lnTo>
                    <a:pt x="37830" y="220505"/>
                  </a:lnTo>
                  <a:lnTo>
                    <a:pt x="37692" y="221224"/>
                  </a:lnTo>
                  <a:lnTo>
                    <a:pt x="37562" y="221936"/>
                  </a:lnTo>
                  <a:lnTo>
                    <a:pt x="37441" y="222655"/>
                  </a:lnTo>
                  <a:lnTo>
                    <a:pt x="37338" y="223367"/>
                  </a:lnTo>
                  <a:lnTo>
                    <a:pt x="37234" y="224079"/>
                  </a:lnTo>
                  <a:lnTo>
                    <a:pt x="37139" y="224798"/>
                  </a:lnTo>
                  <a:lnTo>
                    <a:pt x="37053" y="225502"/>
                  </a:lnTo>
                  <a:lnTo>
                    <a:pt x="36984" y="226214"/>
                  </a:lnTo>
                  <a:lnTo>
                    <a:pt x="36915" y="226919"/>
                  </a:lnTo>
                  <a:lnTo>
                    <a:pt x="36121" y="226781"/>
                  </a:lnTo>
                  <a:lnTo>
                    <a:pt x="35327" y="226650"/>
                  </a:lnTo>
                  <a:lnTo>
                    <a:pt x="34525" y="226527"/>
                  </a:lnTo>
                  <a:lnTo>
                    <a:pt x="33731" y="226410"/>
                  </a:lnTo>
                  <a:lnTo>
                    <a:pt x="32117" y="226185"/>
                  </a:lnTo>
                  <a:lnTo>
                    <a:pt x="30521" y="225975"/>
                  </a:lnTo>
                  <a:lnTo>
                    <a:pt x="28778" y="225713"/>
                  </a:lnTo>
                  <a:lnTo>
                    <a:pt x="27906" y="225590"/>
                  </a:lnTo>
                  <a:lnTo>
                    <a:pt x="27466" y="225531"/>
                  </a:lnTo>
                  <a:lnTo>
                    <a:pt x="27026" y="225481"/>
                  </a:lnTo>
                  <a:lnTo>
                    <a:pt x="26586" y="225430"/>
                  </a:lnTo>
                  <a:lnTo>
                    <a:pt x="26146" y="225393"/>
                  </a:lnTo>
                  <a:lnTo>
                    <a:pt x="25715" y="225357"/>
                  </a:lnTo>
                  <a:lnTo>
                    <a:pt x="25275" y="225328"/>
                  </a:lnTo>
                  <a:lnTo>
                    <a:pt x="24835" y="225313"/>
                  </a:lnTo>
                  <a:lnTo>
                    <a:pt x="24394" y="225306"/>
                  </a:lnTo>
                  <a:lnTo>
                    <a:pt x="23954" y="225313"/>
                  </a:lnTo>
                  <a:lnTo>
                    <a:pt x="23514" y="225335"/>
                  </a:lnTo>
                  <a:lnTo>
                    <a:pt x="23488" y="225335"/>
                  </a:lnTo>
                  <a:lnTo>
                    <a:pt x="23471" y="225343"/>
                  </a:lnTo>
                  <a:lnTo>
                    <a:pt x="23437" y="225364"/>
                  </a:lnTo>
                  <a:lnTo>
                    <a:pt x="23402" y="225386"/>
                  </a:lnTo>
                  <a:lnTo>
                    <a:pt x="23359" y="225408"/>
                  </a:lnTo>
                  <a:lnTo>
                    <a:pt x="23471" y="224551"/>
                  </a:lnTo>
                  <a:lnTo>
                    <a:pt x="23592" y="223694"/>
                  </a:lnTo>
                  <a:lnTo>
                    <a:pt x="23730" y="222844"/>
                  </a:lnTo>
                  <a:lnTo>
                    <a:pt x="23868" y="221994"/>
                  </a:lnTo>
                  <a:lnTo>
                    <a:pt x="24015" y="221144"/>
                  </a:lnTo>
                  <a:lnTo>
                    <a:pt x="24179" y="220301"/>
                  </a:lnTo>
                  <a:lnTo>
                    <a:pt x="24351" y="219459"/>
                  </a:lnTo>
                  <a:lnTo>
                    <a:pt x="24524" y="218616"/>
                  </a:lnTo>
                  <a:lnTo>
                    <a:pt x="24714" y="217781"/>
                  </a:lnTo>
                  <a:lnTo>
                    <a:pt x="24912" y="216945"/>
                  </a:lnTo>
                  <a:lnTo>
                    <a:pt x="25119" y="216117"/>
                  </a:lnTo>
                  <a:lnTo>
                    <a:pt x="25326" y="215289"/>
                  </a:lnTo>
                  <a:lnTo>
                    <a:pt x="25559" y="214461"/>
                  </a:lnTo>
                  <a:lnTo>
                    <a:pt x="25792" y="213640"/>
                  </a:lnTo>
                  <a:lnTo>
                    <a:pt x="26034" y="212820"/>
                  </a:lnTo>
                  <a:lnTo>
                    <a:pt x="26284" y="211999"/>
                  </a:lnTo>
                  <a:close/>
                  <a:moveTo>
                    <a:pt x="249421" y="222255"/>
                  </a:moveTo>
                  <a:lnTo>
                    <a:pt x="249663" y="222909"/>
                  </a:lnTo>
                  <a:lnTo>
                    <a:pt x="249905" y="223570"/>
                  </a:lnTo>
                  <a:lnTo>
                    <a:pt x="250129" y="224231"/>
                  </a:lnTo>
                  <a:lnTo>
                    <a:pt x="250353" y="224892"/>
                  </a:lnTo>
                  <a:lnTo>
                    <a:pt x="250560" y="225553"/>
                  </a:lnTo>
                  <a:lnTo>
                    <a:pt x="250759" y="226221"/>
                  </a:lnTo>
                  <a:lnTo>
                    <a:pt x="250949" y="226890"/>
                  </a:lnTo>
                  <a:lnTo>
                    <a:pt x="251130" y="227565"/>
                  </a:lnTo>
                  <a:lnTo>
                    <a:pt x="251302" y="228234"/>
                  </a:lnTo>
                  <a:lnTo>
                    <a:pt x="251466" y="228916"/>
                  </a:lnTo>
                  <a:lnTo>
                    <a:pt x="251622" y="229592"/>
                  </a:lnTo>
                  <a:lnTo>
                    <a:pt x="251768" y="230275"/>
                  </a:lnTo>
                  <a:lnTo>
                    <a:pt x="251898" y="230958"/>
                  </a:lnTo>
                  <a:lnTo>
                    <a:pt x="252027" y="231648"/>
                  </a:lnTo>
                  <a:lnTo>
                    <a:pt x="252148" y="232330"/>
                  </a:lnTo>
                  <a:lnTo>
                    <a:pt x="252252" y="233028"/>
                  </a:lnTo>
                  <a:lnTo>
                    <a:pt x="250673" y="233129"/>
                  </a:lnTo>
                  <a:lnTo>
                    <a:pt x="249093" y="233238"/>
                  </a:lnTo>
                  <a:lnTo>
                    <a:pt x="247514" y="233369"/>
                  </a:lnTo>
                  <a:lnTo>
                    <a:pt x="245935" y="233507"/>
                  </a:lnTo>
                  <a:lnTo>
                    <a:pt x="244356" y="233652"/>
                  </a:lnTo>
                  <a:lnTo>
                    <a:pt x="242786" y="233820"/>
                  </a:lnTo>
                  <a:lnTo>
                    <a:pt x="241207" y="233994"/>
                  </a:lnTo>
                  <a:lnTo>
                    <a:pt x="239645" y="234175"/>
                  </a:lnTo>
                  <a:lnTo>
                    <a:pt x="239602" y="233573"/>
                  </a:lnTo>
                  <a:lnTo>
                    <a:pt x="239550" y="232970"/>
                  </a:lnTo>
                  <a:lnTo>
                    <a:pt x="239489" y="232360"/>
                  </a:lnTo>
                  <a:lnTo>
                    <a:pt x="239420" y="231757"/>
                  </a:lnTo>
                  <a:lnTo>
                    <a:pt x="239343" y="231154"/>
                  </a:lnTo>
                  <a:lnTo>
                    <a:pt x="239256" y="230551"/>
                  </a:lnTo>
                  <a:lnTo>
                    <a:pt x="239170" y="229948"/>
                  </a:lnTo>
                  <a:lnTo>
                    <a:pt x="239067" y="229345"/>
                  </a:lnTo>
                  <a:lnTo>
                    <a:pt x="238963" y="228742"/>
                  </a:lnTo>
                  <a:lnTo>
                    <a:pt x="238842" y="228139"/>
                  </a:lnTo>
                  <a:lnTo>
                    <a:pt x="238721" y="227536"/>
                  </a:lnTo>
                  <a:lnTo>
                    <a:pt x="238583" y="226941"/>
                  </a:lnTo>
                  <a:lnTo>
                    <a:pt x="238445" y="226345"/>
                  </a:lnTo>
                  <a:lnTo>
                    <a:pt x="238290" y="225749"/>
                  </a:lnTo>
                  <a:lnTo>
                    <a:pt x="238135" y="225154"/>
                  </a:lnTo>
                  <a:lnTo>
                    <a:pt x="237971" y="224565"/>
                  </a:lnTo>
                  <a:lnTo>
                    <a:pt x="238695" y="224456"/>
                  </a:lnTo>
                  <a:lnTo>
                    <a:pt x="239420" y="224347"/>
                  </a:lnTo>
                  <a:lnTo>
                    <a:pt x="240154" y="224231"/>
                  </a:lnTo>
                  <a:lnTo>
                    <a:pt x="240887" y="224108"/>
                  </a:lnTo>
                  <a:lnTo>
                    <a:pt x="241621" y="223977"/>
                  </a:lnTo>
                  <a:lnTo>
                    <a:pt x="242354" y="223846"/>
                  </a:lnTo>
                  <a:lnTo>
                    <a:pt x="243079" y="223708"/>
                  </a:lnTo>
                  <a:lnTo>
                    <a:pt x="243804" y="223563"/>
                  </a:lnTo>
                  <a:lnTo>
                    <a:pt x="244529" y="223418"/>
                  </a:lnTo>
                  <a:lnTo>
                    <a:pt x="245254" y="223258"/>
                  </a:lnTo>
                  <a:lnTo>
                    <a:pt x="245961" y="223105"/>
                  </a:lnTo>
                  <a:lnTo>
                    <a:pt x="246669" y="222938"/>
                  </a:lnTo>
                  <a:lnTo>
                    <a:pt x="247368" y="222771"/>
                  </a:lnTo>
                  <a:lnTo>
                    <a:pt x="248067" y="222604"/>
                  </a:lnTo>
                  <a:lnTo>
                    <a:pt x="248748" y="222430"/>
                  </a:lnTo>
                  <a:lnTo>
                    <a:pt x="249421" y="222255"/>
                  </a:lnTo>
                  <a:close/>
                  <a:moveTo>
                    <a:pt x="23238" y="226614"/>
                  </a:moveTo>
                  <a:lnTo>
                    <a:pt x="23609" y="226752"/>
                  </a:lnTo>
                  <a:lnTo>
                    <a:pt x="23989" y="226890"/>
                  </a:lnTo>
                  <a:lnTo>
                    <a:pt x="24377" y="227021"/>
                  </a:lnTo>
                  <a:lnTo>
                    <a:pt x="24765" y="227144"/>
                  </a:lnTo>
                  <a:lnTo>
                    <a:pt x="25162" y="227267"/>
                  </a:lnTo>
                  <a:lnTo>
                    <a:pt x="25568" y="227384"/>
                  </a:lnTo>
                  <a:lnTo>
                    <a:pt x="25974" y="227493"/>
                  </a:lnTo>
                  <a:lnTo>
                    <a:pt x="26388" y="227602"/>
                  </a:lnTo>
                  <a:lnTo>
                    <a:pt x="26802" y="227711"/>
                  </a:lnTo>
                  <a:lnTo>
                    <a:pt x="27225" y="227812"/>
                  </a:lnTo>
                  <a:lnTo>
                    <a:pt x="28070" y="228001"/>
                  </a:lnTo>
                  <a:lnTo>
                    <a:pt x="28933" y="228175"/>
                  </a:lnTo>
                  <a:lnTo>
                    <a:pt x="29805" y="228343"/>
                  </a:lnTo>
                  <a:lnTo>
                    <a:pt x="30685" y="228495"/>
                  </a:lnTo>
                  <a:lnTo>
                    <a:pt x="31565" y="228633"/>
                  </a:lnTo>
                  <a:lnTo>
                    <a:pt x="32445" y="228764"/>
                  </a:lnTo>
                  <a:lnTo>
                    <a:pt x="33325" y="228880"/>
                  </a:lnTo>
                  <a:lnTo>
                    <a:pt x="34197" y="228996"/>
                  </a:lnTo>
                  <a:lnTo>
                    <a:pt x="35068" y="229098"/>
                  </a:lnTo>
                  <a:lnTo>
                    <a:pt x="35923" y="229192"/>
                  </a:lnTo>
                  <a:lnTo>
                    <a:pt x="36760" y="229280"/>
                  </a:lnTo>
                  <a:lnTo>
                    <a:pt x="36717" y="230420"/>
                  </a:lnTo>
                  <a:lnTo>
                    <a:pt x="36691" y="231546"/>
                  </a:lnTo>
                  <a:lnTo>
                    <a:pt x="36682" y="232105"/>
                  </a:lnTo>
                  <a:lnTo>
                    <a:pt x="36682" y="232665"/>
                  </a:lnTo>
                  <a:lnTo>
                    <a:pt x="36691" y="233217"/>
                  </a:lnTo>
                  <a:lnTo>
                    <a:pt x="36699" y="233769"/>
                  </a:lnTo>
                  <a:lnTo>
                    <a:pt x="36717" y="234314"/>
                  </a:lnTo>
                  <a:lnTo>
                    <a:pt x="36734" y="234858"/>
                  </a:lnTo>
                  <a:lnTo>
                    <a:pt x="36760" y="235396"/>
                  </a:lnTo>
                  <a:lnTo>
                    <a:pt x="36794" y="235926"/>
                  </a:lnTo>
                  <a:lnTo>
                    <a:pt x="36829" y="236456"/>
                  </a:lnTo>
                  <a:lnTo>
                    <a:pt x="36872" y="236987"/>
                  </a:lnTo>
                  <a:lnTo>
                    <a:pt x="36924" y="237510"/>
                  </a:lnTo>
                  <a:lnTo>
                    <a:pt x="36976" y="238025"/>
                  </a:lnTo>
                  <a:lnTo>
                    <a:pt x="36604" y="237873"/>
                  </a:lnTo>
                  <a:lnTo>
                    <a:pt x="36225" y="237735"/>
                  </a:lnTo>
                  <a:lnTo>
                    <a:pt x="35845" y="237597"/>
                  </a:lnTo>
                  <a:lnTo>
                    <a:pt x="35465" y="237466"/>
                  </a:lnTo>
                  <a:lnTo>
                    <a:pt x="35077" y="237335"/>
                  </a:lnTo>
                  <a:lnTo>
                    <a:pt x="34689" y="237219"/>
                  </a:lnTo>
                  <a:lnTo>
                    <a:pt x="34301" y="237103"/>
                  </a:lnTo>
                  <a:lnTo>
                    <a:pt x="33904" y="236994"/>
                  </a:lnTo>
                  <a:lnTo>
                    <a:pt x="33507" y="236892"/>
                  </a:lnTo>
                  <a:lnTo>
                    <a:pt x="33110" y="236791"/>
                  </a:lnTo>
                  <a:lnTo>
                    <a:pt x="32713" y="236696"/>
                  </a:lnTo>
                  <a:lnTo>
                    <a:pt x="32307" y="236609"/>
                  </a:lnTo>
                  <a:lnTo>
                    <a:pt x="31902" y="236529"/>
                  </a:lnTo>
                  <a:lnTo>
                    <a:pt x="31496" y="236456"/>
                  </a:lnTo>
                  <a:lnTo>
                    <a:pt x="31091" y="236384"/>
                  </a:lnTo>
                  <a:lnTo>
                    <a:pt x="30685" y="236318"/>
                  </a:lnTo>
                  <a:lnTo>
                    <a:pt x="30271" y="236260"/>
                  </a:lnTo>
                  <a:lnTo>
                    <a:pt x="29865" y="236202"/>
                  </a:lnTo>
                  <a:lnTo>
                    <a:pt x="29451" y="236159"/>
                  </a:lnTo>
                  <a:lnTo>
                    <a:pt x="29037" y="236115"/>
                  </a:lnTo>
                  <a:lnTo>
                    <a:pt x="28623" y="236071"/>
                  </a:lnTo>
                  <a:lnTo>
                    <a:pt x="28208" y="236042"/>
                  </a:lnTo>
                  <a:lnTo>
                    <a:pt x="27803" y="236013"/>
                  </a:lnTo>
                  <a:lnTo>
                    <a:pt x="27389" y="235991"/>
                  </a:lnTo>
                  <a:lnTo>
                    <a:pt x="26975" y="235970"/>
                  </a:lnTo>
                  <a:lnTo>
                    <a:pt x="26560" y="235962"/>
                  </a:lnTo>
                  <a:lnTo>
                    <a:pt x="26146" y="235955"/>
                  </a:lnTo>
                  <a:lnTo>
                    <a:pt x="25318" y="235955"/>
                  </a:lnTo>
                  <a:lnTo>
                    <a:pt x="24912" y="235962"/>
                  </a:lnTo>
                  <a:lnTo>
                    <a:pt x="24498" y="235977"/>
                  </a:lnTo>
                  <a:lnTo>
                    <a:pt x="24092" y="235999"/>
                  </a:lnTo>
                  <a:lnTo>
                    <a:pt x="23747" y="236028"/>
                  </a:lnTo>
                  <a:lnTo>
                    <a:pt x="23393" y="236064"/>
                  </a:lnTo>
                  <a:lnTo>
                    <a:pt x="22695" y="236151"/>
                  </a:lnTo>
                  <a:lnTo>
                    <a:pt x="22686" y="235548"/>
                  </a:lnTo>
                  <a:lnTo>
                    <a:pt x="22686" y="234953"/>
                  </a:lnTo>
                  <a:lnTo>
                    <a:pt x="22695" y="234350"/>
                  </a:lnTo>
                  <a:lnTo>
                    <a:pt x="22712" y="233747"/>
                  </a:lnTo>
                  <a:lnTo>
                    <a:pt x="22755" y="232548"/>
                  </a:lnTo>
                  <a:lnTo>
                    <a:pt x="22815" y="231357"/>
                  </a:lnTo>
                  <a:lnTo>
                    <a:pt x="22893" y="230159"/>
                  </a:lnTo>
                  <a:lnTo>
                    <a:pt x="22997" y="228975"/>
                  </a:lnTo>
                  <a:lnTo>
                    <a:pt x="23109" y="227790"/>
                  </a:lnTo>
                  <a:lnTo>
                    <a:pt x="23238" y="226614"/>
                  </a:lnTo>
                  <a:close/>
                  <a:moveTo>
                    <a:pt x="316520" y="223432"/>
                  </a:moveTo>
                  <a:lnTo>
                    <a:pt x="316978" y="225016"/>
                  </a:lnTo>
                  <a:lnTo>
                    <a:pt x="317426" y="226606"/>
                  </a:lnTo>
                  <a:lnTo>
                    <a:pt x="317849" y="228197"/>
                  </a:lnTo>
                  <a:lnTo>
                    <a:pt x="318056" y="228996"/>
                  </a:lnTo>
                  <a:lnTo>
                    <a:pt x="318255" y="229803"/>
                  </a:lnTo>
                  <a:lnTo>
                    <a:pt x="318453" y="230602"/>
                  </a:lnTo>
                  <a:lnTo>
                    <a:pt x="318643" y="231408"/>
                  </a:lnTo>
                  <a:lnTo>
                    <a:pt x="318833" y="232214"/>
                  </a:lnTo>
                  <a:lnTo>
                    <a:pt x="319006" y="233028"/>
                  </a:lnTo>
                  <a:lnTo>
                    <a:pt x="319178" y="233834"/>
                  </a:lnTo>
                  <a:lnTo>
                    <a:pt x="319342" y="234648"/>
                  </a:lnTo>
                  <a:lnTo>
                    <a:pt x="319506" y="235461"/>
                  </a:lnTo>
                  <a:lnTo>
                    <a:pt x="319653" y="236282"/>
                  </a:lnTo>
                  <a:lnTo>
                    <a:pt x="319299" y="236253"/>
                  </a:lnTo>
                  <a:lnTo>
                    <a:pt x="318945" y="236231"/>
                  </a:lnTo>
                  <a:lnTo>
                    <a:pt x="318591" y="236217"/>
                  </a:lnTo>
                  <a:lnTo>
                    <a:pt x="318238" y="236202"/>
                  </a:lnTo>
                  <a:lnTo>
                    <a:pt x="317875" y="236195"/>
                  </a:lnTo>
                  <a:lnTo>
                    <a:pt x="317159" y="236195"/>
                  </a:lnTo>
                  <a:lnTo>
                    <a:pt x="316797" y="236202"/>
                  </a:lnTo>
                  <a:lnTo>
                    <a:pt x="316175" y="236224"/>
                  </a:lnTo>
                  <a:lnTo>
                    <a:pt x="315571" y="236260"/>
                  </a:lnTo>
                  <a:lnTo>
                    <a:pt x="314967" y="236311"/>
                  </a:lnTo>
                  <a:lnTo>
                    <a:pt x="314372" y="236369"/>
                  </a:lnTo>
                  <a:lnTo>
                    <a:pt x="313785" y="236442"/>
                  </a:lnTo>
                  <a:lnTo>
                    <a:pt x="313198" y="236529"/>
                  </a:lnTo>
                  <a:lnTo>
                    <a:pt x="312620" y="236631"/>
                  </a:lnTo>
                  <a:lnTo>
                    <a:pt x="312051" y="236740"/>
                  </a:lnTo>
                  <a:lnTo>
                    <a:pt x="311481" y="236863"/>
                  </a:lnTo>
                  <a:lnTo>
                    <a:pt x="310929" y="236994"/>
                  </a:lnTo>
                  <a:lnTo>
                    <a:pt x="310377" y="237139"/>
                  </a:lnTo>
                  <a:lnTo>
                    <a:pt x="309824" y="237299"/>
                  </a:lnTo>
                  <a:lnTo>
                    <a:pt x="309289" y="237466"/>
                  </a:lnTo>
                  <a:lnTo>
                    <a:pt x="308754" y="237640"/>
                  </a:lnTo>
                  <a:lnTo>
                    <a:pt x="308237" y="237829"/>
                  </a:lnTo>
                  <a:lnTo>
                    <a:pt x="307719" y="238025"/>
                  </a:lnTo>
                  <a:lnTo>
                    <a:pt x="307581" y="237277"/>
                  </a:lnTo>
                  <a:lnTo>
                    <a:pt x="307434" y="236529"/>
                  </a:lnTo>
                  <a:lnTo>
                    <a:pt x="307287" y="235788"/>
                  </a:lnTo>
                  <a:lnTo>
                    <a:pt x="307132" y="235040"/>
                  </a:lnTo>
                  <a:lnTo>
                    <a:pt x="306968" y="234292"/>
                  </a:lnTo>
                  <a:lnTo>
                    <a:pt x="306796" y="233544"/>
                  </a:lnTo>
                  <a:lnTo>
                    <a:pt x="306614" y="232795"/>
                  </a:lnTo>
                  <a:lnTo>
                    <a:pt x="306424" y="232047"/>
                  </a:lnTo>
                  <a:lnTo>
                    <a:pt x="306235" y="231299"/>
                  </a:lnTo>
                  <a:lnTo>
                    <a:pt x="306036" y="230558"/>
                  </a:lnTo>
                  <a:lnTo>
                    <a:pt x="305829" y="229810"/>
                  </a:lnTo>
                  <a:lnTo>
                    <a:pt x="305613" y="229062"/>
                  </a:lnTo>
                  <a:lnTo>
                    <a:pt x="305398" y="228314"/>
                  </a:lnTo>
                  <a:lnTo>
                    <a:pt x="305173" y="227565"/>
                  </a:lnTo>
                  <a:lnTo>
                    <a:pt x="304940" y="226824"/>
                  </a:lnTo>
                  <a:lnTo>
                    <a:pt x="304699" y="226076"/>
                  </a:lnTo>
                  <a:lnTo>
                    <a:pt x="305191" y="226062"/>
                  </a:lnTo>
                  <a:lnTo>
                    <a:pt x="305691" y="226033"/>
                  </a:lnTo>
                  <a:lnTo>
                    <a:pt x="306191" y="225989"/>
                  </a:lnTo>
                  <a:lnTo>
                    <a:pt x="306692" y="225938"/>
                  </a:lnTo>
                  <a:lnTo>
                    <a:pt x="307192" y="225873"/>
                  </a:lnTo>
                  <a:lnTo>
                    <a:pt x="307693" y="225800"/>
                  </a:lnTo>
                  <a:lnTo>
                    <a:pt x="308193" y="225720"/>
                  </a:lnTo>
                  <a:lnTo>
                    <a:pt x="308694" y="225640"/>
                  </a:lnTo>
                  <a:lnTo>
                    <a:pt x="309194" y="225546"/>
                  </a:lnTo>
                  <a:lnTo>
                    <a:pt x="309686" y="225444"/>
                  </a:lnTo>
                  <a:lnTo>
                    <a:pt x="310178" y="225343"/>
                  </a:lnTo>
                  <a:lnTo>
                    <a:pt x="310661" y="225234"/>
                  </a:lnTo>
                  <a:lnTo>
                    <a:pt x="311610" y="225016"/>
                  </a:lnTo>
                  <a:lnTo>
                    <a:pt x="312525" y="224790"/>
                  </a:lnTo>
                  <a:lnTo>
                    <a:pt x="313414" y="224580"/>
                  </a:lnTo>
                  <a:lnTo>
                    <a:pt x="313932" y="224449"/>
                  </a:lnTo>
                  <a:lnTo>
                    <a:pt x="314467" y="224297"/>
                  </a:lnTo>
                  <a:lnTo>
                    <a:pt x="314743" y="224217"/>
                  </a:lnTo>
                  <a:lnTo>
                    <a:pt x="315010" y="224122"/>
                  </a:lnTo>
                  <a:lnTo>
                    <a:pt x="315286" y="224028"/>
                  </a:lnTo>
                  <a:lnTo>
                    <a:pt x="315545" y="223926"/>
                  </a:lnTo>
                  <a:lnTo>
                    <a:pt x="315804" y="223817"/>
                  </a:lnTo>
                  <a:lnTo>
                    <a:pt x="316054" y="223694"/>
                  </a:lnTo>
                  <a:lnTo>
                    <a:pt x="316296" y="223570"/>
                  </a:lnTo>
                  <a:lnTo>
                    <a:pt x="316520" y="223432"/>
                  </a:lnTo>
                  <a:close/>
                  <a:moveTo>
                    <a:pt x="252554" y="235970"/>
                  </a:moveTo>
                  <a:lnTo>
                    <a:pt x="252623" y="236696"/>
                  </a:lnTo>
                  <a:lnTo>
                    <a:pt x="252683" y="237422"/>
                  </a:lnTo>
                  <a:lnTo>
                    <a:pt x="252735" y="238149"/>
                  </a:lnTo>
                  <a:lnTo>
                    <a:pt x="252778" y="238883"/>
                  </a:lnTo>
                  <a:lnTo>
                    <a:pt x="252804" y="239616"/>
                  </a:lnTo>
                  <a:lnTo>
                    <a:pt x="252830" y="240357"/>
                  </a:lnTo>
                  <a:lnTo>
                    <a:pt x="252838" y="241098"/>
                  </a:lnTo>
                  <a:lnTo>
                    <a:pt x="252830" y="241846"/>
                  </a:lnTo>
                  <a:lnTo>
                    <a:pt x="252165" y="241832"/>
                  </a:lnTo>
                  <a:lnTo>
                    <a:pt x="251492" y="241824"/>
                  </a:lnTo>
                  <a:lnTo>
                    <a:pt x="250802" y="241824"/>
                  </a:lnTo>
                  <a:lnTo>
                    <a:pt x="250112" y="241832"/>
                  </a:lnTo>
                  <a:lnTo>
                    <a:pt x="249413" y="241853"/>
                  </a:lnTo>
                  <a:lnTo>
                    <a:pt x="248705" y="241890"/>
                  </a:lnTo>
                  <a:lnTo>
                    <a:pt x="247980" y="241941"/>
                  </a:lnTo>
                  <a:lnTo>
                    <a:pt x="247255" y="241999"/>
                  </a:lnTo>
                  <a:lnTo>
                    <a:pt x="246764" y="242042"/>
                  </a:lnTo>
                  <a:lnTo>
                    <a:pt x="246272" y="242086"/>
                  </a:lnTo>
                  <a:lnTo>
                    <a:pt x="245771" y="242144"/>
                  </a:lnTo>
                  <a:lnTo>
                    <a:pt x="245279" y="242202"/>
                  </a:lnTo>
                  <a:lnTo>
                    <a:pt x="244779" y="242275"/>
                  </a:lnTo>
                  <a:lnTo>
                    <a:pt x="244278" y="242347"/>
                  </a:lnTo>
                  <a:lnTo>
                    <a:pt x="243778" y="242427"/>
                  </a:lnTo>
                  <a:lnTo>
                    <a:pt x="243277" y="242514"/>
                  </a:lnTo>
                  <a:lnTo>
                    <a:pt x="242768" y="242609"/>
                  </a:lnTo>
                  <a:lnTo>
                    <a:pt x="242268" y="242703"/>
                  </a:lnTo>
                  <a:lnTo>
                    <a:pt x="241767" y="242812"/>
                  </a:lnTo>
                  <a:lnTo>
                    <a:pt x="241258" y="242921"/>
                  </a:lnTo>
                  <a:lnTo>
                    <a:pt x="240758" y="243045"/>
                  </a:lnTo>
                  <a:lnTo>
                    <a:pt x="240257" y="243168"/>
                  </a:lnTo>
                  <a:lnTo>
                    <a:pt x="239748" y="243299"/>
                  </a:lnTo>
                  <a:lnTo>
                    <a:pt x="239248" y="243437"/>
                  </a:lnTo>
                  <a:lnTo>
                    <a:pt x="239317" y="242987"/>
                  </a:lnTo>
                  <a:lnTo>
                    <a:pt x="239386" y="242536"/>
                  </a:lnTo>
                  <a:lnTo>
                    <a:pt x="239438" y="242086"/>
                  </a:lnTo>
                  <a:lnTo>
                    <a:pt x="239498" y="241636"/>
                  </a:lnTo>
                  <a:lnTo>
                    <a:pt x="239541" y="241178"/>
                  </a:lnTo>
                  <a:lnTo>
                    <a:pt x="239584" y="240720"/>
                  </a:lnTo>
                  <a:lnTo>
                    <a:pt x="239619" y="240263"/>
                  </a:lnTo>
                  <a:lnTo>
                    <a:pt x="239645" y="239805"/>
                  </a:lnTo>
                  <a:lnTo>
                    <a:pt x="239671" y="239347"/>
                  </a:lnTo>
                  <a:lnTo>
                    <a:pt x="239688" y="238883"/>
                  </a:lnTo>
                  <a:lnTo>
                    <a:pt x="239714" y="237960"/>
                  </a:lnTo>
                  <a:lnTo>
                    <a:pt x="239714" y="237030"/>
                  </a:lnTo>
                  <a:lnTo>
                    <a:pt x="239705" y="236100"/>
                  </a:lnTo>
                  <a:lnTo>
                    <a:pt x="241301" y="236129"/>
                  </a:lnTo>
                  <a:lnTo>
                    <a:pt x="242915" y="236144"/>
                  </a:lnTo>
                  <a:lnTo>
                    <a:pt x="244520" y="236144"/>
                  </a:lnTo>
                  <a:lnTo>
                    <a:pt x="246134" y="236129"/>
                  </a:lnTo>
                  <a:lnTo>
                    <a:pt x="247739" y="236108"/>
                  </a:lnTo>
                  <a:lnTo>
                    <a:pt x="249352" y="236071"/>
                  </a:lnTo>
                  <a:lnTo>
                    <a:pt x="250957" y="236028"/>
                  </a:lnTo>
                  <a:lnTo>
                    <a:pt x="252554" y="235970"/>
                  </a:lnTo>
                  <a:close/>
                  <a:moveTo>
                    <a:pt x="26241" y="239500"/>
                  </a:moveTo>
                  <a:lnTo>
                    <a:pt x="26880" y="239514"/>
                  </a:lnTo>
                  <a:lnTo>
                    <a:pt x="27527" y="239536"/>
                  </a:lnTo>
                  <a:lnTo>
                    <a:pt x="28174" y="239580"/>
                  </a:lnTo>
                  <a:lnTo>
                    <a:pt x="28821" y="239638"/>
                  </a:lnTo>
                  <a:lnTo>
                    <a:pt x="29460" y="239703"/>
                  </a:lnTo>
                  <a:lnTo>
                    <a:pt x="30098" y="239791"/>
                  </a:lnTo>
                  <a:lnTo>
                    <a:pt x="30737" y="239892"/>
                  </a:lnTo>
                  <a:lnTo>
                    <a:pt x="31367" y="240008"/>
                  </a:lnTo>
                  <a:lnTo>
                    <a:pt x="31997" y="240139"/>
                  </a:lnTo>
                  <a:lnTo>
                    <a:pt x="32609" y="240292"/>
                  </a:lnTo>
                  <a:lnTo>
                    <a:pt x="32920" y="240372"/>
                  </a:lnTo>
                  <a:lnTo>
                    <a:pt x="33222" y="240459"/>
                  </a:lnTo>
                  <a:lnTo>
                    <a:pt x="33533" y="240546"/>
                  </a:lnTo>
                  <a:lnTo>
                    <a:pt x="33826" y="240640"/>
                  </a:lnTo>
                  <a:lnTo>
                    <a:pt x="34128" y="240735"/>
                  </a:lnTo>
                  <a:lnTo>
                    <a:pt x="34430" y="240837"/>
                  </a:lnTo>
                  <a:lnTo>
                    <a:pt x="34723" y="240945"/>
                  </a:lnTo>
                  <a:lnTo>
                    <a:pt x="35008" y="241054"/>
                  </a:lnTo>
                  <a:lnTo>
                    <a:pt x="35301" y="241171"/>
                  </a:lnTo>
                  <a:lnTo>
                    <a:pt x="35586" y="241287"/>
                  </a:lnTo>
                  <a:lnTo>
                    <a:pt x="35871" y="241410"/>
                  </a:lnTo>
                  <a:lnTo>
                    <a:pt x="36156" y="241541"/>
                  </a:lnTo>
                  <a:lnTo>
                    <a:pt x="36432" y="241672"/>
                  </a:lnTo>
                  <a:lnTo>
                    <a:pt x="36708" y="241810"/>
                  </a:lnTo>
                  <a:lnTo>
                    <a:pt x="36976" y="241948"/>
                  </a:lnTo>
                  <a:lnTo>
                    <a:pt x="37243" y="242100"/>
                  </a:lnTo>
                  <a:lnTo>
                    <a:pt x="37511" y="242246"/>
                  </a:lnTo>
                  <a:lnTo>
                    <a:pt x="37769" y="242406"/>
                  </a:lnTo>
                  <a:lnTo>
                    <a:pt x="38028" y="242565"/>
                  </a:lnTo>
                  <a:lnTo>
                    <a:pt x="38278" y="242732"/>
                  </a:lnTo>
                  <a:lnTo>
                    <a:pt x="38529" y="242899"/>
                  </a:lnTo>
                  <a:lnTo>
                    <a:pt x="38770" y="243074"/>
                  </a:lnTo>
                  <a:lnTo>
                    <a:pt x="39012" y="243255"/>
                  </a:lnTo>
                  <a:lnTo>
                    <a:pt x="39254" y="243437"/>
                  </a:lnTo>
                  <a:lnTo>
                    <a:pt x="39487" y="243626"/>
                  </a:lnTo>
                  <a:lnTo>
                    <a:pt x="39711" y="243822"/>
                  </a:lnTo>
                  <a:lnTo>
                    <a:pt x="39935" y="244025"/>
                  </a:lnTo>
                  <a:lnTo>
                    <a:pt x="40151" y="244229"/>
                  </a:lnTo>
                  <a:lnTo>
                    <a:pt x="40367" y="244439"/>
                  </a:lnTo>
                  <a:lnTo>
                    <a:pt x="40574" y="244650"/>
                  </a:lnTo>
                  <a:lnTo>
                    <a:pt x="40781" y="244875"/>
                  </a:lnTo>
                  <a:lnTo>
                    <a:pt x="40979" y="245093"/>
                  </a:lnTo>
                  <a:lnTo>
                    <a:pt x="41169" y="245326"/>
                  </a:lnTo>
                  <a:lnTo>
                    <a:pt x="41359" y="245565"/>
                  </a:lnTo>
                  <a:lnTo>
                    <a:pt x="41506" y="245747"/>
                  </a:lnTo>
                  <a:lnTo>
                    <a:pt x="41644" y="245936"/>
                  </a:lnTo>
                  <a:lnTo>
                    <a:pt x="41773" y="246125"/>
                  </a:lnTo>
                  <a:lnTo>
                    <a:pt x="41903" y="246321"/>
                  </a:lnTo>
                  <a:lnTo>
                    <a:pt x="42023" y="246510"/>
                  </a:lnTo>
                  <a:lnTo>
                    <a:pt x="42144" y="246706"/>
                  </a:lnTo>
                  <a:lnTo>
                    <a:pt x="42256" y="246902"/>
                  </a:lnTo>
                  <a:lnTo>
                    <a:pt x="42360" y="247105"/>
                  </a:lnTo>
                  <a:lnTo>
                    <a:pt x="42567" y="247505"/>
                  </a:lnTo>
                  <a:lnTo>
                    <a:pt x="42748" y="247912"/>
                  </a:lnTo>
                  <a:lnTo>
                    <a:pt x="42912" y="248326"/>
                  </a:lnTo>
                  <a:lnTo>
                    <a:pt x="43059" y="248747"/>
                  </a:lnTo>
                  <a:lnTo>
                    <a:pt x="43197" y="249168"/>
                  </a:lnTo>
                  <a:lnTo>
                    <a:pt x="43318" y="249597"/>
                  </a:lnTo>
                  <a:lnTo>
                    <a:pt x="43413" y="250033"/>
                  </a:lnTo>
                  <a:lnTo>
                    <a:pt x="43508" y="250469"/>
                  </a:lnTo>
                  <a:lnTo>
                    <a:pt x="43577" y="250904"/>
                  </a:lnTo>
                  <a:lnTo>
                    <a:pt x="43646" y="251347"/>
                  </a:lnTo>
                  <a:lnTo>
                    <a:pt x="43697" y="251798"/>
                  </a:lnTo>
                  <a:lnTo>
                    <a:pt x="43732" y="252241"/>
                  </a:lnTo>
                  <a:lnTo>
                    <a:pt x="43758" y="252691"/>
                  </a:lnTo>
                  <a:lnTo>
                    <a:pt x="43775" y="253149"/>
                  </a:lnTo>
                  <a:lnTo>
                    <a:pt x="43784" y="253599"/>
                  </a:lnTo>
                  <a:lnTo>
                    <a:pt x="43784" y="254050"/>
                  </a:lnTo>
                  <a:lnTo>
                    <a:pt x="43784" y="254507"/>
                  </a:lnTo>
                  <a:lnTo>
                    <a:pt x="43767" y="254958"/>
                  </a:lnTo>
                  <a:lnTo>
                    <a:pt x="43741" y="255408"/>
                  </a:lnTo>
                  <a:lnTo>
                    <a:pt x="43715" y="255866"/>
                  </a:lnTo>
                  <a:lnTo>
                    <a:pt x="43637" y="256766"/>
                  </a:lnTo>
                  <a:lnTo>
                    <a:pt x="43551" y="257660"/>
                  </a:lnTo>
                  <a:lnTo>
                    <a:pt x="43447" y="258539"/>
                  </a:lnTo>
                  <a:lnTo>
                    <a:pt x="43344" y="259410"/>
                  </a:lnTo>
                  <a:lnTo>
                    <a:pt x="43154" y="259352"/>
                  </a:lnTo>
                  <a:lnTo>
                    <a:pt x="42947" y="259301"/>
                  </a:lnTo>
                  <a:lnTo>
                    <a:pt x="42843" y="259280"/>
                  </a:lnTo>
                  <a:lnTo>
                    <a:pt x="42731" y="259265"/>
                  </a:lnTo>
                  <a:lnTo>
                    <a:pt x="42610" y="259258"/>
                  </a:lnTo>
                  <a:lnTo>
                    <a:pt x="42489" y="259251"/>
                  </a:lnTo>
                  <a:lnTo>
                    <a:pt x="40030" y="259163"/>
                  </a:lnTo>
                  <a:lnTo>
                    <a:pt x="37562" y="259062"/>
                  </a:lnTo>
                  <a:lnTo>
                    <a:pt x="32583" y="258866"/>
                  </a:lnTo>
                  <a:lnTo>
                    <a:pt x="30081" y="258778"/>
                  </a:lnTo>
                  <a:lnTo>
                    <a:pt x="27579" y="258691"/>
                  </a:lnTo>
                  <a:lnTo>
                    <a:pt x="25067" y="258626"/>
                  </a:lnTo>
                  <a:lnTo>
                    <a:pt x="23816" y="258597"/>
                  </a:lnTo>
                  <a:lnTo>
                    <a:pt x="22565" y="258568"/>
                  </a:lnTo>
                  <a:lnTo>
                    <a:pt x="21305" y="258553"/>
                  </a:lnTo>
                  <a:lnTo>
                    <a:pt x="20054" y="258539"/>
                  </a:lnTo>
                  <a:lnTo>
                    <a:pt x="18794" y="258531"/>
                  </a:lnTo>
                  <a:lnTo>
                    <a:pt x="17543" y="258531"/>
                  </a:lnTo>
                  <a:lnTo>
                    <a:pt x="16292" y="258546"/>
                  </a:lnTo>
                  <a:lnTo>
                    <a:pt x="15041" y="258561"/>
                  </a:lnTo>
                  <a:lnTo>
                    <a:pt x="13798" y="258582"/>
                  </a:lnTo>
                  <a:lnTo>
                    <a:pt x="12547" y="258619"/>
                  </a:lnTo>
                  <a:lnTo>
                    <a:pt x="11304" y="258655"/>
                  </a:lnTo>
                  <a:lnTo>
                    <a:pt x="10062" y="258713"/>
                  </a:lnTo>
                  <a:lnTo>
                    <a:pt x="8828" y="258771"/>
                  </a:lnTo>
                  <a:lnTo>
                    <a:pt x="7585" y="258844"/>
                  </a:lnTo>
                  <a:lnTo>
                    <a:pt x="6351" y="258931"/>
                  </a:lnTo>
                  <a:lnTo>
                    <a:pt x="5126" y="259025"/>
                  </a:lnTo>
                  <a:lnTo>
                    <a:pt x="3901" y="259134"/>
                  </a:lnTo>
                  <a:lnTo>
                    <a:pt x="2675" y="259251"/>
                  </a:lnTo>
                  <a:lnTo>
                    <a:pt x="2925" y="258364"/>
                  </a:lnTo>
                  <a:lnTo>
                    <a:pt x="3176" y="257478"/>
                  </a:lnTo>
                  <a:lnTo>
                    <a:pt x="3452" y="256599"/>
                  </a:lnTo>
                  <a:lnTo>
                    <a:pt x="3737" y="255728"/>
                  </a:lnTo>
                  <a:lnTo>
                    <a:pt x="4047" y="254870"/>
                  </a:lnTo>
                  <a:lnTo>
                    <a:pt x="4203" y="254442"/>
                  </a:lnTo>
                  <a:lnTo>
                    <a:pt x="4367" y="254013"/>
                  </a:lnTo>
                  <a:lnTo>
                    <a:pt x="4530" y="253592"/>
                  </a:lnTo>
                  <a:lnTo>
                    <a:pt x="4712" y="253178"/>
                  </a:lnTo>
                  <a:lnTo>
                    <a:pt x="4884" y="252764"/>
                  </a:lnTo>
                  <a:lnTo>
                    <a:pt x="5074" y="252350"/>
                  </a:lnTo>
                  <a:lnTo>
                    <a:pt x="5264" y="251943"/>
                  </a:lnTo>
                  <a:lnTo>
                    <a:pt x="5454" y="251536"/>
                  </a:lnTo>
                  <a:lnTo>
                    <a:pt x="5652" y="251137"/>
                  </a:lnTo>
                  <a:lnTo>
                    <a:pt x="5859" y="250737"/>
                  </a:lnTo>
                  <a:lnTo>
                    <a:pt x="6075" y="250345"/>
                  </a:lnTo>
                  <a:lnTo>
                    <a:pt x="6291" y="249953"/>
                  </a:lnTo>
                  <a:lnTo>
                    <a:pt x="6524" y="249575"/>
                  </a:lnTo>
                  <a:lnTo>
                    <a:pt x="6748" y="249190"/>
                  </a:lnTo>
                  <a:lnTo>
                    <a:pt x="6990" y="248820"/>
                  </a:lnTo>
                  <a:lnTo>
                    <a:pt x="7240" y="248449"/>
                  </a:lnTo>
                  <a:lnTo>
                    <a:pt x="7490" y="248086"/>
                  </a:lnTo>
                  <a:lnTo>
                    <a:pt x="7749" y="247723"/>
                  </a:lnTo>
                  <a:lnTo>
                    <a:pt x="8017" y="247367"/>
                  </a:lnTo>
                  <a:lnTo>
                    <a:pt x="8284" y="247018"/>
                  </a:lnTo>
                  <a:lnTo>
                    <a:pt x="8569" y="246677"/>
                  </a:lnTo>
                  <a:lnTo>
                    <a:pt x="8862" y="246343"/>
                  </a:lnTo>
                  <a:lnTo>
                    <a:pt x="9156" y="246008"/>
                  </a:lnTo>
                  <a:lnTo>
                    <a:pt x="9458" y="245689"/>
                  </a:lnTo>
                  <a:lnTo>
                    <a:pt x="9777" y="245369"/>
                  </a:lnTo>
                  <a:lnTo>
                    <a:pt x="10096" y="245057"/>
                  </a:lnTo>
                  <a:lnTo>
                    <a:pt x="10424" y="244752"/>
                  </a:lnTo>
                  <a:lnTo>
                    <a:pt x="10761" y="244454"/>
                  </a:lnTo>
                  <a:lnTo>
                    <a:pt x="11114" y="244163"/>
                  </a:lnTo>
                  <a:lnTo>
                    <a:pt x="11468" y="243880"/>
                  </a:lnTo>
                  <a:lnTo>
                    <a:pt x="11831" y="243604"/>
                  </a:lnTo>
                  <a:lnTo>
                    <a:pt x="12202" y="243335"/>
                  </a:lnTo>
                  <a:lnTo>
                    <a:pt x="12590" y="243074"/>
                  </a:lnTo>
                  <a:lnTo>
                    <a:pt x="12978" y="242820"/>
                  </a:lnTo>
                  <a:lnTo>
                    <a:pt x="13384" y="242573"/>
                  </a:lnTo>
                  <a:lnTo>
                    <a:pt x="13798" y="242333"/>
                  </a:lnTo>
                  <a:lnTo>
                    <a:pt x="14221" y="242108"/>
                  </a:lnTo>
                  <a:lnTo>
                    <a:pt x="14652" y="241883"/>
                  </a:lnTo>
                  <a:lnTo>
                    <a:pt x="15092" y="241672"/>
                  </a:lnTo>
                  <a:lnTo>
                    <a:pt x="15550" y="241468"/>
                  </a:lnTo>
                  <a:lnTo>
                    <a:pt x="16007" y="241280"/>
                  </a:lnTo>
                  <a:lnTo>
                    <a:pt x="16482" y="241091"/>
                  </a:lnTo>
                  <a:lnTo>
                    <a:pt x="16965" y="240916"/>
                  </a:lnTo>
                  <a:lnTo>
                    <a:pt x="17465" y="240749"/>
                  </a:lnTo>
                  <a:lnTo>
                    <a:pt x="17974" y="240590"/>
                  </a:lnTo>
                  <a:lnTo>
                    <a:pt x="18492" y="240444"/>
                  </a:lnTo>
                  <a:lnTo>
                    <a:pt x="19019" y="240306"/>
                  </a:lnTo>
                  <a:lnTo>
                    <a:pt x="19562" y="240183"/>
                  </a:lnTo>
                  <a:lnTo>
                    <a:pt x="20114" y="240067"/>
                  </a:lnTo>
                  <a:lnTo>
                    <a:pt x="20675" y="239958"/>
                  </a:lnTo>
                  <a:lnTo>
                    <a:pt x="21253" y="239863"/>
                  </a:lnTo>
                  <a:lnTo>
                    <a:pt x="21840" y="239776"/>
                  </a:lnTo>
                  <a:lnTo>
                    <a:pt x="22444" y="239703"/>
                  </a:lnTo>
                  <a:lnTo>
                    <a:pt x="23057" y="239638"/>
                  </a:lnTo>
                  <a:lnTo>
                    <a:pt x="23687" y="239587"/>
                  </a:lnTo>
                  <a:lnTo>
                    <a:pt x="24317" y="239544"/>
                  </a:lnTo>
                  <a:lnTo>
                    <a:pt x="24955" y="239514"/>
                  </a:lnTo>
                  <a:lnTo>
                    <a:pt x="25594" y="239500"/>
                  </a:lnTo>
                  <a:close/>
                  <a:moveTo>
                    <a:pt x="317418" y="239442"/>
                  </a:moveTo>
                  <a:lnTo>
                    <a:pt x="318005" y="239456"/>
                  </a:lnTo>
                  <a:lnTo>
                    <a:pt x="318591" y="239485"/>
                  </a:lnTo>
                  <a:lnTo>
                    <a:pt x="319169" y="239529"/>
                  </a:lnTo>
                  <a:lnTo>
                    <a:pt x="319748" y="239580"/>
                  </a:lnTo>
                  <a:lnTo>
                    <a:pt x="320309" y="239653"/>
                  </a:lnTo>
                  <a:lnTo>
                    <a:pt x="320869" y="239732"/>
                  </a:lnTo>
                  <a:lnTo>
                    <a:pt x="321422" y="239834"/>
                  </a:lnTo>
                  <a:lnTo>
                    <a:pt x="321965" y="239943"/>
                  </a:lnTo>
                  <a:lnTo>
                    <a:pt x="322500" y="240059"/>
                  </a:lnTo>
                  <a:lnTo>
                    <a:pt x="323035" y="240197"/>
                  </a:lnTo>
                  <a:lnTo>
                    <a:pt x="323553" y="240343"/>
                  </a:lnTo>
                  <a:lnTo>
                    <a:pt x="324071" y="240502"/>
                  </a:lnTo>
                  <a:lnTo>
                    <a:pt x="324571" y="240669"/>
                  </a:lnTo>
                  <a:lnTo>
                    <a:pt x="325072" y="240858"/>
                  </a:lnTo>
                  <a:lnTo>
                    <a:pt x="325564" y="241047"/>
                  </a:lnTo>
                  <a:lnTo>
                    <a:pt x="326038" y="241258"/>
                  </a:lnTo>
                  <a:lnTo>
                    <a:pt x="326513" y="241468"/>
                  </a:lnTo>
                  <a:lnTo>
                    <a:pt x="326979" y="241701"/>
                  </a:lnTo>
                  <a:lnTo>
                    <a:pt x="327427" y="241933"/>
                  </a:lnTo>
                  <a:lnTo>
                    <a:pt x="327876" y="242180"/>
                  </a:lnTo>
                  <a:lnTo>
                    <a:pt x="328308" y="242442"/>
                  </a:lnTo>
                  <a:lnTo>
                    <a:pt x="328739" y="242711"/>
                  </a:lnTo>
                  <a:lnTo>
                    <a:pt x="329153" y="242987"/>
                  </a:lnTo>
                  <a:lnTo>
                    <a:pt x="329559" y="243277"/>
                  </a:lnTo>
                  <a:lnTo>
                    <a:pt x="329956" y="243575"/>
                  </a:lnTo>
                  <a:lnTo>
                    <a:pt x="330344" y="243880"/>
                  </a:lnTo>
                  <a:lnTo>
                    <a:pt x="330715" y="244192"/>
                  </a:lnTo>
                  <a:lnTo>
                    <a:pt x="331086" y="244519"/>
                  </a:lnTo>
                  <a:lnTo>
                    <a:pt x="331440" y="244853"/>
                  </a:lnTo>
                  <a:lnTo>
                    <a:pt x="331785" y="245188"/>
                  </a:lnTo>
                  <a:lnTo>
                    <a:pt x="332113" y="245536"/>
                  </a:lnTo>
                  <a:lnTo>
                    <a:pt x="332441" y="245899"/>
                  </a:lnTo>
                  <a:lnTo>
                    <a:pt x="332752" y="246263"/>
                  </a:lnTo>
                  <a:lnTo>
                    <a:pt x="333045" y="246633"/>
                  </a:lnTo>
                  <a:lnTo>
                    <a:pt x="333338" y="247011"/>
                  </a:lnTo>
                  <a:lnTo>
                    <a:pt x="333614" y="247396"/>
                  </a:lnTo>
                  <a:lnTo>
                    <a:pt x="333873" y="247788"/>
                  </a:lnTo>
                  <a:lnTo>
                    <a:pt x="334124" y="248188"/>
                  </a:lnTo>
                  <a:lnTo>
                    <a:pt x="334365" y="248594"/>
                  </a:lnTo>
                  <a:lnTo>
                    <a:pt x="334590" y="249008"/>
                  </a:lnTo>
                  <a:lnTo>
                    <a:pt x="334805" y="249422"/>
                  </a:lnTo>
                  <a:lnTo>
                    <a:pt x="335012" y="249851"/>
                  </a:lnTo>
                  <a:lnTo>
                    <a:pt x="335194" y="250280"/>
                  </a:lnTo>
                  <a:lnTo>
                    <a:pt x="335375" y="250715"/>
                  </a:lnTo>
                  <a:lnTo>
                    <a:pt x="335539" y="251151"/>
                  </a:lnTo>
                  <a:lnTo>
                    <a:pt x="335685" y="251594"/>
                  </a:lnTo>
                  <a:lnTo>
                    <a:pt x="335815" y="252045"/>
                  </a:lnTo>
                  <a:lnTo>
                    <a:pt x="335944" y="252502"/>
                  </a:lnTo>
                  <a:lnTo>
                    <a:pt x="336048" y="252960"/>
                  </a:lnTo>
                  <a:lnTo>
                    <a:pt x="336143" y="253425"/>
                  </a:lnTo>
                  <a:lnTo>
                    <a:pt x="336220" y="253890"/>
                  </a:lnTo>
                  <a:lnTo>
                    <a:pt x="336289" y="254355"/>
                  </a:lnTo>
                  <a:lnTo>
                    <a:pt x="336333" y="254834"/>
                  </a:lnTo>
                  <a:lnTo>
                    <a:pt x="336367" y="255306"/>
                  </a:lnTo>
                  <a:lnTo>
                    <a:pt x="336393" y="255786"/>
                  </a:lnTo>
                  <a:lnTo>
                    <a:pt x="336402" y="256272"/>
                  </a:lnTo>
                  <a:lnTo>
                    <a:pt x="336384" y="256752"/>
                  </a:lnTo>
                  <a:lnTo>
                    <a:pt x="336367" y="257238"/>
                  </a:lnTo>
                  <a:lnTo>
                    <a:pt x="336324" y="257732"/>
                  </a:lnTo>
                  <a:lnTo>
                    <a:pt x="336264" y="258219"/>
                  </a:lnTo>
                  <a:lnTo>
                    <a:pt x="336195" y="258713"/>
                  </a:lnTo>
                  <a:lnTo>
                    <a:pt x="335849" y="258655"/>
                  </a:lnTo>
                  <a:lnTo>
                    <a:pt x="335504" y="258611"/>
                  </a:lnTo>
                  <a:lnTo>
                    <a:pt x="335150" y="258568"/>
                  </a:lnTo>
                  <a:lnTo>
                    <a:pt x="334797" y="258531"/>
                  </a:lnTo>
                  <a:lnTo>
                    <a:pt x="334434" y="258510"/>
                  </a:lnTo>
                  <a:lnTo>
                    <a:pt x="334080" y="258488"/>
                  </a:lnTo>
                  <a:lnTo>
                    <a:pt x="333381" y="258459"/>
                  </a:lnTo>
                  <a:lnTo>
                    <a:pt x="332708" y="258437"/>
                  </a:lnTo>
                  <a:lnTo>
                    <a:pt x="332087" y="258430"/>
                  </a:lnTo>
                  <a:lnTo>
                    <a:pt x="331526" y="258423"/>
                  </a:lnTo>
                  <a:lnTo>
                    <a:pt x="331043" y="258408"/>
                  </a:lnTo>
                  <a:lnTo>
                    <a:pt x="330025" y="258364"/>
                  </a:lnTo>
                  <a:lnTo>
                    <a:pt x="328998" y="258328"/>
                  </a:lnTo>
                  <a:lnTo>
                    <a:pt x="327971" y="258299"/>
                  </a:lnTo>
                  <a:lnTo>
                    <a:pt x="326944" y="258284"/>
                  </a:lnTo>
                  <a:lnTo>
                    <a:pt x="325917" y="258270"/>
                  </a:lnTo>
                  <a:lnTo>
                    <a:pt x="323855" y="258270"/>
                  </a:lnTo>
                  <a:lnTo>
                    <a:pt x="322820" y="258277"/>
                  </a:lnTo>
                  <a:lnTo>
                    <a:pt x="321793" y="258292"/>
                  </a:lnTo>
                  <a:lnTo>
                    <a:pt x="320757" y="258314"/>
                  </a:lnTo>
                  <a:lnTo>
                    <a:pt x="319722" y="258343"/>
                  </a:lnTo>
                  <a:lnTo>
                    <a:pt x="318686" y="258379"/>
                  </a:lnTo>
                  <a:lnTo>
                    <a:pt x="317651" y="258415"/>
                  </a:lnTo>
                  <a:lnTo>
                    <a:pt x="316615" y="258452"/>
                  </a:lnTo>
                  <a:lnTo>
                    <a:pt x="314544" y="258553"/>
                  </a:lnTo>
                  <a:lnTo>
                    <a:pt x="312473" y="258662"/>
                  </a:lnTo>
                  <a:lnTo>
                    <a:pt x="310411" y="258786"/>
                  </a:lnTo>
                  <a:lnTo>
                    <a:pt x="308340" y="258916"/>
                  </a:lnTo>
                  <a:lnTo>
                    <a:pt x="306278" y="259062"/>
                  </a:lnTo>
                  <a:lnTo>
                    <a:pt x="302170" y="259352"/>
                  </a:lnTo>
                  <a:lnTo>
                    <a:pt x="298089" y="259636"/>
                  </a:lnTo>
                  <a:lnTo>
                    <a:pt x="298046" y="259192"/>
                  </a:lnTo>
                  <a:lnTo>
                    <a:pt x="298011" y="258749"/>
                  </a:lnTo>
                  <a:lnTo>
                    <a:pt x="297985" y="258299"/>
                  </a:lnTo>
                  <a:lnTo>
                    <a:pt x="297977" y="257856"/>
                  </a:lnTo>
                  <a:lnTo>
                    <a:pt x="297977" y="257413"/>
                  </a:lnTo>
                  <a:lnTo>
                    <a:pt x="297977" y="256970"/>
                  </a:lnTo>
                  <a:lnTo>
                    <a:pt x="298003" y="256519"/>
                  </a:lnTo>
                  <a:lnTo>
                    <a:pt x="298028" y="256076"/>
                  </a:lnTo>
                  <a:lnTo>
                    <a:pt x="298063" y="255640"/>
                  </a:lnTo>
                  <a:lnTo>
                    <a:pt x="298115" y="255197"/>
                  </a:lnTo>
                  <a:lnTo>
                    <a:pt x="298175" y="254754"/>
                  </a:lnTo>
                  <a:lnTo>
                    <a:pt x="298244" y="254318"/>
                  </a:lnTo>
                  <a:lnTo>
                    <a:pt x="298322" y="253883"/>
                  </a:lnTo>
                  <a:lnTo>
                    <a:pt x="298417" y="253454"/>
                  </a:lnTo>
                  <a:lnTo>
                    <a:pt x="298512" y="253018"/>
                  </a:lnTo>
                  <a:lnTo>
                    <a:pt x="298624" y="252590"/>
                  </a:lnTo>
                  <a:lnTo>
                    <a:pt x="298745" y="252168"/>
                  </a:lnTo>
                  <a:lnTo>
                    <a:pt x="298883" y="251747"/>
                  </a:lnTo>
                  <a:lnTo>
                    <a:pt x="299021" y="251326"/>
                  </a:lnTo>
                  <a:lnTo>
                    <a:pt x="299176" y="250912"/>
                  </a:lnTo>
                  <a:lnTo>
                    <a:pt x="299331" y="250498"/>
                  </a:lnTo>
                  <a:lnTo>
                    <a:pt x="299504" y="250091"/>
                  </a:lnTo>
                  <a:lnTo>
                    <a:pt x="299685" y="249691"/>
                  </a:lnTo>
                  <a:lnTo>
                    <a:pt x="299884" y="249292"/>
                  </a:lnTo>
                  <a:lnTo>
                    <a:pt x="300082" y="248892"/>
                  </a:lnTo>
                  <a:lnTo>
                    <a:pt x="300298" y="248507"/>
                  </a:lnTo>
                  <a:lnTo>
                    <a:pt x="300514" y="248122"/>
                  </a:lnTo>
                  <a:lnTo>
                    <a:pt x="300747" y="247745"/>
                  </a:lnTo>
                  <a:lnTo>
                    <a:pt x="300988" y="247367"/>
                  </a:lnTo>
                  <a:lnTo>
                    <a:pt x="301247" y="247004"/>
                  </a:lnTo>
                  <a:lnTo>
                    <a:pt x="301506" y="246640"/>
                  </a:lnTo>
                  <a:lnTo>
                    <a:pt x="301773" y="246284"/>
                  </a:lnTo>
                  <a:lnTo>
                    <a:pt x="302058" y="245936"/>
                  </a:lnTo>
                  <a:lnTo>
                    <a:pt x="302352" y="245594"/>
                  </a:lnTo>
                  <a:lnTo>
                    <a:pt x="302654" y="245253"/>
                  </a:lnTo>
                  <a:lnTo>
                    <a:pt x="302964" y="244926"/>
                  </a:lnTo>
                  <a:lnTo>
                    <a:pt x="303284" y="244607"/>
                  </a:lnTo>
                  <a:lnTo>
                    <a:pt x="303620" y="244294"/>
                  </a:lnTo>
                  <a:lnTo>
                    <a:pt x="303957" y="243989"/>
                  </a:lnTo>
                  <a:lnTo>
                    <a:pt x="304310" y="243684"/>
                  </a:lnTo>
                  <a:lnTo>
                    <a:pt x="304673" y="243401"/>
                  </a:lnTo>
                  <a:lnTo>
                    <a:pt x="305035" y="243117"/>
                  </a:lnTo>
                  <a:lnTo>
                    <a:pt x="305415" y="242841"/>
                  </a:lnTo>
                  <a:lnTo>
                    <a:pt x="305812" y="242580"/>
                  </a:lnTo>
                  <a:lnTo>
                    <a:pt x="306209" y="242326"/>
                  </a:lnTo>
                  <a:lnTo>
                    <a:pt x="306614" y="242079"/>
                  </a:lnTo>
                  <a:lnTo>
                    <a:pt x="307037" y="241839"/>
                  </a:lnTo>
                  <a:lnTo>
                    <a:pt x="307460" y="241614"/>
                  </a:lnTo>
                  <a:lnTo>
                    <a:pt x="307900" y="241396"/>
                  </a:lnTo>
                  <a:lnTo>
                    <a:pt x="308349" y="241192"/>
                  </a:lnTo>
                  <a:lnTo>
                    <a:pt x="308806" y="240996"/>
                  </a:lnTo>
                  <a:lnTo>
                    <a:pt x="309272" y="240807"/>
                  </a:lnTo>
                  <a:lnTo>
                    <a:pt x="309747" y="240633"/>
                  </a:lnTo>
                  <a:lnTo>
                    <a:pt x="310230" y="240466"/>
                  </a:lnTo>
                  <a:lnTo>
                    <a:pt x="310730" y="240314"/>
                  </a:lnTo>
                  <a:lnTo>
                    <a:pt x="311231" y="240176"/>
                  </a:lnTo>
                  <a:lnTo>
                    <a:pt x="311749" y="240045"/>
                  </a:lnTo>
                  <a:lnTo>
                    <a:pt x="312266" y="239929"/>
                  </a:lnTo>
                  <a:lnTo>
                    <a:pt x="312801" y="239827"/>
                  </a:lnTo>
                  <a:lnTo>
                    <a:pt x="313345" y="239732"/>
                  </a:lnTo>
                  <a:lnTo>
                    <a:pt x="313897" y="239653"/>
                  </a:lnTo>
                  <a:lnTo>
                    <a:pt x="314458" y="239580"/>
                  </a:lnTo>
                  <a:lnTo>
                    <a:pt x="315028" y="239529"/>
                  </a:lnTo>
                  <a:lnTo>
                    <a:pt x="315606" y="239485"/>
                  </a:lnTo>
                  <a:lnTo>
                    <a:pt x="316218" y="239456"/>
                  </a:lnTo>
                  <a:lnTo>
                    <a:pt x="316822" y="239442"/>
                  </a:lnTo>
                  <a:close/>
                  <a:moveTo>
                    <a:pt x="252252" y="245297"/>
                  </a:moveTo>
                  <a:lnTo>
                    <a:pt x="252761" y="245304"/>
                  </a:lnTo>
                  <a:lnTo>
                    <a:pt x="253270" y="245304"/>
                  </a:lnTo>
                  <a:lnTo>
                    <a:pt x="253788" y="245318"/>
                  </a:lnTo>
                  <a:lnTo>
                    <a:pt x="254297" y="245340"/>
                  </a:lnTo>
                  <a:lnTo>
                    <a:pt x="254806" y="245362"/>
                  </a:lnTo>
                  <a:lnTo>
                    <a:pt x="255324" y="245391"/>
                  </a:lnTo>
                  <a:lnTo>
                    <a:pt x="255833" y="245427"/>
                  </a:lnTo>
                  <a:lnTo>
                    <a:pt x="256342" y="245478"/>
                  </a:lnTo>
                  <a:lnTo>
                    <a:pt x="256860" y="245529"/>
                  </a:lnTo>
                  <a:lnTo>
                    <a:pt x="257360" y="245594"/>
                  </a:lnTo>
                  <a:lnTo>
                    <a:pt x="257869" y="245660"/>
                  </a:lnTo>
                  <a:lnTo>
                    <a:pt x="258370" y="245740"/>
                  </a:lnTo>
                  <a:lnTo>
                    <a:pt x="258870" y="245834"/>
                  </a:lnTo>
                  <a:lnTo>
                    <a:pt x="259362" y="245929"/>
                  </a:lnTo>
                  <a:lnTo>
                    <a:pt x="259854" y="246038"/>
                  </a:lnTo>
                  <a:lnTo>
                    <a:pt x="260337" y="246161"/>
                  </a:lnTo>
                  <a:lnTo>
                    <a:pt x="260820" y="246284"/>
                  </a:lnTo>
                  <a:lnTo>
                    <a:pt x="261286" y="246430"/>
                  </a:lnTo>
                  <a:lnTo>
                    <a:pt x="261752" y="246582"/>
                  </a:lnTo>
                  <a:lnTo>
                    <a:pt x="262210" y="246749"/>
                  </a:lnTo>
                  <a:lnTo>
                    <a:pt x="262667" y="246924"/>
                  </a:lnTo>
                  <a:lnTo>
                    <a:pt x="263107" y="247113"/>
                  </a:lnTo>
                  <a:lnTo>
                    <a:pt x="263538" y="247316"/>
                  </a:lnTo>
                  <a:lnTo>
                    <a:pt x="263961" y="247534"/>
                  </a:lnTo>
                  <a:lnTo>
                    <a:pt x="264375" y="247766"/>
                  </a:lnTo>
                  <a:lnTo>
                    <a:pt x="264660" y="247941"/>
                  </a:lnTo>
                  <a:lnTo>
                    <a:pt x="264936" y="248115"/>
                  </a:lnTo>
                  <a:lnTo>
                    <a:pt x="265212" y="248289"/>
                  </a:lnTo>
                  <a:lnTo>
                    <a:pt x="265471" y="248471"/>
                  </a:lnTo>
                  <a:lnTo>
                    <a:pt x="265713" y="248653"/>
                  </a:lnTo>
                  <a:lnTo>
                    <a:pt x="265954" y="248834"/>
                  </a:lnTo>
                  <a:lnTo>
                    <a:pt x="266187" y="249023"/>
                  </a:lnTo>
                  <a:lnTo>
                    <a:pt x="266412" y="249212"/>
                  </a:lnTo>
                  <a:lnTo>
                    <a:pt x="266628" y="249408"/>
                  </a:lnTo>
                  <a:lnTo>
                    <a:pt x="266826" y="249604"/>
                  </a:lnTo>
                  <a:lnTo>
                    <a:pt x="267024" y="249800"/>
                  </a:lnTo>
                  <a:lnTo>
                    <a:pt x="267214" y="250004"/>
                  </a:lnTo>
                  <a:lnTo>
                    <a:pt x="267396" y="250207"/>
                  </a:lnTo>
                  <a:lnTo>
                    <a:pt x="267568" y="250410"/>
                  </a:lnTo>
                  <a:lnTo>
                    <a:pt x="267732" y="250621"/>
                  </a:lnTo>
                  <a:lnTo>
                    <a:pt x="267887" y="250832"/>
                  </a:lnTo>
                  <a:lnTo>
                    <a:pt x="268043" y="251042"/>
                  </a:lnTo>
                  <a:lnTo>
                    <a:pt x="268181" y="251253"/>
                  </a:lnTo>
                  <a:lnTo>
                    <a:pt x="268319" y="251471"/>
                  </a:lnTo>
                  <a:lnTo>
                    <a:pt x="268448" y="251689"/>
                  </a:lnTo>
                  <a:lnTo>
                    <a:pt x="268569" y="251907"/>
                  </a:lnTo>
                  <a:lnTo>
                    <a:pt x="268681" y="252132"/>
                  </a:lnTo>
                  <a:lnTo>
                    <a:pt x="268793" y="252357"/>
                  </a:lnTo>
                  <a:lnTo>
                    <a:pt x="268888" y="252582"/>
                  </a:lnTo>
                  <a:lnTo>
                    <a:pt x="268983" y="252807"/>
                  </a:lnTo>
                  <a:lnTo>
                    <a:pt x="269078" y="253033"/>
                  </a:lnTo>
                  <a:lnTo>
                    <a:pt x="269164" y="253265"/>
                  </a:lnTo>
                  <a:lnTo>
                    <a:pt x="269242" y="253498"/>
                  </a:lnTo>
                  <a:lnTo>
                    <a:pt x="269311" y="253730"/>
                  </a:lnTo>
                  <a:lnTo>
                    <a:pt x="269380" y="253970"/>
                  </a:lnTo>
                  <a:lnTo>
                    <a:pt x="269441" y="254202"/>
                  </a:lnTo>
                  <a:lnTo>
                    <a:pt x="269492" y="254442"/>
                  </a:lnTo>
                  <a:lnTo>
                    <a:pt x="269596" y="254921"/>
                  </a:lnTo>
                  <a:lnTo>
                    <a:pt x="269674" y="255401"/>
                  </a:lnTo>
                  <a:lnTo>
                    <a:pt x="269734" y="255887"/>
                  </a:lnTo>
                  <a:lnTo>
                    <a:pt x="269777" y="256381"/>
                  </a:lnTo>
                  <a:lnTo>
                    <a:pt x="269812" y="256875"/>
                  </a:lnTo>
                  <a:lnTo>
                    <a:pt x="269829" y="257369"/>
                  </a:lnTo>
                  <a:lnTo>
                    <a:pt x="269838" y="257870"/>
                  </a:lnTo>
                  <a:lnTo>
                    <a:pt x="269829" y="258364"/>
                  </a:lnTo>
                  <a:lnTo>
                    <a:pt x="269812" y="258866"/>
                  </a:lnTo>
                  <a:lnTo>
                    <a:pt x="269786" y="259374"/>
                  </a:lnTo>
                  <a:lnTo>
                    <a:pt x="269751" y="259875"/>
                  </a:lnTo>
                  <a:lnTo>
                    <a:pt x="269717" y="260377"/>
                  </a:lnTo>
                  <a:lnTo>
                    <a:pt x="269622" y="261386"/>
                  </a:lnTo>
                  <a:lnTo>
                    <a:pt x="269518" y="262381"/>
                  </a:lnTo>
                  <a:lnTo>
                    <a:pt x="269466" y="262301"/>
                  </a:lnTo>
                  <a:lnTo>
                    <a:pt x="269406" y="262222"/>
                  </a:lnTo>
                  <a:lnTo>
                    <a:pt x="269346" y="262149"/>
                  </a:lnTo>
                  <a:lnTo>
                    <a:pt x="269268" y="262076"/>
                  </a:lnTo>
                  <a:lnTo>
                    <a:pt x="269190" y="262011"/>
                  </a:lnTo>
                  <a:lnTo>
                    <a:pt x="269104" y="261946"/>
                  </a:lnTo>
                  <a:lnTo>
                    <a:pt x="269018" y="261887"/>
                  </a:lnTo>
                  <a:lnTo>
                    <a:pt x="268914" y="261837"/>
                  </a:lnTo>
                  <a:lnTo>
                    <a:pt x="268811" y="261786"/>
                  </a:lnTo>
                  <a:lnTo>
                    <a:pt x="268699" y="261742"/>
                  </a:lnTo>
                  <a:lnTo>
                    <a:pt x="268578" y="261706"/>
                  </a:lnTo>
                  <a:lnTo>
                    <a:pt x="268457" y="261669"/>
                  </a:lnTo>
                  <a:lnTo>
                    <a:pt x="268319" y="261648"/>
                  </a:lnTo>
                  <a:lnTo>
                    <a:pt x="268181" y="261626"/>
                  </a:lnTo>
                  <a:lnTo>
                    <a:pt x="268034" y="261619"/>
                  </a:lnTo>
                  <a:lnTo>
                    <a:pt x="267879" y="261611"/>
                  </a:lnTo>
                  <a:lnTo>
                    <a:pt x="265117" y="261640"/>
                  </a:lnTo>
                  <a:lnTo>
                    <a:pt x="262356" y="261684"/>
                  </a:lnTo>
                  <a:lnTo>
                    <a:pt x="259578" y="261735"/>
                  </a:lnTo>
                  <a:lnTo>
                    <a:pt x="256799" y="261808"/>
                  </a:lnTo>
                  <a:lnTo>
                    <a:pt x="254012" y="261880"/>
                  </a:lnTo>
                  <a:lnTo>
                    <a:pt x="251216" y="261967"/>
                  </a:lnTo>
                  <a:lnTo>
                    <a:pt x="248429" y="262069"/>
                  </a:lnTo>
                  <a:lnTo>
                    <a:pt x="245633" y="262185"/>
                  </a:lnTo>
                  <a:lnTo>
                    <a:pt x="242837" y="262309"/>
                  </a:lnTo>
                  <a:lnTo>
                    <a:pt x="240050" y="262439"/>
                  </a:lnTo>
                  <a:lnTo>
                    <a:pt x="237254" y="262585"/>
                  </a:lnTo>
                  <a:lnTo>
                    <a:pt x="234476" y="262745"/>
                  </a:lnTo>
                  <a:lnTo>
                    <a:pt x="231697" y="262912"/>
                  </a:lnTo>
                  <a:lnTo>
                    <a:pt x="228927" y="263093"/>
                  </a:lnTo>
                  <a:lnTo>
                    <a:pt x="226158" y="263282"/>
                  </a:lnTo>
                  <a:lnTo>
                    <a:pt x="223405" y="263485"/>
                  </a:lnTo>
                  <a:lnTo>
                    <a:pt x="223508" y="262955"/>
                  </a:lnTo>
                  <a:lnTo>
                    <a:pt x="223629" y="262439"/>
                  </a:lnTo>
                  <a:lnTo>
                    <a:pt x="223750" y="261924"/>
                  </a:lnTo>
                  <a:lnTo>
                    <a:pt x="223888" y="261423"/>
                  </a:lnTo>
                  <a:lnTo>
                    <a:pt x="224035" y="260929"/>
                  </a:lnTo>
                  <a:lnTo>
                    <a:pt x="224190" y="260435"/>
                  </a:lnTo>
                  <a:lnTo>
                    <a:pt x="224363" y="259955"/>
                  </a:lnTo>
                  <a:lnTo>
                    <a:pt x="224544" y="259483"/>
                  </a:lnTo>
                  <a:lnTo>
                    <a:pt x="224734" y="259018"/>
                  </a:lnTo>
                  <a:lnTo>
                    <a:pt x="224932" y="258561"/>
                  </a:lnTo>
                  <a:lnTo>
                    <a:pt x="225148" y="258117"/>
                  </a:lnTo>
                  <a:lnTo>
                    <a:pt x="225372" y="257674"/>
                  </a:lnTo>
                  <a:lnTo>
                    <a:pt x="225597" y="257238"/>
                  </a:lnTo>
                  <a:lnTo>
                    <a:pt x="225847" y="256817"/>
                  </a:lnTo>
                  <a:lnTo>
                    <a:pt x="226097" y="256396"/>
                  </a:lnTo>
                  <a:lnTo>
                    <a:pt x="226356" y="255989"/>
                  </a:lnTo>
                  <a:lnTo>
                    <a:pt x="226632" y="255582"/>
                  </a:lnTo>
                  <a:lnTo>
                    <a:pt x="226917" y="255190"/>
                  </a:lnTo>
                  <a:lnTo>
                    <a:pt x="227202" y="254805"/>
                  </a:lnTo>
                  <a:lnTo>
                    <a:pt x="227504" y="254427"/>
                  </a:lnTo>
                  <a:lnTo>
                    <a:pt x="227814" y="254057"/>
                  </a:lnTo>
                  <a:lnTo>
                    <a:pt x="228134" y="253694"/>
                  </a:lnTo>
                  <a:lnTo>
                    <a:pt x="228470" y="253338"/>
                  </a:lnTo>
                  <a:lnTo>
                    <a:pt x="228807" y="252989"/>
                  </a:lnTo>
                  <a:lnTo>
                    <a:pt x="229152" y="252648"/>
                  </a:lnTo>
                  <a:lnTo>
                    <a:pt x="229514" y="252314"/>
                  </a:lnTo>
                  <a:lnTo>
                    <a:pt x="229877" y="251994"/>
                  </a:lnTo>
                  <a:lnTo>
                    <a:pt x="230256" y="251674"/>
                  </a:lnTo>
                  <a:lnTo>
                    <a:pt x="230636" y="251362"/>
                  </a:lnTo>
                  <a:lnTo>
                    <a:pt x="231024" y="251064"/>
                  </a:lnTo>
                  <a:lnTo>
                    <a:pt x="231430" y="250774"/>
                  </a:lnTo>
                  <a:lnTo>
                    <a:pt x="231835" y="250483"/>
                  </a:lnTo>
                  <a:lnTo>
                    <a:pt x="232258" y="250207"/>
                  </a:lnTo>
                  <a:lnTo>
                    <a:pt x="232681" y="249938"/>
                  </a:lnTo>
                  <a:lnTo>
                    <a:pt x="233113" y="249677"/>
                  </a:lnTo>
                  <a:lnTo>
                    <a:pt x="233553" y="249422"/>
                  </a:lnTo>
                  <a:lnTo>
                    <a:pt x="234010" y="249176"/>
                  </a:lnTo>
                  <a:lnTo>
                    <a:pt x="234467" y="248936"/>
                  </a:lnTo>
                  <a:lnTo>
                    <a:pt x="234933" y="248703"/>
                  </a:lnTo>
                  <a:lnTo>
                    <a:pt x="235399" y="248478"/>
                  </a:lnTo>
                  <a:lnTo>
                    <a:pt x="235882" y="248260"/>
                  </a:lnTo>
                  <a:lnTo>
                    <a:pt x="236374" y="248050"/>
                  </a:lnTo>
                  <a:lnTo>
                    <a:pt x="236866" y="247853"/>
                  </a:lnTo>
                  <a:lnTo>
                    <a:pt x="237367" y="247657"/>
                  </a:lnTo>
                  <a:lnTo>
                    <a:pt x="237884" y="247476"/>
                  </a:lnTo>
                  <a:lnTo>
                    <a:pt x="238402" y="247294"/>
                  </a:lnTo>
                  <a:lnTo>
                    <a:pt x="238920" y="247127"/>
                  </a:lnTo>
                  <a:lnTo>
                    <a:pt x="239455" y="246960"/>
                  </a:lnTo>
                  <a:lnTo>
                    <a:pt x="239990" y="246807"/>
                  </a:lnTo>
                  <a:lnTo>
                    <a:pt x="240533" y="246662"/>
                  </a:lnTo>
                  <a:lnTo>
                    <a:pt x="241086" y="246524"/>
                  </a:lnTo>
                  <a:lnTo>
                    <a:pt x="241647" y="246393"/>
                  </a:lnTo>
                  <a:lnTo>
                    <a:pt x="242207" y="246270"/>
                  </a:lnTo>
                  <a:lnTo>
                    <a:pt x="242777" y="246154"/>
                  </a:lnTo>
                  <a:lnTo>
                    <a:pt x="243355" y="246045"/>
                  </a:lnTo>
                  <a:lnTo>
                    <a:pt x="243942" y="245943"/>
                  </a:lnTo>
                  <a:lnTo>
                    <a:pt x="244529" y="245849"/>
                  </a:lnTo>
                  <a:lnTo>
                    <a:pt x="245124" y="245761"/>
                  </a:lnTo>
                  <a:lnTo>
                    <a:pt x="245719" y="245682"/>
                  </a:lnTo>
                  <a:lnTo>
                    <a:pt x="246332" y="245616"/>
                  </a:lnTo>
                  <a:lnTo>
                    <a:pt x="246945" y="245551"/>
                  </a:lnTo>
                  <a:lnTo>
                    <a:pt x="247557" y="245493"/>
                  </a:lnTo>
                  <a:lnTo>
                    <a:pt x="248179" y="245449"/>
                  </a:lnTo>
                  <a:lnTo>
                    <a:pt x="248809" y="245406"/>
                  </a:lnTo>
                  <a:lnTo>
                    <a:pt x="249775" y="245362"/>
                  </a:lnTo>
                  <a:lnTo>
                    <a:pt x="250750" y="245326"/>
                  </a:lnTo>
                  <a:lnTo>
                    <a:pt x="251751" y="245304"/>
                  </a:lnTo>
                  <a:lnTo>
                    <a:pt x="252252" y="245297"/>
                  </a:lnTo>
                  <a:close/>
                  <a:moveTo>
                    <a:pt x="157151" y="1"/>
                  </a:moveTo>
                  <a:lnTo>
                    <a:pt x="156832" y="8"/>
                  </a:lnTo>
                  <a:lnTo>
                    <a:pt x="156513" y="23"/>
                  </a:lnTo>
                  <a:lnTo>
                    <a:pt x="156202" y="52"/>
                  </a:lnTo>
                  <a:lnTo>
                    <a:pt x="155892" y="95"/>
                  </a:lnTo>
                  <a:lnTo>
                    <a:pt x="155581" y="146"/>
                  </a:lnTo>
                  <a:lnTo>
                    <a:pt x="155279" y="211"/>
                  </a:lnTo>
                  <a:lnTo>
                    <a:pt x="154986" y="291"/>
                  </a:lnTo>
                  <a:lnTo>
                    <a:pt x="154692" y="378"/>
                  </a:lnTo>
                  <a:lnTo>
                    <a:pt x="154399" y="473"/>
                  </a:lnTo>
                  <a:lnTo>
                    <a:pt x="154123" y="589"/>
                  </a:lnTo>
                  <a:lnTo>
                    <a:pt x="153847" y="713"/>
                  </a:lnTo>
                  <a:lnTo>
                    <a:pt x="153579" y="843"/>
                  </a:lnTo>
                  <a:lnTo>
                    <a:pt x="153320" y="989"/>
                  </a:lnTo>
                  <a:lnTo>
                    <a:pt x="153070" y="1141"/>
                  </a:lnTo>
                  <a:lnTo>
                    <a:pt x="152828" y="1308"/>
                  </a:lnTo>
                  <a:lnTo>
                    <a:pt x="152595" y="1483"/>
                  </a:lnTo>
                  <a:lnTo>
                    <a:pt x="152371" y="1664"/>
                  </a:lnTo>
                  <a:lnTo>
                    <a:pt x="152164" y="1860"/>
                  </a:lnTo>
                  <a:lnTo>
                    <a:pt x="151965" y="2071"/>
                  </a:lnTo>
                  <a:lnTo>
                    <a:pt x="151776" y="2289"/>
                  </a:lnTo>
                  <a:lnTo>
                    <a:pt x="151603" y="2514"/>
                  </a:lnTo>
                  <a:lnTo>
                    <a:pt x="151439" y="2747"/>
                  </a:lnTo>
                  <a:lnTo>
                    <a:pt x="151284" y="2993"/>
                  </a:lnTo>
                  <a:lnTo>
                    <a:pt x="151146" y="3248"/>
                  </a:lnTo>
                  <a:lnTo>
                    <a:pt x="151025" y="3509"/>
                  </a:lnTo>
                  <a:lnTo>
                    <a:pt x="150921" y="3778"/>
                  </a:lnTo>
                  <a:lnTo>
                    <a:pt x="150835" y="4047"/>
                  </a:lnTo>
                  <a:lnTo>
                    <a:pt x="150766" y="4308"/>
                  </a:lnTo>
                  <a:lnTo>
                    <a:pt x="150714" y="4577"/>
                  </a:lnTo>
                  <a:lnTo>
                    <a:pt x="150671" y="4853"/>
                  </a:lnTo>
                  <a:lnTo>
                    <a:pt x="150645" y="5122"/>
                  </a:lnTo>
                  <a:lnTo>
                    <a:pt x="150628" y="5398"/>
                  </a:lnTo>
                  <a:lnTo>
                    <a:pt x="150637" y="5674"/>
                  </a:lnTo>
                  <a:lnTo>
                    <a:pt x="150645" y="5943"/>
                  </a:lnTo>
                  <a:lnTo>
                    <a:pt x="150680" y="6219"/>
                  </a:lnTo>
                  <a:lnTo>
                    <a:pt x="150723" y="6495"/>
                  </a:lnTo>
                  <a:lnTo>
                    <a:pt x="150775" y="6763"/>
                  </a:lnTo>
                  <a:lnTo>
                    <a:pt x="150844" y="7032"/>
                  </a:lnTo>
                  <a:lnTo>
                    <a:pt x="150930" y="7294"/>
                  </a:lnTo>
                  <a:lnTo>
                    <a:pt x="151025" y="7555"/>
                  </a:lnTo>
                  <a:lnTo>
                    <a:pt x="151128" y="7817"/>
                  </a:lnTo>
                  <a:lnTo>
                    <a:pt x="151249" y="8071"/>
                  </a:lnTo>
                  <a:lnTo>
                    <a:pt x="151387" y="8318"/>
                  </a:lnTo>
                  <a:lnTo>
                    <a:pt x="151534" y="8565"/>
                  </a:lnTo>
                  <a:lnTo>
                    <a:pt x="151689" y="8805"/>
                  </a:lnTo>
                  <a:lnTo>
                    <a:pt x="151862" y="9030"/>
                  </a:lnTo>
                  <a:lnTo>
                    <a:pt x="152043" y="9255"/>
                  </a:lnTo>
                  <a:lnTo>
                    <a:pt x="152233" y="9473"/>
                  </a:lnTo>
                  <a:lnTo>
                    <a:pt x="152440" y="9684"/>
                  </a:lnTo>
                  <a:lnTo>
                    <a:pt x="152656" y="9887"/>
                  </a:lnTo>
                  <a:lnTo>
                    <a:pt x="152889" y="10076"/>
                  </a:lnTo>
                  <a:lnTo>
                    <a:pt x="153122" y="10257"/>
                  </a:lnTo>
                  <a:lnTo>
                    <a:pt x="153372" y="10425"/>
                  </a:lnTo>
                  <a:lnTo>
                    <a:pt x="153639" y="10592"/>
                  </a:lnTo>
                  <a:lnTo>
                    <a:pt x="153907" y="10737"/>
                  </a:lnTo>
                  <a:lnTo>
                    <a:pt x="154192" y="10875"/>
                  </a:lnTo>
                  <a:lnTo>
                    <a:pt x="154485" y="10998"/>
                  </a:lnTo>
                  <a:lnTo>
                    <a:pt x="154787" y="11115"/>
                  </a:lnTo>
                  <a:lnTo>
                    <a:pt x="154891" y="11151"/>
                  </a:lnTo>
                  <a:lnTo>
                    <a:pt x="154986" y="11173"/>
                  </a:lnTo>
                  <a:lnTo>
                    <a:pt x="155089" y="11194"/>
                  </a:lnTo>
                  <a:lnTo>
                    <a:pt x="155184" y="11209"/>
                  </a:lnTo>
                  <a:lnTo>
                    <a:pt x="155270" y="11224"/>
                  </a:lnTo>
                  <a:lnTo>
                    <a:pt x="155452" y="11224"/>
                  </a:lnTo>
                  <a:lnTo>
                    <a:pt x="155538" y="11209"/>
                  </a:lnTo>
                  <a:lnTo>
                    <a:pt x="155616" y="11202"/>
                  </a:lnTo>
                  <a:lnTo>
                    <a:pt x="155702" y="11180"/>
                  </a:lnTo>
                  <a:lnTo>
                    <a:pt x="155779" y="11158"/>
                  </a:lnTo>
                  <a:lnTo>
                    <a:pt x="155857" y="11129"/>
                  </a:lnTo>
                  <a:lnTo>
                    <a:pt x="155926" y="11100"/>
                  </a:lnTo>
                  <a:lnTo>
                    <a:pt x="155995" y="11064"/>
                  </a:lnTo>
                  <a:lnTo>
                    <a:pt x="156125" y="10984"/>
                  </a:lnTo>
                  <a:lnTo>
                    <a:pt x="156271" y="11964"/>
                  </a:lnTo>
                  <a:lnTo>
                    <a:pt x="156427" y="12952"/>
                  </a:lnTo>
                  <a:lnTo>
                    <a:pt x="156582" y="13933"/>
                  </a:lnTo>
                  <a:lnTo>
                    <a:pt x="156755" y="14921"/>
                  </a:lnTo>
                  <a:lnTo>
                    <a:pt x="156936" y="15909"/>
                  </a:lnTo>
                  <a:lnTo>
                    <a:pt x="157117" y="16889"/>
                  </a:lnTo>
                  <a:lnTo>
                    <a:pt x="157497" y="18858"/>
                  </a:lnTo>
                  <a:lnTo>
                    <a:pt x="157022" y="18916"/>
                  </a:lnTo>
                  <a:lnTo>
                    <a:pt x="156565" y="18974"/>
                  </a:lnTo>
                  <a:lnTo>
                    <a:pt x="156125" y="19040"/>
                  </a:lnTo>
                  <a:lnTo>
                    <a:pt x="155702" y="19112"/>
                  </a:lnTo>
                  <a:lnTo>
                    <a:pt x="155339" y="19192"/>
                  </a:lnTo>
                  <a:lnTo>
                    <a:pt x="154977" y="19287"/>
                  </a:lnTo>
                  <a:lnTo>
                    <a:pt x="154623" y="19395"/>
                  </a:lnTo>
                  <a:lnTo>
                    <a:pt x="154269" y="19519"/>
                  </a:lnTo>
                  <a:lnTo>
                    <a:pt x="153924" y="19650"/>
                  </a:lnTo>
                  <a:lnTo>
                    <a:pt x="153588" y="19795"/>
                  </a:lnTo>
                  <a:lnTo>
                    <a:pt x="153260" y="19955"/>
                  </a:lnTo>
                  <a:lnTo>
                    <a:pt x="152941" y="20122"/>
                  </a:lnTo>
                  <a:lnTo>
                    <a:pt x="152621" y="20303"/>
                  </a:lnTo>
                  <a:lnTo>
                    <a:pt x="152319" y="20492"/>
                  </a:lnTo>
                  <a:lnTo>
                    <a:pt x="152017" y="20688"/>
                  </a:lnTo>
                  <a:lnTo>
                    <a:pt x="151732" y="20892"/>
                  </a:lnTo>
                  <a:lnTo>
                    <a:pt x="151456" y="21110"/>
                  </a:lnTo>
                  <a:lnTo>
                    <a:pt x="151197" y="21335"/>
                  </a:lnTo>
                  <a:lnTo>
                    <a:pt x="150947" y="21567"/>
                  </a:lnTo>
                  <a:lnTo>
                    <a:pt x="150706" y="21807"/>
                  </a:lnTo>
                  <a:lnTo>
                    <a:pt x="150481" y="22054"/>
                  </a:lnTo>
                  <a:lnTo>
                    <a:pt x="150266" y="22308"/>
                  </a:lnTo>
                  <a:lnTo>
                    <a:pt x="150067" y="22570"/>
                  </a:lnTo>
                  <a:lnTo>
                    <a:pt x="149886" y="22831"/>
                  </a:lnTo>
                  <a:lnTo>
                    <a:pt x="149722" y="23100"/>
                  </a:lnTo>
                  <a:lnTo>
                    <a:pt x="149567" y="23376"/>
                  </a:lnTo>
                  <a:lnTo>
                    <a:pt x="149437" y="23659"/>
                  </a:lnTo>
                  <a:lnTo>
                    <a:pt x="149316" y="23943"/>
                  </a:lnTo>
                  <a:lnTo>
                    <a:pt x="149221" y="24226"/>
                  </a:lnTo>
                  <a:lnTo>
                    <a:pt x="149144" y="24517"/>
                  </a:lnTo>
                  <a:lnTo>
                    <a:pt x="149083" y="24807"/>
                  </a:lnTo>
                  <a:lnTo>
                    <a:pt x="149040" y="25105"/>
                  </a:lnTo>
                  <a:lnTo>
                    <a:pt x="149032" y="25250"/>
                  </a:lnTo>
                  <a:lnTo>
                    <a:pt x="149023" y="25395"/>
                  </a:lnTo>
                  <a:lnTo>
                    <a:pt x="149014" y="25548"/>
                  </a:lnTo>
                  <a:lnTo>
                    <a:pt x="149023" y="25693"/>
                  </a:lnTo>
                  <a:lnTo>
                    <a:pt x="149032" y="25846"/>
                  </a:lnTo>
                  <a:lnTo>
                    <a:pt x="149049" y="25991"/>
                  </a:lnTo>
                  <a:lnTo>
                    <a:pt x="149066" y="26144"/>
                  </a:lnTo>
                  <a:lnTo>
                    <a:pt x="149092" y="26289"/>
                  </a:lnTo>
                  <a:lnTo>
                    <a:pt x="148428" y="26383"/>
                  </a:lnTo>
                  <a:lnTo>
                    <a:pt x="147763" y="26478"/>
                  </a:lnTo>
                  <a:lnTo>
                    <a:pt x="147107" y="26579"/>
                  </a:lnTo>
                  <a:lnTo>
                    <a:pt x="146443" y="26688"/>
                  </a:lnTo>
                  <a:lnTo>
                    <a:pt x="145131" y="26914"/>
                  </a:lnTo>
                  <a:lnTo>
                    <a:pt x="143828" y="27153"/>
                  </a:lnTo>
                  <a:lnTo>
                    <a:pt x="142525" y="27408"/>
                  </a:lnTo>
                  <a:lnTo>
                    <a:pt x="141240" y="27684"/>
                  </a:lnTo>
                  <a:lnTo>
                    <a:pt x="139954" y="27967"/>
                  </a:lnTo>
                  <a:lnTo>
                    <a:pt x="138677" y="28272"/>
                  </a:lnTo>
                  <a:lnTo>
                    <a:pt x="137408" y="28592"/>
                  </a:lnTo>
                  <a:lnTo>
                    <a:pt x="136140" y="28933"/>
                  </a:lnTo>
                  <a:lnTo>
                    <a:pt x="134889" y="29282"/>
                  </a:lnTo>
                  <a:lnTo>
                    <a:pt x="133637" y="29652"/>
                  </a:lnTo>
                  <a:lnTo>
                    <a:pt x="132404" y="30037"/>
                  </a:lnTo>
                  <a:lnTo>
                    <a:pt x="131170" y="30429"/>
                  </a:lnTo>
                  <a:lnTo>
                    <a:pt x="129953" y="30843"/>
                  </a:lnTo>
                  <a:lnTo>
                    <a:pt x="128736" y="31272"/>
                  </a:lnTo>
                  <a:lnTo>
                    <a:pt x="127528" y="31715"/>
                  </a:lnTo>
                  <a:lnTo>
                    <a:pt x="126337" y="32180"/>
                  </a:lnTo>
                  <a:lnTo>
                    <a:pt x="125147" y="32652"/>
                  </a:lnTo>
                  <a:lnTo>
                    <a:pt x="123964" y="33139"/>
                  </a:lnTo>
                  <a:lnTo>
                    <a:pt x="122799" y="33640"/>
                  </a:lnTo>
                  <a:lnTo>
                    <a:pt x="121635" y="34156"/>
                  </a:lnTo>
                  <a:lnTo>
                    <a:pt x="120487" y="34686"/>
                  </a:lnTo>
                  <a:lnTo>
                    <a:pt x="119339" y="35231"/>
                  </a:lnTo>
                  <a:lnTo>
                    <a:pt x="118209" y="35783"/>
                  </a:lnTo>
                  <a:lnTo>
                    <a:pt x="117087" y="36357"/>
                  </a:lnTo>
                  <a:lnTo>
                    <a:pt x="115974" y="36945"/>
                  </a:lnTo>
                  <a:lnTo>
                    <a:pt x="114869" y="37541"/>
                  </a:lnTo>
                  <a:lnTo>
                    <a:pt x="113782" y="38151"/>
                  </a:lnTo>
                  <a:lnTo>
                    <a:pt x="112695" y="38776"/>
                  </a:lnTo>
                  <a:lnTo>
                    <a:pt x="111625" y="39415"/>
                  </a:lnTo>
                  <a:lnTo>
                    <a:pt x="110564" y="40069"/>
                  </a:lnTo>
                  <a:lnTo>
                    <a:pt x="109511" y="40730"/>
                  </a:lnTo>
                  <a:lnTo>
                    <a:pt x="108467" y="41405"/>
                  </a:lnTo>
                  <a:lnTo>
                    <a:pt x="107440" y="42095"/>
                  </a:lnTo>
                  <a:lnTo>
                    <a:pt x="106422" y="42800"/>
                  </a:lnTo>
                  <a:lnTo>
                    <a:pt x="105412" y="43512"/>
                  </a:lnTo>
                  <a:lnTo>
                    <a:pt x="104420" y="44238"/>
                  </a:lnTo>
                  <a:lnTo>
                    <a:pt x="103436" y="44972"/>
                  </a:lnTo>
                  <a:lnTo>
                    <a:pt x="102461" y="45727"/>
                  </a:lnTo>
                  <a:lnTo>
                    <a:pt x="101503" y="46483"/>
                  </a:lnTo>
                  <a:lnTo>
                    <a:pt x="100545" y="47260"/>
                  </a:lnTo>
                  <a:lnTo>
                    <a:pt x="99613" y="48044"/>
                  </a:lnTo>
                  <a:lnTo>
                    <a:pt x="98690" y="48843"/>
                  </a:lnTo>
                  <a:lnTo>
                    <a:pt x="97775" y="49650"/>
                  </a:lnTo>
                  <a:lnTo>
                    <a:pt x="96869" y="50463"/>
                  </a:lnTo>
                  <a:lnTo>
                    <a:pt x="95981" y="51299"/>
                  </a:lnTo>
                  <a:lnTo>
                    <a:pt x="95109" y="52134"/>
                  </a:lnTo>
                  <a:lnTo>
                    <a:pt x="94246" y="52984"/>
                  </a:lnTo>
                  <a:lnTo>
                    <a:pt x="93392" y="53848"/>
                  </a:lnTo>
                  <a:lnTo>
                    <a:pt x="92555" y="54720"/>
                  </a:lnTo>
                  <a:lnTo>
                    <a:pt x="91726" y="55606"/>
                  </a:lnTo>
                  <a:lnTo>
                    <a:pt x="90915" y="56500"/>
                  </a:lnTo>
                  <a:lnTo>
                    <a:pt x="90121" y="57400"/>
                  </a:lnTo>
                  <a:lnTo>
                    <a:pt x="89336" y="58316"/>
                  </a:lnTo>
                  <a:lnTo>
                    <a:pt x="88568" y="59238"/>
                  </a:lnTo>
                  <a:lnTo>
                    <a:pt x="87809" y="60168"/>
                  </a:lnTo>
                  <a:lnTo>
                    <a:pt x="87067" y="61112"/>
                  </a:lnTo>
                  <a:lnTo>
                    <a:pt x="86333" y="62064"/>
                  </a:lnTo>
                  <a:lnTo>
                    <a:pt x="85617" y="63023"/>
                  </a:lnTo>
                  <a:lnTo>
                    <a:pt x="84918" y="63989"/>
                  </a:lnTo>
                  <a:lnTo>
                    <a:pt x="84236" y="64969"/>
                  </a:lnTo>
                  <a:lnTo>
                    <a:pt x="83563" y="65957"/>
                  </a:lnTo>
                  <a:lnTo>
                    <a:pt x="82908" y="66952"/>
                  </a:lnTo>
                  <a:lnTo>
                    <a:pt x="82485" y="66800"/>
                  </a:lnTo>
                  <a:lnTo>
                    <a:pt x="82045" y="66655"/>
                  </a:lnTo>
                  <a:lnTo>
                    <a:pt x="81605" y="66509"/>
                  </a:lnTo>
                  <a:lnTo>
                    <a:pt x="81139" y="66371"/>
                  </a:lnTo>
                  <a:lnTo>
                    <a:pt x="80673" y="66233"/>
                  </a:lnTo>
                  <a:lnTo>
                    <a:pt x="80198" y="66110"/>
                  </a:lnTo>
                  <a:lnTo>
                    <a:pt x="79706" y="65986"/>
                  </a:lnTo>
                  <a:lnTo>
                    <a:pt x="79214" y="65870"/>
                  </a:lnTo>
                  <a:lnTo>
                    <a:pt x="78705" y="65761"/>
                  </a:lnTo>
                  <a:lnTo>
                    <a:pt x="78196" y="65659"/>
                  </a:lnTo>
                  <a:lnTo>
                    <a:pt x="77678" y="65565"/>
                  </a:lnTo>
                  <a:lnTo>
                    <a:pt x="77152" y="65471"/>
                  </a:lnTo>
                  <a:lnTo>
                    <a:pt x="76617" y="65391"/>
                  </a:lnTo>
                  <a:lnTo>
                    <a:pt x="76082" y="65318"/>
                  </a:lnTo>
                  <a:lnTo>
                    <a:pt x="75547" y="65245"/>
                  </a:lnTo>
                  <a:lnTo>
                    <a:pt x="74995" y="65187"/>
                  </a:lnTo>
                  <a:lnTo>
                    <a:pt x="74451" y="65129"/>
                  </a:lnTo>
                  <a:lnTo>
                    <a:pt x="73899" y="65086"/>
                  </a:lnTo>
                  <a:lnTo>
                    <a:pt x="73338" y="65042"/>
                  </a:lnTo>
                  <a:lnTo>
                    <a:pt x="72786" y="65013"/>
                  </a:lnTo>
                  <a:lnTo>
                    <a:pt x="72225" y="64984"/>
                  </a:lnTo>
                  <a:lnTo>
                    <a:pt x="71664" y="64969"/>
                  </a:lnTo>
                  <a:lnTo>
                    <a:pt x="71103" y="64962"/>
                  </a:lnTo>
                  <a:lnTo>
                    <a:pt x="70542" y="64962"/>
                  </a:lnTo>
                  <a:lnTo>
                    <a:pt x="69990" y="64969"/>
                  </a:lnTo>
                  <a:lnTo>
                    <a:pt x="69429" y="64991"/>
                  </a:lnTo>
                  <a:lnTo>
                    <a:pt x="68877" y="65013"/>
                  </a:lnTo>
                  <a:lnTo>
                    <a:pt x="68325" y="65049"/>
                  </a:lnTo>
                  <a:lnTo>
                    <a:pt x="67772" y="65093"/>
                  </a:lnTo>
                  <a:lnTo>
                    <a:pt x="67229" y="65144"/>
                  </a:lnTo>
                  <a:lnTo>
                    <a:pt x="66685" y="65209"/>
                  </a:lnTo>
                  <a:lnTo>
                    <a:pt x="66150" y="65282"/>
                  </a:lnTo>
                  <a:lnTo>
                    <a:pt x="65615" y="65362"/>
                  </a:lnTo>
                  <a:lnTo>
                    <a:pt x="65089" y="65449"/>
                  </a:lnTo>
                  <a:lnTo>
                    <a:pt x="64571" y="65551"/>
                  </a:lnTo>
                  <a:lnTo>
                    <a:pt x="64053" y="65659"/>
                  </a:lnTo>
                  <a:lnTo>
                    <a:pt x="63553" y="65783"/>
                  </a:lnTo>
                  <a:lnTo>
                    <a:pt x="63052" y="65914"/>
                  </a:lnTo>
                  <a:lnTo>
                    <a:pt x="62569" y="66052"/>
                  </a:lnTo>
                  <a:lnTo>
                    <a:pt x="62086" y="66204"/>
                  </a:lnTo>
                  <a:lnTo>
                    <a:pt x="61620" y="66364"/>
                  </a:lnTo>
                  <a:lnTo>
                    <a:pt x="61163" y="66538"/>
                  </a:lnTo>
                  <a:lnTo>
                    <a:pt x="60714" y="66720"/>
                  </a:lnTo>
                  <a:lnTo>
                    <a:pt x="60274" y="66916"/>
                  </a:lnTo>
                  <a:lnTo>
                    <a:pt x="59851" y="67120"/>
                  </a:lnTo>
                  <a:lnTo>
                    <a:pt x="59437" y="67337"/>
                  </a:lnTo>
                  <a:lnTo>
                    <a:pt x="59040" y="67563"/>
                  </a:lnTo>
                  <a:lnTo>
                    <a:pt x="58652" y="67802"/>
                  </a:lnTo>
                  <a:lnTo>
                    <a:pt x="58280" y="68057"/>
                  </a:lnTo>
                  <a:lnTo>
                    <a:pt x="57927" y="68318"/>
                  </a:lnTo>
                  <a:lnTo>
                    <a:pt x="57754" y="68456"/>
                  </a:lnTo>
                  <a:lnTo>
                    <a:pt x="57590" y="68594"/>
                  </a:lnTo>
                  <a:lnTo>
                    <a:pt x="57426" y="68732"/>
                  </a:lnTo>
                  <a:lnTo>
                    <a:pt x="57262" y="68877"/>
                  </a:lnTo>
                  <a:lnTo>
                    <a:pt x="57107" y="69030"/>
                  </a:lnTo>
                  <a:lnTo>
                    <a:pt x="56952" y="69175"/>
                  </a:lnTo>
                  <a:lnTo>
                    <a:pt x="56805" y="69335"/>
                  </a:lnTo>
                  <a:lnTo>
                    <a:pt x="56667" y="69488"/>
                  </a:lnTo>
                  <a:lnTo>
                    <a:pt x="56529" y="69647"/>
                  </a:lnTo>
                  <a:lnTo>
                    <a:pt x="56391" y="69814"/>
                  </a:lnTo>
                  <a:lnTo>
                    <a:pt x="56261" y="69982"/>
                  </a:lnTo>
                  <a:lnTo>
                    <a:pt x="56140" y="70149"/>
                  </a:lnTo>
                  <a:lnTo>
                    <a:pt x="56020" y="70323"/>
                  </a:lnTo>
                  <a:lnTo>
                    <a:pt x="55899" y="70497"/>
                  </a:lnTo>
                  <a:lnTo>
                    <a:pt x="55787" y="70679"/>
                  </a:lnTo>
                  <a:lnTo>
                    <a:pt x="55683" y="70860"/>
                  </a:lnTo>
                  <a:lnTo>
                    <a:pt x="55588" y="71049"/>
                  </a:lnTo>
                  <a:lnTo>
                    <a:pt x="55485" y="71238"/>
                  </a:lnTo>
                  <a:lnTo>
                    <a:pt x="55398" y="71427"/>
                  </a:lnTo>
                  <a:lnTo>
                    <a:pt x="55312" y="71623"/>
                  </a:lnTo>
                  <a:lnTo>
                    <a:pt x="55234" y="71827"/>
                  </a:lnTo>
                  <a:lnTo>
                    <a:pt x="55157" y="72030"/>
                  </a:lnTo>
                  <a:lnTo>
                    <a:pt x="55088" y="72233"/>
                  </a:lnTo>
                  <a:lnTo>
                    <a:pt x="55027" y="72444"/>
                  </a:lnTo>
                  <a:lnTo>
                    <a:pt x="54967" y="72655"/>
                  </a:lnTo>
                  <a:lnTo>
                    <a:pt x="54915" y="72873"/>
                  </a:lnTo>
                  <a:lnTo>
                    <a:pt x="54863" y="73090"/>
                  </a:lnTo>
                  <a:lnTo>
                    <a:pt x="54820" y="73316"/>
                  </a:lnTo>
                  <a:lnTo>
                    <a:pt x="54760" y="73737"/>
                  </a:lnTo>
                  <a:lnTo>
                    <a:pt x="54717" y="74151"/>
                  </a:lnTo>
                  <a:lnTo>
                    <a:pt x="54691" y="74558"/>
                  </a:lnTo>
                  <a:lnTo>
                    <a:pt x="54682" y="74965"/>
                  </a:lnTo>
                  <a:lnTo>
                    <a:pt x="54682" y="75357"/>
                  </a:lnTo>
                  <a:lnTo>
                    <a:pt x="54708" y="75749"/>
                  </a:lnTo>
                  <a:lnTo>
                    <a:pt x="54743" y="76134"/>
                  </a:lnTo>
                  <a:lnTo>
                    <a:pt x="54803" y="76505"/>
                  </a:lnTo>
                  <a:lnTo>
                    <a:pt x="54872" y="76875"/>
                  </a:lnTo>
                  <a:lnTo>
                    <a:pt x="54958" y="77238"/>
                  </a:lnTo>
                  <a:lnTo>
                    <a:pt x="55053" y="77594"/>
                  </a:lnTo>
                  <a:lnTo>
                    <a:pt x="55174" y="77943"/>
                  </a:lnTo>
                  <a:lnTo>
                    <a:pt x="55303" y="78284"/>
                  </a:lnTo>
                  <a:lnTo>
                    <a:pt x="55442" y="78626"/>
                  </a:lnTo>
                  <a:lnTo>
                    <a:pt x="55597" y="78952"/>
                  </a:lnTo>
                  <a:lnTo>
                    <a:pt x="55769" y="79279"/>
                  </a:lnTo>
                  <a:lnTo>
                    <a:pt x="55951" y="79592"/>
                  </a:lnTo>
                  <a:lnTo>
                    <a:pt x="56149" y="79904"/>
                  </a:lnTo>
                  <a:lnTo>
                    <a:pt x="56356" y="80202"/>
                  </a:lnTo>
                  <a:lnTo>
                    <a:pt x="56572" y="80500"/>
                  </a:lnTo>
                  <a:lnTo>
                    <a:pt x="56805" y="80790"/>
                  </a:lnTo>
                  <a:lnTo>
                    <a:pt x="57047" y="81074"/>
                  </a:lnTo>
                  <a:lnTo>
                    <a:pt x="57297" y="81350"/>
                  </a:lnTo>
                  <a:lnTo>
                    <a:pt x="57564" y="81618"/>
                  </a:lnTo>
                  <a:lnTo>
                    <a:pt x="57840" y="81880"/>
                  </a:lnTo>
                  <a:lnTo>
                    <a:pt x="58125" y="82134"/>
                  </a:lnTo>
                  <a:lnTo>
                    <a:pt x="58419" y="82388"/>
                  </a:lnTo>
                  <a:lnTo>
                    <a:pt x="58721" y="82628"/>
                  </a:lnTo>
                  <a:lnTo>
                    <a:pt x="59040" y="82860"/>
                  </a:lnTo>
                  <a:lnTo>
                    <a:pt x="59359" y="83093"/>
                  </a:lnTo>
                  <a:lnTo>
                    <a:pt x="59687" y="83311"/>
                  </a:lnTo>
                  <a:lnTo>
                    <a:pt x="60032" y="83529"/>
                  </a:lnTo>
                  <a:lnTo>
                    <a:pt x="60377" y="83739"/>
                  </a:lnTo>
                  <a:lnTo>
                    <a:pt x="60731" y="83936"/>
                  </a:lnTo>
                  <a:lnTo>
                    <a:pt x="61094" y="84132"/>
                  </a:lnTo>
                  <a:lnTo>
                    <a:pt x="61456" y="84321"/>
                  </a:lnTo>
                  <a:lnTo>
                    <a:pt x="61836" y="84502"/>
                  </a:lnTo>
                  <a:lnTo>
                    <a:pt x="62215" y="84676"/>
                  </a:lnTo>
                  <a:lnTo>
                    <a:pt x="62604" y="84844"/>
                  </a:lnTo>
                  <a:lnTo>
                    <a:pt x="63001" y="85003"/>
                  </a:lnTo>
                  <a:lnTo>
                    <a:pt x="63397" y="85163"/>
                  </a:lnTo>
                  <a:lnTo>
                    <a:pt x="63803" y="85308"/>
                  </a:lnTo>
                  <a:lnTo>
                    <a:pt x="64209" y="85446"/>
                  </a:lnTo>
                  <a:lnTo>
                    <a:pt x="64623" y="85577"/>
                  </a:lnTo>
                  <a:lnTo>
                    <a:pt x="65037" y="85708"/>
                  </a:lnTo>
                  <a:lnTo>
                    <a:pt x="65460" y="85824"/>
                  </a:lnTo>
                  <a:lnTo>
                    <a:pt x="65891" y="85940"/>
                  </a:lnTo>
                  <a:lnTo>
                    <a:pt x="66314" y="86042"/>
                  </a:lnTo>
                  <a:lnTo>
                    <a:pt x="66746" y="86144"/>
                  </a:lnTo>
                  <a:lnTo>
                    <a:pt x="67177" y="86238"/>
                  </a:lnTo>
                  <a:lnTo>
                    <a:pt x="67617" y="86325"/>
                  </a:lnTo>
                  <a:lnTo>
                    <a:pt x="68057" y="86398"/>
                  </a:lnTo>
                  <a:lnTo>
                    <a:pt x="68489" y="86471"/>
                  </a:lnTo>
                  <a:lnTo>
                    <a:pt x="68929" y="86536"/>
                  </a:lnTo>
                  <a:lnTo>
                    <a:pt x="69377" y="86594"/>
                  </a:lnTo>
                  <a:lnTo>
                    <a:pt x="69817" y="86645"/>
                  </a:lnTo>
                  <a:lnTo>
                    <a:pt x="70258" y="86689"/>
                  </a:lnTo>
                  <a:lnTo>
                    <a:pt x="70706" y="86725"/>
                  </a:lnTo>
                  <a:lnTo>
                    <a:pt x="71146" y="86754"/>
                  </a:lnTo>
                  <a:lnTo>
                    <a:pt x="71586" y="86776"/>
                  </a:lnTo>
                  <a:lnTo>
                    <a:pt x="72026" y="86798"/>
                  </a:lnTo>
                  <a:lnTo>
                    <a:pt x="72467" y="86805"/>
                  </a:lnTo>
                  <a:lnTo>
                    <a:pt x="72907" y="86805"/>
                  </a:lnTo>
                  <a:lnTo>
                    <a:pt x="73338" y="86798"/>
                  </a:lnTo>
                  <a:lnTo>
                    <a:pt x="73338" y="86798"/>
                  </a:lnTo>
                  <a:lnTo>
                    <a:pt x="72967" y="87894"/>
                  </a:lnTo>
                  <a:lnTo>
                    <a:pt x="72605" y="88984"/>
                  </a:lnTo>
                  <a:lnTo>
                    <a:pt x="72259" y="90088"/>
                  </a:lnTo>
                  <a:lnTo>
                    <a:pt x="71914" y="91185"/>
                  </a:lnTo>
                  <a:lnTo>
                    <a:pt x="71586" y="92289"/>
                  </a:lnTo>
                  <a:lnTo>
                    <a:pt x="71267" y="93400"/>
                  </a:lnTo>
                  <a:lnTo>
                    <a:pt x="70956" y="94512"/>
                  </a:lnTo>
                  <a:lnTo>
                    <a:pt x="70663" y="95630"/>
                  </a:lnTo>
                  <a:lnTo>
                    <a:pt x="70370" y="96749"/>
                  </a:lnTo>
                  <a:lnTo>
                    <a:pt x="70094" y="97868"/>
                  </a:lnTo>
                  <a:lnTo>
                    <a:pt x="69826" y="98994"/>
                  </a:lnTo>
                  <a:lnTo>
                    <a:pt x="69567" y="100127"/>
                  </a:lnTo>
                  <a:lnTo>
                    <a:pt x="69326" y="101253"/>
                  </a:lnTo>
                  <a:lnTo>
                    <a:pt x="69084" y="102393"/>
                  </a:lnTo>
                  <a:lnTo>
                    <a:pt x="68860" y="103526"/>
                  </a:lnTo>
                  <a:lnTo>
                    <a:pt x="68635" y="104667"/>
                  </a:lnTo>
                  <a:lnTo>
                    <a:pt x="68428" y="105807"/>
                  </a:lnTo>
                  <a:lnTo>
                    <a:pt x="68230" y="106955"/>
                  </a:lnTo>
                  <a:lnTo>
                    <a:pt x="68031" y="108103"/>
                  </a:lnTo>
                  <a:lnTo>
                    <a:pt x="67850" y="109250"/>
                  </a:lnTo>
                  <a:lnTo>
                    <a:pt x="67677" y="110405"/>
                  </a:lnTo>
                  <a:lnTo>
                    <a:pt x="67514" y="111560"/>
                  </a:lnTo>
                  <a:lnTo>
                    <a:pt x="67358" y="112715"/>
                  </a:lnTo>
                  <a:lnTo>
                    <a:pt x="67211" y="113877"/>
                  </a:lnTo>
                  <a:lnTo>
                    <a:pt x="67073" y="115040"/>
                  </a:lnTo>
                  <a:lnTo>
                    <a:pt x="66944" y="116202"/>
                  </a:lnTo>
                  <a:lnTo>
                    <a:pt x="66823" y="117364"/>
                  </a:lnTo>
                  <a:lnTo>
                    <a:pt x="66711" y="118534"/>
                  </a:lnTo>
                  <a:lnTo>
                    <a:pt x="66599" y="119703"/>
                  </a:lnTo>
                  <a:lnTo>
                    <a:pt x="66504" y="120873"/>
                  </a:lnTo>
                  <a:lnTo>
                    <a:pt x="66418" y="122042"/>
                  </a:lnTo>
                  <a:lnTo>
                    <a:pt x="66331" y="123219"/>
                  </a:lnTo>
                  <a:lnTo>
                    <a:pt x="66262" y="124388"/>
                  </a:lnTo>
                  <a:lnTo>
                    <a:pt x="66193" y="125565"/>
                  </a:lnTo>
                  <a:lnTo>
                    <a:pt x="66133" y="126742"/>
                  </a:lnTo>
                  <a:lnTo>
                    <a:pt x="66081" y="127926"/>
                  </a:lnTo>
                  <a:lnTo>
                    <a:pt x="66038" y="129103"/>
                  </a:lnTo>
                  <a:lnTo>
                    <a:pt x="65995" y="130287"/>
                  </a:lnTo>
                  <a:lnTo>
                    <a:pt x="65969" y="131463"/>
                  </a:lnTo>
                  <a:lnTo>
                    <a:pt x="65943" y="132647"/>
                  </a:lnTo>
                  <a:lnTo>
                    <a:pt x="65926" y="133832"/>
                  </a:lnTo>
                  <a:lnTo>
                    <a:pt x="65917" y="135016"/>
                  </a:lnTo>
                  <a:lnTo>
                    <a:pt x="65909" y="136207"/>
                  </a:lnTo>
                  <a:lnTo>
                    <a:pt x="65917" y="137391"/>
                  </a:lnTo>
                  <a:lnTo>
                    <a:pt x="65926" y="138575"/>
                  </a:lnTo>
                  <a:lnTo>
                    <a:pt x="65943" y="139766"/>
                  </a:lnTo>
                  <a:lnTo>
                    <a:pt x="65960" y="140950"/>
                  </a:lnTo>
                  <a:lnTo>
                    <a:pt x="65986" y="142141"/>
                  </a:lnTo>
                  <a:lnTo>
                    <a:pt x="66021" y="143325"/>
                  </a:lnTo>
                  <a:lnTo>
                    <a:pt x="66064" y="144517"/>
                  </a:lnTo>
                  <a:lnTo>
                    <a:pt x="66107" y="145708"/>
                  </a:lnTo>
                  <a:lnTo>
                    <a:pt x="66159" y="146892"/>
                  </a:lnTo>
                  <a:lnTo>
                    <a:pt x="66211" y="148083"/>
                  </a:lnTo>
                  <a:lnTo>
                    <a:pt x="66271" y="149267"/>
                  </a:lnTo>
                  <a:lnTo>
                    <a:pt x="66340" y="150459"/>
                  </a:lnTo>
                  <a:lnTo>
                    <a:pt x="66409" y="151643"/>
                  </a:lnTo>
                  <a:lnTo>
                    <a:pt x="66573" y="154018"/>
                  </a:lnTo>
                  <a:lnTo>
                    <a:pt x="66746" y="156393"/>
                  </a:lnTo>
                  <a:lnTo>
                    <a:pt x="66944" y="158761"/>
                  </a:lnTo>
                  <a:lnTo>
                    <a:pt x="67160" y="161129"/>
                  </a:lnTo>
                  <a:lnTo>
                    <a:pt x="66444" y="161500"/>
                  </a:lnTo>
                  <a:lnTo>
                    <a:pt x="65736" y="161870"/>
                  </a:lnTo>
                  <a:lnTo>
                    <a:pt x="65028" y="162241"/>
                  </a:lnTo>
                  <a:lnTo>
                    <a:pt x="64329" y="162626"/>
                  </a:lnTo>
                  <a:lnTo>
                    <a:pt x="63630" y="163011"/>
                  </a:lnTo>
                  <a:lnTo>
                    <a:pt x="62932" y="163403"/>
                  </a:lnTo>
                  <a:lnTo>
                    <a:pt x="62241" y="163795"/>
                  </a:lnTo>
                  <a:lnTo>
                    <a:pt x="61560" y="164202"/>
                  </a:lnTo>
                  <a:lnTo>
                    <a:pt x="60878" y="164602"/>
                  </a:lnTo>
                  <a:lnTo>
                    <a:pt x="60196" y="165016"/>
                  </a:lnTo>
                  <a:lnTo>
                    <a:pt x="59523" y="165430"/>
                  </a:lnTo>
                  <a:lnTo>
                    <a:pt x="58850" y="165851"/>
                  </a:lnTo>
                  <a:lnTo>
                    <a:pt x="58186" y="166272"/>
                  </a:lnTo>
                  <a:lnTo>
                    <a:pt x="57530" y="166701"/>
                  </a:lnTo>
                  <a:lnTo>
                    <a:pt x="56874" y="167137"/>
                  </a:lnTo>
                  <a:lnTo>
                    <a:pt x="56218" y="167572"/>
                  </a:lnTo>
                  <a:lnTo>
                    <a:pt x="55571" y="168016"/>
                  </a:lnTo>
                  <a:lnTo>
                    <a:pt x="54932" y="168459"/>
                  </a:lnTo>
                  <a:lnTo>
                    <a:pt x="54294" y="168916"/>
                  </a:lnTo>
                  <a:lnTo>
                    <a:pt x="53655" y="169367"/>
                  </a:lnTo>
                  <a:lnTo>
                    <a:pt x="53025" y="169832"/>
                  </a:lnTo>
                  <a:lnTo>
                    <a:pt x="52404" y="170296"/>
                  </a:lnTo>
                  <a:lnTo>
                    <a:pt x="51783" y="170761"/>
                  </a:lnTo>
                  <a:lnTo>
                    <a:pt x="51170" y="171234"/>
                  </a:lnTo>
                  <a:lnTo>
                    <a:pt x="50558" y="171713"/>
                  </a:lnTo>
                  <a:lnTo>
                    <a:pt x="49954" y="172192"/>
                  </a:lnTo>
                  <a:lnTo>
                    <a:pt x="49349" y="172679"/>
                  </a:lnTo>
                  <a:lnTo>
                    <a:pt x="48754" y="173166"/>
                  </a:lnTo>
                  <a:lnTo>
                    <a:pt x="48167" y="173660"/>
                  </a:lnTo>
                  <a:lnTo>
                    <a:pt x="47581" y="174161"/>
                  </a:lnTo>
                  <a:lnTo>
                    <a:pt x="46994" y="174662"/>
                  </a:lnTo>
                  <a:lnTo>
                    <a:pt x="46424" y="175163"/>
                  </a:lnTo>
                  <a:lnTo>
                    <a:pt x="45855" y="175672"/>
                  </a:lnTo>
                  <a:lnTo>
                    <a:pt x="45285" y="176188"/>
                  </a:lnTo>
                  <a:lnTo>
                    <a:pt x="44724" y="176703"/>
                  </a:lnTo>
                  <a:lnTo>
                    <a:pt x="44172" y="177226"/>
                  </a:lnTo>
                  <a:lnTo>
                    <a:pt x="43620" y="177749"/>
                  </a:lnTo>
                  <a:lnTo>
                    <a:pt x="43076" y="178280"/>
                  </a:lnTo>
                  <a:lnTo>
                    <a:pt x="42533" y="178810"/>
                  </a:lnTo>
                  <a:lnTo>
                    <a:pt x="41998" y="179347"/>
                  </a:lnTo>
                  <a:lnTo>
                    <a:pt x="41471" y="179885"/>
                  </a:lnTo>
                  <a:lnTo>
                    <a:pt x="40945" y="180430"/>
                  </a:lnTo>
                  <a:lnTo>
                    <a:pt x="40427" y="180974"/>
                  </a:lnTo>
                  <a:lnTo>
                    <a:pt x="39918" y="181526"/>
                  </a:lnTo>
                  <a:lnTo>
                    <a:pt x="39409" y="182079"/>
                  </a:lnTo>
                  <a:lnTo>
                    <a:pt x="38908" y="182631"/>
                  </a:lnTo>
                  <a:lnTo>
                    <a:pt x="38417" y="183197"/>
                  </a:lnTo>
                  <a:lnTo>
                    <a:pt x="37925" y="183757"/>
                  </a:lnTo>
                  <a:lnTo>
                    <a:pt x="37441" y="184323"/>
                  </a:lnTo>
                  <a:lnTo>
                    <a:pt x="36967" y="184897"/>
                  </a:lnTo>
                  <a:lnTo>
                    <a:pt x="36492" y="185471"/>
                  </a:lnTo>
                  <a:lnTo>
                    <a:pt x="36026" y="186045"/>
                  </a:lnTo>
                  <a:lnTo>
                    <a:pt x="35560" y="186626"/>
                  </a:lnTo>
                  <a:lnTo>
                    <a:pt x="35112" y="187207"/>
                  </a:lnTo>
                  <a:lnTo>
                    <a:pt x="34663" y="187795"/>
                  </a:lnTo>
                  <a:lnTo>
                    <a:pt x="34214" y="188384"/>
                  </a:lnTo>
                  <a:lnTo>
                    <a:pt x="33783" y="188972"/>
                  </a:lnTo>
                  <a:lnTo>
                    <a:pt x="33351" y="189568"/>
                  </a:lnTo>
                  <a:lnTo>
                    <a:pt x="32929" y="190163"/>
                  </a:lnTo>
                  <a:lnTo>
                    <a:pt x="32506" y="190766"/>
                  </a:lnTo>
                  <a:lnTo>
                    <a:pt x="32091" y="191369"/>
                  </a:lnTo>
                  <a:lnTo>
                    <a:pt x="31686" y="191979"/>
                  </a:lnTo>
                  <a:lnTo>
                    <a:pt x="31289" y="192589"/>
                  </a:lnTo>
                  <a:lnTo>
                    <a:pt x="30892" y="193200"/>
                  </a:lnTo>
                  <a:lnTo>
                    <a:pt x="30504" y="193817"/>
                  </a:lnTo>
                  <a:lnTo>
                    <a:pt x="30124" y="194435"/>
                  </a:lnTo>
                  <a:lnTo>
                    <a:pt x="29753" y="195052"/>
                  </a:lnTo>
                  <a:lnTo>
                    <a:pt x="29382" y="195677"/>
                  </a:lnTo>
                  <a:lnTo>
                    <a:pt x="29020" y="196301"/>
                  </a:lnTo>
                  <a:lnTo>
                    <a:pt x="28666" y="196926"/>
                  </a:lnTo>
                  <a:lnTo>
                    <a:pt x="28321" y="197558"/>
                  </a:lnTo>
                  <a:lnTo>
                    <a:pt x="27975" y="198190"/>
                  </a:lnTo>
                  <a:lnTo>
                    <a:pt x="27648" y="198829"/>
                  </a:lnTo>
                  <a:lnTo>
                    <a:pt x="27320" y="199468"/>
                  </a:lnTo>
                  <a:lnTo>
                    <a:pt x="26992" y="200108"/>
                  </a:lnTo>
                  <a:lnTo>
                    <a:pt x="26681" y="200747"/>
                  </a:lnTo>
                  <a:lnTo>
                    <a:pt x="26370" y="201393"/>
                  </a:lnTo>
                  <a:lnTo>
                    <a:pt x="26068" y="202040"/>
                  </a:lnTo>
                  <a:lnTo>
                    <a:pt x="25775" y="202686"/>
                  </a:lnTo>
                  <a:lnTo>
                    <a:pt x="25490" y="203340"/>
                  </a:lnTo>
                  <a:lnTo>
                    <a:pt x="25214" y="203994"/>
                  </a:lnTo>
                  <a:lnTo>
                    <a:pt x="24938" y="204648"/>
                  </a:lnTo>
                  <a:lnTo>
                    <a:pt x="24671" y="205309"/>
                  </a:lnTo>
                  <a:lnTo>
                    <a:pt x="24412" y="205970"/>
                  </a:lnTo>
                  <a:lnTo>
                    <a:pt x="24161" y="206631"/>
                  </a:lnTo>
                  <a:lnTo>
                    <a:pt x="23920" y="207292"/>
                  </a:lnTo>
                  <a:lnTo>
                    <a:pt x="23678" y="207960"/>
                  </a:lnTo>
                  <a:lnTo>
                    <a:pt x="23445" y="208628"/>
                  </a:lnTo>
                  <a:lnTo>
                    <a:pt x="23230" y="209297"/>
                  </a:lnTo>
                  <a:lnTo>
                    <a:pt x="23014" y="209965"/>
                  </a:lnTo>
                  <a:lnTo>
                    <a:pt x="22798" y="210640"/>
                  </a:lnTo>
                  <a:lnTo>
                    <a:pt x="22600" y="211316"/>
                  </a:lnTo>
                  <a:lnTo>
                    <a:pt x="22410" y="211991"/>
                  </a:lnTo>
                  <a:lnTo>
                    <a:pt x="22220" y="212667"/>
                  </a:lnTo>
                  <a:lnTo>
                    <a:pt x="22047" y="213350"/>
                  </a:lnTo>
                  <a:lnTo>
                    <a:pt x="21875" y="214033"/>
                  </a:lnTo>
                  <a:lnTo>
                    <a:pt x="21711" y="214715"/>
                  </a:lnTo>
                  <a:lnTo>
                    <a:pt x="21555" y="215398"/>
                  </a:lnTo>
                  <a:lnTo>
                    <a:pt x="21409" y="216088"/>
                  </a:lnTo>
                  <a:lnTo>
                    <a:pt x="21271" y="216771"/>
                  </a:lnTo>
                  <a:lnTo>
                    <a:pt x="21133" y="217461"/>
                  </a:lnTo>
                  <a:lnTo>
                    <a:pt x="21012" y="218151"/>
                  </a:lnTo>
                  <a:lnTo>
                    <a:pt x="20891" y="218841"/>
                  </a:lnTo>
                  <a:lnTo>
                    <a:pt x="20788" y="219539"/>
                  </a:lnTo>
                  <a:lnTo>
                    <a:pt x="20684" y="220229"/>
                  </a:lnTo>
                  <a:lnTo>
                    <a:pt x="20589" y="220926"/>
                  </a:lnTo>
                  <a:lnTo>
                    <a:pt x="20511" y="221623"/>
                  </a:lnTo>
                  <a:lnTo>
                    <a:pt x="20434" y="222321"/>
                  </a:lnTo>
                  <a:lnTo>
                    <a:pt x="20365" y="223018"/>
                  </a:lnTo>
                  <a:lnTo>
                    <a:pt x="20304" y="223715"/>
                  </a:lnTo>
                  <a:lnTo>
                    <a:pt x="20253" y="224420"/>
                  </a:lnTo>
                  <a:lnTo>
                    <a:pt x="20209" y="225125"/>
                  </a:lnTo>
                  <a:lnTo>
                    <a:pt x="20166" y="225822"/>
                  </a:lnTo>
                  <a:lnTo>
                    <a:pt x="20140" y="226527"/>
                  </a:lnTo>
                  <a:lnTo>
                    <a:pt x="20123" y="227231"/>
                  </a:lnTo>
                  <a:lnTo>
                    <a:pt x="20114" y="227936"/>
                  </a:lnTo>
                  <a:lnTo>
                    <a:pt x="20114" y="228648"/>
                  </a:lnTo>
                  <a:lnTo>
                    <a:pt x="20114" y="229352"/>
                  </a:lnTo>
                  <a:lnTo>
                    <a:pt x="20132" y="230057"/>
                  </a:lnTo>
                  <a:lnTo>
                    <a:pt x="20158" y="230769"/>
                  </a:lnTo>
                  <a:lnTo>
                    <a:pt x="20183" y="231481"/>
                  </a:lnTo>
                  <a:lnTo>
                    <a:pt x="20227" y="232185"/>
                  </a:lnTo>
                  <a:lnTo>
                    <a:pt x="20278" y="232897"/>
                  </a:lnTo>
                  <a:lnTo>
                    <a:pt x="20330" y="233609"/>
                  </a:lnTo>
                  <a:lnTo>
                    <a:pt x="20399" y="234321"/>
                  </a:lnTo>
                  <a:lnTo>
                    <a:pt x="20477" y="235033"/>
                  </a:lnTo>
                  <a:lnTo>
                    <a:pt x="20555" y="235745"/>
                  </a:lnTo>
                  <a:lnTo>
                    <a:pt x="20649" y="236456"/>
                  </a:lnTo>
                  <a:lnTo>
                    <a:pt x="20149" y="236558"/>
                  </a:lnTo>
                  <a:lnTo>
                    <a:pt x="19640" y="236660"/>
                  </a:lnTo>
                  <a:lnTo>
                    <a:pt x="19139" y="236776"/>
                  </a:lnTo>
                  <a:lnTo>
                    <a:pt x="18639" y="236892"/>
                  </a:lnTo>
                  <a:lnTo>
                    <a:pt x="18147" y="237023"/>
                  </a:lnTo>
                  <a:lnTo>
                    <a:pt x="17647" y="237161"/>
                  </a:lnTo>
                  <a:lnTo>
                    <a:pt x="17155" y="237306"/>
                  </a:lnTo>
                  <a:lnTo>
                    <a:pt x="16663" y="237466"/>
                  </a:lnTo>
                  <a:lnTo>
                    <a:pt x="16180" y="237626"/>
                  </a:lnTo>
                  <a:lnTo>
                    <a:pt x="15696" y="237800"/>
                  </a:lnTo>
                  <a:lnTo>
                    <a:pt x="15213" y="237975"/>
                  </a:lnTo>
                  <a:lnTo>
                    <a:pt x="14739" y="238163"/>
                  </a:lnTo>
                  <a:lnTo>
                    <a:pt x="14264" y="238352"/>
                  </a:lnTo>
                  <a:lnTo>
                    <a:pt x="13798" y="238556"/>
                  </a:lnTo>
                  <a:lnTo>
                    <a:pt x="13332" y="238766"/>
                  </a:lnTo>
                  <a:lnTo>
                    <a:pt x="12875" y="238977"/>
                  </a:lnTo>
                  <a:lnTo>
                    <a:pt x="12417" y="239202"/>
                  </a:lnTo>
                  <a:lnTo>
                    <a:pt x="11969" y="239435"/>
                  </a:lnTo>
                  <a:lnTo>
                    <a:pt x="11520" y="239667"/>
                  </a:lnTo>
                  <a:lnTo>
                    <a:pt x="11080" y="239914"/>
                  </a:lnTo>
                  <a:lnTo>
                    <a:pt x="10648" y="240161"/>
                  </a:lnTo>
                  <a:lnTo>
                    <a:pt x="10217" y="240415"/>
                  </a:lnTo>
                  <a:lnTo>
                    <a:pt x="9794" y="240684"/>
                  </a:lnTo>
                  <a:lnTo>
                    <a:pt x="9380" y="240953"/>
                  </a:lnTo>
                  <a:lnTo>
                    <a:pt x="8966" y="241229"/>
                  </a:lnTo>
                  <a:lnTo>
                    <a:pt x="8560" y="241512"/>
                  </a:lnTo>
                  <a:lnTo>
                    <a:pt x="8163" y="241795"/>
                  </a:lnTo>
                  <a:lnTo>
                    <a:pt x="7775" y="242093"/>
                  </a:lnTo>
                  <a:lnTo>
                    <a:pt x="7387" y="242391"/>
                  </a:lnTo>
                  <a:lnTo>
                    <a:pt x="7016" y="242696"/>
                  </a:lnTo>
                  <a:lnTo>
                    <a:pt x="6645" y="243008"/>
                  </a:lnTo>
                  <a:lnTo>
                    <a:pt x="6282" y="243328"/>
                  </a:lnTo>
                  <a:lnTo>
                    <a:pt x="5928" y="243648"/>
                  </a:lnTo>
                  <a:lnTo>
                    <a:pt x="5583" y="243975"/>
                  </a:lnTo>
                  <a:lnTo>
                    <a:pt x="5247" y="244309"/>
                  </a:lnTo>
                  <a:lnTo>
                    <a:pt x="4919" y="244643"/>
                  </a:lnTo>
                  <a:lnTo>
                    <a:pt x="4600" y="244991"/>
                  </a:lnTo>
                  <a:lnTo>
                    <a:pt x="4289" y="245340"/>
                  </a:lnTo>
                  <a:lnTo>
                    <a:pt x="3987" y="245689"/>
                  </a:lnTo>
                  <a:lnTo>
                    <a:pt x="3693" y="246045"/>
                  </a:lnTo>
                  <a:lnTo>
                    <a:pt x="3409" y="246408"/>
                  </a:lnTo>
                  <a:lnTo>
                    <a:pt x="3133" y="246778"/>
                  </a:lnTo>
                  <a:lnTo>
                    <a:pt x="2874" y="247149"/>
                  </a:lnTo>
                  <a:lnTo>
                    <a:pt x="2615" y="247519"/>
                  </a:lnTo>
                  <a:lnTo>
                    <a:pt x="2373" y="247904"/>
                  </a:lnTo>
                  <a:lnTo>
                    <a:pt x="2140" y="248289"/>
                  </a:lnTo>
                  <a:lnTo>
                    <a:pt x="1916" y="248674"/>
                  </a:lnTo>
                  <a:lnTo>
                    <a:pt x="1709" y="249067"/>
                  </a:lnTo>
                  <a:lnTo>
                    <a:pt x="1510" y="249459"/>
                  </a:lnTo>
                  <a:lnTo>
                    <a:pt x="1321" y="249858"/>
                  </a:lnTo>
                  <a:lnTo>
                    <a:pt x="1148" y="250258"/>
                  </a:lnTo>
                  <a:lnTo>
                    <a:pt x="984" y="250665"/>
                  </a:lnTo>
                  <a:lnTo>
                    <a:pt x="829" y="251079"/>
                  </a:lnTo>
                  <a:lnTo>
                    <a:pt x="691" y="251485"/>
                  </a:lnTo>
                  <a:lnTo>
                    <a:pt x="561" y="251907"/>
                  </a:lnTo>
                  <a:lnTo>
                    <a:pt x="440" y="252321"/>
                  </a:lnTo>
                  <a:lnTo>
                    <a:pt x="345" y="252742"/>
                  </a:lnTo>
                  <a:lnTo>
                    <a:pt x="251" y="253171"/>
                  </a:lnTo>
                  <a:lnTo>
                    <a:pt x="173" y="253592"/>
                  </a:lnTo>
                  <a:lnTo>
                    <a:pt x="112" y="254028"/>
                  </a:lnTo>
                  <a:lnTo>
                    <a:pt x="61" y="254456"/>
                  </a:lnTo>
                  <a:lnTo>
                    <a:pt x="26" y="254892"/>
                  </a:lnTo>
                  <a:lnTo>
                    <a:pt x="9" y="255328"/>
                  </a:lnTo>
                  <a:lnTo>
                    <a:pt x="0" y="255764"/>
                  </a:lnTo>
                  <a:lnTo>
                    <a:pt x="9" y="256280"/>
                  </a:lnTo>
                  <a:lnTo>
                    <a:pt x="35" y="256788"/>
                  </a:lnTo>
                  <a:lnTo>
                    <a:pt x="78" y="257304"/>
                  </a:lnTo>
                  <a:lnTo>
                    <a:pt x="147" y="257827"/>
                  </a:lnTo>
                  <a:lnTo>
                    <a:pt x="190" y="258081"/>
                  </a:lnTo>
                  <a:lnTo>
                    <a:pt x="233" y="258343"/>
                  </a:lnTo>
                  <a:lnTo>
                    <a:pt x="285" y="258604"/>
                  </a:lnTo>
                  <a:lnTo>
                    <a:pt x="345" y="258866"/>
                  </a:lnTo>
                  <a:lnTo>
                    <a:pt x="406" y="259127"/>
                  </a:lnTo>
                  <a:lnTo>
                    <a:pt x="483" y="259396"/>
                  </a:lnTo>
                  <a:lnTo>
                    <a:pt x="553" y="259657"/>
                  </a:lnTo>
                  <a:lnTo>
                    <a:pt x="639" y="259919"/>
                  </a:lnTo>
                  <a:lnTo>
                    <a:pt x="656" y="259984"/>
                  </a:lnTo>
                  <a:lnTo>
                    <a:pt x="682" y="260042"/>
                  </a:lnTo>
                  <a:lnTo>
                    <a:pt x="716" y="260100"/>
                  </a:lnTo>
                  <a:lnTo>
                    <a:pt x="760" y="260151"/>
                  </a:lnTo>
                  <a:lnTo>
                    <a:pt x="811" y="260202"/>
                  </a:lnTo>
                  <a:lnTo>
                    <a:pt x="863" y="260246"/>
                  </a:lnTo>
                  <a:lnTo>
                    <a:pt x="975" y="260333"/>
                  </a:lnTo>
                  <a:lnTo>
                    <a:pt x="984" y="260420"/>
                  </a:lnTo>
                  <a:lnTo>
                    <a:pt x="1001" y="260500"/>
                  </a:lnTo>
                  <a:lnTo>
                    <a:pt x="1027" y="260587"/>
                  </a:lnTo>
                  <a:lnTo>
                    <a:pt x="1062" y="260674"/>
                  </a:lnTo>
                  <a:lnTo>
                    <a:pt x="1105" y="260754"/>
                  </a:lnTo>
                  <a:lnTo>
                    <a:pt x="1157" y="260834"/>
                  </a:lnTo>
                  <a:lnTo>
                    <a:pt x="1217" y="260907"/>
                  </a:lnTo>
                  <a:lnTo>
                    <a:pt x="1286" y="260979"/>
                  </a:lnTo>
                  <a:lnTo>
                    <a:pt x="1364" y="261045"/>
                  </a:lnTo>
                  <a:lnTo>
                    <a:pt x="1450" y="261110"/>
                  </a:lnTo>
                  <a:lnTo>
                    <a:pt x="1545" y="261168"/>
                  </a:lnTo>
                  <a:lnTo>
                    <a:pt x="1648" y="261219"/>
                  </a:lnTo>
                  <a:lnTo>
                    <a:pt x="1761" y="261263"/>
                  </a:lnTo>
                  <a:lnTo>
                    <a:pt x="1881" y="261299"/>
                  </a:lnTo>
                  <a:lnTo>
                    <a:pt x="2019" y="261335"/>
                  </a:lnTo>
                  <a:lnTo>
                    <a:pt x="2158" y="261357"/>
                  </a:lnTo>
                  <a:lnTo>
                    <a:pt x="3400" y="261488"/>
                  </a:lnTo>
                  <a:lnTo>
                    <a:pt x="4643" y="261611"/>
                  </a:lnTo>
                  <a:lnTo>
                    <a:pt x="5894" y="261720"/>
                  </a:lnTo>
                  <a:lnTo>
                    <a:pt x="7145" y="261822"/>
                  </a:lnTo>
                  <a:lnTo>
                    <a:pt x="8396" y="261909"/>
                  </a:lnTo>
                  <a:lnTo>
                    <a:pt x="9647" y="261996"/>
                  </a:lnTo>
                  <a:lnTo>
                    <a:pt x="10907" y="262069"/>
                  </a:lnTo>
                  <a:lnTo>
                    <a:pt x="12167" y="262142"/>
                  </a:lnTo>
                  <a:lnTo>
                    <a:pt x="13427" y="262200"/>
                  </a:lnTo>
                  <a:lnTo>
                    <a:pt x="14687" y="262258"/>
                  </a:lnTo>
                  <a:lnTo>
                    <a:pt x="15947" y="262301"/>
                  </a:lnTo>
                  <a:lnTo>
                    <a:pt x="17215" y="262345"/>
                  </a:lnTo>
                  <a:lnTo>
                    <a:pt x="18475" y="262381"/>
                  </a:lnTo>
                  <a:lnTo>
                    <a:pt x="19743" y="262418"/>
                  </a:lnTo>
                  <a:lnTo>
                    <a:pt x="22280" y="262469"/>
                  </a:lnTo>
                  <a:lnTo>
                    <a:pt x="24817" y="262512"/>
                  </a:lnTo>
                  <a:lnTo>
                    <a:pt x="27354" y="262548"/>
                  </a:lnTo>
                  <a:lnTo>
                    <a:pt x="32419" y="262614"/>
                  </a:lnTo>
                  <a:lnTo>
                    <a:pt x="34948" y="262643"/>
                  </a:lnTo>
                  <a:lnTo>
                    <a:pt x="37467" y="262686"/>
                  </a:lnTo>
                  <a:lnTo>
                    <a:pt x="39978" y="262745"/>
                  </a:lnTo>
                  <a:lnTo>
                    <a:pt x="41238" y="262781"/>
                  </a:lnTo>
                  <a:lnTo>
                    <a:pt x="42489" y="262817"/>
                  </a:lnTo>
                  <a:lnTo>
                    <a:pt x="42748" y="262817"/>
                  </a:lnTo>
                  <a:lnTo>
                    <a:pt x="42878" y="262803"/>
                  </a:lnTo>
                  <a:lnTo>
                    <a:pt x="42999" y="262788"/>
                  </a:lnTo>
                  <a:lnTo>
                    <a:pt x="43111" y="262766"/>
                  </a:lnTo>
                  <a:lnTo>
                    <a:pt x="43223" y="262737"/>
                  </a:lnTo>
                  <a:lnTo>
                    <a:pt x="43326" y="262701"/>
                  </a:lnTo>
                  <a:lnTo>
                    <a:pt x="43430" y="262665"/>
                  </a:lnTo>
                  <a:lnTo>
                    <a:pt x="43525" y="262628"/>
                  </a:lnTo>
                  <a:lnTo>
                    <a:pt x="43620" y="262577"/>
                  </a:lnTo>
                  <a:lnTo>
                    <a:pt x="43706" y="262527"/>
                  </a:lnTo>
                  <a:lnTo>
                    <a:pt x="43784" y="262476"/>
                  </a:lnTo>
                  <a:lnTo>
                    <a:pt x="43861" y="262418"/>
                  </a:lnTo>
                  <a:lnTo>
                    <a:pt x="43939" y="262360"/>
                  </a:lnTo>
                  <a:lnTo>
                    <a:pt x="44008" y="262294"/>
                  </a:lnTo>
                  <a:lnTo>
                    <a:pt x="44069" y="262229"/>
                  </a:lnTo>
                  <a:lnTo>
                    <a:pt x="44181" y="262265"/>
                  </a:lnTo>
                  <a:lnTo>
                    <a:pt x="44293" y="262301"/>
                  </a:lnTo>
                  <a:lnTo>
                    <a:pt x="44414" y="262331"/>
                  </a:lnTo>
                  <a:lnTo>
                    <a:pt x="44534" y="262360"/>
                  </a:lnTo>
                  <a:lnTo>
                    <a:pt x="44655" y="262374"/>
                  </a:lnTo>
                  <a:lnTo>
                    <a:pt x="44785" y="262389"/>
                  </a:lnTo>
                  <a:lnTo>
                    <a:pt x="44906" y="262396"/>
                  </a:lnTo>
                  <a:lnTo>
                    <a:pt x="45035" y="262396"/>
                  </a:lnTo>
                  <a:lnTo>
                    <a:pt x="45164" y="262389"/>
                  </a:lnTo>
                  <a:lnTo>
                    <a:pt x="45294" y="262381"/>
                  </a:lnTo>
                  <a:lnTo>
                    <a:pt x="45415" y="262367"/>
                  </a:lnTo>
                  <a:lnTo>
                    <a:pt x="45544" y="262345"/>
                  </a:lnTo>
                  <a:lnTo>
                    <a:pt x="45674" y="262323"/>
                  </a:lnTo>
                  <a:lnTo>
                    <a:pt x="45794" y="262287"/>
                  </a:lnTo>
                  <a:lnTo>
                    <a:pt x="45915" y="262251"/>
                  </a:lnTo>
                  <a:lnTo>
                    <a:pt x="46036" y="262207"/>
                  </a:lnTo>
                  <a:lnTo>
                    <a:pt x="46157" y="262163"/>
                  </a:lnTo>
                  <a:lnTo>
                    <a:pt x="46269" y="262105"/>
                  </a:lnTo>
                  <a:lnTo>
                    <a:pt x="46381" y="262047"/>
                  </a:lnTo>
                  <a:lnTo>
                    <a:pt x="46485" y="261982"/>
                  </a:lnTo>
                  <a:lnTo>
                    <a:pt x="46588" y="261909"/>
                  </a:lnTo>
                  <a:lnTo>
                    <a:pt x="46683" y="261837"/>
                  </a:lnTo>
                  <a:lnTo>
                    <a:pt x="46769" y="261749"/>
                  </a:lnTo>
                  <a:lnTo>
                    <a:pt x="46856" y="261662"/>
                  </a:lnTo>
                  <a:lnTo>
                    <a:pt x="46933" y="261575"/>
                  </a:lnTo>
                  <a:lnTo>
                    <a:pt x="47002" y="261473"/>
                  </a:lnTo>
                  <a:lnTo>
                    <a:pt x="47071" y="261372"/>
                  </a:lnTo>
                  <a:lnTo>
                    <a:pt x="47123" y="261263"/>
                  </a:lnTo>
                  <a:lnTo>
                    <a:pt x="47175" y="261146"/>
                  </a:lnTo>
                  <a:lnTo>
                    <a:pt x="47218" y="261023"/>
                  </a:lnTo>
                  <a:lnTo>
                    <a:pt x="47244" y="260900"/>
                  </a:lnTo>
                  <a:lnTo>
                    <a:pt x="47270" y="260769"/>
                  </a:lnTo>
                  <a:lnTo>
                    <a:pt x="47425" y="259534"/>
                  </a:lnTo>
                  <a:lnTo>
                    <a:pt x="47494" y="258916"/>
                  </a:lnTo>
                  <a:lnTo>
                    <a:pt x="47563" y="258292"/>
                  </a:lnTo>
                  <a:lnTo>
                    <a:pt x="47624" y="257667"/>
                  </a:lnTo>
                  <a:lnTo>
                    <a:pt x="47684" y="257042"/>
                  </a:lnTo>
                  <a:lnTo>
                    <a:pt x="47727" y="256418"/>
                  </a:lnTo>
                  <a:lnTo>
                    <a:pt x="47762" y="255786"/>
                  </a:lnTo>
                  <a:lnTo>
                    <a:pt x="47796" y="255154"/>
                  </a:lnTo>
                  <a:lnTo>
                    <a:pt x="47805" y="254529"/>
                  </a:lnTo>
                  <a:lnTo>
                    <a:pt x="47814" y="253897"/>
                  </a:lnTo>
                  <a:lnTo>
                    <a:pt x="47796" y="253272"/>
                  </a:lnTo>
                  <a:lnTo>
                    <a:pt x="47779" y="252648"/>
                  </a:lnTo>
                  <a:lnTo>
                    <a:pt x="47736" y="252023"/>
                  </a:lnTo>
                  <a:lnTo>
                    <a:pt x="47675" y="251406"/>
                  </a:lnTo>
                  <a:lnTo>
                    <a:pt x="47598" y="250788"/>
                  </a:lnTo>
                  <a:lnTo>
                    <a:pt x="47503" y="250178"/>
                  </a:lnTo>
                  <a:lnTo>
                    <a:pt x="47451" y="249873"/>
                  </a:lnTo>
                  <a:lnTo>
                    <a:pt x="47391" y="249568"/>
                  </a:lnTo>
                  <a:lnTo>
                    <a:pt x="47330" y="249263"/>
                  </a:lnTo>
                  <a:lnTo>
                    <a:pt x="47253" y="248965"/>
                  </a:lnTo>
                  <a:lnTo>
                    <a:pt x="47184" y="248667"/>
                  </a:lnTo>
                  <a:lnTo>
                    <a:pt x="47097" y="248369"/>
                  </a:lnTo>
                  <a:lnTo>
                    <a:pt x="47011" y="248071"/>
                  </a:lnTo>
                  <a:lnTo>
                    <a:pt x="46916" y="247774"/>
                  </a:lnTo>
                  <a:lnTo>
                    <a:pt x="46813" y="247483"/>
                  </a:lnTo>
                  <a:lnTo>
                    <a:pt x="46709" y="247185"/>
                  </a:lnTo>
                  <a:lnTo>
                    <a:pt x="46597" y="246895"/>
                  </a:lnTo>
                  <a:lnTo>
                    <a:pt x="46476" y="246611"/>
                  </a:lnTo>
                  <a:lnTo>
                    <a:pt x="46355" y="246321"/>
                  </a:lnTo>
                  <a:lnTo>
                    <a:pt x="46217" y="246038"/>
                  </a:lnTo>
                  <a:lnTo>
                    <a:pt x="46079" y="245754"/>
                  </a:lnTo>
                  <a:lnTo>
                    <a:pt x="45932" y="245471"/>
                  </a:lnTo>
                  <a:lnTo>
                    <a:pt x="45777" y="245195"/>
                  </a:lnTo>
                  <a:lnTo>
                    <a:pt x="45622" y="244919"/>
                  </a:lnTo>
                  <a:lnTo>
                    <a:pt x="45449" y="244643"/>
                  </a:lnTo>
                  <a:lnTo>
                    <a:pt x="45277" y="244374"/>
                  </a:lnTo>
                  <a:lnTo>
                    <a:pt x="45095" y="244105"/>
                  </a:lnTo>
                  <a:lnTo>
                    <a:pt x="44897" y="243837"/>
                  </a:lnTo>
                  <a:lnTo>
                    <a:pt x="44698" y="243568"/>
                  </a:lnTo>
                  <a:lnTo>
                    <a:pt x="44491" y="243306"/>
                  </a:lnTo>
                  <a:lnTo>
                    <a:pt x="44276" y="243052"/>
                  </a:lnTo>
                  <a:lnTo>
                    <a:pt x="44051" y="242791"/>
                  </a:lnTo>
                  <a:lnTo>
                    <a:pt x="43818" y="242536"/>
                  </a:lnTo>
                  <a:lnTo>
                    <a:pt x="43577" y="242289"/>
                  </a:lnTo>
                  <a:lnTo>
                    <a:pt x="43326" y="242035"/>
                  </a:lnTo>
                  <a:lnTo>
                    <a:pt x="43068" y="241795"/>
                  </a:lnTo>
                  <a:lnTo>
                    <a:pt x="42843" y="241592"/>
                  </a:lnTo>
                  <a:lnTo>
                    <a:pt x="42610" y="241389"/>
                  </a:lnTo>
                  <a:lnTo>
                    <a:pt x="42386" y="241192"/>
                  </a:lnTo>
                  <a:lnTo>
                    <a:pt x="42144" y="240996"/>
                  </a:lnTo>
                  <a:lnTo>
                    <a:pt x="41911" y="240815"/>
                  </a:lnTo>
                  <a:lnTo>
                    <a:pt x="41670" y="240626"/>
                  </a:lnTo>
                  <a:lnTo>
                    <a:pt x="41419" y="240444"/>
                  </a:lnTo>
                  <a:lnTo>
                    <a:pt x="41178" y="240270"/>
                  </a:lnTo>
                  <a:lnTo>
                    <a:pt x="40919" y="240096"/>
                  </a:lnTo>
                  <a:lnTo>
                    <a:pt x="40669" y="239929"/>
                  </a:lnTo>
                  <a:lnTo>
                    <a:pt x="40410" y="239769"/>
                  </a:lnTo>
                  <a:lnTo>
                    <a:pt x="40151" y="239602"/>
                  </a:lnTo>
                  <a:lnTo>
                    <a:pt x="39883" y="239449"/>
                  </a:lnTo>
                  <a:lnTo>
                    <a:pt x="39616" y="239297"/>
                  </a:lnTo>
                  <a:lnTo>
                    <a:pt x="39348" y="239144"/>
                  </a:lnTo>
                  <a:lnTo>
                    <a:pt x="39081" y="238999"/>
                  </a:lnTo>
                  <a:lnTo>
                    <a:pt x="39107" y="238105"/>
                  </a:lnTo>
                  <a:lnTo>
                    <a:pt x="39150" y="237197"/>
                  </a:lnTo>
                  <a:lnTo>
                    <a:pt x="39193" y="236282"/>
                  </a:lnTo>
                  <a:lnTo>
                    <a:pt x="39254" y="235352"/>
                  </a:lnTo>
                  <a:lnTo>
                    <a:pt x="39323" y="234415"/>
                  </a:lnTo>
                  <a:lnTo>
                    <a:pt x="39409" y="233464"/>
                  </a:lnTo>
                  <a:lnTo>
                    <a:pt x="39495" y="232505"/>
                  </a:lnTo>
                  <a:lnTo>
                    <a:pt x="39599" y="231531"/>
                  </a:lnTo>
                  <a:lnTo>
                    <a:pt x="39711" y="230558"/>
                  </a:lnTo>
                  <a:lnTo>
                    <a:pt x="39832" y="229570"/>
                  </a:lnTo>
                  <a:lnTo>
                    <a:pt x="39970" y="228582"/>
                  </a:lnTo>
                  <a:lnTo>
                    <a:pt x="40116" y="227587"/>
                  </a:lnTo>
                  <a:lnTo>
                    <a:pt x="40272" y="226577"/>
                  </a:lnTo>
                  <a:lnTo>
                    <a:pt x="40444" y="225575"/>
                  </a:lnTo>
                  <a:lnTo>
                    <a:pt x="40634" y="224558"/>
                  </a:lnTo>
                  <a:lnTo>
                    <a:pt x="40824" y="223548"/>
                  </a:lnTo>
                  <a:lnTo>
                    <a:pt x="41040" y="222531"/>
                  </a:lnTo>
                  <a:lnTo>
                    <a:pt x="41264" y="221507"/>
                  </a:lnTo>
                  <a:lnTo>
                    <a:pt x="41497" y="220490"/>
                  </a:lnTo>
                  <a:lnTo>
                    <a:pt x="41747" y="219466"/>
                  </a:lnTo>
                  <a:lnTo>
                    <a:pt x="42015" y="218442"/>
                  </a:lnTo>
                  <a:lnTo>
                    <a:pt x="42291" y="217425"/>
                  </a:lnTo>
                  <a:lnTo>
                    <a:pt x="42584" y="216401"/>
                  </a:lnTo>
                  <a:lnTo>
                    <a:pt x="42895" y="215384"/>
                  </a:lnTo>
                  <a:lnTo>
                    <a:pt x="43214" y="214367"/>
                  </a:lnTo>
                  <a:lnTo>
                    <a:pt x="43551" y="213357"/>
                  </a:lnTo>
                  <a:lnTo>
                    <a:pt x="43905" y="212347"/>
                  </a:lnTo>
                  <a:lnTo>
                    <a:pt x="44276" y="211345"/>
                  </a:lnTo>
                  <a:lnTo>
                    <a:pt x="44664" y="210350"/>
                  </a:lnTo>
                  <a:lnTo>
                    <a:pt x="45061" y="209362"/>
                  </a:lnTo>
                  <a:lnTo>
                    <a:pt x="45484" y="208374"/>
                  </a:lnTo>
                  <a:lnTo>
                    <a:pt x="45915" y="207401"/>
                  </a:lnTo>
                  <a:lnTo>
                    <a:pt x="46364" y="206427"/>
                  </a:lnTo>
                  <a:lnTo>
                    <a:pt x="46830" y="205468"/>
                  </a:lnTo>
                  <a:lnTo>
                    <a:pt x="47071" y="204989"/>
                  </a:lnTo>
                  <a:lnTo>
                    <a:pt x="47322" y="204517"/>
                  </a:lnTo>
                  <a:lnTo>
                    <a:pt x="47572" y="204045"/>
                  </a:lnTo>
                  <a:lnTo>
                    <a:pt x="47822" y="203580"/>
                  </a:lnTo>
                  <a:lnTo>
                    <a:pt x="48081" y="203115"/>
                  </a:lnTo>
                  <a:lnTo>
                    <a:pt x="48340" y="202650"/>
                  </a:lnTo>
                  <a:lnTo>
                    <a:pt x="48607" y="202192"/>
                  </a:lnTo>
                  <a:lnTo>
                    <a:pt x="48884" y="201735"/>
                  </a:lnTo>
                  <a:lnTo>
                    <a:pt x="49160" y="201277"/>
                  </a:lnTo>
                  <a:lnTo>
                    <a:pt x="49436" y="200827"/>
                  </a:lnTo>
                  <a:lnTo>
                    <a:pt x="49729" y="200376"/>
                  </a:lnTo>
                  <a:lnTo>
                    <a:pt x="50014" y="199933"/>
                  </a:lnTo>
                  <a:lnTo>
                    <a:pt x="50307" y="199490"/>
                  </a:lnTo>
                  <a:lnTo>
                    <a:pt x="50609" y="199054"/>
                  </a:lnTo>
                  <a:lnTo>
                    <a:pt x="50911" y="198619"/>
                  </a:lnTo>
                  <a:lnTo>
                    <a:pt x="51222" y="198190"/>
                  </a:lnTo>
                  <a:lnTo>
                    <a:pt x="51541" y="197761"/>
                  </a:lnTo>
                  <a:lnTo>
                    <a:pt x="51861" y="197340"/>
                  </a:lnTo>
                  <a:lnTo>
                    <a:pt x="52180" y="196926"/>
                  </a:lnTo>
                  <a:lnTo>
                    <a:pt x="52508" y="196505"/>
                  </a:lnTo>
                  <a:lnTo>
                    <a:pt x="52844" y="196098"/>
                  </a:lnTo>
                  <a:lnTo>
                    <a:pt x="53181" y="195691"/>
                  </a:lnTo>
                  <a:lnTo>
                    <a:pt x="53526" y="195292"/>
                  </a:lnTo>
                  <a:lnTo>
                    <a:pt x="53871" y="194892"/>
                  </a:lnTo>
                  <a:lnTo>
                    <a:pt x="54225" y="194500"/>
                  </a:lnTo>
                  <a:lnTo>
                    <a:pt x="54587" y="194108"/>
                  </a:lnTo>
                  <a:lnTo>
                    <a:pt x="54950" y="193723"/>
                  </a:lnTo>
                  <a:lnTo>
                    <a:pt x="55321" y="193345"/>
                  </a:lnTo>
                  <a:lnTo>
                    <a:pt x="55692" y="192967"/>
                  </a:lnTo>
                  <a:lnTo>
                    <a:pt x="56071" y="192597"/>
                  </a:lnTo>
                  <a:lnTo>
                    <a:pt x="56460" y="192234"/>
                  </a:lnTo>
                  <a:lnTo>
                    <a:pt x="56848" y="191878"/>
                  </a:lnTo>
                  <a:lnTo>
                    <a:pt x="57245" y="191522"/>
                  </a:lnTo>
                  <a:lnTo>
                    <a:pt x="57642" y="191173"/>
                  </a:lnTo>
                  <a:lnTo>
                    <a:pt x="58048" y="190824"/>
                  </a:lnTo>
                  <a:lnTo>
                    <a:pt x="58462" y="190483"/>
                  </a:lnTo>
                  <a:lnTo>
                    <a:pt x="58876" y="190149"/>
                  </a:lnTo>
                  <a:lnTo>
                    <a:pt x="59299" y="189822"/>
                  </a:lnTo>
                  <a:lnTo>
                    <a:pt x="59722" y="189502"/>
                  </a:lnTo>
                  <a:lnTo>
                    <a:pt x="60162" y="189183"/>
                  </a:lnTo>
                  <a:lnTo>
                    <a:pt x="60593" y="188878"/>
                  </a:lnTo>
                  <a:lnTo>
                    <a:pt x="61042" y="188573"/>
                  </a:lnTo>
                  <a:lnTo>
                    <a:pt x="61490" y="188267"/>
                  </a:lnTo>
                  <a:lnTo>
                    <a:pt x="61948" y="187977"/>
                  </a:lnTo>
                  <a:lnTo>
                    <a:pt x="62405" y="187686"/>
                  </a:lnTo>
                  <a:lnTo>
                    <a:pt x="62871" y="187410"/>
                  </a:lnTo>
                  <a:lnTo>
                    <a:pt x="63346" y="187134"/>
                  </a:lnTo>
                  <a:lnTo>
                    <a:pt x="63829" y="186865"/>
                  </a:lnTo>
                  <a:lnTo>
                    <a:pt x="64312" y="186604"/>
                  </a:lnTo>
                  <a:lnTo>
                    <a:pt x="64795" y="186350"/>
                  </a:lnTo>
                  <a:lnTo>
                    <a:pt x="65296" y="186103"/>
                  </a:lnTo>
                  <a:lnTo>
                    <a:pt x="65796" y="185863"/>
                  </a:lnTo>
                  <a:lnTo>
                    <a:pt x="66305" y="185623"/>
                  </a:lnTo>
                  <a:lnTo>
                    <a:pt x="66815" y="185398"/>
                  </a:lnTo>
                  <a:lnTo>
                    <a:pt x="67332" y="185180"/>
                  </a:lnTo>
                  <a:lnTo>
                    <a:pt x="67859" y="184962"/>
                  </a:lnTo>
                  <a:lnTo>
                    <a:pt x="68394" y="184759"/>
                  </a:lnTo>
                  <a:lnTo>
                    <a:pt x="68929" y="184556"/>
                  </a:lnTo>
                  <a:lnTo>
                    <a:pt x="69472" y="184367"/>
                  </a:lnTo>
                  <a:lnTo>
                    <a:pt x="70025" y="184178"/>
                  </a:lnTo>
                  <a:lnTo>
                    <a:pt x="70465" y="186989"/>
                  </a:lnTo>
                  <a:lnTo>
                    <a:pt x="70905" y="189786"/>
                  </a:lnTo>
                  <a:lnTo>
                    <a:pt x="71362" y="192560"/>
                  </a:lnTo>
                  <a:lnTo>
                    <a:pt x="71819" y="195321"/>
                  </a:lnTo>
                  <a:lnTo>
                    <a:pt x="72285" y="198066"/>
                  </a:lnTo>
                  <a:lnTo>
                    <a:pt x="72751" y="200790"/>
                  </a:lnTo>
                  <a:lnTo>
                    <a:pt x="73226" y="203493"/>
                  </a:lnTo>
                  <a:lnTo>
                    <a:pt x="73709" y="206180"/>
                  </a:lnTo>
                  <a:lnTo>
                    <a:pt x="73735" y="206297"/>
                  </a:lnTo>
                  <a:lnTo>
                    <a:pt x="73770" y="206405"/>
                  </a:lnTo>
                  <a:lnTo>
                    <a:pt x="73821" y="206507"/>
                  </a:lnTo>
                  <a:lnTo>
                    <a:pt x="73882" y="206602"/>
                  </a:lnTo>
                  <a:lnTo>
                    <a:pt x="73942" y="206689"/>
                  </a:lnTo>
                  <a:lnTo>
                    <a:pt x="74020" y="206769"/>
                  </a:lnTo>
                  <a:lnTo>
                    <a:pt x="74097" y="206849"/>
                  </a:lnTo>
                  <a:lnTo>
                    <a:pt x="74184" y="206914"/>
                  </a:lnTo>
                  <a:lnTo>
                    <a:pt x="74279" y="206972"/>
                  </a:lnTo>
                  <a:lnTo>
                    <a:pt x="74382" y="207030"/>
                  </a:lnTo>
                  <a:lnTo>
                    <a:pt x="74486" y="207074"/>
                  </a:lnTo>
                  <a:lnTo>
                    <a:pt x="74598" y="207110"/>
                  </a:lnTo>
                  <a:lnTo>
                    <a:pt x="74710" y="207146"/>
                  </a:lnTo>
                  <a:lnTo>
                    <a:pt x="74831" y="207175"/>
                  </a:lnTo>
                  <a:lnTo>
                    <a:pt x="74952" y="207190"/>
                  </a:lnTo>
                  <a:lnTo>
                    <a:pt x="75081" y="207205"/>
                  </a:lnTo>
                  <a:lnTo>
                    <a:pt x="75142" y="207357"/>
                  </a:lnTo>
                  <a:lnTo>
                    <a:pt x="75185" y="207430"/>
                  </a:lnTo>
                  <a:lnTo>
                    <a:pt x="75228" y="207495"/>
                  </a:lnTo>
                  <a:lnTo>
                    <a:pt x="75280" y="207560"/>
                  </a:lnTo>
                  <a:lnTo>
                    <a:pt x="75331" y="207626"/>
                  </a:lnTo>
                  <a:lnTo>
                    <a:pt x="75392" y="207684"/>
                  </a:lnTo>
                  <a:lnTo>
                    <a:pt x="75461" y="207742"/>
                  </a:lnTo>
                  <a:lnTo>
                    <a:pt x="75530" y="207793"/>
                  </a:lnTo>
                  <a:lnTo>
                    <a:pt x="75608" y="207844"/>
                  </a:lnTo>
                  <a:lnTo>
                    <a:pt x="75694" y="207887"/>
                  </a:lnTo>
                  <a:lnTo>
                    <a:pt x="75780" y="207924"/>
                  </a:lnTo>
                  <a:lnTo>
                    <a:pt x="75875" y="207953"/>
                  </a:lnTo>
                  <a:lnTo>
                    <a:pt x="75979" y="207982"/>
                  </a:lnTo>
                  <a:lnTo>
                    <a:pt x="76091" y="208011"/>
                  </a:lnTo>
                  <a:lnTo>
                    <a:pt x="76203" y="208025"/>
                  </a:lnTo>
                  <a:lnTo>
                    <a:pt x="78541" y="208287"/>
                  </a:lnTo>
                  <a:lnTo>
                    <a:pt x="80871" y="208548"/>
                  </a:lnTo>
                  <a:lnTo>
                    <a:pt x="83210" y="208795"/>
                  </a:lnTo>
                  <a:lnTo>
                    <a:pt x="85539" y="209035"/>
                  </a:lnTo>
                  <a:lnTo>
                    <a:pt x="87878" y="209267"/>
                  </a:lnTo>
                  <a:lnTo>
                    <a:pt x="90216" y="209493"/>
                  </a:lnTo>
                  <a:lnTo>
                    <a:pt x="92555" y="209703"/>
                  </a:lnTo>
                  <a:lnTo>
                    <a:pt x="94902" y="209914"/>
                  </a:lnTo>
                  <a:lnTo>
                    <a:pt x="97240" y="210110"/>
                  </a:lnTo>
                  <a:lnTo>
                    <a:pt x="99587" y="210306"/>
                  </a:lnTo>
                  <a:lnTo>
                    <a:pt x="101926" y="210488"/>
                  </a:lnTo>
                  <a:lnTo>
                    <a:pt x="104273" y="210662"/>
                  </a:lnTo>
                  <a:lnTo>
                    <a:pt x="106620" y="210829"/>
                  </a:lnTo>
                  <a:lnTo>
                    <a:pt x="108967" y="210989"/>
                  </a:lnTo>
                  <a:lnTo>
                    <a:pt x="111314" y="211142"/>
                  </a:lnTo>
                  <a:lnTo>
                    <a:pt x="113670" y="211287"/>
                  </a:lnTo>
                  <a:lnTo>
                    <a:pt x="116017" y="211425"/>
                  </a:lnTo>
                  <a:lnTo>
                    <a:pt x="118364" y="211556"/>
                  </a:lnTo>
                  <a:lnTo>
                    <a:pt x="120720" y="211679"/>
                  </a:lnTo>
                  <a:lnTo>
                    <a:pt x="123067" y="211788"/>
                  </a:lnTo>
                  <a:lnTo>
                    <a:pt x="125423" y="211897"/>
                  </a:lnTo>
                  <a:lnTo>
                    <a:pt x="127778" y="211999"/>
                  </a:lnTo>
                  <a:lnTo>
                    <a:pt x="130134" y="212086"/>
                  </a:lnTo>
                  <a:lnTo>
                    <a:pt x="132490" y="212173"/>
                  </a:lnTo>
                  <a:lnTo>
                    <a:pt x="134846" y="212246"/>
                  </a:lnTo>
                  <a:lnTo>
                    <a:pt x="137201" y="212318"/>
                  </a:lnTo>
                  <a:lnTo>
                    <a:pt x="139557" y="212384"/>
                  </a:lnTo>
                  <a:lnTo>
                    <a:pt x="141913" y="212435"/>
                  </a:lnTo>
                  <a:lnTo>
                    <a:pt x="144268" y="212485"/>
                  </a:lnTo>
                  <a:lnTo>
                    <a:pt x="146624" y="212529"/>
                  </a:lnTo>
                  <a:lnTo>
                    <a:pt x="148980" y="212565"/>
                  </a:lnTo>
                  <a:lnTo>
                    <a:pt x="151344" y="212587"/>
                  </a:lnTo>
                  <a:lnTo>
                    <a:pt x="153700" y="212609"/>
                  </a:lnTo>
                  <a:lnTo>
                    <a:pt x="156056" y="212623"/>
                  </a:lnTo>
                  <a:lnTo>
                    <a:pt x="158420" y="212631"/>
                  </a:lnTo>
                  <a:lnTo>
                    <a:pt x="160776" y="212631"/>
                  </a:lnTo>
                  <a:lnTo>
                    <a:pt x="163131" y="212623"/>
                  </a:lnTo>
                  <a:lnTo>
                    <a:pt x="165496" y="212609"/>
                  </a:lnTo>
                  <a:lnTo>
                    <a:pt x="167851" y="212594"/>
                  </a:lnTo>
                  <a:lnTo>
                    <a:pt x="170216" y="212565"/>
                  </a:lnTo>
                  <a:lnTo>
                    <a:pt x="172572" y="212529"/>
                  </a:lnTo>
                  <a:lnTo>
                    <a:pt x="174927" y="212493"/>
                  </a:lnTo>
                  <a:lnTo>
                    <a:pt x="177292" y="212449"/>
                  </a:lnTo>
                  <a:lnTo>
                    <a:pt x="179647" y="212391"/>
                  </a:lnTo>
                  <a:lnTo>
                    <a:pt x="182003" y="212333"/>
                  </a:lnTo>
                  <a:lnTo>
                    <a:pt x="184367" y="212267"/>
                  </a:lnTo>
                  <a:lnTo>
                    <a:pt x="186723" y="212202"/>
                  </a:lnTo>
                  <a:lnTo>
                    <a:pt x="189079" y="212122"/>
                  </a:lnTo>
                  <a:lnTo>
                    <a:pt x="191434" y="212035"/>
                  </a:lnTo>
                  <a:lnTo>
                    <a:pt x="193790" y="211948"/>
                  </a:lnTo>
                  <a:lnTo>
                    <a:pt x="196146" y="211853"/>
                  </a:lnTo>
                  <a:lnTo>
                    <a:pt x="198502" y="211752"/>
                  </a:lnTo>
                  <a:lnTo>
                    <a:pt x="200857" y="211643"/>
                  </a:lnTo>
                  <a:lnTo>
                    <a:pt x="203213" y="211527"/>
                  </a:lnTo>
                  <a:lnTo>
                    <a:pt x="205569" y="211410"/>
                  </a:lnTo>
                  <a:lnTo>
                    <a:pt x="207925" y="211287"/>
                  </a:lnTo>
                  <a:lnTo>
                    <a:pt x="210280" y="211156"/>
                  </a:lnTo>
                  <a:lnTo>
                    <a:pt x="212627" y="211018"/>
                  </a:lnTo>
                  <a:lnTo>
                    <a:pt x="214983" y="210873"/>
                  </a:lnTo>
                  <a:lnTo>
                    <a:pt x="217330" y="210728"/>
                  </a:lnTo>
                  <a:lnTo>
                    <a:pt x="219686" y="210575"/>
                  </a:lnTo>
                  <a:lnTo>
                    <a:pt x="222033" y="210415"/>
                  </a:lnTo>
                  <a:lnTo>
                    <a:pt x="224380" y="210248"/>
                  </a:lnTo>
                  <a:lnTo>
                    <a:pt x="226727" y="210074"/>
                  </a:lnTo>
                  <a:lnTo>
                    <a:pt x="226744" y="210132"/>
                  </a:lnTo>
                  <a:lnTo>
                    <a:pt x="226762" y="210190"/>
                  </a:lnTo>
                  <a:lnTo>
                    <a:pt x="226770" y="210248"/>
                  </a:lnTo>
                  <a:lnTo>
                    <a:pt x="226787" y="210306"/>
                  </a:lnTo>
                  <a:lnTo>
                    <a:pt x="227297" y="211171"/>
                  </a:lnTo>
                  <a:lnTo>
                    <a:pt x="227788" y="212028"/>
                  </a:lnTo>
                  <a:lnTo>
                    <a:pt x="228263" y="212885"/>
                  </a:lnTo>
                  <a:lnTo>
                    <a:pt x="228729" y="213735"/>
                  </a:lnTo>
                  <a:lnTo>
                    <a:pt x="229178" y="214585"/>
                  </a:lnTo>
                  <a:lnTo>
                    <a:pt x="229609" y="215427"/>
                  </a:lnTo>
                  <a:lnTo>
                    <a:pt x="230032" y="216270"/>
                  </a:lnTo>
                  <a:lnTo>
                    <a:pt x="230438" y="217113"/>
                  </a:lnTo>
                  <a:lnTo>
                    <a:pt x="230826" y="217948"/>
                  </a:lnTo>
                  <a:lnTo>
                    <a:pt x="231206" y="218790"/>
                  </a:lnTo>
                  <a:lnTo>
                    <a:pt x="231577" y="219626"/>
                  </a:lnTo>
                  <a:lnTo>
                    <a:pt x="231930" y="220461"/>
                  </a:lnTo>
                  <a:lnTo>
                    <a:pt x="232267" y="221304"/>
                  </a:lnTo>
                  <a:lnTo>
                    <a:pt x="232595" y="222139"/>
                  </a:lnTo>
                  <a:lnTo>
                    <a:pt x="232914" y="222982"/>
                  </a:lnTo>
                  <a:lnTo>
                    <a:pt x="233216" y="223817"/>
                  </a:lnTo>
                  <a:lnTo>
                    <a:pt x="233190" y="223955"/>
                  </a:lnTo>
                  <a:lnTo>
                    <a:pt x="233190" y="224093"/>
                  </a:lnTo>
                  <a:lnTo>
                    <a:pt x="233207" y="224231"/>
                  </a:lnTo>
                  <a:lnTo>
                    <a:pt x="233216" y="224304"/>
                  </a:lnTo>
                  <a:lnTo>
                    <a:pt x="233242" y="224369"/>
                  </a:lnTo>
                  <a:lnTo>
                    <a:pt x="233268" y="224435"/>
                  </a:lnTo>
                  <a:lnTo>
                    <a:pt x="233294" y="224500"/>
                  </a:lnTo>
                  <a:lnTo>
                    <a:pt x="233328" y="224558"/>
                  </a:lnTo>
                  <a:lnTo>
                    <a:pt x="233371" y="224616"/>
                  </a:lnTo>
                  <a:lnTo>
                    <a:pt x="233415" y="224674"/>
                  </a:lnTo>
                  <a:lnTo>
                    <a:pt x="233466" y="224725"/>
                  </a:lnTo>
                  <a:lnTo>
                    <a:pt x="233518" y="224776"/>
                  </a:lnTo>
                  <a:lnTo>
                    <a:pt x="233579" y="224820"/>
                  </a:lnTo>
                  <a:lnTo>
                    <a:pt x="233768" y="225372"/>
                  </a:lnTo>
                  <a:lnTo>
                    <a:pt x="233950" y="225924"/>
                  </a:lnTo>
                  <a:lnTo>
                    <a:pt x="234122" y="226483"/>
                  </a:lnTo>
                  <a:lnTo>
                    <a:pt x="234295" y="227035"/>
                  </a:lnTo>
                  <a:lnTo>
                    <a:pt x="234459" y="227594"/>
                  </a:lnTo>
                  <a:lnTo>
                    <a:pt x="234623" y="228154"/>
                  </a:lnTo>
                  <a:lnTo>
                    <a:pt x="234778" y="228713"/>
                  </a:lnTo>
                  <a:lnTo>
                    <a:pt x="234925" y="229280"/>
                  </a:lnTo>
                  <a:lnTo>
                    <a:pt x="235071" y="229839"/>
                  </a:lnTo>
                  <a:lnTo>
                    <a:pt x="235209" y="230406"/>
                  </a:lnTo>
                  <a:lnTo>
                    <a:pt x="235347" y="230972"/>
                  </a:lnTo>
                  <a:lnTo>
                    <a:pt x="235477" y="231539"/>
                  </a:lnTo>
                  <a:lnTo>
                    <a:pt x="235598" y="232113"/>
                  </a:lnTo>
                  <a:lnTo>
                    <a:pt x="235718" y="232686"/>
                  </a:lnTo>
                  <a:lnTo>
                    <a:pt x="235839" y="233260"/>
                  </a:lnTo>
                  <a:lnTo>
                    <a:pt x="235943" y="233841"/>
                  </a:lnTo>
                  <a:lnTo>
                    <a:pt x="236055" y="234422"/>
                  </a:lnTo>
                  <a:lnTo>
                    <a:pt x="236150" y="235004"/>
                  </a:lnTo>
                  <a:lnTo>
                    <a:pt x="236245" y="235592"/>
                  </a:lnTo>
                  <a:lnTo>
                    <a:pt x="236340" y="236180"/>
                  </a:lnTo>
                  <a:lnTo>
                    <a:pt x="236426" y="236776"/>
                  </a:lnTo>
                  <a:lnTo>
                    <a:pt x="236504" y="237372"/>
                  </a:lnTo>
                  <a:lnTo>
                    <a:pt x="236581" y="237975"/>
                  </a:lnTo>
                  <a:lnTo>
                    <a:pt x="236650" y="238577"/>
                  </a:lnTo>
                  <a:lnTo>
                    <a:pt x="236780" y="239791"/>
                  </a:lnTo>
                  <a:lnTo>
                    <a:pt x="236892" y="241025"/>
                  </a:lnTo>
                  <a:lnTo>
                    <a:pt x="236978" y="242275"/>
                  </a:lnTo>
                  <a:lnTo>
                    <a:pt x="237056" y="243539"/>
                  </a:lnTo>
                  <a:lnTo>
                    <a:pt x="237065" y="243604"/>
                  </a:lnTo>
                  <a:lnTo>
                    <a:pt x="237091" y="243669"/>
                  </a:lnTo>
                  <a:lnTo>
                    <a:pt x="237142" y="243800"/>
                  </a:lnTo>
                  <a:lnTo>
                    <a:pt x="237211" y="243916"/>
                  </a:lnTo>
                  <a:lnTo>
                    <a:pt x="237254" y="243975"/>
                  </a:lnTo>
                  <a:lnTo>
                    <a:pt x="237298" y="244025"/>
                  </a:lnTo>
                  <a:lnTo>
                    <a:pt x="236823" y="244185"/>
                  </a:lnTo>
                  <a:lnTo>
                    <a:pt x="236357" y="244345"/>
                  </a:lnTo>
                  <a:lnTo>
                    <a:pt x="235882" y="244519"/>
                  </a:lnTo>
                  <a:lnTo>
                    <a:pt x="235416" y="244694"/>
                  </a:lnTo>
                  <a:lnTo>
                    <a:pt x="234959" y="244875"/>
                  </a:lnTo>
                  <a:lnTo>
                    <a:pt x="234502" y="245057"/>
                  </a:lnTo>
                  <a:lnTo>
                    <a:pt x="234044" y="245246"/>
                  </a:lnTo>
                  <a:lnTo>
                    <a:pt x="233596" y="245442"/>
                  </a:lnTo>
                  <a:lnTo>
                    <a:pt x="233147" y="245645"/>
                  </a:lnTo>
                  <a:lnTo>
                    <a:pt x="232698" y="245856"/>
                  </a:lnTo>
                  <a:lnTo>
                    <a:pt x="232258" y="246067"/>
                  </a:lnTo>
                  <a:lnTo>
                    <a:pt x="231827" y="246284"/>
                  </a:lnTo>
                  <a:lnTo>
                    <a:pt x="231395" y="246502"/>
                  </a:lnTo>
                  <a:lnTo>
                    <a:pt x="230973" y="246735"/>
                  </a:lnTo>
                  <a:lnTo>
                    <a:pt x="230550" y="246967"/>
                  </a:lnTo>
                  <a:lnTo>
                    <a:pt x="230136" y="247200"/>
                  </a:lnTo>
                  <a:lnTo>
                    <a:pt x="229730" y="247447"/>
                  </a:lnTo>
                  <a:lnTo>
                    <a:pt x="229324" y="247694"/>
                  </a:lnTo>
                  <a:lnTo>
                    <a:pt x="228927" y="247948"/>
                  </a:lnTo>
                  <a:lnTo>
                    <a:pt x="228539" y="248202"/>
                  </a:lnTo>
                  <a:lnTo>
                    <a:pt x="228151" y="248471"/>
                  </a:lnTo>
                  <a:lnTo>
                    <a:pt x="227780" y="248740"/>
                  </a:lnTo>
                  <a:lnTo>
                    <a:pt x="227409" y="249008"/>
                  </a:lnTo>
                  <a:lnTo>
                    <a:pt x="227046" y="249284"/>
                  </a:lnTo>
                  <a:lnTo>
                    <a:pt x="226693" y="249568"/>
                  </a:lnTo>
                  <a:lnTo>
                    <a:pt x="226347" y="249858"/>
                  </a:lnTo>
                  <a:lnTo>
                    <a:pt x="226002" y="250149"/>
                  </a:lnTo>
                  <a:lnTo>
                    <a:pt x="225674" y="250447"/>
                  </a:lnTo>
                  <a:lnTo>
                    <a:pt x="225355" y="250752"/>
                  </a:lnTo>
                  <a:lnTo>
                    <a:pt x="225036" y="251057"/>
                  </a:lnTo>
                  <a:lnTo>
                    <a:pt x="224734" y="251369"/>
                  </a:lnTo>
                  <a:lnTo>
                    <a:pt x="224440" y="251689"/>
                  </a:lnTo>
                  <a:lnTo>
                    <a:pt x="224147" y="252008"/>
                  </a:lnTo>
                  <a:lnTo>
                    <a:pt x="223871" y="252335"/>
                  </a:lnTo>
                  <a:lnTo>
                    <a:pt x="223603" y="252669"/>
                  </a:lnTo>
                  <a:lnTo>
                    <a:pt x="223345" y="253004"/>
                  </a:lnTo>
                  <a:lnTo>
                    <a:pt x="223103" y="253345"/>
                  </a:lnTo>
                  <a:lnTo>
                    <a:pt x="222861" y="253694"/>
                  </a:lnTo>
                  <a:lnTo>
                    <a:pt x="222637" y="254042"/>
                  </a:lnTo>
                  <a:lnTo>
                    <a:pt x="222421" y="254398"/>
                  </a:lnTo>
                  <a:lnTo>
                    <a:pt x="222223" y="254761"/>
                  </a:lnTo>
                  <a:lnTo>
                    <a:pt x="222024" y="255125"/>
                  </a:lnTo>
                  <a:lnTo>
                    <a:pt x="221843" y="255495"/>
                  </a:lnTo>
                  <a:lnTo>
                    <a:pt x="221679" y="255866"/>
                  </a:lnTo>
                  <a:lnTo>
                    <a:pt x="221524" y="256243"/>
                  </a:lnTo>
                  <a:lnTo>
                    <a:pt x="221377" y="256628"/>
                  </a:lnTo>
                  <a:lnTo>
                    <a:pt x="221248" y="257013"/>
                  </a:lnTo>
                  <a:lnTo>
                    <a:pt x="221127" y="257406"/>
                  </a:lnTo>
                  <a:lnTo>
                    <a:pt x="221015" y="257805"/>
                  </a:lnTo>
                  <a:lnTo>
                    <a:pt x="220928" y="258205"/>
                  </a:lnTo>
                  <a:lnTo>
                    <a:pt x="220842" y="258611"/>
                  </a:lnTo>
                  <a:lnTo>
                    <a:pt x="220782" y="259018"/>
                  </a:lnTo>
                  <a:lnTo>
                    <a:pt x="220721" y="259432"/>
                  </a:lnTo>
                  <a:lnTo>
                    <a:pt x="220687" y="259854"/>
                  </a:lnTo>
                  <a:lnTo>
                    <a:pt x="220661" y="260275"/>
                  </a:lnTo>
                  <a:lnTo>
                    <a:pt x="220652" y="260703"/>
                  </a:lnTo>
                  <a:lnTo>
                    <a:pt x="220661" y="261139"/>
                  </a:lnTo>
                  <a:lnTo>
                    <a:pt x="220678" y="261575"/>
                  </a:lnTo>
                  <a:lnTo>
                    <a:pt x="220713" y="262011"/>
                  </a:lnTo>
                  <a:lnTo>
                    <a:pt x="220764" y="262454"/>
                  </a:lnTo>
                  <a:lnTo>
                    <a:pt x="220833" y="262904"/>
                  </a:lnTo>
                  <a:lnTo>
                    <a:pt x="220911" y="263362"/>
                  </a:lnTo>
                  <a:lnTo>
                    <a:pt x="221006" y="263820"/>
                  </a:lnTo>
                  <a:lnTo>
                    <a:pt x="221127" y="264277"/>
                  </a:lnTo>
                  <a:lnTo>
                    <a:pt x="221161" y="264379"/>
                  </a:lnTo>
                  <a:lnTo>
                    <a:pt x="221205" y="264473"/>
                  </a:lnTo>
                  <a:lnTo>
                    <a:pt x="221256" y="264553"/>
                  </a:lnTo>
                  <a:lnTo>
                    <a:pt x="221308" y="264626"/>
                  </a:lnTo>
                  <a:lnTo>
                    <a:pt x="221368" y="264691"/>
                  </a:lnTo>
                  <a:lnTo>
                    <a:pt x="221429" y="264749"/>
                  </a:lnTo>
                  <a:lnTo>
                    <a:pt x="221507" y="264800"/>
                  </a:lnTo>
                  <a:lnTo>
                    <a:pt x="221584" y="264844"/>
                  </a:lnTo>
                  <a:lnTo>
                    <a:pt x="221593" y="264946"/>
                  </a:lnTo>
                  <a:lnTo>
                    <a:pt x="221619" y="265054"/>
                  </a:lnTo>
                  <a:lnTo>
                    <a:pt x="221653" y="265149"/>
                  </a:lnTo>
                  <a:lnTo>
                    <a:pt x="221696" y="265251"/>
                  </a:lnTo>
                  <a:lnTo>
                    <a:pt x="221748" y="265345"/>
                  </a:lnTo>
                  <a:lnTo>
                    <a:pt x="221809" y="265432"/>
                  </a:lnTo>
                  <a:lnTo>
                    <a:pt x="221878" y="265519"/>
                  </a:lnTo>
                  <a:lnTo>
                    <a:pt x="221964" y="265599"/>
                  </a:lnTo>
                  <a:lnTo>
                    <a:pt x="222050" y="265672"/>
                  </a:lnTo>
                  <a:lnTo>
                    <a:pt x="222154" y="265737"/>
                  </a:lnTo>
                  <a:lnTo>
                    <a:pt x="222266" y="265803"/>
                  </a:lnTo>
                  <a:lnTo>
                    <a:pt x="222387" y="265854"/>
                  </a:lnTo>
                  <a:lnTo>
                    <a:pt x="222516" y="265897"/>
                  </a:lnTo>
                  <a:lnTo>
                    <a:pt x="222663" y="265933"/>
                  </a:lnTo>
                  <a:lnTo>
                    <a:pt x="222818" y="265955"/>
                  </a:lnTo>
                  <a:lnTo>
                    <a:pt x="222982" y="265970"/>
                  </a:lnTo>
                  <a:lnTo>
                    <a:pt x="224363" y="266057"/>
                  </a:lnTo>
                  <a:lnTo>
                    <a:pt x="225743" y="266137"/>
                  </a:lnTo>
                  <a:lnTo>
                    <a:pt x="227124" y="266209"/>
                  </a:lnTo>
                  <a:lnTo>
                    <a:pt x="228522" y="266275"/>
                  </a:lnTo>
                  <a:lnTo>
                    <a:pt x="229920" y="266326"/>
                  </a:lnTo>
                  <a:lnTo>
                    <a:pt x="231318" y="266377"/>
                  </a:lnTo>
                  <a:lnTo>
                    <a:pt x="232724" y="266420"/>
                  </a:lnTo>
                  <a:lnTo>
                    <a:pt x="234131" y="266449"/>
                  </a:lnTo>
                  <a:lnTo>
                    <a:pt x="235537" y="266471"/>
                  </a:lnTo>
                  <a:lnTo>
                    <a:pt x="236952" y="266493"/>
                  </a:lnTo>
                  <a:lnTo>
                    <a:pt x="238368" y="266500"/>
                  </a:lnTo>
                  <a:lnTo>
                    <a:pt x="239783" y="266500"/>
                  </a:lnTo>
                  <a:lnTo>
                    <a:pt x="241207" y="266493"/>
                  </a:lnTo>
                  <a:lnTo>
                    <a:pt x="242622" y="266478"/>
                  </a:lnTo>
                  <a:lnTo>
                    <a:pt x="244045" y="266456"/>
                  </a:lnTo>
                  <a:lnTo>
                    <a:pt x="245461" y="266427"/>
                  </a:lnTo>
                  <a:lnTo>
                    <a:pt x="246884" y="266391"/>
                  </a:lnTo>
                  <a:lnTo>
                    <a:pt x="248300" y="266340"/>
                  </a:lnTo>
                  <a:lnTo>
                    <a:pt x="249723" y="266289"/>
                  </a:lnTo>
                  <a:lnTo>
                    <a:pt x="251139" y="266231"/>
                  </a:lnTo>
                  <a:lnTo>
                    <a:pt x="252554" y="266166"/>
                  </a:lnTo>
                  <a:lnTo>
                    <a:pt x="253960" y="266086"/>
                  </a:lnTo>
                  <a:lnTo>
                    <a:pt x="255375" y="266006"/>
                  </a:lnTo>
                  <a:lnTo>
                    <a:pt x="256782" y="265912"/>
                  </a:lnTo>
                  <a:lnTo>
                    <a:pt x="258180" y="265817"/>
                  </a:lnTo>
                  <a:lnTo>
                    <a:pt x="259586" y="265708"/>
                  </a:lnTo>
                  <a:lnTo>
                    <a:pt x="260976" y="265599"/>
                  </a:lnTo>
                  <a:lnTo>
                    <a:pt x="262365" y="265476"/>
                  </a:lnTo>
                  <a:lnTo>
                    <a:pt x="263754" y="265345"/>
                  </a:lnTo>
                  <a:lnTo>
                    <a:pt x="265135" y="265214"/>
                  </a:lnTo>
                  <a:lnTo>
                    <a:pt x="266507" y="265069"/>
                  </a:lnTo>
                  <a:lnTo>
                    <a:pt x="267879" y="264916"/>
                  </a:lnTo>
                  <a:lnTo>
                    <a:pt x="268025" y="264902"/>
                  </a:lnTo>
                  <a:lnTo>
                    <a:pt x="268172" y="264873"/>
                  </a:lnTo>
                  <a:lnTo>
                    <a:pt x="268310" y="264844"/>
                  </a:lnTo>
                  <a:lnTo>
                    <a:pt x="268440" y="264800"/>
                  </a:lnTo>
                  <a:lnTo>
                    <a:pt x="268560" y="264757"/>
                  </a:lnTo>
                  <a:lnTo>
                    <a:pt x="268681" y="264706"/>
                  </a:lnTo>
                  <a:lnTo>
                    <a:pt x="268793" y="264648"/>
                  </a:lnTo>
                  <a:lnTo>
                    <a:pt x="268897" y="264590"/>
                  </a:lnTo>
                  <a:lnTo>
                    <a:pt x="268992" y="264517"/>
                  </a:lnTo>
                  <a:lnTo>
                    <a:pt x="269087" y="264444"/>
                  </a:lnTo>
                  <a:lnTo>
                    <a:pt x="269173" y="264372"/>
                  </a:lnTo>
                  <a:lnTo>
                    <a:pt x="269251" y="264292"/>
                  </a:lnTo>
                  <a:lnTo>
                    <a:pt x="269328" y="264212"/>
                  </a:lnTo>
                  <a:lnTo>
                    <a:pt x="269397" y="264125"/>
                  </a:lnTo>
                  <a:lnTo>
                    <a:pt x="269466" y="264038"/>
                  </a:lnTo>
                  <a:lnTo>
                    <a:pt x="269518" y="263943"/>
                  </a:lnTo>
                  <a:lnTo>
                    <a:pt x="269570" y="264088"/>
                  </a:lnTo>
                  <a:lnTo>
                    <a:pt x="269639" y="264226"/>
                  </a:lnTo>
                  <a:lnTo>
                    <a:pt x="269717" y="264350"/>
                  </a:lnTo>
                  <a:lnTo>
                    <a:pt x="269812" y="264466"/>
                  </a:lnTo>
                  <a:lnTo>
                    <a:pt x="269924" y="264568"/>
                  </a:lnTo>
                  <a:lnTo>
                    <a:pt x="270036" y="264662"/>
                  </a:lnTo>
                  <a:lnTo>
                    <a:pt x="270165" y="264742"/>
                  </a:lnTo>
                  <a:lnTo>
                    <a:pt x="270304" y="264815"/>
                  </a:lnTo>
                  <a:lnTo>
                    <a:pt x="270450" y="264873"/>
                  </a:lnTo>
                  <a:lnTo>
                    <a:pt x="270606" y="264924"/>
                  </a:lnTo>
                  <a:lnTo>
                    <a:pt x="270761" y="264960"/>
                  </a:lnTo>
                  <a:lnTo>
                    <a:pt x="270925" y="264989"/>
                  </a:lnTo>
                  <a:lnTo>
                    <a:pt x="271089" y="265011"/>
                  </a:lnTo>
                  <a:lnTo>
                    <a:pt x="271261" y="265018"/>
                  </a:lnTo>
                  <a:lnTo>
                    <a:pt x="271425" y="265011"/>
                  </a:lnTo>
                  <a:lnTo>
                    <a:pt x="271598" y="265004"/>
                  </a:lnTo>
                  <a:lnTo>
                    <a:pt x="271770" y="264975"/>
                  </a:lnTo>
                  <a:lnTo>
                    <a:pt x="271943" y="264946"/>
                  </a:lnTo>
                  <a:lnTo>
                    <a:pt x="272107" y="264895"/>
                  </a:lnTo>
                  <a:lnTo>
                    <a:pt x="272271" y="264844"/>
                  </a:lnTo>
                  <a:lnTo>
                    <a:pt x="272426" y="264778"/>
                  </a:lnTo>
                  <a:lnTo>
                    <a:pt x="272582" y="264699"/>
                  </a:lnTo>
                  <a:lnTo>
                    <a:pt x="272728" y="264619"/>
                  </a:lnTo>
                  <a:lnTo>
                    <a:pt x="272866" y="264517"/>
                  </a:lnTo>
                  <a:lnTo>
                    <a:pt x="272987" y="264415"/>
                  </a:lnTo>
                  <a:lnTo>
                    <a:pt x="273108" y="264299"/>
                  </a:lnTo>
                  <a:lnTo>
                    <a:pt x="273211" y="264168"/>
                  </a:lnTo>
                  <a:lnTo>
                    <a:pt x="273306" y="264030"/>
                  </a:lnTo>
                  <a:lnTo>
                    <a:pt x="273393" y="263885"/>
                  </a:lnTo>
                  <a:lnTo>
                    <a:pt x="273453" y="263725"/>
                  </a:lnTo>
                  <a:lnTo>
                    <a:pt x="273505" y="263558"/>
                  </a:lnTo>
                  <a:lnTo>
                    <a:pt x="273539" y="263384"/>
                  </a:lnTo>
                  <a:lnTo>
                    <a:pt x="273617" y="262781"/>
                  </a:lnTo>
                  <a:lnTo>
                    <a:pt x="273677" y="262193"/>
                  </a:lnTo>
                  <a:lnTo>
                    <a:pt x="273729" y="261604"/>
                  </a:lnTo>
                  <a:lnTo>
                    <a:pt x="273764" y="261030"/>
                  </a:lnTo>
                  <a:lnTo>
                    <a:pt x="273781" y="260464"/>
                  </a:lnTo>
                  <a:lnTo>
                    <a:pt x="273798" y="259904"/>
                  </a:lnTo>
                  <a:lnTo>
                    <a:pt x="273790" y="259352"/>
                  </a:lnTo>
                  <a:lnTo>
                    <a:pt x="273781" y="258815"/>
                  </a:lnTo>
                  <a:lnTo>
                    <a:pt x="273755" y="258277"/>
                  </a:lnTo>
                  <a:lnTo>
                    <a:pt x="273712" y="257747"/>
                  </a:lnTo>
                  <a:lnTo>
                    <a:pt x="273660" y="257231"/>
                  </a:lnTo>
                  <a:lnTo>
                    <a:pt x="273600" y="256723"/>
                  </a:lnTo>
                  <a:lnTo>
                    <a:pt x="273522" y="256222"/>
                  </a:lnTo>
                  <a:lnTo>
                    <a:pt x="273436" y="255728"/>
                  </a:lnTo>
                  <a:lnTo>
                    <a:pt x="273341" y="255241"/>
                  </a:lnTo>
                  <a:lnTo>
                    <a:pt x="273229" y="254761"/>
                  </a:lnTo>
                  <a:lnTo>
                    <a:pt x="273108" y="254289"/>
                  </a:lnTo>
                  <a:lnTo>
                    <a:pt x="272970" y="253832"/>
                  </a:lnTo>
                  <a:lnTo>
                    <a:pt x="272823" y="253381"/>
                  </a:lnTo>
                  <a:lnTo>
                    <a:pt x="272668" y="252938"/>
                  </a:lnTo>
                  <a:lnTo>
                    <a:pt x="272504" y="252502"/>
                  </a:lnTo>
                  <a:lnTo>
                    <a:pt x="272323" y="252074"/>
                  </a:lnTo>
                  <a:lnTo>
                    <a:pt x="272124" y="251653"/>
                  </a:lnTo>
                  <a:lnTo>
                    <a:pt x="271926" y="251246"/>
                  </a:lnTo>
                  <a:lnTo>
                    <a:pt x="271710" y="250839"/>
                  </a:lnTo>
                  <a:lnTo>
                    <a:pt x="271486" y="250447"/>
                  </a:lnTo>
                  <a:lnTo>
                    <a:pt x="271244" y="250062"/>
                  </a:lnTo>
                  <a:lnTo>
                    <a:pt x="271002" y="249684"/>
                  </a:lnTo>
                  <a:lnTo>
                    <a:pt x="270735" y="249314"/>
                  </a:lnTo>
                  <a:lnTo>
                    <a:pt x="270467" y="248958"/>
                  </a:lnTo>
                  <a:lnTo>
                    <a:pt x="270191" y="248609"/>
                  </a:lnTo>
                  <a:lnTo>
                    <a:pt x="269898" y="248260"/>
                  </a:lnTo>
                  <a:lnTo>
                    <a:pt x="269596" y="247933"/>
                  </a:lnTo>
                  <a:lnTo>
                    <a:pt x="269277" y="247607"/>
                  </a:lnTo>
                  <a:lnTo>
                    <a:pt x="268957" y="247287"/>
                  </a:lnTo>
                  <a:lnTo>
                    <a:pt x="268621" y="246982"/>
                  </a:lnTo>
                  <a:lnTo>
                    <a:pt x="268276" y="246684"/>
                  </a:lnTo>
                  <a:lnTo>
                    <a:pt x="267913" y="246393"/>
                  </a:lnTo>
                  <a:lnTo>
                    <a:pt x="267551" y="246110"/>
                  </a:lnTo>
                  <a:lnTo>
                    <a:pt x="267171" y="245834"/>
                  </a:lnTo>
                  <a:lnTo>
                    <a:pt x="266783" y="245573"/>
                  </a:lnTo>
                  <a:lnTo>
                    <a:pt x="266386" y="245318"/>
                  </a:lnTo>
                  <a:lnTo>
                    <a:pt x="265980" y="245071"/>
                  </a:lnTo>
                  <a:lnTo>
                    <a:pt x="265558" y="244832"/>
                  </a:lnTo>
                  <a:lnTo>
                    <a:pt x="265135" y="244607"/>
                  </a:lnTo>
                  <a:lnTo>
                    <a:pt x="264695" y="244389"/>
                  </a:lnTo>
                  <a:lnTo>
                    <a:pt x="264246" y="244178"/>
                  </a:lnTo>
                  <a:lnTo>
                    <a:pt x="263789" y="243975"/>
                  </a:lnTo>
                  <a:lnTo>
                    <a:pt x="263314" y="243778"/>
                  </a:lnTo>
                  <a:lnTo>
                    <a:pt x="262839" y="243597"/>
                  </a:lnTo>
                  <a:lnTo>
                    <a:pt x="262348" y="243422"/>
                  </a:lnTo>
                  <a:lnTo>
                    <a:pt x="261856" y="243255"/>
                  </a:lnTo>
                  <a:lnTo>
                    <a:pt x="261347" y="243096"/>
                  </a:lnTo>
                  <a:lnTo>
                    <a:pt x="260829" y="242950"/>
                  </a:lnTo>
                  <a:lnTo>
                    <a:pt x="260302" y="242812"/>
                  </a:lnTo>
                  <a:lnTo>
                    <a:pt x="259767" y="242682"/>
                  </a:lnTo>
                  <a:lnTo>
                    <a:pt x="259224" y="242558"/>
                  </a:lnTo>
                  <a:lnTo>
                    <a:pt x="258663" y="242449"/>
                  </a:lnTo>
                  <a:lnTo>
                    <a:pt x="258102" y="242347"/>
                  </a:lnTo>
                  <a:lnTo>
                    <a:pt x="257533" y="242253"/>
                  </a:lnTo>
                  <a:lnTo>
                    <a:pt x="256946" y="242166"/>
                  </a:lnTo>
                  <a:lnTo>
                    <a:pt x="256359" y="242093"/>
                  </a:lnTo>
                  <a:lnTo>
                    <a:pt x="255755" y="242028"/>
                  </a:lnTo>
                  <a:lnTo>
                    <a:pt x="255142" y="241970"/>
                  </a:lnTo>
                  <a:lnTo>
                    <a:pt x="255229" y="241418"/>
                  </a:lnTo>
                  <a:lnTo>
                    <a:pt x="255306" y="240866"/>
                  </a:lnTo>
                  <a:lnTo>
                    <a:pt x="255384" y="240306"/>
                  </a:lnTo>
                  <a:lnTo>
                    <a:pt x="255444" y="239754"/>
                  </a:lnTo>
                  <a:lnTo>
                    <a:pt x="255496" y="239202"/>
                  </a:lnTo>
                  <a:lnTo>
                    <a:pt x="255548" y="238650"/>
                  </a:lnTo>
                  <a:lnTo>
                    <a:pt x="255582" y="238098"/>
                  </a:lnTo>
                  <a:lnTo>
                    <a:pt x="255617" y="237546"/>
                  </a:lnTo>
                  <a:lnTo>
                    <a:pt x="255643" y="236994"/>
                  </a:lnTo>
                  <a:lnTo>
                    <a:pt x="255660" y="236442"/>
                  </a:lnTo>
                  <a:lnTo>
                    <a:pt x="255669" y="235890"/>
                  </a:lnTo>
                  <a:lnTo>
                    <a:pt x="255669" y="235338"/>
                  </a:lnTo>
                  <a:lnTo>
                    <a:pt x="255669" y="234793"/>
                  </a:lnTo>
                  <a:lnTo>
                    <a:pt x="255651" y="234241"/>
                  </a:lnTo>
                  <a:lnTo>
                    <a:pt x="255634" y="233696"/>
                  </a:lnTo>
                  <a:lnTo>
                    <a:pt x="255608" y="233151"/>
                  </a:lnTo>
                  <a:lnTo>
                    <a:pt x="255574" y="232599"/>
                  </a:lnTo>
                  <a:lnTo>
                    <a:pt x="255531" y="232054"/>
                  </a:lnTo>
                  <a:lnTo>
                    <a:pt x="255479" y="231510"/>
                  </a:lnTo>
                  <a:lnTo>
                    <a:pt x="255418" y="230972"/>
                  </a:lnTo>
                  <a:lnTo>
                    <a:pt x="255358" y="230427"/>
                  </a:lnTo>
                  <a:lnTo>
                    <a:pt x="255289" y="229883"/>
                  </a:lnTo>
                  <a:lnTo>
                    <a:pt x="255211" y="229345"/>
                  </a:lnTo>
                  <a:lnTo>
                    <a:pt x="255125" y="228807"/>
                  </a:lnTo>
                  <a:lnTo>
                    <a:pt x="255030" y="228270"/>
                  </a:lnTo>
                  <a:lnTo>
                    <a:pt x="254927" y="227732"/>
                  </a:lnTo>
                  <a:lnTo>
                    <a:pt x="254823" y="227195"/>
                  </a:lnTo>
                  <a:lnTo>
                    <a:pt x="254711" y="226657"/>
                  </a:lnTo>
                  <a:lnTo>
                    <a:pt x="254590" y="226127"/>
                  </a:lnTo>
                  <a:lnTo>
                    <a:pt x="254461" y="225590"/>
                  </a:lnTo>
                  <a:lnTo>
                    <a:pt x="254323" y="225059"/>
                  </a:lnTo>
                  <a:lnTo>
                    <a:pt x="254185" y="224529"/>
                  </a:lnTo>
                  <a:lnTo>
                    <a:pt x="254038" y="223999"/>
                  </a:lnTo>
                  <a:lnTo>
                    <a:pt x="253883" y="223476"/>
                  </a:lnTo>
                  <a:lnTo>
                    <a:pt x="253719" y="222945"/>
                  </a:lnTo>
                  <a:lnTo>
                    <a:pt x="253546" y="222422"/>
                  </a:lnTo>
                  <a:lnTo>
                    <a:pt x="253373" y="221899"/>
                  </a:lnTo>
                  <a:lnTo>
                    <a:pt x="253192" y="221376"/>
                  </a:lnTo>
                  <a:lnTo>
                    <a:pt x="253002" y="220861"/>
                  </a:lnTo>
                  <a:lnTo>
                    <a:pt x="252804" y="220338"/>
                  </a:lnTo>
                  <a:lnTo>
                    <a:pt x="252597" y="219822"/>
                  </a:lnTo>
                  <a:lnTo>
                    <a:pt x="252390" y="219306"/>
                  </a:lnTo>
                  <a:lnTo>
                    <a:pt x="252174" y="218790"/>
                  </a:lnTo>
                  <a:lnTo>
                    <a:pt x="251950" y="218282"/>
                  </a:lnTo>
                  <a:lnTo>
                    <a:pt x="251725" y="217774"/>
                  </a:lnTo>
                  <a:lnTo>
                    <a:pt x="251484" y="217265"/>
                  </a:lnTo>
                  <a:lnTo>
                    <a:pt x="251242" y="216757"/>
                  </a:lnTo>
                  <a:lnTo>
                    <a:pt x="250992" y="216248"/>
                  </a:lnTo>
                  <a:lnTo>
                    <a:pt x="250742" y="215747"/>
                  </a:lnTo>
                  <a:lnTo>
                    <a:pt x="250483" y="215246"/>
                  </a:lnTo>
                  <a:lnTo>
                    <a:pt x="250215" y="214744"/>
                  </a:lnTo>
                  <a:lnTo>
                    <a:pt x="249939" y="214251"/>
                  </a:lnTo>
                  <a:lnTo>
                    <a:pt x="249654" y="213749"/>
                  </a:lnTo>
                  <a:lnTo>
                    <a:pt x="249370" y="213255"/>
                  </a:lnTo>
                  <a:lnTo>
                    <a:pt x="249076" y="212769"/>
                  </a:lnTo>
                  <a:lnTo>
                    <a:pt x="248774" y="212275"/>
                  </a:lnTo>
                  <a:lnTo>
                    <a:pt x="248472" y="211788"/>
                  </a:lnTo>
                  <a:lnTo>
                    <a:pt x="248161" y="211301"/>
                  </a:lnTo>
                  <a:lnTo>
                    <a:pt x="247842" y="210822"/>
                  </a:lnTo>
                  <a:lnTo>
                    <a:pt x="247514" y="210335"/>
                  </a:lnTo>
                  <a:lnTo>
                    <a:pt x="247186" y="209863"/>
                  </a:lnTo>
                  <a:lnTo>
                    <a:pt x="246850" y="209384"/>
                  </a:lnTo>
                  <a:lnTo>
                    <a:pt x="246505" y="208912"/>
                  </a:lnTo>
                  <a:lnTo>
                    <a:pt x="246160" y="208439"/>
                  </a:lnTo>
                  <a:lnTo>
                    <a:pt x="247333" y="208330"/>
                  </a:lnTo>
                  <a:lnTo>
                    <a:pt x="248507" y="208229"/>
                  </a:lnTo>
                  <a:lnTo>
                    <a:pt x="249680" y="208134"/>
                  </a:lnTo>
                  <a:lnTo>
                    <a:pt x="250854" y="208025"/>
                  </a:lnTo>
                  <a:lnTo>
                    <a:pt x="250992" y="208011"/>
                  </a:lnTo>
                  <a:lnTo>
                    <a:pt x="251121" y="207989"/>
                  </a:lnTo>
                  <a:lnTo>
                    <a:pt x="251251" y="207967"/>
                  </a:lnTo>
                  <a:lnTo>
                    <a:pt x="251380" y="207938"/>
                  </a:lnTo>
                  <a:lnTo>
                    <a:pt x="251501" y="207909"/>
                  </a:lnTo>
                  <a:lnTo>
                    <a:pt x="251613" y="207873"/>
                  </a:lnTo>
                  <a:lnTo>
                    <a:pt x="251734" y="207829"/>
                  </a:lnTo>
                  <a:lnTo>
                    <a:pt x="251837" y="207786"/>
                  </a:lnTo>
                  <a:lnTo>
                    <a:pt x="251941" y="207735"/>
                  </a:lnTo>
                  <a:lnTo>
                    <a:pt x="252045" y="207684"/>
                  </a:lnTo>
                  <a:lnTo>
                    <a:pt x="252139" y="207626"/>
                  </a:lnTo>
                  <a:lnTo>
                    <a:pt x="252234" y="207568"/>
                  </a:lnTo>
                  <a:lnTo>
                    <a:pt x="252329" y="207510"/>
                  </a:lnTo>
                  <a:lnTo>
                    <a:pt x="252407" y="207444"/>
                  </a:lnTo>
                  <a:lnTo>
                    <a:pt x="252571" y="207306"/>
                  </a:lnTo>
                  <a:lnTo>
                    <a:pt x="252709" y="207154"/>
                  </a:lnTo>
                  <a:lnTo>
                    <a:pt x="252838" y="207001"/>
                  </a:lnTo>
                  <a:lnTo>
                    <a:pt x="252942" y="206834"/>
                  </a:lnTo>
                  <a:lnTo>
                    <a:pt x="253037" y="206667"/>
                  </a:lnTo>
                  <a:lnTo>
                    <a:pt x="253115" y="206493"/>
                  </a:lnTo>
                  <a:lnTo>
                    <a:pt x="253184" y="206311"/>
                  </a:lnTo>
                  <a:lnTo>
                    <a:pt x="253227" y="206129"/>
                  </a:lnTo>
                  <a:lnTo>
                    <a:pt x="253261" y="205948"/>
                  </a:lnTo>
                  <a:lnTo>
                    <a:pt x="253442" y="205686"/>
                  </a:lnTo>
                  <a:lnTo>
                    <a:pt x="253606" y="205410"/>
                  </a:lnTo>
                  <a:lnTo>
                    <a:pt x="253770" y="205134"/>
                  </a:lnTo>
                  <a:lnTo>
                    <a:pt x="253926" y="204851"/>
                  </a:lnTo>
                  <a:lnTo>
                    <a:pt x="254072" y="204560"/>
                  </a:lnTo>
                  <a:lnTo>
                    <a:pt x="254202" y="204263"/>
                  </a:lnTo>
                  <a:lnTo>
                    <a:pt x="254331" y="203965"/>
                  </a:lnTo>
                  <a:lnTo>
                    <a:pt x="254452" y="203660"/>
                  </a:lnTo>
                  <a:lnTo>
                    <a:pt x="254564" y="203347"/>
                  </a:lnTo>
                  <a:lnTo>
                    <a:pt x="254659" y="203035"/>
                  </a:lnTo>
                  <a:lnTo>
                    <a:pt x="254754" y="202715"/>
                  </a:lnTo>
                  <a:lnTo>
                    <a:pt x="254849" y="202389"/>
                  </a:lnTo>
                  <a:lnTo>
                    <a:pt x="254927" y="202062"/>
                  </a:lnTo>
                  <a:lnTo>
                    <a:pt x="255004" y="201728"/>
                  </a:lnTo>
                  <a:lnTo>
                    <a:pt x="255065" y="201386"/>
                  </a:lnTo>
                  <a:lnTo>
                    <a:pt x="255125" y="201052"/>
                  </a:lnTo>
                  <a:lnTo>
                    <a:pt x="255186" y="200703"/>
                  </a:lnTo>
                  <a:lnTo>
                    <a:pt x="255229" y="200362"/>
                  </a:lnTo>
                  <a:lnTo>
                    <a:pt x="255272" y="200006"/>
                  </a:lnTo>
                  <a:lnTo>
                    <a:pt x="255306" y="199657"/>
                  </a:lnTo>
                  <a:lnTo>
                    <a:pt x="255341" y="199301"/>
                  </a:lnTo>
                  <a:lnTo>
                    <a:pt x="255367" y="198938"/>
                  </a:lnTo>
                  <a:lnTo>
                    <a:pt x="255401" y="198219"/>
                  </a:lnTo>
                  <a:lnTo>
                    <a:pt x="255427" y="197493"/>
                  </a:lnTo>
                  <a:lnTo>
                    <a:pt x="255427" y="196752"/>
                  </a:lnTo>
                  <a:lnTo>
                    <a:pt x="255418" y="196011"/>
                  </a:lnTo>
                  <a:lnTo>
                    <a:pt x="255393" y="195270"/>
                  </a:lnTo>
                  <a:lnTo>
                    <a:pt x="255349" y="194529"/>
                  </a:lnTo>
                  <a:lnTo>
                    <a:pt x="255306" y="193781"/>
                  </a:lnTo>
                  <a:lnTo>
                    <a:pt x="255255" y="193040"/>
                  </a:lnTo>
                  <a:lnTo>
                    <a:pt x="255194" y="192299"/>
                  </a:lnTo>
                  <a:lnTo>
                    <a:pt x="255056" y="190839"/>
                  </a:lnTo>
                  <a:lnTo>
                    <a:pt x="254918" y="189415"/>
                  </a:lnTo>
                  <a:lnTo>
                    <a:pt x="254789" y="188035"/>
                  </a:lnTo>
                  <a:lnTo>
                    <a:pt x="254737" y="187359"/>
                  </a:lnTo>
                  <a:lnTo>
                    <a:pt x="254685" y="186706"/>
                  </a:lnTo>
                  <a:lnTo>
                    <a:pt x="254642" y="186074"/>
                  </a:lnTo>
                  <a:lnTo>
                    <a:pt x="254616" y="185456"/>
                  </a:lnTo>
                  <a:lnTo>
                    <a:pt x="254599" y="184861"/>
                  </a:lnTo>
                  <a:lnTo>
                    <a:pt x="254599" y="184287"/>
                  </a:lnTo>
                  <a:lnTo>
                    <a:pt x="254685" y="177154"/>
                  </a:lnTo>
                  <a:lnTo>
                    <a:pt x="255375" y="177480"/>
                  </a:lnTo>
                  <a:lnTo>
                    <a:pt x="256057" y="177807"/>
                  </a:lnTo>
                  <a:lnTo>
                    <a:pt x="256730" y="178142"/>
                  </a:lnTo>
                  <a:lnTo>
                    <a:pt x="257395" y="178476"/>
                  </a:lnTo>
                  <a:lnTo>
                    <a:pt x="258059" y="178810"/>
                  </a:lnTo>
                  <a:lnTo>
                    <a:pt x="258715" y="179151"/>
                  </a:lnTo>
                  <a:lnTo>
                    <a:pt x="259362" y="179493"/>
                  </a:lnTo>
                  <a:lnTo>
                    <a:pt x="260000" y="179834"/>
                  </a:lnTo>
                  <a:lnTo>
                    <a:pt x="260639" y="180183"/>
                  </a:lnTo>
                  <a:lnTo>
                    <a:pt x="261278" y="180531"/>
                  </a:lnTo>
                  <a:lnTo>
                    <a:pt x="261899" y="180887"/>
                  </a:lnTo>
                  <a:lnTo>
                    <a:pt x="262520" y="181243"/>
                  </a:lnTo>
                  <a:lnTo>
                    <a:pt x="263141" y="181599"/>
                  </a:lnTo>
                  <a:lnTo>
                    <a:pt x="263745" y="181962"/>
                  </a:lnTo>
                  <a:lnTo>
                    <a:pt x="264349" y="182326"/>
                  </a:lnTo>
                  <a:lnTo>
                    <a:pt x="264954" y="182689"/>
                  </a:lnTo>
                  <a:lnTo>
                    <a:pt x="265540" y="183059"/>
                  </a:lnTo>
                  <a:lnTo>
                    <a:pt x="266136" y="183430"/>
                  </a:lnTo>
                  <a:lnTo>
                    <a:pt x="266714" y="183807"/>
                  </a:lnTo>
                  <a:lnTo>
                    <a:pt x="267292" y="184178"/>
                  </a:lnTo>
                  <a:lnTo>
                    <a:pt x="267861" y="184563"/>
                  </a:lnTo>
                  <a:lnTo>
                    <a:pt x="268431" y="184941"/>
                  </a:lnTo>
                  <a:lnTo>
                    <a:pt x="268992" y="185326"/>
                  </a:lnTo>
                  <a:lnTo>
                    <a:pt x="269544" y="185718"/>
                  </a:lnTo>
                  <a:lnTo>
                    <a:pt x="270096" y="186103"/>
                  </a:lnTo>
                  <a:lnTo>
                    <a:pt x="270640" y="186495"/>
                  </a:lnTo>
                  <a:lnTo>
                    <a:pt x="271184" y="186895"/>
                  </a:lnTo>
                  <a:lnTo>
                    <a:pt x="271719" y="187294"/>
                  </a:lnTo>
                  <a:lnTo>
                    <a:pt x="272245" y="187694"/>
                  </a:lnTo>
                  <a:lnTo>
                    <a:pt x="272771" y="188093"/>
                  </a:lnTo>
                  <a:lnTo>
                    <a:pt x="273289" y="188500"/>
                  </a:lnTo>
                  <a:lnTo>
                    <a:pt x="273807" y="188907"/>
                  </a:lnTo>
                  <a:lnTo>
                    <a:pt x="274316" y="189321"/>
                  </a:lnTo>
                  <a:lnTo>
                    <a:pt x="274825" y="189735"/>
                  </a:lnTo>
                  <a:lnTo>
                    <a:pt x="275326" y="190149"/>
                  </a:lnTo>
                  <a:lnTo>
                    <a:pt x="275817" y="190570"/>
                  </a:lnTo>
                  <a:lnTo>
                    <a:pt x="276309" y="190991"/>
                  </a:lnTo>
                  <a:lnTo>
                    <a:pt x="276793" y="191413"/>
                  </a:lnTo>
                  <a:lnTo>
                    <a:pt x="277276" y="191841"/>
                  </a:lnTo>
                  <a:lnTo>
                    <a:pt x="277750" y="192270"/>
                  </a:lnTo>
                  <a:lnTo>
                    <a:pt x="278225" y="192698"/>
                  </a:lnTo>
                  <a:lnTo>
                    <a:pt x="278691" y="193134"/>
                  </a:lnTo>
                  <a:lnTo>
                    <a:pt x="279148" y="193570"/>
                  </a:lnTo>
                  <a:lnTo>
                    <a:pt x="279614" y="194013"/>
                  </a:lnTo>
                  <a:lnTo>
                    <a:pt x="280063" y="194449"/>
                  </a:lnTo>
                  <a:lnTo>
                    <a:pt x="280512" y="194899"/>
                  </a:lnTo>
                  <a:lnTo>
                    <a:pt x="280952" y="195343"/>
                  </a:lnTo>
                  <a:lnTo>
                    <a:pt x="281392" y="195793"/>
                  </a:lnTo>
                  <a:lnTo>
                    <a:pt x="281832" y="196243"/>
                  </a:lnTo>
                  <a:lnTo>
                    <a:pt x="282263" y="196701"/>
                  </a:lnTo>
                  <a:lnTo>
                    <a:pt x="282686" y="197151"/>
                  </a:lnTo>
                  <a:lnTo>
                    <a:pt x="283109" y="197616"/>
                  </a:lnTo>
                  <a:lnTo>
                    <a:pt x="283937" y="198539"/>
                  </a:lnTo>
                  <a:lnTo>
                    <a:pt x="284757" y="199476"/>
                  </a:lnTo>
                  <a:lnTo>
                    <a:pt x="285551" y="200420"/>
                  </a:lnTo>
                  <a:lnTo>
                    <a:pt x="286336" y="201372"/>
                  </a:lnTo>
                  <a:lnTo>
                    <a:pt x="287104" y="202338"/>
                  </a:lnTo>
                  <a:lnTo>
                    <a:pt x="287846" y="203311"/>
                  </a:lnTo>
                  <a:lnTo>
                    <a:pt x="288588" y="204292"/>
                  </a:lnTo>
                  <a:lnTo>
                    <a:pt x="289305" y="205287"/>
                  </a:lnTo>
                  <a:lnTo>
                    <a:pt x="290003" y="206289"/>
                  </a:lnTo>
                  <a:lnTo>
                    <a:pt x="290694" y="207299"/>
                  </a:lnTo>
                  <a:lnTo>
                    <a:pt x="291367" y="208323"/>
                  </a:lnTo>
                  <a:lnTo>
                    <a:pt x="292031" y="209355"/>
                  </a:lnTo>
                  <a:lnTo>
                    <a:pt x="292678" y="210393"/>
                  </a:lnTo>
                  <a:lnTo>
                    <a:pt x="293308" y="211439"/>
                  </a:lnTo>
                  <a:lnTo>
                    <a:pt x="293930" y="212500"/>
                  </a:lnTo>
                  <a:lnTo>
                    <a:pt x="294534" y="213568"/>
                  </a:lnTo>
                  <a:lnTo>
                    <a:pt x="295129" y="214643"/>
                  </a:lnTo>
                  <a:lnTo>
                    <a:pt x="295707" y="215725"/>
                  </a:lnTo>
                  <a:lnTo>
                    <a:pt x="296277" y="216822"/>
                  </a:lnTo>
                  <a:lnTo>
                    <a:pt x="296829" y="217926"/>
                  </a:lnTo>
                  <a:lnTo>
                    <a:pt x="297373" y="219037"/>
                  </a:lnTo>
                  <a:lnTo>
                    <a:pt x="297908" y="220156"/>
                  </a:lnTo>
                  <a:lnTo>
                    <a:pt x="298425" y="221289"/>
                  </a:lnTo>
                  <a:lnTo>
                    <a:pt x="298935" y="222430"/>
                  </a:lnTo>
                  <a:lnTo>
                    <a:pt x="299435" y="223577"/>
                  </a:lnTo>
                  <a:lnTo>
                    <a:pt x="299927" y="224732"/>
                  </a:lnTo>
                  <a:lnTo>
                    <a:pt x="300401" y="225895"/>
                  </a:lnTo>
                  <a:lnTo>
                    <a:pt x="300876" y="227064"/>
                  </a:lnTo>
                  <a:lnTo>
                    <a:pt x="301333" y="228248"/>
                  </a:lnTo>
                  <a:lnTo>
                    <a:pt x="301782" y="229439"/>
                  </a:lnTo>
                  <a:lnTo>
                    <a:pt x="302222" y="230638"/>
                  </a:lnTo>
                  <a:lnTo>
                    <a:pt x="302654" y="231844"/>
                  </a:lnTo>
                  <a:lnTo>
                    <a:pt x="303076" y="233057"/>
                  </a:lnTo>
                  <a:lnTo>
                    <a:pt x="303491" y="234284"/>
                  </a:lnTo>
                  <a:lnTo>
                    <a:pt x="303896" y="235512"/>
                  </a:lnTo>
                  <a:lnTo>
                    <a:pt x="304293" y="236754"/>
                  </a:lnTo>
                  <a:lnTo>
                    <a:pt x="304681" y="237996"/>
                  </a:lnTo>
                  <a:lnTo>
                    <a:pt x="305070" y="239253"/>
                  </a:lnTo>
                  <a:lnTo>
                    <a:pt x="304690" y="239464"/>
                  </a:lnTo>
                  <a:lnTo>
                    <a:pt x="304328" y="239682"/>
                  </a:lnTo>
                  <a:lnTo>
                    <a:pt x="303957" y="239899"/>
                  </a:lnTo>
                  <a:lnTo>
                    <a:pt x="303603" y="240132"/>
                  </a:lnTo>
                  <a:lnTo>
                    <a:pt x="303249" y="240364"/>
                  </a:lnTo>
                  <a:lnTo>
                    <a:pt x="302904" y="240597"/>
                  </a:lnTo>
                  <a:lnTo>
                    <a:pt x="302567" y="240844"/>
                  </a:lnTo>
                  <a:lnTo>
                    <a:pt x="302231" y="241091"/>
                  </a:lnTo>
                  <a:lnTo>
                    <a:pt x="301903" y="241345"/>
                  </a:lnTo>
                  <a:lnTo>
                    <a:pt x="301584" y="241607"/>
                  </a:lnTo>
                  <a:lnTo>
                    <a:pt x="301264" y="241868"/>
                  </a:lnTo>
                  <a:lnTo>
                    <a:pt x="300954" y="242144"/>
                  </a:lnTo>
                  <a:lnTo>
                    <a:pt x="300652" y="242413"/>
                  </a:lnTo>
                  <a:lnTo>
                    <a:pt x="300358" y="242696"/>
                  </a:lnTo>
                  <a:lnTo>
                    <a:pt x="300065" y="242979"/>
                  </a:lnTo>
                  <a:lnTo>
                    <a:pt x="299780" y="243263"/>
                  </a:lnTo>
                  <a:lnTo>
                    <a:pt x="299504" y="243561"/>
                  </a:lnTo>
                  <a:lnTo>
                    <a:pt x="299237" y="243858"/>
                  </a:lnTo>
                  <a:lnTo>
                    <a:pt x="298969" y="244156"/>
                  </a:lnTo>
                  <a:lnTo>
                    <a:pt x="298719" y="244461"/>
                  </a:lnTo>
                  <a:lnTo>
                    <a:pt x="298469" y="244774"/>
                  </a:lnTo>
                  <a:lnTo>
                    <a:pt x="298227" y="245086"/>
                  </a:lnTo>
                  <a:lnTo>
                    <a:pt x="297994" y="245406"/>
                  </a:lnTo>
                  <a:lnTo>
                    <a:pt x="297770" y="245725"/>
                  </a:lnTo>
                  <a:lnTo>
                    <a:pt x="297545" y="246052"/>
                  </a:lnTo>
                  <a:lnTo>
                    <a:pt x="297338" y="246379"/>
                  </a:lnTo>
                  <a:lnTo>
                    <a:pt x="297131" y="246713"/>
                  </a:lnTo>
                  <a:lnTo>
                    <a:pt x="296933" y="247047"/>
                  </a:lnTo>
                  <a:lnTo>
                    <a:pt x="296751" y="247389"/>
                  </a:lnTo>
                  <a:lnTo>
                    <a:pt x="296570" y="247730"/>
                  </a:lnTo>
                  <a:lnTo>
                    <a:pt x="296398" y="248079"/>
                  </a:lnTo>
                  <a:lnTo>
                    <a:pt x="296234" y="248427"/>
                  </a:lnTo>
                  <a:lnTo>
                    <a:pt x="296070" y="248776"/>
                  </a:lnTo>
                  <a:lnTo>
                    <a:pt x="295923" y="249132"/>
                  </a:lnTo>
                  <a:lnTo>
                    <a:pt x="295785" y="249488"/>
                  </a:lnTo>
                  <a:lnTo>
                    <a:pt x="295655" y="249844"/>
                  </a:lnTo>
                  <a:lnTo>
                    <a:pt x="295535" y="250207"/>
                  </a:lnTo>
                  <a:lnTo>
                    <a:pt x="295423" y="250577"/>
                  </a:lnTo>
                  <a:lnTo>
                    <a:pt x="295310" y="250941"/>
                  </a:lnTo>
                  <a:lnTo>
                    <a:pt x="295215" y="251311"/>
                  </a:lnTo>
                  <a:lnTo>
                    <a:pt x="295129" y="251682"/>
                  </a:lnTo>
                  <a:lnTo>
                    <a:pt x="295051" y="252059"/>
                  </a:lnTo>
                  <a:lnTo>
                    <a:pt x="294982" y="252430"/>
                  </a:lnTo>
                  <a:lnTo>
                    <a:pt x="294922" y="252807"/>
                  </a:lnTo>
                  <a:lnTo>
                    <a:pt x="294870" y="253185"/>
                  </a:lnTo>
                  <a:lnTo>
                    <a:pt x="294827" y="253570"/>
                  </a:lnTo>
                  <a:lnTo>
                    <a:pt x="294801" y="253955"/>
                  </a:lnTo>
                  <a:lnTo>
                    <a:pt x="294775" y="254340"/>
                  </a:lnTo>
                  <a:lnTo>
                    <a:pt x="294758" y="254725"/>
                  </a:lnTo>
                  <a:lnTo>
                    <a:pt x="294758" y="255110"/>
                  </a:lnTo>
                  <a:lnTo>
                    <a:pt x="294767" y="255495"/>
                  </a:lnTo>
                  <a:lnTo>
                    <a:pt x="294784" y="255887"/>
                  </a:lnTo>
                  <a:lnTo>
                    <a:pt x="294810" y="256280"/>
                  </a:lnTo>
                  <a:lnTo>
                    <a:pt x="294844" y="256672"/>
                  </a:lnTo>
                  <a:lnTo>
                    <a:pt x="294888" y="257064"/>
                  </a:lnTo>
                  <a:lnTo>
                    <a:pt x="294948" y="257456"/>
                  </a:lnTo>
                  <a:lnTo>
                    <a:pt x="295008" y="257849"/>
                  </a:lnTo>
                  <a:lnTo>
                    <a:pt x="295086" y="258241"/>
                  </a:lnTo>
                  <a:lnTo>
                    <a:pt x="295181" y="258633"/>
                  </a:lnTo>
                  <a:lnTo>
                    <a:pt x="295276" y="259033"/>
                  </a:lnTo>
                  <a:lnTo>
                    <a:pt x="295388" y="259425"/>
                  </a:lnTo>
                  <a:lnTo>
                    <a:pt x="295509" y="259824"/>
                  </a:lnTo>
                  <a:lnTo>
                    <a:pt x="295638" y="260217"/>
                  </a:lnTo>
                  <a:lnTo>
                    <a:pt x="295776" y="260609"/>
                  </a:lnTo>
                  <a:lnTo>
                    <a:pt x="295819" y="260703"/>
                  </a:lnTo>
                  <a:lnTo>
                    <a:pt x="295863" y="260798"/>
                  </a:lnTo>
                  <a:lnTo>
                    <a:pt x="295923" y="260878"/>
                  </a:lnTo>
                  <a:lnTo>
                    <a:pt x="295992" y="260950"/>
                  </a:lnTo>
                  <a:lnTo>
                    <a:pt x="296070" y="261023"/>
                  </a:lnTo>
                  <a:lnTo>
                    <a:pt x="296147" y="261081"/>
                  </a:lnTo>
                  <a:lnTo>
                    <a:pt x="296234" y="261132"/>
                  </a:lnTo>
                  <a:lnTo>
                    <a:pt x="296329" y="261176"/>
                  </a:lnTo>
                  <a:lnTo>
                    <a:pt x="296354" y="261255"/>
                  </a:lnTo>
                  <a:lnTo>
                    <a:pt x="296398" y="261335"/>
                  </a:lnTo>
                  <a:lnTo>
                    <a:pt x="296441" y="261415"/>
                  </a:lnTo>
                  <a:lnTo>
                    <a:pt x="296484" y="261488"/>
                  </a:lnTo>
                  <a:lnTo>
                    <a:pt x="296544" y="261553"/>
                  </a:lnTo>
                  <a:lnTo>
                    <a:pt x="296605" y="261619"/>
                  </a:lnTo>
                  <a:lnTo>
                    <a:pt x="296674" y="261684"/>
                  </a:lnTo>
                  <a:lnTo>
                    <a:pt x="296751" y="261742"/>
                  </a:lnTo>
                  <a:lnTo>
                    <a:pt x="296829" y="261793"/>
                  </a:lnTo>
                  <a:lnTo>
                    <a:pt x="296915" y="261844"/>
                  </a:lnTo>
                  <a:lnTo>
                    <a:pt x="297010" y="261880"/>
                  </a:lnTo>
                  <a:lnTo>
                    <a:pt x="297114" y="261916"/>
                  </a:lnTo>
                  <a:lnTo>
                    <a:pt x="297226" y="261953"/>
                  </a:lnTo>
                  <a:lnTo>
                    <a:pt x="297347" y="261975"/>
                  </a:lnTo>
                  <a:lnTo>
                    <a:pt x="297468" y="261989"/>
                  </a:lnTo>
                  <a:lnTo>
                    <a:pt x="297606" y="261996"/>
                  </a:lnTo>
                  <a:lnTo>
                    <a:pt x="298417" y="262033"/>
                  </a:lnTo>
                  <a:lnTo>
                    <a:pt x="299219" y="262062"/>
                  </a:lnTo>
                  <a:lnTo>
                    <a:pt x="300842" y="262113"/>
                  </a:lnTo>
                  <a:lnTo>
                    <a:pt x="302455" y="262149"/>
                  </a:lnTo>
                  <a:lnTo>
                    <a:pt x="304077" y="262171"/>
                  </a:lnTo>
                  <a:lnTo>
                    <a:pt x="305700" y="262178"/>
                  </a:lnTo>
                  <a:lnTo>
                    <a:pt x="307322" y="262178"/>
                  </a:lnTo>
                  <a:lnTo>
                    <a:pt x="308944" y="262163"/>
                  </a:lnTo>
                  <a:lnTo>
                    <a:pt x="310566" y="262142"/>
                  </a:lnTo>
                  <a:lnTo>
                    <a:pt x="313811" y="262091"/>
                  </a:lnTo>
                  <a:lnTo>
                    <a:pt x="317064" y="262033"/>
                  </a:lnTo>
                  <a:lnTo>
                    <a:pt x="320309" y="261982"/>
                  </a:lnTo>
                  <a:lnTo>
                    <a:pt x="321931" y="261960"/>
                  </a:lnTo>
                  <a:lnTo>
                    <a:pt x="323553" y="261946"/>
                  </a:lnTo>
                  <a:lnTo>
                    <a:pt x="324580" y="261946"/>
                  </a:lnTo>
                  <a:lnTo>
                    <a:pt x="325607" y="261938"/>
                  </a:lnTo>
                  <a:lnTo>
                    <a:pt x="327652" y="261924"/>
                  </a:lnTo>
                  <a:lnTo>
                    <a:pt x="328670" y="261924"/>
                  </a:lnTo>
                  <a:lnTo>
                    <a:pt x="329697" y="261938"/>
                  </a:lnTo>
                  <a:lnTo>
                    <a:pt x="330724" y="261960"/>
                  </a:lnTo>
                  <a:lnTo>
                    <a:pt x="331233" y="261975"/>
                  </a:lnTo>
                  <a:lnTo>
                    <a:pt x="331751" y="261996"/>
                  </a:lnTo>
                  <a:lnTo>
                    <a:pt x="331949" y="262011"/>
                  </a:lnTo>
                  <a:lnTo>
                    <a:pt x="332191" y="262033"/>
                  </a:lnTo>
                  <a:lnTo>
                    <a:pt x="332760" y="262098"/>
                  </a:lnTo>
                  <a:lnTo>
                    <a:pt x="333407" y="262171"/>
                  </a:lnTo>
                  <a:lnTo>
                    <a:pt x="334072" y="262251"/>
                  </a:lnTo>
                  <a:lnTo>
                    <a:pt x="334400" y="262280"/>
                  </a:lnTo>
                  <a:lnTo>
                    <a:pt x="334710" y="262301"/>
                  </a:lnTo>
                  <a:lnTo>
                    <a:pt x="335004" y="262323"/>
                  </a:lnTo>
                  <a:lnTo>
                    <a:pt x="335263" y="262331"/>
                  </a:lnTo>
                  <a:lnTo>
                    <a:pt x="335496" y="262323"/>
                  </a:lnTo>
                  <a:lnTo>
                    <a:pt x="335599" y="262316"/>
                  </a:lnTo>
                  <a:lnTo>
                    <a:pt x="335685" y="262309"/>
                  </a:lnTo>
                  <a:lnTo>
                    <a:pt x="335763" y="262294"/>
                  </a:lnTo>
                  <a:lnTo>
                    <a:pt x="335832" y="262280"/>
                  </a:lnTo>
                  <a:lnTo>
                    <a:pt x="335884" y="262258"/>
                  </a:lnTo>
                  <a:lnTo>
                    <a:pt x="335918" y="262229"/>
                  </a:lnTo>
                  <a:lnTo>
                    <a:pt x="335979" y="262229"/>
                  </a:lnTo>
                  <a:lnTo>
                    <a:pt x="336143" y="262265"/>
                  </a:lnTo>
                  <a:lnTo>
                    <a:pt x="336324" y="262301"/>
                  </a:lnTo>
                  <a:lnTo>
                    <a:pt x="336497" y="262331"/>
                  </a:lnTo>
                  <a:lnTo>
                    <a:pt x="336678" y="262360"/>
                  </a:lnTo>
                  <a:lnTo>
                    <a:pt x="336790" y="262374"/>
                  </a:lnTo>
                  <a:lnTo>
                    <a:pt x="336902" y="262381"/>
                  </a:lnTo>
                  <a:lnTo>
                    <a:pt x="337014" y="262389"/>
                  </a:lnTo>
                  <a:lnTo>
                    <a:pt x="337230" y="262389"/>
                  </a:lnTo>
                  <a:lnTo>
                    <a:pt x="337334" y="262381"/>
                  </a:lnTo>
                  <a:lnTo>
                    <a:pt x="337437" y="262367"/>
                  </a:lnTo>
                  <a:lnTo>
                    <a:pt x="337541" y="262352"/>
                  </a:lnTo>
                  <a:lnTo>
                    <a:pt x="337644" y="262331"/>
                  </a:lnTo>
                  <a:lnTo>
                    <a:pt x="337739" y="262301"/>
                  </a:lnTo>
                  <a:lnTo>
                    <a:pt x="337834" y="262272"/>
                  </a:lnTo>
                  <a:lnTo>
                    <a:pt x="337929" y="262243"/>
                  </a:lnTo>
                  <a:lnTo>
                    <a:pt x="338024" y="262200"/>
                  </a:lnTo>
                  <a:lnTo>
                    <a:pt x="338110" y="262163"/>
                  </a:lnTo>
                  <a:lnTo>
                    <a:pt x="338196" y="262120"/>
                  </a:lnTo>
                  <a:lnTo>
                    <a:pt x="338274" y="262069"/>
                  </a:lnTo>
                  <a:lnTo>
                    <a:pt x="338360" y="262018"/>
                  </a:lnTo>
                  <a:lnTo>
                    <a:pt x="338429" y="261960"/>
                  </a:lnTo>
                  <a:lnTo>
                    <a:pt x="338507" y="261902"/>
                  </a:lnTo>
                  <a:lnTo>
                    <a:pt x="338567" y="261837"/>
                  </a:lnTo>
                  <a:lnTo>
                    <a:pt x="338637" y="261771"/>
                  </a:lnTo>
                  <a:lnTo>
                    <a:pt x="338697" y="261706"/>
                  </a:lnTo>
                  <a:lnTo>
                    <a:pt x="338749" y="261633"/>
                  </a:lnTo>
                  <a:lnTo>
                    <a:pt x="338800" y="261561"/>
                  </a:lnTo>
                  <a:lnTo>
                    <a:pt x="338852" y="261488"/>
                  </a:lnTo>
                  <a:lnTo>
                    <a:pt x="338887" y="261408"/>
                  </a:lnTo>
                  <a:lnTo>
                    <a:pt x="338930" y="261328"/>
                  </a:lnTo>
                  <a:lnTo>
                    <a:pt x="338956" y="261248"/>
                  </a:lnTo>
                  <a:lnTo>
                    <a:pt x="338982" y="261161"/>
                  </a:lnTo>
                  <a:lnTo>
                    <a:pt x="339008" y="261074"/>
                  </a:lnTo>
                  <a:lnTo>
                    <a:pt x="339016" y="260987"/>
                  </a:lnTo>
                  <a:lnTo>
                    <a:pt x="339025" y="260892"/>
                  </a:lnTo>
                  <a:lnTo>
                    <a:pt x="339102" y="260863"/>
                  </a:lnTo>
                  <a:lnTo>
                    <a:pt x="339180" y="260827"/>
                  </a:lnTo>
                  <a:lnTo>
                    <a:pt x="339258" y="260791"/>
                  </a:lnTo>
                  <a:lnTo>
                    <a:pt x="339327" y="260747"/>
                  </a:lnTo>
                  <a:lnTo>
                    <a:pt x="339396" y="260696"/>
                  </a:lnTo>
                  <a:lnTo>
                    <a:pt x="339465" y="260645"/>
                  </a:lnTo>
                  <a:lnTo>
                    <a:pt x="339525" y="260587"/>
                  </a:lnTo>
                  <a:lnTo>
                    <a:pt x="339586" y="260529"/>
                  </a:lnTo>
                  <a:lnTo>
                    <a:pt x="339637" y="260456"/>
                  </a:lnTo>
                  <a:lnTo>
                    <a:pt x="339689" y="260391"/>
                  </a:lnTo>
                  <a:lnTo>
                    <a:pt x="339741" y="260311"/>
                  </a:lnTo>
                  <a:lnTo>
                    <a:pt x="339784" y="260231"/>
                  </a:lnTo>
                  <a:lnTo>
                    <a:pt x="339819" y="260151"/>
                  </a:lnTo>
                  <a:lnTo>
                    <a:pt x="339853" y="260064"/>
                  </a:lnTo>
                  <a:lnTo>
                    <a:pt x="339888" y="259970"/>
                  </a:lnTo>
                  <a:lnTo>
                    <a:pt x="339914" y="259868"/>
                  </a:lnTo>
                  <a:lnTo>
                    <a:pt x="340000" y="259374"/>
                  </a:lnTo>
                  <a:lnTo>
                    <a:pt x="340086" y="258873"/>
                  </a:lnTo>
                  <a:lnTo>
                    <a:pt x="340147" y="258379"/>
                  </a:lnTo>
                  <a:lnTo>
                    <a:pt x="340198" y="257878"/>
                  </a:lnTo>
                  <a:lnTo>
                    <a:pt x="340242" y="257384"/>
                  </a:lnTo>
                  <a:lnTo>
                    <a:pt x="340259" y="256890"/>
                  </a:lnTo>
                  <a:lnTo>
                    <a:pt x="340276" y="256403"/>
                  </a:lnTo>
                  <a:lnTo>
                    <a:pt x="340267" y="255909"/>
                  </a:lnTo>
                  <a:lnTo>
                    <a:pt x="340259" y="255423"/>
                  </a:lnTo>
                  <a:lnTo>
                    <a:pt x="340224" y="254936"/>
                  </a:lnTo>
                  <a:lnTo>
                    <a:pt x="340190" y="254456"/>
                  </a:lnTo>
                  <a:lnTo>
                    <a:pt x="340129" y="253970"/>
                  </a:lnTo>
                  <a:lnTo>
                    <a:pt x="340069" y="253490"/>
                  </a:lnTo>
                  <a:lnTo>
                    <a:pt x="339991" y="253018"/>
                  </a:lnTo>
                  <a:lnTo>
                    <a:pt x="339896" y="252546"/>
                  </a:lnTo>
                  <a:lnTo>
                    <a:pt x="339793" y="252074"/>
                  </a:lnTo>
                  <a:lnTo>
                    <a:pt x="339681" y="251609"/>
                  </a:lnTo>
                  <a:lnTo>
                    <a:pt x="339551" y="251144"/>
                  </a:lnTo>
                  <a:lnTo>
                    <a:pt x="339413" y="250686"/>
                  </a:lnTo>
                  <a:lnTo>
                    <a:pt x="339258" y="250229"/>
                  </a:lnTo>
                  <a:lnTo>
                    <a:pt x="339094" y="249778"/>
                  </a:lnTo>
                  <a:lnTo>
                    <a:pt x="338921" y="249335"/>
                  </a:lnTo>
                  <a:lnTo>
                    <a:pt x="338731" y="248892"/>
                  </a:lnTo>
                  <a:lnTo>
                    <a:pt x="338533" y="248456"/>
                  </a:lnTo>
                  <a:lnTo>
                    <a:pt x="338326" y="248021"/>
                  </a:lnTo>
                  <a:lnTo>
                    <a:pt x="338102" y="247592"/>
                  </a:lnTo>
                  <a:lnTo>
                    <a:pt x="337869" y="247171"/>
                  </a:lnTo>
                  <a:lnTo>
                    <a:pt x="337627" y="246749"/>
                  </a:lnTo>
                  <a:lnTo>
                    <a:pt x="337377" y="246335"/>
                  </a:lnTo>
                  <a:lnTo>
                    <a:pt x="337109" y="245929"/>
                  </a:lnTo>
                  <a:lnTo>
                    <a:pt x="336833" y="245529"/>
                  </a:lnTo>
                  <a:lnTo>
                    <a:pt x="336548" y="245130"/>
                  </a:lnTo>
                  <a:lnTo>
                    <a:pt x="336255" y="244745"/>
                  </a:lnTo>
                  <a:lnTo>
                    <a:pt x="335944" y="244360"/>
                  </a:lnTo>
                  <a:lnTo>
                    <a:pt x="335634" y="243982"/>
                  </a:lnTo>
                  <a:lnTo>
                    <a:pt x="335306" y="243611"/>
                  </a:lnTo>
                  <a:lnTo>
                    <a:pt x="334969" y="243248"/>
                  </a:lnTo>
                  <a:lnTo>
                    <a:pt x="334624" y="242892"/>
                  </a:lnTo>
                  <a:lnTo>
                    <a:pt x="334262" y="242544"/>
                  </a:lnTo>
                  <a:lnTo>
                    <a:pt x="333899" y="242202"/>
                  </a:lnTo>
                  <a:lnTo>
                    <a:pt x="333520" y="241868"/>
                  </a:lnTo>
                  <a:lnTo>
                    <a:pt x="333140" y="241541"/>
                  </a:lnTo>
                  <a:lnTo>
                    <a:pt x="332743" y="241229"/>
                  </a:lnTo>
                  <a:lnTo>
                    <a:pt x="332337" y="240916"/>
                  </a:lnTo>
                  <a:lnTo>
                    <a:pt x="331932" y="240611"/>
                  </a:lnTo>
                  <a:lnTo>
                    <a:pt x="331509" y="240321"/>
                  </a:lnTo>
                  <a:lnTo>
                    <a:pt x="331078" y="240030"/>
                  </a:lnTo>
                  <a:lnTo>
                    <a:pt x="330637" y="239754"/>
                  </a:lnTo>
                  <a:lnTo>
                    <a:pt x="330189" y="239493"/>
                  </a:lnTo>
                  <a:lnTo>
                    <a:pt x="329731" y="239231"/>
                  </a:lnTo>
                  <a:lnTo>
                    <a:pt x="329265" y="238984"/>
                  </a:lnTo>
                  <a:lnTo>
                    <a:pt x="328799" y="238745"/>
                  </a:lnTo>
                  <a:lnTo>
                    <a:pt x="328316" y="238512"/>
                  </a:lnTo>
                  <a:lnTo>
                    <a:pt x="327824" y="238294"/>
                  </a:lnTo>
                  <a:lnTo>
                    <a:pt x="327333" y="238083"/>
                  </a:lnTo>
                  <a:lnTo>
                    <a:pt x="326823" y="237880"/>
                  </a:lnTo>
                  <a:lnTo>
                    <a:pt x="326314" y="237691"/>
                  </a:lnTo>
                  <a:lnTo>
                    <a:pt x="325797" y="237510"/>
                  </a:lnTo>
                  <a:lnTo>
                    <a:pt x="325262" y="237343"/>
                  </a:lnTo>
                  <a:lnTo>
                    <a:pt x="324727" y="237183"/>
                  </a:lnTo>
                  <a:lnTo>
                    <a:pt x="324192" y="237037"/>
                  </a:lnTo>
                  <a:lnTo>
                    <a:pt x="323639" y="236899"/>
                  </a:lnTo>
                  <a:lnTo>
                    <a:pt x="323078" y="236776"/>
                  </a:lnTo>
                  <a:lnTo>
                    <a:pt x="322518" y="236667"/>
                  </a:lnTo>
                  <a:lnTo>
                    <a:pt x="322509" y="235853"/>
                  </a:lnTo>
                  <a:lnTo>
                    <a:pt x="322483" y="235047"/>
                  </a:lnTo>
                  <a:lnTo>
                    <a:pt x="322449" y="234234"/>
                  </a:lnTo>
                  <a:lnTo>
                    <a:pt x="322405" y="233427"/>
                  </a:lnTo>
                  <a:lnTo>
                    <a:pt x="322354" y="232621"/>
                  </a:lnTo>
                  <a:lnTo>
                    <a:pt x="322293" y="231815"/>
                  </a:lnTo>
                  <a:lnTo>
                    <a:pt x="322224" y="231008"/>
                  </a:lnTo>
                  <a:lnTo>
                    <a:pt x="322147" y="230202"/>
                  </a:lnTo>
                  <a:lnTo>
                    <a:pt x="322052" y="229396"/>
                  </a:lnTo>
                  <a:lnTo>
                    <a:pt x="321957" y="228590"/>
                  </a:lnTo>
                  <a:lnTo>
                    <a:pt x="321853" y="227790"/>
                  </a:lnTo>
                  <a:lnTo>
                    <a:pt x="321732" y="226991"/>
                  </a:lnTo>
                  <a:lnTo>
                    <a:pt x="321612" y="226185"/>
                  </a:lnTo>
                  <a:lnTo>
                    <a:pt x="321473" y="225386"/>
                  </a:lnTo>
                  <a:lnTo>
                    <a:pt x="321327" y="224594"/>
                  </a:lnTo>
                  <a:lnTo>
                    <a:pt x="321180" y="223795"/>
                  </a:lnTo>
                  <a:lnTo>
                    <a:pt x="321016" y="223004"/>
                  </a:lnTo>
                  <a:lnTo>
                    <a:pt x="320844" y="222205"/>
                  </a:lnTo>
                  <a:lnTo>
                    <a:pt x="320662" y="221413"/>
                  </a:lnTo>
                  <a:lnTo>
                    <a:pt x="320481" y="220628"/>
                  </a:lnTo>
                  <a:lnTo>
                    <a:pt x="320283" y="219836"/>
                  </a:lnTo>
                  <a:lnTo>
                    <a:pt x="320076" y="219052"/>
                  </a:lnTo>
                  <a:lnTo>
                    <a:pt x="319860" y="218267"/>
                  </a:lnTo>
                  <a:lnTo>
                    <a:pt x="319635" y="217483"/>
                  </a:lnTo>
                  <a:lnTo>
                    <a:pt x="319402" y="216706"/>
                  </a:lnTo>
                  <a:lnTo>
                    <a:pt x="319161" y="215928"/>
                  </a:lnTo>
                  <a:lnTo>
                    <a:pt x="318911" y="215151"/>
                  </a:lnTo>
                  <a:lnTo>
                    <a:pt x="318660" y="214374"/>
                  </a:lnTo>
                  <a:lnTo>
                    <a:pt x="318393" y="213604"/>
                  </a:lnTo>
                  <a:lnTo>
                    <a:pt x="318117" y="212834"/>
                  </a:lnTo>
                  <a:lnTo>
                    <a:pt x="317832" y="212071"/>
                  </a:lnTo>
                  <a:lnTo>
                    <a:pt x="317539" y="211301"/>
                  </a:lnTo>
                  <a:lnTo>
                    <a:pt x="317237" y="210546"/>
                  </a:lnTo>
                  <a:lnTo>
                    <a:pt x="316926" y="209783"/>
                  </a:lnTo>
                  <a:lnTo>
                    <a:pt x="316607" y="209028"/>
                  </a:lnTo>
                  <a:lnTo>
                    <a:pt x="316287" y="208272"/>
                  </a:lnTo>
                  <a:lnTo>
                    <a:pt x="315951" y="207524"/>
                  </a:lnTo>
                  <a:lnTo>
                    <a:pt x="315606" y="206776"/>
                  </a:lnTo>
                  <a:lnTo>
                    <a:pt x="315261" y="206035"/>
                  </a:lnTo>
                  <a:lnTo>
                    <a:pt x="314898" y="205294"/>
                  </a:lnTo>
                  <a:lnTo>
                    <a:pt x="314527" y="204553"/>
                  </a:lnTo>
                  <a:lnTo>
                    <a:pt x="314156" y="203820"/>
                  </a:lnTo>
                  <a:lnTo>
                    <a:pt x="313768" y="203093"/>
                  </a:lnTo>
                  <a:lnTo>
                    <a:pt x="313379" y="202359"/>
                  </a:lnTo>
                  <a:lnTo>
                    <a:pt x="312983" y="201640"/>
                  </a:lnTo>
                  <a:lnTo>
                    <a:pt x="312568" y="200921"/>
                  </a:lnTo>
                  <a:lnTo>
                    <a:pt x="312154" y="200202"/>
                  </a:lnTo>
                  <a:lnTo>
                    <a:pt x="311731" y="199490"/>
                  </a:lnTo>
                  <a:lnTo>
                    <a:pt x="311300" y="198778"/>
                  </a:lnTo>
                  <a:lnTo>
                    <a:pt x="310860" y="198074"/>
                  </a:lnTo>
                  <a:lnTo>
                    <a:pt x="310411" y="197369"/>
                  </a:lnTo>
                  <a:lnTo>
                    <a:pt x="309962" y="196672"/>
                  </a:lnTo>
                  <a:lnTo>
                    <a:pt x="309496" y="195982"/>
                  </a:lnTo>
                  <a:lnTo>
                    <a:pt x="309022" y="195292"/>
                  </a:lnTo>
                  <a:lnTo>
                    <a:pt x="308547" y="194602"/>
                  </a:lnTo>
                  <a:lnTo>
                    <a:pt x="308055" y="193926"/>
                  </a:lnTo>
                  <a:lnTo>
                    <a:pt x="307563" y="193250"/>
                  </a:lnTo>
                  <a:lnTo>
                    <a:pt x="307063" y="192575"/>
                  </a:lnTo>
                  <a:lnTo>
                    <a:pt x="306554" y="191907"/>
                  </a:lnTo>
                  <a:lnTo>
                    <a:pt x="306036" y="191246"/>
                  </a:lnTo>
                  <a:lnTo>
                    <a:pt x="305510" y="190585"/>
                  </a:lnTo>
                  <a:lnTo>
                    <a:pt x="304983" y="189931"/>
                  </a:lnTo>
                  <a:lnTo>
                    <a:pt x="304440" y="189284"/>
                  </a:lnTo>
                  <a:lnTo>
                    <a:pt x="303896" y="188638"/>
                  </a:lnTo>
                  <a:lnTo>
                    <a:pt x="303335" y="187999"/>
                  </a:lnTo>
                  <a:lnTo>
                    <a:pt x="302774" y="187367"/>
                  </a:lnTo>
                  <a:lnTo>
                    <a:pt x="302205" y="186735"/>
                  </a:lnTo>
                  <a:lnTo>
                    <a:pt x="301635" y="186110"/>
                  </a:lnTo>
                  <a:lnTo>
                    <a:pt x="301049" y="185493"/>
                  </a:lnTo>
                  <a:lnTo>
                    <a:pt x="300453" y="184882"/>
                  </a:lnTo>
                  <a:lnTo>
                    <a:pt x="299858" y="184272"/>
                  </a:lnTo>
                  <a:lnTo>
                    <a:pt x="299254" y="183669"/>
                  </a:lnTo>
                  <a:lnTo>
                    <a:pt x="298641" y="183074"/>
                  </a:lnTo>
                  <a:lnTo>
                    <a:pt x="298020" y="182478"/>
                  </a:lnTo>
                  <a:lnTo>
                    <a:pt x="297390" y="181897"/>
                  </a:lnTo>
                  <a:lnTo>
                    <a:pt x="296760" y="181316"/>
                  </a:lnTo>
                  <a:lnTo>
                    <a:pt x="296121" y="180742"/>
                  </a:lnTo>
                  <a:lnTo>
                    <a:pt x="295474" y="180175"/>
                  </a:lnTo>
                  <a:lnTo>
                    <a:pt x="294818" y="179609"/>
                  </a:lnTo>
                  <a:lnTo>
                    <a:pt x="294154" y="179049"/>
                  </a:lnTo>
                  <a:lnTo>
                    <a:pt x="293481" y="178505"/>
                  </a:lnTo>
                  <a:lnTo>
                    <a:pt x="292808" y="177960"/>
                  </a:lnTo>
                  <a:lnTo>
                    <a:pt x="292126" y="177422"/>
                  </a:lnTo>
                  <a:lnTo>
                    <a:pt x="291436" y="176892"/>
                  </a:lnTo>
                  <a:lnTo>
                    <a:pt x="290737" y="176362"/>
                  </a:lnTo>
                  <a:lnTo>
                    <a:pt x="290038" y="175846"/>
                  </a:lnTo>
                  <a:lnTo>
                    <a:pt x="289330" y="175330"/>
                  </a:lnTo>
                  <a:lnTo>
                    <a:pt x="288614" y="174829"/>
                  </a:lnTo>
                  <a:lnTo>
                    <a:pt x="287889" y="174328"/>
                  </a:lnTo>
                  <a:lnTo>
                    <a:pt x="287156" y="173834"/>
                  </a:lnTo>
                  <a:lnTo>
                    <a:pt x="286422" y="173347"/>
                  </a:lnTo>
                  <a:lnTo>
                    <a:pt x="285680" y="172868"/>
                  </a:lnTo>
                  <a:lnTo>
                    <a:pt x="284930" y="172396"/>
                  </a:lnTo>
                  <a:lnTo>
                    <a:pt x="284170" y="171931"/>
                  </a:lnTo>
                  <a:lnTo>
                    <a:pt x="283411" y="171473"/>
                  </a:lnTo>
                  <a:lnTo>
                    <a:pt x="282643" y="171023"/>
                  </a:lnTo>
                  <a:lnTo>
                    <a:pt x="281866" y="170580"/>
                  </a:lnTo>
                  <a:lnTo>
                    <a:pt x="281090" y="170144"/>
                  </a:lnTo>
                  <a:lnTo>
                    <a:pt x="280296" y="169715"/>
                  </a:lnTo>
                  <a:lnTo>
                    <a:pt x="279502" y="169294"/>
                  </a:lnTo>
                  <a:lnTo>
                    <a:pt x="278700" y="168880"/>
                  </a:lnTo>
                  <a:lnTo>
                    <a:pt x="277897" y="168473"/>
                  </a:lnTo>
                  <a:lnTo>
                    <a:pt x="277086" y="168081"/>
                  </a:lnTo>
                  <a:lnTo>
                    <a:pt x="276266" y="167689"/>
                  </a:lnTo>
                  <a:lnTo>
                    <a:pt x="275438" y="167304"/>
                  </a:lnTo>
                  <a:lnTo>
                    <a:pt x="274609" y="166933"/>
                  </a:lnTo>
                  <a:lnTo>
                    <a:pt x="273772" y="166563"/>
                  </a:lnTo>
                  <a:lnTo>
                    <a:pt x="272927" y="166207"/>
                  </a:lnTo>
                  <a:lnTo>
                    <a:pt x="272081" y="165851"/>
                  </a:lnTo>
                  <a:lnTo>
                    <a:pt x="271227" y="165510"/>
                  </a:lnTo>
                  <a:lnTo>
                    <a:pt x="270364" y="165175"/>
                  </a:lnTo>
                  <a:lnTo>
                    <a:pt x="269492" y="164849"/>
                  </a:lnTo>
                  <a:lnTo>
                    <a:pt x="268621" y="164536"/>
                  </a:lnTo>
                  <a:lnTo>
                    <a:pt x="267741" y="164224"/>
                  </a:lnTo>
                  <a:lnTo>
                    <a:pt x="266861" y="163926"/>
                  </a:lnTo>
                  <a:lnTo>
                    <a:pt x="265963" y="163628"/>
                  </a:lnTo>
                  <a:lnTo>
                    <a:pt x="265074" y="163345"/>
                  </a:lnTo>
                  <a:lnTo>
                    <a:pt x="264168" y="163076"/>
                  </a:lnTo>
                  <a:lnTo>
                    <a:pt x="263262" y="162807"/>
                  </a:lnTo>
                  <a:lnTo>
                    <a:pt x="262348" y="162553"/>
                  </a:lnTo>
                  <a:lnTo>
                    <a:pt x="261433" y="162299"/>
                  </a:lnTo>
                  <a:lnTo>
                    <a:pt x="260501" y="162059"/>
                  </a:lnTo>
                  <a:lnTo>
                    <a:pt x="259578" y="161834"/>
                  </a:lnTo>
                  <a:lnTo>
                    <a:pt x="258637" y="161609"/>
                  </a:lnTo>
                  <a:lnTo>
                    <a:pt x="257697" y="161398"/>
                  </a:lnTo>
                  <a:lnTo>
                    <a:pt x="256747" y="161202"/>
                  </a:lnTo>
                  <a:lnTo>
                    <a:pt x="255798" y="161006"/>
                  </a:lnTo>
                  <a:lnTo>
                    <a:pt x="254840" y="160824"/>
                  </a:lnTo>
                  <a:lnTo>
                    <a:pt x="254866" y="157861"/>
                  </a:lnTo>
                  <a:lnTo>
                    <a:pt x="254901" y="154897"/>
                  </a:lnTo>
                  <a:lnTo>
                    <a:pt x="254935" y="151940"/>
                  </a:lnTo>
                  <a:lnTo>
                    <a:pt x="254961" y="148977"/>
                  </a:lnTo>
                  <a:lnTo>
                    <a:pt x="254987" y="147052"/>
                  </a:lnTo>
                  <a:lnTo>
                    <a:pt x="255013" y="145120"/>
                  </a:lnTo>
                  <a:lnTo>
                    <a:pt x="255073" y="141241"/>
                  </a:lnTo>
                  <a:lnTo>
                    <a:pt x="255151" y="137355"/>
                  </a:lnTo>
                  <a:lnTo>
                    <a:pt x="255220" y="133454"/>
                  </a:lnTo>
                  <a:lnTo>
                    <a:pt x="255246" y="131500"/>
                  </a:lnTo>
                  <a:lnTo>
                    <a:pt x="255263" y="129546"/>
                  </a:lnTo>
                  <a:lnTo>
                    <a:pt x="255280" y="127592"/>
                  </a:lnTo>
                  <a:lnTo>
                    <a:pt x="255289" y="125638"/>
                  </a:lnTo>
                  <a:lnTo>
                    <a:pt x="255280" y="123684"/>
                  </a:lnTo>
                  <a:lnTo>
                    <a:pt x="255263" y="121723"/>
                  </a:lnTo>
                  <a:lnTo>
                    <a:pt x="255237" y="119769"/>
                  </a:lnTo>
                  <a:lnTo>
                    <a:pt x="255186" y="117815"/>
                  </a:lnTo>
                  <a:lnTo>
                    <a:pt x="255125" y="115861"/>
                  </a:lnTo>
                  <a:lnTo>
                    <a:pt x="255047" y="113907"/>
                  </a:lnTo>
                  <a:lnTo>
                    <a:pt x="254944" y="111953"/>
                  </a:lnTo>
                  <a:lnTo>
                    <a:pt x="254892" y="110979"/>
                  </a:lnTo>
                  <a:lnTo>
                    <a:pt x="254823" y="109999"/>
                  </a:lnTo>
                  <a:lnTo>
                    <a:pt x="254754" y="109025"/>
                  </a:lnTo>
                  <a:lnTo>
                    <a:pt x="254685" y="108052"/>
                  </a:lnTo>
                  <a:lnTo>
                    <a:pt x="254599" y="107078"/>
                  </a:lnTo>
                  <a:lnTo>
                    <a:pt x="254512" y="106105"/>
                  </a:lnTo>
                  <a:lnTo>
                    <a:pt x="254418" y="105139"/>
                  </a:lnTo>
                  <a:lnTo>
                    <a:pt x="254323" y="104166"/>
                  </a:lnTo>
                  <a:lnTo>
                    <a:pt x="254219" y="103199"/>
                  </a:lnTo>
                  <a:lnTo>
                    <a:pt x="254098" y="102226"/>
                  </a:lnTo>
                  <a:lnTo>
                    <a:pt x="253977" y="101260"/>
                  </a:lnTo>
                  <a:lnTo>
                    <a:pt x="253857" y="100294"/>
                  </a:lnTo>
                  <a:lnTo>
                    <a:pt x="253719" y="99328"/>
                  </a:lnTo>
                  <a:lnTo>
                    <a:pt x="253572" y="98362"/>
                  </a:lnTo>
                  <a:lnTo>
                    <a:pt x="253425" y="97396"/>
                  </a:lnTo>
                  <a:lnTo>
                    <a:pt x="253261" y="96437"/>
                  </a:lnTo>
                  <a:lnTo>
                    <a:pt x="253097" y="95471"/>
                  </a:lnTo>
                  <a:lnTo>
                    <a:pt x="252925" y="94512"/>
                  </a:lnTo>
                  <a:lnTo>
                    <a:pt x="252735" y="93553"/>
                  </a:lnTo>
                  <a:lnTo>
                    <a:pt x="252545" y="92594"/>
                  </a:lnTo>
                  <a:lnTo>
                    <a:pt x="252338" y="91635"/>
                  </a:lnTo>
                  <a:lnTo>
                    <a:pt x="252131" y="90684"/>
                  </a:lnTo>
                  <a:lnTo>
                    <a:pt x="251906" y="89732"/>
                  </a:lnTo>
                  <a:lnTo>
                    <a:pt x="251673" y="88781"/>
                  </a:lnTo>
                  <a:lnTo>
                    <a:pt x="251441" y="87829"/>
                  </a:lnTo>
                  <a:lnTo>
                    <a:pt x="251190" y="86877"/>
                  </a:lnTo>
                  <a:lnTo>
                    <a:pt x="251518" y="86885"/>
                  </a:lnTo>
                  <a:lnTo>
                    <a:pt x="251846" y="86870"/>
                  </a:lnTo>
                  <a:lnTo>
                    <a:pt x="252183" y="86848"/>
                  </a:lnTo>
                  <a:lnTo>
                    <a:pt x="252519" y="86805"/>
                  </a:lnTo>
                  <a:lnTo>
                    <a:pt x="252856" y="86747"/>
                  </a:lnTo>
                  <a:lnTo>
                    <a:pt x="253192" y="86674"/>
                  </a:lnTo>
                  <a:lnTo>
                    <a:pt x="253537" y="86594"/>
                  </a:lnTo>
                  <a:lnTo>
                    <a:pt x="253874" y="86492"/>
                  </a:lnTo>
                  <a:lnTo>
                    <a:pt x="254219" y="86383"/>
                  </a:lnTo>
                  <a:lnTo>
                    <a:pt x="254556" y="86267"/>
                  </a:lnTo>
                  <a:lnTo>
                    <a:pt x="254892" y="86136"/>
                  </a:lnTo>
                  <a:lnTo>
                    <a:pt x="255229" y="85998"/>
                  </a:lnTo>
                  <a:lnTo>
                    <a:pt x="255565" y="85853"/>
                  </a:lnTo>
                  <a:lnTo>
                    <a:pt x="255893" y="85701"/>
                  </a:lnTo>
                  <a:lnTo>
                    <a:pt x="256221" y="85534"/>
                  </a:lnTo>
                  <a:lnTo>
                    <a:pt x="256549" y="85367"/>
                  </a:lnTo>
                  <a:lnTo>
                    <a:pt x="256877" y="85192"/>
                  </a:lnTo>
                  <a:lnTo>
                    <a:pt x="257196" y="85018"/>
                  </a:lnTo>
                  <a:lnTo>
                    <a:pt x="257507" y="84829"/>
                  </a:lnTo>
                  <a:lnTo>
                    <a:pt x="257817" y="84647"/>
                  </a:lnTo>
                  <a:lnTo>
                    <a:pt x="258119" y="84459"/>
                  </a:lnTo>
                  <a:lnTo>
                    <a:pt x="258421" y="84270"/>
                  </a:lnTo>
                  <a:lnTo>
                    <a:pt x="259000" y="83885"/>
                  </a:lnTo>
                  <a:lnTo>
                    <a:pt x="259560" y="83500"/>
                  </a:lnTo>
                  <a:lnTo>
                    <a:pt x="260078" y="83122"/>
                  </a:lnTo>
                  <a:lnTo>
                    <a:pt x="260570" y="82759"/>
                  </a:lnTo>
                  <a:lnTo>
                    <a:pt x="261027" y="82417"/>
                  </a:lnTo>
                  <a:lnTo>
                    <a:pt x="261804" y="81807"/>
                  </a:lnTo>
                  <a:lnTo>
                    <a:pt x="262598" y="81175"/>
                  </a:lnTo>
                  <a:lnTo>
                    <a:pt x="262995" y="80841"/>
                  </a:lnTo>
                  <a:lnTo>
                    <a:pt x="263392" y="80507"/>
                  </a:lnTo>
                  <a:lnTo>
                    <a:pt x="263789" y="80158"/>
                  </a:lnTo>
                  <a:lnTo>
                    <a:pt x="264186" y="79810"/>
                  </a:lnTo>
                  <a:lnTo>
                    <a:pt x="264574" y="79446"/>
                  </a:lnTo>
                  <a:lnTo>
                    <a:pt x="264954" y="79083"/>
                  </a:lnTo>
                  <a:lnTo>
                    <a:pt x="265325" y="78713"/>
                  </a:lnTo>
                  <a:lnTo>
                    <a:pt x="265687" y="78335"/>
                  </a:lnTo>
                  <a:lnTo>
                    <a:pt x="266049" y="77950"/>
                  </a:lnTo>
                  <a:lnTo>
                    <a:pt x="266386" y="77558"/>
                  </a:lnTo>
                  <a:lnTo>
                    <a:pt x="266714" y="77166"/>
                  </a:lnTo>
                  <a:lnTo>
                    <a:pt x="267024" y="76759"/>
                  </a:lnTo>
                  <a:lnTo>
                    <a:pt x="267327" y="76352"/>
                  </a:lnTo>
                  <a:lnTo>
                    <a:pt x="267603" y="75938"/>
                  </a:lnTo>
                  <a:lnTo>
                    <a:pt x="267732" y="75727"/>
                  </a:lnTo>
                  <a:lnTo>
                    <a:pt x="267861" y="75517"/>
                  </a:lnTo>
                  <a:lnTo>
                    <a:pt x="267982" y="75306"/>
                  </a:lnTo>
                  <a:lnTo>
                    <a:pt x="268094" y="75095"/>
                  </a:lnTo>
                  <a:lnTo>
                    <a:pt x="268207" y="74877"/>
                  </a:lnTo>
                  <a:lnTo>
                    <a:pt x="268310" y="74659"/>
                  </a:lnTo>
                  <a:lnTo>
                    <a:pt x="268414" y="74442"/>
                  </a:lnTo>
                  <a:lnTo>
                    <a:pt x="268500" y="74224"/>
                  </a:lnTo>
                  <a:lnTo>
                    <a:pt x="268586" y="74006"/>
                  </a:lnTo>
                  <a:lnTo>
                    <a:pt x="268673" y="73788"/>
                  </a:lnTo>
                  <a:lnTo>
                    <a:pt x="268742" y="73563"/>
                  </a:lnTo>
                  <a:lnTo>
                    <a:pt x="268811" y="73345"/>
                  </a:lnTo>
                  <a:lnTo>
                    <a:pt x="268862" y="73120"/>
                  </a:lnTo>
                  <a:lnTo>
                    <a:pt x="268914" y="72894"/>
                  </a:lnTo>
                  <a:lnTo>
                    <a:pt x="268957" y="72662"/>
                  </a:lnTo>
                  <a:lnTo>
                    <a:pt x="268992" y="72437"/>
                  </a:lnTo>
                  <a:lnTo>
                    <a:pt x="269026" y="72212"/>
                  </a:lnTo>
                  <a:lnTo>
                    <a:pt x="269044" y="71979"/>
                  </a:lnTo>
                  <a:lnTo>
                    <a:pt x="269052" y="71747"/>
                  </a:lnTo>
                  <a:lnTo>
                    <a:pt x="269061" y="71514"/>
                  </a:lnTo>
                  <a:lnTo>
                    <a:pt x="269052" y="71282"/>
                  </a:lnTo>
                  <a:lnTo>
                    <a:pt x="269044" y="71049"/>
                  </a:lnTo>
                  <a:lnTo>
                    <a:pt x="269018" y="70810"/>
                  </a:lnTo>
                  <a:lnTo>
                    <a:pt x="268983" y="70577"/>
                  </a:lnTo>
                  <a:lnTo>
                    <a:pt x="268940" y="70337"/>
                  </a:lnTo>
                  <a:lnTo>
                    <a:pt x="268888" y="70098"/>
                  </a:lnTo>
                  <a:lnTo>
                    <a:pt x="268828" y="69865"/>
                  </a:lnTo>
                  <a:lnTo>
                    <a:pt x="268759" y="69626"/>
                  </a:lnTo>
                  <a:lnTo>
                    <a:pt x="268690" y="69393"/>
                  </a:lnTo>
                  <a:lnTo>
                    <a:pt x="268604" y="69168"/>
                  </a:lnTo>
                  <a:lnTo>
                    <a:pt x="268526" y="68950"/>
                  </a:lnTo>
                  <a:lnTo>
                    <a:pt x="268431" y="68732"/>
                  </a:lnTo>
                  <a:lnTo>
                    <a:pt x="268345" y="68514"/>
                  </a:lnTo>
                  <a:lnTo>
                    <a:pt x="268241" y="68304"/>
                  </a:lnTo>
                  <a:lnTo>
                    <a:pt x="268138" y="68100"/>
                  </a:lnTo>
                  <a:lnTo>
                    <a:pt x="268034" y="67897"/>
                  </a:lnTo>
                  <a:lnTo>
                    <a:pt x="267922" y="67693"/>
                  </a:lnTo>
                  <a:lnTo>
                    <a:pt x="267810" y="67497"/>
                  </a:lnTo>
                  <a:lnTo>
                    <a:pt x="267689" y="67301"/>
                  </a:lnTo>
                  <a:lnTo>
                    <a:pt x="267568" y="67112"/>
                  </a:lnTo>
                  <a:lnTo>
                    <a:pt x="267439" y="66931"/>
                  </a:lnTo>
                  <a:lnTo>
                    <a:pt x="267309" y="66749"/>
                  </a:lnTo>
                  <a:lnTo>
                    <a:pt x="267171" y="66567"/>
                  </a:lnTo>
                  <a:lnTo>
                    <a:pt x="267033" y="66393"/>
                  </a:lnTo>
                  <a:lnTo>
                    <a:pt x="266886" y="66219"/>
                  </a:lnTo>
                  <a:lnTo>
                    <a:pt x="266740" y="66044"/>
                  </a:lnTo>
                  <a:lnTo>
                    <a:pt x="266584" y="65885"/>
                  </a:lnTo>
                  <a:lnTo>
                    <a:pt x="266438" y="65718"/>
                  </a:lnTo>
                  <a:lnTo>
                    <a:pt x="266274" y="65558"/>
                  </a:lnTo>
                  <a:lnTo>
                    <a:pt x="266110" y="65405"/>
                  </a:lnTo>
                  <a:lnTo>
                    <a:pt x="265946" y="65253"/>
                  </a:lnTo>
                  <a:lnTo>
                    <a:pt x="265782" y="65100"/>
                  </a:lnTo>
                  <a:lnTo>
                    <a:pt x="265428" y="64810"/>
                  </a:lnTo>
                  <a:lnTo>
                    <a:pt x="265074" y="64534"/>
                  </a:lnTo>
                  <a:lnTo>
                    <a:pt x="264695" y="64272"/>
                  </a:lnTo>
                  <a:lnTo>
                    <a:pt x="264315" y="64018"/>
                  </a:lnTo>
                  <a:lnTo>
                    <a:pt x="263918" y="63778"/>
                  </a:lnTo>
                  <a:lnTo>
                    <a:pt x="263504" y="63553"/>
                  </a:lnTo>
                  <a:lnTo>
                    <a:pt x="263090" y="63342"/>
                  </a:lnTo>
                  <a:lnTo>
                    <a:pt x="262658" y="63139"/>
                  </a:lnTo>
                  <a:lnTo>
                    <a:pt x="262218" y="62950"/>
                  </a:lnTo>
                  <a:lnTo>
                    <a:pt x="261778" y="62776"/>
                  </a:lnTo>
                  <a:lnTo>
                    <a:pt x="261321" y="62609"/>
                  </a:lnTo>
                  <a:lnTo>
                    <a:pt x="260855" y="62456"/>
                  </a:lnTo>
                  <a:lnTo>
                    <a:pt x="260380" y="62318"/>
                  </a:lnTo>
                  <a:lnTo>
                    <a:pt x="259906" y="62187"/>
                  </a:lnTo>
                  <a:lnTo>
                    <a:pt x="259414" y="62071"/>
                  </a:lnTo>
                  <a:lnTo>
                    <a:pt x="258922" y="61962"/>
                  </a:lnTo>
                  <a:lnTo>
                    <a:pt x="258430" y="61868"/>
                  </a:lnTo>
                  <a:lnTo>
                    <a:pt x="257921" y="61781"/>
                  </a:lnTo>
                  <a:lnTo>
                    <a:pt x="257420" y="61708"/>
                  </a:lnTo>
                  <a:lnTo>
                    <a:pt x="256903" y="61650"/>
                  </a:lnTo>
                  <a:lnTo>
                    <a:pt x="256385" y="61599"/>
                  </a:lnTo>
                  <a:lnTo>
                    <a:pt x="255867" y="61555"/>
                  </a:lnTo>
                  <a:lnTo>
                    <a:pt x="255349" y="61526"/>
                  </a:lnTo>
                  <a:lnTo>
                    <a:pt x="254823" y="61512"/>
                  </a:lnTo>
                  <a:lnTo>
                    <a:pt x="254297" y="61497"/>
                  </a:lnTo>
                  <a:lnTo>
                    <a:pt x="253770" y="61504"/>
                  </a:lnTo>
                  <a:lnTo>
                    <a:pt x="253244" y="61512"/>
                  </a:lnTo>
                  <a:lnTo>
                    <a:pt x="252709" y="61534"/>
                  </a:lnTo>
                  <a:lnTo>
                    <a:pt x="252183" y="61570"/>
                  </a:lnTo>
                  <a:lnTo>
                    <a:pt x="251656" y="61613"/>
                  </a:lnTo>
                  <a:lnTo>
                    <a:pt x="251130" y="61664"/>
                  </a:lnTo>
                  <a:lnTo>
                    <a:pt x="250604" y="61722"/>
                  </a:lnTo>
                  <a:lnTo>
                    <a:pt x="250077" y="61795"/>
                  </a:lnTo>
                  <a:lnTo>
                    <a:pt x="249559" y="61875"/>
                  </a:lnTo>
                  <a:lnTo>
                    <a:pt x="249042" y="61962"/>
                  </a:lnTo>
                  <a:lnTo>
                    <a:pt x="248524" y="62064"/>
                  </a:lnTo>
                  <a:lnTo>
                    <a:pt x="248015" y="62173"/>
                  </a:lnTo>
                  <a:lnTo>
                    <a:pt x="247514" y="62289"/>
                  </a:lnTo>
                  <a:lnTo>
                    <a:pt x="247005" y="62420"/>
                  </a:lnTo>
                  <a:lnTo>
                    <a:pt x="246513" y="62551"/>
                  </a:lnTo>
                  <a:lnTo>
                    <a:pt x="246022" y="62696"/>
                  </a:lnTo>
                  <a:lnTo>
                    <a:pt x="245538" y="62848"/>
                  </a:lnTo>
                  <a:lnTo>
                    <a:pt x="245064" y="63008"/>
                  </a:lnTo>
                  <a:lnTo>
                    <a:pt x="244598" y="63182"/>
                  </a:lnTo>
                  <a:lnTo>
                    <a:pt x="244132" y="63357"/>
                  </a:lnTo>
                  <a:lnTo>
                    <a:pt x="243683" y="63546"/>
                  </a:lnTo>
                  <a:lnTo>
                    <a:pt x="243234" y="63742"/>
                  </a:lnTo>
                  <a:lnTo>
                    <a:pt x="242803" y="63938"/>
                  </a:lnTo>
                  <a:lnTo>
                    <a:pt x="242380" y="64149"/>
                  </a:lnTo>
                  <a:lnTo>
                    <a:pt x="241966" y="64366"/>
                  </a:lnTo>
                  <a:lnTo>
                    <a:pt x="241560" y="64592"/>
                  </a:lnTo>
                  <a:lnTo>
                    <a:pt x="241163" y="64824"/>
                  </a:lnTo>
                  <a:lnTo>
                    <a:pt x="240473" y="63807"/>
                  </a:lnTo>
                  <a:lnTo>
                    <a:pt x="239765" y="62790"/>
                  </a:lnTo>
                  <a:lnTo>
                    <a:pt x="239041" y="61788"/>
                  </a:lnTo>
                  <a:lnTo>
                    <a:pt x="238299" y="60793"/>
                  </a:lnTo>
                  <a:lnTo>
                    <a:pt x="237539" y="59812"/>
                  </a:lnTo>
                  <a:lnTo>
                    <a:pt x="236763" y="58839"/>
                  </a:lnTo>
                  <a:lnTo>
                    <a:pt x="235969" y="57873"/>
                  </a:lnTo>
                  <a:lnTo>
                    <a:pt x="235158" y="56921"/>
                  </a:lnTo>
                  <a:lnTo>
                    <a:pt x="234338" y="55977"/>
                  </a:lnTo>
                  <a:lnTo>
                    <a:pt x="233492" y="55047"/>
                  </a:lnTo>
                  <a:lnTo>
                    <a:pt x="232638" y="54124"/>
                  </a:lnTo>
                  <a:lnTo>
                    <a:pt x="231766" y="53216"/>
                  </a:lnTo>
                  <a:lnTo>
                    <a:pt x="230886" y="52316"/>
                  </a:lnTo>
                  <a:lnTo>
                    <a:pt x="229980" y="51429"/>
                  </a:lnTo>
                  <a:lnTo>
                    <a:pt x="229066" y="50558"/>
                  </a:lnTo>
                  <a:lnTo>
                    <a:pt x="228134" y="49693"/>
                  </a:lnTo>
                  <a:lnTo>
                    <a:pt x="227193" y="48843"/>
                  </a:lnTo>
                  <a:lnTo>
                    <a:pt x="226235" y="48001"/>
                  </a:lnTo>
                  <a:lnTo>
                    <a:pt x="225260" y="47180"/>
                  </a:lnTo>
                  <a:lnTo>
                    <a:pt x="224276" y="46366"/>
                  </a:lnTo>
                  <a:lnTo>
                    <a:pt x="223275" y="45560"/>
                  </a:lnTo>
                  <a:lnTo>
                    <a:pt x="222257" y="44776"/>
                  </a:lnTo>
                  <a:lnTo>
                    <a:pt x="221230" y="43998"/>
                  </a:lnTo>
                  <a:lnTo>
                    <a:pt x="220186" y="43236"/>
                  </a:lnTo>
                  <a:lnTo>
                    <a:pt x="219134" y="42488"/>
                  </a:lnTo>
                  <a:lnTo>
                    <a:pt x="218599" y="42117"/>
                  </a:lnTo>
                  <a:lnTo>
                    <a:pt x="218064" y="41754"/>
                  </a:lnTo>
                  <a:lnTo>
                    <a:pt x="217520" y="41391"/>
                  </a:lnTo>
                  <a:lnTo>
                    <a:pt x="216985" y="41027"/>
                  </a:lnTo>
                  <a:lnTo>
                    <a:pt x="216433" y="40672"/>
                  </a:lnTo>
                  <a:lnTo>
                    <a:pt x="215889" y="40323"/>
                  </a:lnTo>
                  <a:lnTo>
                    <a:pt x="215337" y="39974"/>
                  </a:lnTo>
                  <a:lnTo>
                    <a:pt x="214785" y="39626"/>
                  </a:lnTo>
                  <a:lnTo>
                    <a:pt x="214224" y="39284"/>
                  </a:lnTo>
                  <a:lnTo>
                    <a:pt x="213663" y="38950"/>
                  </a:lnTo>
                  <a:lnTo>
                    <a:pt x="213102" y="38616"/>
                  </a:lnTo>
                  <a:lnTo>
                    <a:pt x="212532" y="38282"/>
                  </a:lnTo>
                  <a:lnTo>
                    <a:pt x="211963" y="37955"/>
                  </a:lnTo>
                  <a:lnTo>
                    <a:pt x="211393" y="37635"/>
                  </a:lnTo>
                  <a:lnTo>
                    <a:pt x="210815" y="37316"/>
                  </a:lnTo>
                  <a:lnTo>
                    <a:pt x="210237" y="36996"/>
                  </a:lnTo>
                  <a:lnTo>
                    <a:pt x="209650" y="36684"/>
                  </a:lnTo>
                  <a:lnTo>
                    <a:pt x="209064" y="36379"/>
                  </a:lnTo>
                  <a:lnTo>
                    <a:pt x="208477" y="36073"/>
                  </a:lnTo>
                  <a:lnTo>
                    <a:pt x="207890" y="35768"/>
                  </a:lnTo>
                  <a:lnTo>
                    <a:pt x="207295" y="35471"/>
                  </a:lnTo>
                  <a:lnTo>
                    <a:pt x="206699" y="35180"/>
                  </a:lnTo>
                  <a:lnTo>
                    <a:pt x="206104" y="34889"/>
                  </a:lnTo>
                  <a:lnTo>
                    <a:pt x="205500" y="34606"/>
                  </a:lnTo>
                  <a:lnTo>
                    <a:pt x="204896" y="34323"/>
                  </a:lnTo>
                  <a:lnTo>
                    <a:pt x="204283" y="34047"/>
                  </a:lnTo>
                  <a:lnTo>
                    <a:pt x="203679" y="33771"/>
                  </a:lnTo>
                  <a:lnTo>
                    <a:pt x="203066" y="33502"/>
                  </a:lnTo>
                  <a:lnTo>
                    <a:pt x="202445" y="33233"/>
                  </a:lnTo>
                  <a:lnTo>
                    <a:pt x="201832" y="32972"/>
                  </a:lnTo>
                  <a:lnTo>
                    <a:pt x="201211" y="32718"/>
                  </a:lnTo>
                  <a:lnTo>
                    <a:pt x="200590" y="32463"/>
                  </a:lnTo>
                  <a:lnTo>
                    <a:pt x="199960" y="32209"/>
                  </a:lnTo>
                  <a:lnTo>
                    <a:pt x="199330" y="31962"/>
                  </a:lnTo>
                  <a:lnTo>
                    <a:pt x="198700" y="31722"/>
                  </a:lnTo>
                  <a:lnTo>
                    <a:pt x="198070" y="31483"/>
                  </a:lnTo>
                  <a:lnTo>
                    <a:pt x="197432" y="31250"/>
                  </a:lnTo>
                  <a:lnTo>
                    <a:pt x="196793" y="31018"/>
                  </a:lnTo>
                  <a:lnTo>
                    <a:pt x="196155" y="30793"/>
                  </a:lnTo>
                  <a:lnTo>
                    <a:pt x="195507" y="30575"/>
                  </a:lnTo>
                  <a:lnTo>
                    <a:pt x="194860" y="30357"/>
                  </a:lnTo>
                  <a:lnTo>
                    <a:pt x="194213" y="30146"/>
                  </a:lnTo>
                  <a:lnTo>
                    <a:pt x="193566" y="29935"/>
                  </a:lnTo>
                  <a:lnTo>
                    <a:pt x="192910" y="29732"/>
                  </a:lnTo>
                  <a:lnTo>
                    <a:pt x="192254" y="29536"/>
                  </a:lnTo>
                  <a:lnTo>
                    <a:pt x="191598" y="29340"/>
                  </a:lnTo>
                  <a:lnTo>
                    <a:pt x="190934" y="29144"/>
                  </a:lnTo>
                  <a:lnTo>
                    <a:pt x="190278" y="28962"/>
                  </a:lnTo>
                  <a:lnTo>
                    <a:pt x="189605" y="28780"/>
                  </a:lnTo>
                  <a:lnTo>
                    <a:pt x="188941" y="28599"/>
                  </a:lnTo>
                  <a:lnTo>
                    <a:pt x="188276" y="28425"/>
                  </a:lnTo>
                  <a:lnTo>
                    <a:pt x="187603" y="28257"/>
                  </a:lnTo>
                  <a:lnTo>
                    <a:pt x="186930" y="28090"/>
                  </a:lnTo>
                  <a:lnTo>
                    <a:pt x="186248" y="27931"/>
                  </a:lnTo>
                  <a:lnTo>
                    <a:pt x="185575" y="27778"/>
                  </a:lnTo>
                  <a:lnTo>
                    <a:pt x="184894" y="27626"/>
                  </a:lnTo>
                  <a:lnTo>
                    <a:pt x="184212" y="27480"/>
                  </a:lnTo>
                  <a:lnTo>
                    <a:pt x="183530" y="27335"/>
                  </a:lnTo>
                  <a:lnTo>
                    <a:pt x="182840" y="27204"/>
                  </a:lnTo>
                  <a:lnTo>
                    <a:pt x="182150" y="27066"/>
                  </a:lnTo>
                  <a:lnTo>
                    <a:pt x="181459" y="26943"/>
                  </a:lnTo>
                  <a:lnTo>
                    <a:pt x="180769" y="26819"/>
                  </a:lnTo>
                  <a:lnTo>
                    <a:pt x="180079" y="26696"/>
                  </a:lnTo>
                  <a:lnTo>
                    <a:pt x="179380" y="26587"/>
                  </a:lnTo>
                  <a:lnTo>
                    <a:pt x="178681" y="26478"/>
                  </a:lnTo>
                  <a:lnTo>
                    <a:pt x="177982" y="26369"/>
                  </a:lnTo>
                  <a:lnTo>
                    <a:pt x="177283" y="26274"/>
                  </a:lnTo>
                  <a:lnTo>
                    <a:pt x="176575" y="26180"/>
                  </a:lnTo>
                  <a:lnTo>
                    <a:pt x="175868" y="26086"/>
                  </a:lnTo>
                  <a:lnTo>
                    <a:pt x="175160" y="25998"/>
                  </a:lnTo>
                  <a:lnTo>
                    <a:pt x="174453" y="25918"/>
                  </a:lnTo>
                  <a:lnTo>
                    <a:pt x="173745" y="25846"/>
                  </a:lnTo>
                  <a:lnTo>
                    <a:pt x="173029" y="25773"/>
                  </a:lnTo>
                  <a:lnTo>
                    <a:pt x="172313" y="25708"/>
                  </a:lnTo>
                  <a:lnTo>
                    <a:pt x="171596" y="25650"/>
                  </a:lnTo>
                  <a:lnTo>
                    <a:pt x="170880" y="25592"/>
                  </a:lnTo>
                  <a:lnTo>
                    <a:pt x="170155" y="25541"/>
                  </a:lnTo>
                  <a:lnTo>
                    <a:pt x="169439" y="25497"/>
                  </a:lnTo>
                  <a:lnTo>
                    <a:pt x="169370" y="25294"/>
                  </a:lnTo>
                  <a:lnTo>
                    <a:pt x="169310" y="25090"/>
                  </a:lnTo>
                  <a:lnTo>
                    <a:pt x="169258" y="24887"/>
                  </a:lnTo>
                  <a:lnTo>
                    <a:pt x="169215" y="24676"/>
                  </a:lnTo>
                  <a:lnTo>
                    <a:pt x="169137" y="24262"/>
                  </a:lnTo>
                  <a:lnTo>
                    <a:pt x="169077" y="23856"/>
                  </a:lnTo>
                  <a:lnTo>
                    <a:pt x="169016" y="23441"/>
                  </a:lnTo>
                  <a:lnTo>
                    <a:pt x="168956" y="23035"/>
                  </a:lnTo>
                  <a:lnTo>
                    <a:pt x="168887" y="22635"/>
                  </a:lnTo>
                  <a:lnTo>
                    <a:pt x="168844" y="22439"/>
                  </a:lnTo>
                  <a:lnTo>
                    <a:pt x="168801" y="22243"/>
                  </a:lnTo>
                  <a:lnTo>
                    <a:pt x="168749" y="22054"/>
                  </a:lnTo>
                  <a:lnTo>
                    <a:pt x="168688" y="21865"/>
                  </a:lnTo>
                  <a:lnTo>
                    <a:pt x="168619" y="21684"/>
                  </a:lnTo>
                  <a:lnTo>
                    <a:pt x="168542" y="21502"/>
                  </a:lnTo>
                  <a:lnTo>
                    <a:pt x="168455" y="21328"/>
                  </a:lnTo>
                  <a:lnTo>
                    <a:pt x="168361" y="21153"/>
                  </a:lnTo>
                  <a:lnTo>
                    <a:pt x="168248" y="20986"/>
                  </a:lnTo>
                  <a:lnTo>
                    <a:pt x="168119" y="20826"/>
                  </a:lnTo>
                  <a:lnTo>
                    <a:pt x="167981" y="20667"/>
                  </a:lnTo>
                  <a:lnTo>
                    <a:pt x="167834" y="20514"/>
                  </a:lnTo>
                  <a:lnTo>
                    <a:pt x="167662" y="20369"/>
                  </a:lnTo>
                  <a:lnTo>
                    <a:pt x="167480" y="20224"/>
                  </a:lnTo>
                  <a:lnTo>
                    <a:pt x="167273" y="20093"/>
                  </a:lnTo>
                  <a:lnTo>
                    <a:pt x="167049" y="19962"/>
                  </a:lnTo>
                  <a:lnTo>
                    <a:pt x="166807" y="19839"/>
                  </a:lnTo>
                  <a:lnTo>
                    <a:pt x="166540" y="19730"/>
                  </a:lnTo>
                  <a:lnTo>
                    <a:pt x="166195" y="19599"/>
                  </a:lnTo>
                  <a:lnTo>
                    <a:pt x="165841" y="19475"/>
                  </a:lnTo>
                  <a:lnTo>
                    <a:pt x="165461" y="19366"/>
                  </a:lnTo>
                  <a:lnTo>
                    <a:pt x="165073" y="19265"/>
                  </a:lnTo>
                  <a:lnTo>
                    <a:pt x="164667" y="19170"/>
                  </a:lnTo>
                  <a:lnTo>
                    <a:pt x="164262" y="19090"/>
                  </a:lnTo>
                  <a:lnTo>
                    <a:pt x="163839" y="19018"/>
                  </a:lnTo>
                  <a:lnTo>
                    <a:pt x="163408" y="18945"/>
                  </a:lnTo>
                  <a:lnTo>
                    <a:pt x="162967" y="18894"/>
                  </a:lnTo>
                  <a:lnTo>
                    <a:pt x="162527" y="18843"/>
                  </a:lnTo>
                  <a:lnTo>
                    <a:pt x="162079" y="18800"/>
                  </a:lnTo>
                  <a:lnTo>
                    <a:pt x="161630" y="18771"/>
                  </a:lnTo>
                  <a:lnTo>
                    <a:pt x="161173" y="18749"/>
                  </a:lnTo>
                  <a:lnTo>
                    <a:pt x="160715" y="18734"/>
                  </a:lnTo>
                  <a:lnTo>
                    <a:pt x="160267" y="18727"/>
                  </a:lnTo>
                  <a:lnTo>
                    <a:pt x="159809" y="18727"/>
                  </a:lnTo>
                  <a:lnTo>
                    <a:pt x="159757" y="17623"/>
                  </a:lnTo>
                  <a:lnTo>
                    <a:pt x="159688" y="16519"/>
                  </a:lnTo>
                  <a:lnTo>
                    <a:pt x="159619" y="15415"/>
                  </a:lnTo>
                  <a:lnTo>
                    <a:pt x="159542" y="14311"/>
                  </a:lnTo>
                  <a:lnTo>
                    <a:pt x="159455" y="13207"/>
                  </a:lnTo>
                  <a:lnTo>
                    <a:pt x="159352" y="12102"/>
                  </a:lnTo>
                  <a:lnTo>
                    <a:pt x="159240" y="11006"/>
                  </a:lnTo>
                  <a:lnTo>
                    <a:pt x="159110" y="9909"/>
                  </a:lnTo>
                  <a:lnTo>
                    <a:pt x="159438" y="9822"/>
                  </a:lnTo>
                  <a:lnTo>
                    <a:pt x="159766" y="9713"/>
                  </a:lnTo>
                  <a:lnTo>
                    <a:pt x="160085" y="9596"/>
                  </a:lnTo>
                  <a:lnTo>
                    <a:pt x="160396" y="9466"/>
                  </a:lnTo>
                  <a:lnTo>
                    <a:pt x="160707" y="9320"/>
                  </a:lnTo>
                  <a:lnTo>
                    <a:pt x="161000" y="9161"/>
                  </a:lnTo>
                  <a:lnTo>
                    <a:pt x="161293" y="8994"/>
                  </a:lnTo>
                  <a:lnTo>
                    <a:pt x="161570" y="8812"/>
                  </a:lnTo>
                  <a:lnTo>
                    <a:pt x="161837" y="8616"/>
                  </a:lnTo>
                  <a:lnTo>
                    <a:pt x="162087" y="8412"/>
                  </a:lnTo>
                  <a:lnTo>
                    <a:pt x="162329" y="8202"/>
                  </a:lnTo>
                  <a:lnTo>
                    <a:pt x="162562" y="7977"/>
                  </a:lnTo>
                  <a:lnTo>
                    <a:pt x="162769" y="7737"/>
                  </a:lnTo>
                  <a:lnTo>
                    <a:pt x="162967" y="7497"/>
                  </a:lnTo>
                  <a:lnTo>
                    <a:pt x="163149" y="7243"/>
                  </a:lnTo>
                  <a:lnTo>
                    <a:pt x="163313" y="6981"/>
                  </a:lnTo>
                  <a:lnTo>
                    <a:pt x="163390" y="6851"/>
                  </a:lnTo>
                  <a:lnTo>
                    <a:pt x="163459" y="6713"/>
                  </a:lnTo>
                  <a:lnTo>
                    <a:pt x="163520" y="6575"/>
                  </a:lnTo>
                  <a:lnTo>
                    <a:pt x="163571" y="6437"/>
                  </a:lnTo>
                  <a:lnTo>
                    <a:pt x="163623" y="6306"/>
                  </a:lnTo>
                  <a:lnTo>
                    <a:pt x="163675" y="6168"/>
                  </a:lnTo>
                  <a:lnTo>
                    <a:pt x="163710" y="6030"/>
                  </a:lnTo>
                  <a:lnTo>
                    <a:pt x="163744" y="5899"/>
                  </a:lnTo>
                  <a:lnTo>
                    <a:pt x="163770" y="5761"/>
                  </a:lnTo>
                  <a:lnTo>
                    <a:pt x="163796" y="5623"/>
                  </a:lnTo>
                  <a:lnTo>
                    <a:pt x="163813" y="5492"/>
                  </a:lnTo>
                  <a:lnTo>
                    <a:pt x="163822" y="5354"/>
                  </a:lnTo>
                  <a:lnTo>
                    <a:pt x="163830" y="5086"/>
                  </a:lnTo>
                  <a:lnTo>
                    <a:pt x="163822" y="4824"/>
                  </a:lnTo>
                  <a:lnTo>
                    <a:pt x="163796" y="4563"/>
                  </a:lnTo>
                  <a:lnTo>
                    <a:pt x="163744" y="4301"/>
                  </a:lnTo>
                  <a:lnTo>
                    <a:pt x="163675" y="4047"/>
                  </a:lnTo>
                  <a:lnTo>
                    <a:pt x="163589" y="3793"/>
                  </a:lnTo>
                  <a:lnTo>
                    <a:pt x="163485" y="3546"/>
                  </a:lnTo>
                  <a:lnTo>
                    <a:pt x="163364" y="3306"/>
                  </a:lnTo>
                  <a:lnTo>
                    <a:pt x="163235" y="3066"/>
                  </a:lnTo>
                  <a:lnTo>
                    <a:pt x="163080" y="2834"/>
                  </a:lnTo>
                  <a:lnTo>
                    <a:pt x="162916" y="2609"/>
                  </a:lnTo>
                  <a:lnTo>
                    <a:pt x="162734" y="2391"/>
                  </a:lnTo>
                  <a:lnTo>
                    <a:pt x="162545" y="2180"/>
                  </a:lnTo>
                  <a:lnTo>
                    <a:pt x="162338" y="1969"/>
                  </a:lnTo>
                  <a:lnTo>
                    <a:pt x="162122" y="1773"/>
                  </a:lnTo>
                  <a:lnTo>
                    <a:pt x="161889" y="1584"/>
                  </a:lnTo>
                  <a:lnTo>
                    <a:pt x="161656" y="1403"/>
                  </a:lnTo>
                  <a:lnTo>
                    <a:pt x="161397" y="1236"/>
                  </a:lnTo>
                  <a:lnTo>
                    <a:pt x="161138" y="1069"/>
                  </a:lnTo>
                  <a:lnTo>
                    <a:pt x="160871" y="923"/>
                  </a:lnTo>
                  <a:lnTo>
                    <a:pt x="160586" y="778"/>
                  </a:lnTo>
                  <a:lnTo>
                    <a:pt x="160301" y="647"/>
                  </a:lnTo>
                  <a:lnTo>
                    <a:pt x="160008" y="531"/>
                  </a:lnTo>
                  <a:lnTo>
                    <a:pt x="159706" y="422"/>
                  </a:lnTo>
                  <a:lnTo>
                    <a:pt x="159395" y="328"/>
                  </a:lnTo>
                  <a:lnTo>
                    <a:pt x="159084" y="240"/>
                  </a:lnTo>
                  <a:lnTo>
                    <a:pt x="158756" y="168"/>
                  </a:lnTo>
                  <a:lnTo>
                    <a:pt x="158437" y="110"/>
                  </a:lnTo>
                  <a:lnTo>
                    <a:pt x="158118" y="66"/>
                  </a:lnTo>
                  <a:lnTo>
                    <a:pt x="157799" y="30"/>
                  </a:lnTo>
                  <a:lnTo>
                    <a:pt x="157471" y="8"/>
                  </a:lnTo>
                  <a:lnTo>
                    <a:pt x="15715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82;p66">
              <a:extLst>
                <a:ext uri="{FF2B5EF4-FFF2-40B4-BE49-F238E27FC236}">
                  <a16:creationId xmlns:a16="http://schemas.microsoft.com/office/drawing/2014/main" id="{CB75B323-1D6D-4205-8D16-EA239145662F}"/>
                </a:ext>
              </a:extLst>
            </p:cNvPr>
            <p:cNvSpPr/>
            <p:nvPr/>
          </p:nvSpPr>
          <p:spPr>
            <a:xfrm>
              <a:off x="-62925" y="-438350"/>
              <a:ext cx="960650" cy="504875"/>
            </a:xfrm>
            <a:custGeom>
              <a:avLst/>
              <a:gdLst/>
              <a:ahLst/>
              <a:cxnLst/>
              <a:rect l="l" t="t" r="r" b="b"/>
              <a:pathLst>
                <a:path w="38426" h="20195" extrusionOk="0">
                  <a:moveTo>
                    <a:pt x="18846" y="1"/>
                  </a:moveTo>
                  <a:lnTo>
                    <a:pt x="18242" y="15"/>
                  </a:lnTo>
                  <a:lnTo>
                    <a:pt x="17630" y="44"/>
                  </a:lnTo>
                  <a:lnTo>
                    <a:pt x="17052" y="88"/>
                  </a:lnTo>
                  <a:lnTo>
                    <a:pt x="16482" y="139"/>
                  </a:lnTo>
                  <a:lnTo>
                    <a:pt x="15921" y="211"/>
                  </a:lnTo>
                  <a:lnTo>
                    <a:pt x="15369" y="291"/>
                  </a:lnTo>
                  <a:lnTo>
                    <a:pt x="14825" y="386"/>
                  </a:lnTo>
                  <a:lnTo>
                    <a:pt x="14290" y="488"/>
                  </a:lnTo>
                  <a:lnTo>
                    <a:pt x="13773" y="604"/>
                  </a:lnTo>
                  <a:lnTo>
                    <a:pt x="13255" y="735"/>
                  </a:lnTo>
                  <a:lnTo>
                    <a:pt x="12754" y="873"/>
                  </a:lnTo>
                  <a:lnTo>
                    <a:pt x="12254" y="1025"/>
                  </a:lnTo>
                  <a:lnTo>
                    <a:pt x="11771" y="1192"/>
                  </a:lnTo>
                  <a:lnTo>
                    <a:pt x="11296" y="1366"/>
                  </a:lnTo>
                  <a:lnTo>
                    <a:pt x="10830" y="1555"/>
                  </a:lnTo>
                  <a:lnTo>
                    <a:pt x="10373" y="1751"/>
                  </a:lnTo>
                  <a:lnTo>
                    <a:pt x="9924" y="1955"/>
                  </a:lnTo>
                  <a:lnTo>
                    <a:pt x="9484" y="2173"/>
                  </a:lnTo>
                  <a:lnTo>
                    <a:pt x="9061" y="2398"/>
                  </a:lnTo>
                  <a:lnTo>
                    <a:pt x="8638" y="2638"/>
                  </a:lnTo>
                  <a:lnTo>
                    <a:pt x="8233" y="2885"/>
                  </a:lnTo>
                  <a:lnTo>
                    <a:pt x="7836" y="3139"/>
                  </a:lnTo>
                  <a:lnTo>
                    <a:pt x="7439" y="3400"/>
                  </a:lnTo>
                  <a:lnTo>
                    <a:pt x="7059" y="3676"/>
                  </a:lnTo>
                  <a:lnTo>
                    <a:pt x="6697" y="3960"/>
                  </a:lnTo>
                  <a:lnTo>
                    <a:pt x="6334" y="4243"/>
                  </a:lnTo>
                  <a:lnTo>
                    <a:pt x="5981" y="4548"/>
                  </a:lnTo>
                  <a:lnTo>
                    <a:pt x="5644" y="4853"/>
                  </a:lnTo>
                  <a:lnTo>
                    <a:pt x="5308" y="5166"/>
                  </a:lnTo>
                  <a:lnTo>
                    <a:pt x="4988" y="5485"/>
                  </a:lnTo>
                  <a:lnTo>
                    <a:pt x="4678" y="5812"/>
                  </a:lnTo>
                  <a:lnTo>
                    <a:pt x="4376" y="6153"/>
                  </a:lnTo>
                  <a:lnTo>
                    <a:pt x="4082" y="6495"/>
                  </a:lnTo>
                  <a:lnTo>
                    <a:pt x="3797" y="6843"/>
                  </a:lnTo>
                  <a:lnTo>
                    <a:pt x="3530" y="7199"/>
                  </a:lnTo>
                  <a:lnTo>
                    <a:pt x="3271" y="7563"/>
                  </a:lnTo>
                  <a:lnTo>
                    <a:pt x="3012" y="7926"/>
                  </a:lnTo>
                  <a:lnTo>
                    <a:pt x="2771" y="8304"/>
                  </a:lnTo>
                  <a:lnTo>
                    <a:pt x="2538" y="8681"/>
                  </a:lnTo>
                  <a:lnTo>
                    <a:pt x="2322" y="9066"/>
                  </a:lnTo>
                  <a:lnTo>
                    <a:pt x="2106" y="9451"/>
                  </a:lnTo>
                  <a:lnTo>
                    <a:pt x="1908" y="9851"/>
                  </a:lnTo>
                  <a:lnTo>
                    <a:pt x="1709" y="10250"/>
                  </a:lnTo>
                  <a:lnTo>
                    <a:pt x="1528" y="10650"/>
                  </a:lnTo>
                  <a:lnTo>
                    <a:pt x="1355" y="11057"/>
                  </a:lnTo>
                  <a:lnTo>
                    <a:pt x="1200" y="11471"/>
                  </a:lnTo>
                  <a:lnTo>
                    <a:pt x="1045" y="11885"/>
                  </a:lnTo>
                  <a:lnTo>
                    <a:pt x="907" y="12306"/>
                  </a:lnTo>
                  <a:lnTo>
                    <a:pt x="769" y="12727"/>
                  </a:lnTo>
                  <a:lnTo>
                    <a:pt x="648" y="13149"/>
                  </a:lnTo>
                  <a:lnTo>
                    <a:pt x="536" y="13577"/>
                  </a:lnTo>
                  <a:lnTo>
                    <a:pt x="441" y="14013"/>
                  </a:lnTo>
                  <a:lnTo>
                    <a:pt x="346" y="14442"/>
                  </a:lnTo>
                  <a:lnTo>
                    <a:pt x="268" y="14877"/>
                  </a:lnTo>
                  <a:lnTo>
                    <a:pt x="199" y="15313"/>
                  </a:lnTo>
                  <a:lnTo>
                    <a:pt x="139" y="15756"/>
                  </a:lnTo>
                  <a:lnTo>
                    <a:pt x="87" y="16199"/>
                  </a:lnTo>
                  <a:lnTo>
                    <a:pt x="52" y="16635"/>
                  </a:lnTo>
                  <a:lnTo>
                    <a:pt x="27" y="17078"/>
                  </a:lnTo>
                  <a:lnTo>
                    <a:pt x="1" y="17529"/>
                  </a:lnTo>
                  <a:lnTo>
                    <a:pt x="1" y="17972"/>
                  </a:lnTo>
                  <a:lnTo>
                    <a:pt x="1" y="18415"/>
                  </a:lnTo>
                  <a:lnTo>
                    <a:pt x="9" y="18858"/>
                  </a:lnTo>
                  <a:lnTo>
                    <a:pt x="35" y="19308"/>
                  </a:lnTo>
                  <a:lnTo>
                    <a:pt x="70" y="19751"/>
                  </a:lnTo>
                  <a:lnTo>
                    <a:pt x="113" y="20195"/>
                  </a:lnTo>
                  <a:lnTo>
                    <a:pt x="4194" y="19911"/>
                  </a:lnTo>
                  <a:lnTo>
                    <a:pt x="8302" y="19621"/>
                  </a:lnTo>
                  <a:lnTo>
                    <a:pt x="10364" y="19475"/>
                  </a:lnTo>
                  <a:lnTo>
                    <a:pt x="12435" y="19345"/>
                  </a:lnTo>
                  <a:lnTo>
                    <a:pt x="14497" y="19221"/>
                  </a:lnTo>
                  <a:lnTo>
                    <a:pt x="16568" y="19112"/>
                  </a:lnTo>
                  <a:lnTo>
                    <a:pt x="18639" y="19011"/>
                  </a:lnTo>
                  <a:lnTo>
                    <a:pt x="19675" y="18974"/>
                  </a:lnTo>
                  <a:lnTo>
                    <a:pt x="20710" y="18938"/>
                  </a:lnTo>
                  <a:lnTo>
                    <a:pt x="21746" y="18902"/>
                  </a:lnTo>
                  <a:lnTo>
                    <a:pt x="22781" y="18873"/>
                  </a:lnTo>
                  <a:lnTo>
                    <a:pt x="23817" y="18851"/>
                  </a:lnTo>
                  <a:lnTo>
                    <a:pt x="24844" y="18836"/>
                  </a:lnTo>
                  <a:lnTo>
                    <a:pt x="25879" y="18829"/>
                  </a:lnTo>
                  <a:lnTo>
                    <a:pt x="27941" y="18829"/>
                  </a:lnTo>
                  <a:lnTo>
                    <a:pt x="28968" y="18843"/>
                  </a:lnTo>
                  <a:lnTo>
                    <a:pt x="29995" y="18858"/>
                  </a:lnTo>
                  <a:lnTo>
                    <a:pt x="31022" y="18887"/>
                  </a:lnTo>
                  <a:lnTo>
                    <a:pt x="32049" y="18923"/>
                  </a:lnTo>
                  <a:lnTo>
                    <a:pt x="33067" y="18967"/>
                  </a:lnTo>
                  <a:lnTo>
                    <a:pt x="33550" y="18982"/>
                  </a:lnTo>
                  <a:lnTo>
                    <a:pt x="34111" y="18989"/>
                  </a:lnTo>
                  <a:lnTo>
                    <a:pt x="34732" y="18996"/>
                  </a:lnTo>
                  <a:lnTo>
                    <a:pt x="35405" y="19018"/>
                  </a:lnTo>
                  <a:lnTo>
                    <a:pt x="36104" y="19047"/>
                  </a:lnTo>
                  <a:lnTo>
                    <a:pt x="36458" y="19069"/>
                  </a:lnTo>
                  <a:lnTo>
                    <a:pt x="36821" y="19090"/>
                  </a:lnTo>
                  <a:lnTo>
                    <a:pt x="37174" y="19127"/>
                  </a:lnTo>
                  <a:lnTo>
                    <a:pt x="37528" y="19170"/>
                  </a:lnTo>
                  <a:lnTo>
                    <a:pt x="37873" y="19214"/>
                  </a:lnTo>
                  <a:lnTo>
                    <a:pt x="38218" y="19272"/>
                  </a:lnTo>
                  <a:lnTo>
                    <a:pt x="38288" y="18778"/>
                  </a:lnTo>
                  <a:lnTo>
                    <a:pt x="38348" y="18291"/>
                  </a:lnTo>
                  <a:lnTo>
                    <a:pt x="38391" y="17797"/>
                  </a:lnTo>
                  <a:lnTo>
                    <a:pt x="38408" y="17311"/>
                  </a:lnTo>
                  <a:lnTo>
                    <a:pt x="38426" y="16831"/>
                  </a:lnTo>
                  <a:lnTo>
                    <a:pt x="38417" y="16345"/>
                  </a:lnTo>
                  <a:lnTo>
                    <a:pt x="38391" y="15865"/>
                  </a:lnTo>
                  <a:lnTo>
                    <a:pt x="38357" y="15393"/>
                  </a:lnTo>
                  <a:lnTo>
                    <a:pt x="38313" y="14914"/>
                  </a:lnTo>
                  <a:lnTo>
                    <a:pt x="38244" y="14449"/>
                  </a:lnTo>
                  <a:lnTo>
                    <a:pt x="38167" y="13984"/>
                  </a:lnTo>
                  <a:lnTo>
                    <a:pt x="38072" y="13519"/>
                  </a:lnTo>
                  <a:lnTo>
                    <a:pt x="37968" y="13061"/>
                  </a:lnTo>
                  <a:lnTo>
                    <a:pt x="37839" y="12604"/>
                  </a:lnTo>
                  <a:lnTo>
                    <a:pt x="37709" y="12153"/>
                  </a:lnTo>
                  <a:lnTo>
                    <a:pt x="37563" y="11710"/>
                  </a:lnTo>
                  <a:lnTo>
                    <a:pt x="37399" y="11274"/>
                  </a:lnTo>
                  <a:lnTo>
                    <a:pt x="37218" y="10839"/>
                  </a:lnTo>
                  <a:lnTo>
                    <a:pt x="37036" y="10410"/>
                  </a:lnTo>
                  <a:lnTo>
                    <a:pt x="36829" y="9981"/>
                  </a:lnTo>
                  <a:lnTo>
                    <a:pt x="36613" y="9567"/>
                  </a:lnTo>
                  <a:lnTo>
                    <a:pt x="36389" y="9153"/>
                  </a:lnTo>
                  <a:lnTo>
                    <a:pt x="36148" y="8747"/>
                  </a:lnTo>
                  <a:lnTo>
                    <a:pt x="35897" y="8347"/>
                  </a:lnTo>
                  <a:lnTo>
                    <a:pt x="35638" y="7955"/>
                  </a:lnTo>
                  <a:lnTo>
                    <a:pt x="35362" y="7570"/>
                  </a:lnTo>
                  <a:lnTo>
                    <a:pt x="35069" y="7192"/>
                  </a:lnTo>
                  <a:lnTo>
                    <a:pt x="34776" y="6822"/>
                  </a:lnTo>
                  <a:lnTo>
                    <a:pt x="34465" y="6458"/>
                  </a:lnTo>
                  <a:lnTo>
                    <a:pt x="34137" y="6095"/>
                  </a:lnTo>
                  <a:lnTo>
                    <a:pt x="33809" y="5747"/>
                  </a:lnTo>
                  <a:lnTo>
                    <a:pt x="33464" y="5412"/>
                  </a:lnTo>
                  <a:lnTo>
                    <a:pt x="33110" y="5078"/>
                  </a:lnTo>
                  <a:lnTo>
                    <a:pt x="32739" y="4751"/>
                  </a:lnTo>
                  <a:lnTo>
                    <a:pt x="32368" y="4439"/>
                  </a:lnTo>
                  <a:lnTo>
                    <a:pt x="31980" y="4134"/>
                  </a:lnTo>
                  <a:lnTo>
                    <a:pt x="31583" y="3836"/>
                  </a:lnTo>
                  <a:lnTo>
                    <a:pt x="31177" y="3546"/>
                  </a:lnTo>
                  <a:lnTo>
                    <a:pt x="30763" y="3270"/>
                  </a:lnTo>
                  <a:lnTo>
                    <a:pt x="30332" y="3001"/>
                  </a:lnTo>
                  <a:lnTo>
                    <a:pt x="29900" y="2739"/>
                  </a:lnTo>
                  <a:lnTo>
                    <a:pt x="29451" y="2492"/>
                  </a:lnTo>
                  <a:lnTo>
                    <a:pt x="29003" y="2260"/>
                  </a:lnTo>
                  <a:lnTo>
                    <a:pt x="28537" y="2027"/>
                  </a:lnTo>
                  <a:lnTo>
                    <a:pt x="28062" y="1817"/>
                  </a:lnTo>
                  <a:lnTo>
                    <a:pt x="27588" y="1606"/>
                  </a:lnTo>
                  <a:lnTo>
                    <a:pt x="27096" y="1417"/>
                  </a:lnTo>
                  <a:lnTo>
                    <a:pt x="26595" y="1228"/>
                  </a:lnTo>
                  <a:lnTo>
                    <a:pt x="26095" y="1061"/>
                  </a:lnTo>
                  <a:lnTo>
                    <a:pt x="25577" y="902"/>
                  </a:lnTo>
                  <a:lnTo>
                    <a:pt x="25059" y="756"/>
                  </a:lnTo>
                  <a:lnTo>
                    <a:pt x="24524" y="618"/>
                  </a:lnTo>
                  <a:lnTo>
                    <a:pt x="23989" y="502"/>
                  </a:lnTo>
                  <a:lnTo>
                    <a:pt x="23446" y="393"/>
                  </a:lnTo>
                  <a:lnTo>
                    <a:pt x="22893" y="291"/>
                  </a:lnTo>
                  <a:lnTo>
                    <a:pt x="22333" y="211"/>
                  </a:lnTo>
                  <a:lnTo>
                    <a:pt x="21772" y="139"/>
                  </a:lnTo>
                  <a:lnTo>
                    <a:pt x="21193" y="88"/>
                  </a:lnTo>
                  <a:lnTo>
                    <a:pt x="20615" y="44"/>
                  </a:lnTo>
                  <a:lnTo>
                    <a:pt x="20029" y="15"/>
                  </a:lnTo>
                  <a:lnTo>
                    <a:pt x="1944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83;p66">
              <a:extLst>
                <a:ext uri="{FF2B5EF4-FFF2-40B4-BE49-F238E27FC236}">
                  <a16:creationId xmlns:a16="http://schemas.microsoft.com/office/drawing/2014/main" id="{8528BABC-6101-46C0-B0F2-94BC9491E174}"/>
                </a:ext>
              </a:extLst>
            </p:cNvPr>
            <p:cNvSpPr/>
            <p:nvPr/>
          </p:nvSpPr>
          <p:spPr>
            <a:xfrm>
              <a:off x="105125" y="-838575"/>
              <a:ext cx="373875" cy="364850"/>
            </a:xfrm>
            <a:custGeom>
              <a:avLst/>
              <a:gdLst/>
              <a:ahLst/>
              <a:cxnLst/>
              <a:rect l="l" t="t" r="r" b="b"/>
              <a:pathLst>
                <a:path w="14955" h="14594" extrusionOk="0">
                  <a:moveTo>
                    <a:pt x="11822" y="0"/>
                  </a:moveTo>
                  <a:lnTo>
                    <a:pt x="11598" y="138"/>
                  </a:lnTo>
                  <a:lnTo>
                    <a:pt x="11356" y="262"/>
                  </a:lnTo>
                  <a:lnTo>
                    <a:pt x="11106" y="385"/>
                  </a:lnTo>
                  <a:lnTo>
                    <a:pt x="10847" y="494"/>
                  </a:lnTo>
                  <a:lnTo>
                    <a:pt x="10588" y="596"/>
                  </a:lnTo>
                  <a:lnTo>
                    <a:pt x="10312" y="690"/>
                  </a:lnTo>
                  <a:lnTo>
                    <a:pt x="10045" y="785"/>
                  </a:lnTo>
                  <a:lnTo>
                    <a:pt x="9769" y="865"/>
                  </a:lnTo>
                  <a:lnTo>
                    <a:pt x="9234" y="1017"/>
                  </a:lnTo>
                  <a:lnTo>
                    <a:pt x="8716" y="1148"/>
                  </a:lnTo>
                  <a:lnTo>
                    <a:pt x="7827" y="1358"/>
                  </a:lnTo>
                  <a:lnTo>
                    <a:pt x="6912" y="1584"/>
                  </a:lnTo>
                  <a:lnTo>
                    <a:pt x="5963" y="1802"/>
                  </a:lnTo>
                  <a:lnTo>
                    <a:pt x="5480" y="1911"/>
                  </a:lnTo>
                  <a:lnTo>
                    <a:pt x="4988" y="2012"/>
                  </a:lnTo>
                  <a:lnTo>
                    <a:pt x="4496" y="2114"/>
                  </a:lnTo>
                  <a:lnTo>
                    <a:pt x="3996" y="2208"/>
                  </a:lnTo>
                  <a:lnTo>
                    <a:pt x="3495" y="2288"/>
                  </a:lnTo>
                  <a:lnTo>
                    <a:pt x="2995" y="2368"/>
                  </a:lnTo>
                  <a:lnTo>
                    <a:pt x="2494" y="2441"/>
                  </a:lnTo>
                  <a:lnTo>
                    <a:pt x="1994" y="2506"/>
                  </a:lnTo>
                  <a:lnTo>
                    <a:pt x="1493" y="2557"/>
                  </a:lnTo>
                  <a:lnTo>
                    <a:pt x="993" y="2601"/>
                  </a:lnTo>
                  <a:lnTo>
                    <a:pt x="493" y="2630"/>
                  </a:lnTo>
                  <a:lnTo>
                    <a:pt x="1" y="2644"/>
                  </a:lnTo>
                  <a:lnTo>
                    <a:pt x="242" y="3392"/>
                  </a:lnTo>
                  <a:lnTo>
                    <a:pt x="475" y="4133"/>
                  </a:lnTo>
                  <a:lnTo>
                    <a:pt x="700" y="4881"/>
                  </a:lnTo>
                  <a:lnTo>
                    <a:pt x="915" y="5630"/>
                  </a:lnTo>
                  <a:lnTo>
                    <a:pt x="1131" y="6378"/>
                  </a:lnTo>
                  <a:lnTo>
                    <a:pt x="1338" y="7126"/>
                  </a:lnTo>
                  <a:lnTo>
                    <a:pt x="1537" y="7867"/>
                  </a:lnTo>
                  <a:lnTo>
                    <a:pt x="1726" y="8615"/>
                  </a:lnTo>
                  <a:lnTo>
                    <a:pt x="1916" y="9363"/>
                  </a:lnTo>
                  <a:lnTo>
                    <a:pt x="2098" y="10112"/>
                  </a:lnTo>
                  <a:lnTo>
                    <a:pt x="2270" y="10860"/>
                  </a:lnTo>
                  <a:lnTo>
                    <a:pt x="2434" y="11608"/>
                  </a:lnTo>
                  <a:lnTo>
                    <a:pt x="2589" y="12356"/>
                  </a:lnTo>
                  <a:lnTo>
                    <a:pt x="2736" y="13097"/>
                  </a:lnTo>
                  <a:lnTo>
                    <a:pt x="2883" y="13845"/>
                  </a:lnTo>
                  <a:lnTo>
                    <a:pt x="3021" y="14593"/>
                  </a:lnTo>
                  <a:lnTo>
                    <a:pt x="3539" y="14397"/>
                  </a:lnTo>
                  <a:lnTo>
                    <a:pt x="4056" y="14208"/>
                  </a:lnTo>
                  <a:lnTo>
                    <a:pt x="4591" y="14034"/>
                  </a:lnTo>
                  <a:lnTo>
                    <a:pt x="5126" y="13867"/>
                  </a:lnTo>
                  <a:lnTo>
                    <a:pt x="5679" y="13707"/>
                  </a:lnTo>
                  <a:lnTo>
                    <a:pt x="6231" y="13562"/>
                  </a:lnTo>
                  <a:lnTo>
                    <a:pt x="6783" y="13431"/>
                  </a:lnTo>
                  <a:lnTo>
                    <a:pt x="7353" y="13308"/>
                  </a:lnTo>
                  <a:lnTo>
                    <a:pt x="7922" y="13199"/>
                  </a:lnTo>
                  <a:lnTo>
                    <a:pt x="8500" y="13097"/>
                  </a:lnTo>
                  <a:lnTo>
                    <a:pt x="9087" y="13010"/>
                  </a:lnTo>
                  <a:lnTo>
                    <a:pt x="9674" y="12937"/>
                  </a:lnTo>
                  <a:lnTo>
                    <a:pt x="10269" y="12879"/>
                  </a:lnTo>
                  <a:lnTo>
                    <a:pt x="10873" y="12828"/>
                  </a:lnTo>
                  <a:lnTo>
                    <a:pt x="11477" y="12792"/>
                  </a:lnTo>
                  <a:lnTo>
                    <a:pt x="12099" y="12770"/>
                  </a:lnTo>
                  <a:lnTo>
                    <a:pt x="12461" y="12763"/>
                  </a:lnTo>
                  <a:lnTo>
                    <a:pt x="13177" y="12763"/>
                  </a:lnTo>
                  <a:lnTo>
                    <a:pt x="13540" y="12770"/>
                  </a:lnTo>
                  <a:lnTo>
                    <a:pt x="13893" y="12785"/>
                  </a:lnTo>
                  <a:lnTo>
                    <a:pt x="14247" y="12799"/>
                  </a:lnTo>
                  <a:lnTo>
                    <a:pt x="14601" y="12821"/>
                  </a:lnTo>
                  <a:lnTo>
                    <a:pt x="14955" y="12850"/>
                  </a:lnTo>
                  <a:lnTo>
                    <a:pt x="14808" y="12029"/>
                  </a:lnTo>
                  <a:lnTo>
                    <a:pt x="14644" y="11216"/>
                  </a:lnTo>
                  <a:lnTo>
                    <a:pt x="14480" y="10402"/>
                  </a:lnTo>
                  <a:lnTo>
                    <a:pt x="14308" y="9596"/>
                  </a:lnTo>
                  <a:lnTo>
                    <a:pt x="14135" y="8782"/>
                  </a:lnTo>
                  <a:lnTo>
                    <a:pt x="13945" y="7976"/>
                  </a:lnTo>
                  <a:lnTo>
                    <a:pt x="13755" y="7170"/>
                  </a:lnTo>
                  <a:lnTo>
                    <a:pt x="13557" y="6371"/>
                  </a:lnTo>
                  <a:lnTo>
                    <a:pt x="13358" y="5564"/>
                  </a:lnTo>
                  <a:lnTo>
                    <a:pt x="13151" y="4765"/>
                  </a:lnTo>
                  <a:lnTo>
                    <a:pt x="12728" y="3174"/>
                  </a:lnTo>
                  <a:lnTo>
                    <a:pt x="12280" y="1584"/>
                  </a:lnTo>
                  <a:lnTo>
                    <a:pt x="1182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4;p66">
              <a:extLst>
                <a:ext uri="{FF2B5EF4-FFF2-40B4-BE49-F238E27FC236}">
                  <a16:creationId xmlns:a16="http://schemas.microsoft.com/office/drawing/2014/main" id="{D614DDB4-DF81-44A5-9CE9-AB4E2FC9D3E4}"/>
                </a:ext>
              </a:extLst>
            </p:cNvPr>
            <p:cNvSpPr/>
            <p:nvPr/>
          </p:nvSpPr>
          <p:spPr>
            <a:xfrm>
              <a:off x="-36375" y="-1249350"/>
              <a:ext cx="412700" cy="416050"/>
            </a:xfrm>
            <a:custGeom>
              <a:avLst/>
              <a:gdLst/>
              <a:ahLst/>
              <a:cxnLst/>
              <a:rect l="l" t="t" r="r" b="b"/>
              <a:pathLst>
                <a:path w="16508" h="16642" extrusionOk="0">
                  <a:moveTo>
                    <a:pt x="11054" y="0"/>
                  </a:moveTo>
                  <a:lnTo>
                    <a:pt x="9699" y="719"/>
                  </a:lnTo>
                  <a:lnTo>
                    <a:pt x="8344" y="1431"/>
                  </a:lnTo>
                  <a:lnTo>
                    <a:pt x="6972" y="2136"/>
                  </a:lnTo>
                  <a:lnTo>
                    <a:pt x="5592" y="2826"/>
                  </a:lnTo>
                  <a:lnTo>
                    <a:pt x="4211" y="3509"/>
                  </a:lnTo>
                  <a:lnTo>
                    <a:pt x="2813" y="4177"/>
                  </a:lnTo>
                  <a:lnTo>
                    <a:pt x="2114" y="4504"/>
                  </a:lnTo>
                  <a:lnTo>
                    <a:pt x="1407" y="4823"/>
                  </a:lnTo>
                  <a:lnTo>
                    <a:pt x="708" y="5143"/>
                  </a:lnTo>
                  <a:lnTo>
                    <a:pt x="0" y="5463"/>
                  </a:lnTo>
                  <a:lnTo>
                    <a:pt x="345" y="6145"/>
                  </a:lnTo>
                  <a:lnTo>
                    <a:pt x="690" y="6828"/>
                  </a:lnTo>
                  <a:lnTo>
                    <a:pt x="1027" y="7518"/>
                  </a:lnTo>
                  <a:lnTo>
                    <a:pt x="1355" y="8208"/>
                  </a:lnTo>
                  <a:lnTo>
                    <a:pt x="1674" y="8898"/>
                  </a:lnTo>
                  <a:lnTo>
                    <a:pt x="1993" y="9596"/>
                  </a:lnTo>
                  <a:lnTo>
                    <a:pt x="2295" y="10293"/>
                  </a:lnTo>
                  <a:lnTo>
                    <a:pt x="2597" y="10990"/>
                  </a:lnTo>
                  <a:lnTo>
                    <a:pt x="2891" y="11695"/>
                  </a:lnTo>
                  <a:lnTo>
                    <a:pt x="3184" y="12392"/>
                  </a:lnTo>
                  <a:lnTo>
                    <a:pt x="3469" y="13097"/>
                  </a:lnTo>
                  <a:lnTo>
                    <a:pt x="3745" y="13802"/>
                  </a:lnTo>
                  <a:lnTo>
                    <a:pt x="4021" y="14513"/>
                  </a:lnTo>
                  <a:lnTo>
                    <a:pt x="4289" y="15218"/>
                  </a:lnTo>
                  <a:lnTo>
                    <a:pt x="4806" y="16642"/>
                  </a:lnTo>
                  <a:lnTo>
                    <a:pt x="6247" y="16351"/>
                  </a:lnTo>
                  <a:lnTo>
                    <a:pt x="6964" y="16206"/>
                  </a:lnTo>
                  <a:lnTo>
                    <a:pt x="7688" y="16061"/>
                  </a:lnTo>
                  <a:lnTo>
                    <a:pt x="8405" y="15901"/>
                  </a:lnTo>
                  <a:lnTo>
                    <a:pt x="9112" y="15741"/>
                  </a:lnTo>
                  <a:lnTo>
                    <a:pt x="9828" y="15567"/>
                  </a:lnTo>
                  <a:lnTo>
                    <a:pt x="10536" y="15385"/>
                  </a:lnTo>
                  <a:lnTo>
                    <a:pt x="11408" y="15145"/>
                  </a:lnTo>
                  <a:lnTo>
                    <a:pt x="12288" y="14898"/>
                  </a:lnTo>
                  <a:lnTo>
                    <a:pt x="12719" y="14768"/>
                  </a:lnTo>
                  <a:lnTo>
                    <a:pt x="13151" y="14637"/>
                  </a:lnTo>
                  <a:lnTo>
                    <a:pt x="13582" y="14499"/>
                  </a:lnTo>
                  <a:lnTo>
                    <a:pt x="14005" y="14354"/>
                  </a:lnTo>
                  <a:lnTo>
                    <a:pt x="14160" y="14303"/>
                  </a:lnTo>
                  <a:lnTo>
                    <a:pt x="14307" y="14245"/>
                  </a:lnTo>
                  <a:lnTo>
                    <a:pt x="14609" y="14107"/>
                  </a:lnTo>
                  <a:lnTo>
                    <a:pt x="14756" y="14049"/>
                  </a:lnTo>
                  <a:lnTo>
                    <a:pt x="14911" y="13990"/>
                  </a:lnTo>
                  <a:lnTo>
                    <a:pt x="15066" y="13947"/>
                  </a:lnTo>
                  <a:lnTo>
                    <a:pt x="15144" y="13932"/>
                  </a:lnTo>
                  <a:lnTo>
                    <a:pt x="15230" y="13918"/>
                  </a:lnTo>
                  <a:lnTo>
                    <a:pt x="15299" y="13896"/>
                  </a:lnTo>
                  <a:lnTo>
                    <a:pt x="15377" y="13867"/>
                  </a:lnTo>
                  <a:lnTo>
                    <a:pt x="15386" y="13845"/>
                  </a:lnTo>
                  <a:lnTo>
                    <a:pt x="15411" y="13816"/>
                  </a:lnTo>
                  <a:lnTo>
                    <a:pt x="15429" y="13787"/>
                  </a:lnTo>
                  <a:lnTo>
                    <a:pt x="15455" y="13773"/>
                  </a:lnTo>
                  <a:lnTo>
                    <a:pt x="15498" y="13743"/>
                  </a:lnTo>
                  <a:lnTo>
                    <a:pt x="15601" y="13642"/>
                  </a:lnTo>
                  <a:lnTo>
                    <a:pt x="15705" y="13562"/>
                  </a:lnTo>
                  <a:lnTo>
                    <a:pt x="15826" y="13489"/>
                  </a:lnTo>
                  <a:lnTo>
                    <a:pt x="15946" y="13431"/>
                  </a:lnTo>
                  <a:lnTo>
                    <a:pt x="16076" y="13388"/>
                  </a:lnTo>
                  <a:lnTo>
                    <a:pt x="16214" y="13358"/>
                  </a:lnTo>
                  <a:lnTo>
                    <a:pt x="16361" y="13337"/>
                  </a:lnTo>
                  <a:lnTo>
                    <a:pt x="16507" y="13329"/>
                  </a:lnTo>
                  <a:lnTo>
                    <a:pt x="16214" y="12472"/>
                  </a:lnTo>
                  <a:lnTo>
                    <a:pt x="15921" y="11615"/>
                  </a:lnTo>
                  <a:lnTo>
                    <a:pt x="15619" y="10765"/>
                  </a:lnTo>
                  <a:lnTo>
                    <a:pt x="15308" y="9915"/>
                  </a:lnTo>
                  <a:lnTo>
                    <a:pt x="14997" y="9066"/>
                  </a:lnTo>
                  <a:lnTo>
                    <a:pt x="14678" y="8223"/>
                  </a:lnTo>
                  <a:lnTo>
                    <a:pt x="14341" y="7388"/>
                  </a:lnTo>
                  <a:lnTo>
                    <a:pt x="14005" y="6552"/>
                  </a:lnTo>
                  <a:lnTo>
                    <a:pt x="13668" y="5717"/>
                  </a:lnTo>
                  <a:lnTo>
                    <a:pt x="13315" y="4889"/>
                  </a:lnTo>
                  <a:lnTo>
                    <a:pt x="12961" y="4061"/>
                  </a:lnTo>
                  <a:lnTo>
                    <a:pt x="12590" y="3240"/>
                  </a:lnTo>
                  <a:lnTo>
                    <a:pt x="12219" y="2426"/>
                  </a:lnTo>
                  <a:lnTo>
                    <a:pt x="11839" y="1613"/>
                  </a:lnTo>
                  <a:lnTo>
                    <a:pt x="11451" y="806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85;p66">
              <a:extLst>
                <a:ext uri="{FF2B5EF4-FFF2-40B4-BE49-F238E27FC236}">
                  <a16:creationId xmlns:a16="http://schemas.microsoft.com/office/drawing/2014/main" id="{75777774-5790-4007-BB0B-F25B139821B4}"/>
                </a:ext>
              </a:extLst>
            </p:cNvPr>
            <p:cNvSpPr/>
            <p:nvPr/>
          </p:nvSpPr>
          <p:spPr>
            <a:xfrm>
              <a:off x="-218450" y="-1569875"/>
              <a:ext cx="418750" cy="401350"/>
            </a:xfrm>
            <a:custGeom>
              <a:avLst/>
              <a:gdLst/>
              <a:ahLst/>
              <a:cxnLst/>
              <a:rect l="l" t="t" r="r" b="b"/>
              <a:pathLst>
                <a:path w="16750" h="16054" extrusionOk="0">
                  <a:moveTo>
                    <a:pt x="10536" y="0"/>
                  </a:moveTo>
                  <a:lnTo>
                    <a:pt x="10200" y="276"/>
                  </a:lnTo>
                  <a:lnTo>
                    <a:pt x="9846" y="545"/>
                  </a:lnTo>
                  <a:lnTo>
                    <a:pt x="9483" y="807"/>
                  </a:lnTo>
                  <a:lnTo>
                    <a:pt x="9121" y="1061"/>
                  </a:lnTo>
                  <a:lnTo>
                    <a:pt x="8741" y="1308"/>
                  </a:lnTo>
                  <a:lnTo>
                    <a:pt x="8362" y="1555"/>
                  </a:lnTo>
                  <a:lnTo>
                    <a:pt x="7973" y="1794"/>
                  </a:lnTo>
                  <a:lnTo>
                    <a:pt x="7585" y="2034"/>
                  </a:lnTo>
                  <a:lnTo>
                    <a:pt x="6808" y="2499"/>
                  </a:lnTo>
                  <a:lnTo>
                    <a:pt x="6023" y="2957"/>
                  </a:lnTo>
                  <a:lnTo>
                    <a:pt x="5247" y="3414"/>
                  </a:lnTo>
                  <a:lnTo>
                    <a:pt x="4479" y="3872"/>
                  </a:lnTo>
                  <a:lnTo>
                    <a:pt x="3400" y="4562"/>
                  </a:lnTo>
                  <a:lnTo>
                    <a:pt x="2848" y="4903"/>
                  </a:lnTo>
                  <a:lnTo>
                    <a:pt x="2295" y="5252"/>
                  </a:lnTo>
                  <a:lnTo>
                    <a:pt x="1735" y="5593"/>
                  </a:lnTo>
                  <a:lnTo>
                    <a:pt x="1165" y="5920"/>
                  </a:lnTo>
                  <a:lnTo>
                    <a:pt x="880" y="6080"/>
                  </a:lnTo>
                  <a:lnTo>
                    <a:pt x="587" y="6240"/>
                  </a:lnTo>
                  <a:lnTo>
                    <a:pt x="294" y="6393"/>
                  </a:lnTo>
                  <a:lnTo>
                    <a:pt x="0" y="6538"/>
                  </a:lnTo>
                  <a:lnTo>
                    <a:pt x="423" y="7112"/>
                  </a:lnTo>
                  <a:lnTo>
                    <a:pt x="837" y="7693"/>
                  </a:lnTo>
                  <a:lnTo>
                    <a:pt x="1243" y="8267"/>
                  </a:lnTo>
                  <a:lnTo>
                    <a:pt x="1648" y="8855"/>
                  </a:lnTo>
                  <a:lnTo>
                    <a:pt x="2054" y="9443"/>
                  </a:lnTo>
                  <a:lnTo>
                    <a:pt x="2442" y="10032"/>
                  </a:lnTo>
                  <a:lnTo>
                    <a:pt x="2830" y="10620"/>
                  </a:lnTo>
                  <a:lnTo>
                    <a:pt x="3219" y="11216"/>
                  </a:lnTo>
                  <a:lnTo>
                    <a:pt x="3598" y="11811"/>
                  </a:lnTo>
                  <a:lnTo>
                    <a:pt x="3970" y="12414"/>
                  </a:lnTo>
                  <a:lnTo>
                    <a:pt x="4341" y="13017"/>
                  </a:lnTo>
                  <a:lnTo>
                    <a:pt x="4703" y="13620"/>
                  </a:lnTo>
                  <a:lnTo>
                    <a:pt x="5057" y="14223"/>
                  </a:lnTo>
                  <a:lnTo>
                    <a:pt x="5411" y="14833"/>
                  </a:lnTo>
                  <a:lnTo>
                    <a:pt x="5756" y="15443"/>
                  </a:lnTo>
                  <a:lnTo>
                    <a:pt x="6092" y="16054"/>
                  </a:lnTo>
                  <a:lnTo>
                    <a:pt x="6739" y="15632"/>
                  </a:lnTo>
                  <a:lnTo>
                    <a:pt x="7387" y="15218"/>
                  </a:lnTo>
                  <a:lnTo>
                    <a:pt x="8698" y="14405"/>
                  </a:lnTo>
                  <a:lnTo>
                    <a:pt x="10027" y="13598"/>
                  </a:lnTo>
                  <a:lnTo>
                    <a:pt x="11356" y="12807"/>
                  </a:lnTo>
                  <a:lnTo>
                    <a:pt x="12693" y="12022"/>
                  </a:lnTo>
                  <a:lnTo>
                    <a:pt x="14040" y="11245"/>
                  </a:lnTo>
                  <a:lnTo>
                    <a:pt x="15394" y="10482"/>
                  </a:lnTo>
                  <a:lnTo>
                    <a:pt x="16749" y="9719"/>
                  </a:lnTo>
                  <a:lnTo>
                    <a:pt x="16404" y="9087"/>
                  </a:lnTo>
                  <a:lnTo>
                    <a:pt x="16050" y="8455"/>
                  </a:lnTo>
                  <a:lnTo>
                    <a:pt x="15688" y="7831"/>
                  </a:lnTo>
                  <a:lnTo>
                    <a:pt x="15325" y="7206"/>
                  </a:lnTo>
                  <a:lnTo>
                    <a:pt x="14954" y="6581"/>
                  </a:lnTo>
                  <a:lnTo>
                    <a:pt x="14583" y="5964"/>
                  </a:lnTo>
                  <a:lnTo>
                    <a:pt x="14203" y="5354"/>
                  </a:lnTo>
                  <a:lnTo>
                    <a:pt x="13815" y="4744"/>
                  </a:lnTo>
                  <a:lnTo>
                    <a:pt x="13427" y="4133"/>
                  </a:lnTo>
                  <a:lnTo>
                    <a:pt x="13030" y="3538"/>
                  </a:lnTo>
                  <a:lnTo>
                    <a:pt x="12633" y="2935"/>
                  </a:lnTo>
                  <a:lnTo>
                    <a:pt x="12227" y="2339"/>
                  </a:lnTo>
                  <a:lnTo>
                    <a:pt x="11813" y="1751"/>
                  </a:lnTo>
                  <a:lnTo>
                    <a:pt x="11399" y="1162"/>
                  </a:lnTo>
                  <a:lnTo>
                    <a:pt x="10968" y="581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86;p66">
              <a:extLst>
                <a:ext uri="{FF2B5EF4-FFF2-40B4-BE49-F238E27FC236}">
                  <a16:creationId xmlns:a16="http://schemas.microsoft.com/office/drawing/2014/main" id="{CA49CA24-44B3-4589-BAE2-E4CA5A58DE32}"/>
                </a:ext>
              </a:extLst>
            </p:cNvPr>
            <p:cNvSpPr/>
            <p:nvPr/>
          </p:nvSpPr>
          <p:spPr>
            <a:xfrm>
              <a:off x="-471925" y="-1879500"/>
              <a:ext cx="465125" cy="418600"/>
            </a:xfrm>
            <a:custGeom>
              <a:avLst/>
              <a:gdLst/>
              <a:ahLst/>
              <a:cxnLst/>
              <a:rect l="l" t="t" r="r" b="b"/>
              <a:pathLst>
                <a:path w="18605" h="16744" extrusionOk="0">
                  <a:moveTo>
                    <a:pt x="9259" y="0"/>
                  </a:moveTo>
                  <a:lnTo>
                    <a:pt x="8724" y="509"/>
                  </a:lnTo>
                  <a:lnTo>
                    <a:pt x="8189" y="1010"/>
                  </a:lnTo>
                  <a:lnTo>
                    <a:pt x="7637" y="1504"/>
                  </a:lnTo>
                  <a:lnTo>
                    <a:pt x="7085" y="1998"/>
                  </a:lnTo>
                  <a:lnTo>
                    <a:pt x="6515" y="2485"/>
                  </a:lnTo>
                  <a:lnTo>
                    <a:pt x="5945" y="2971"/>
                  </a:lnTo>
                  <a:lnTo>
                    <a:pt x="5367" y="3451"/>
                  </a:lnTo>
                  <a:lnTo>
                    <a:pt x="4789" y="3923"/>
                  </a:lnTo>
                  <a:lnTo>
                    <a:pt x="4202" y="4395"/>
                  </a:lnTo>
                  <a:lnTo>
                    <a:pt x="3607" y="4867"/>
                  </a:lnTo>
                  <a:lnTo>
                    <a:pt x="2416" y="5790"/>
                  </a:lnTo>
                  <a:lnTo>
                    <a:pt x="1208" y="6705"/>
                  </a:lnTo>
                  <a:lnTo>
                    <a:pt x="0" y="7613"/>
                  </a:lnTo>
                  <a:lnTo>
                    <a:pt x="578" y="8150"/>
                  </a:lnTo>
                  <a:lnTo>
                    <a:pt x="1148" y="8688"/>
                  </a:lnTo>
                  <a:lnTo>
                    <a:pt x="1709" y="9233"/>
                  </a:lnTo>
                  <a:lnTo>
                    <a:pt x="2270" y="9785"/>
                  </a:lnTo>
                  <a:lnTo>
                    <a:pt x="2813" y="10337"/>
                  </a:lnTo>
                  <a:lnTo>
                    <a:pt x="3357" y="10896"/>
                  </a:lnTo>
                  <a:lnTo>
                    <a:pt x="3892" y="11463"/>
                  </a:lnTo>
                  <a:lnTo>
                    <a:pt x="4418" y="12037"/>
                  </a:lnTo>
                  <a:lnTo>
                    <a:pt x="4945" y="12610"/>
                  </a:lnTo>
                  <a:lnTo>
                    <a:pt x="5462" y="13192"/>
                  </a:lnTo>
                  <a:lnTo>
                    <a:pt x="5971" y="13773"/>
                  </a:lnTo>
                  <a:lnTo>
                    <a:pt x="6472" y="14361"/>
                  </a:lnTo>
                  <a:lnTo>
                    <a:pt x="6972" y="14949"/>
                  </a:lnTo>
                  <a:lnTo>
                    <a:pt x="7464" y="15545"/>
                  </a:lnTo>
                  <a:lnTo>
                    <a:pt x="7956" y="16141"/>
                  </a:lnTo>
                  <a:lnTo>
                    <a:pt x="8431" y="16744"/>
                  </a:lnTo>
                  <a:lnTo>
                    <a:pt x="8914" y="16366"/>
                  </a:lnTo>
                  <a:lnTo>
                    <a:pt x="9397" y="15995"/>
                  </a:lnTo>
                  <a:lnTo>
                    <a:pt x="9898" y="15625"/>
                  </a:lnTo>
                  <a:lnTo>
                    <a:pt x="10407" y="15269"/>
                  </a:lnTo>
                  <a:lnTo>
                    <a:pt x="11425" y="14564"/>
                  </a:lnTo>
                  <a:lnTo>
                    <a:pt x="12426" y="13874"/>
                  </a:lnTo>
                  <a:lnTo>
                    <a:pt x="13168" y="13344"/>
                  </a:lnTo>
                  <a:lnTo>
                    <a:pt x="13910" y="12799"/>
                  </a:lnTo>
                  <a:lnTo>
                    <a:pt x="14661" y="12247"/>
                  </a:lnTo>
                  <a:lnTo>
                    <a:pt x="15411" y="11702"/>
                  </a:lnTo>
                  <a:lnTo>
                    <a:pt x="15800" y="11434"/>
                  </a:lnTo>
                  <a:lnTo>
                    <a:pt x="16179" y="11172"/>
                  </a:lnTo>
                  <a:lnTo>
                    <a:pt x="16576" y="10911"/>
                  </a:lnTo>
                  <a:lnTo>
                    <a:pt x="16973" y="10656"/>
                  </a:lnTo>
                  <a:lnTo>
                    <a:pt x="17370" y="10417"/>
                  </a:lnTo>
                  <a:lnTo>
                    <a:pt x="17776" y="10184"/>
                  </a:lnTo>
                  <a:lnTo>
                    <a:pt x="18190" y="9959"/>
                  </a:lnTo>
                  <a:lnTo>
                    <a:pt x="18604" y="9741"/>
                  </a:lnTo>
                  <a:lnTo>
                    <a:pt x="18078" y="9095"/>
                  </a:lnTo>
                  <a:lnTo>
                    <a:pt x="17534" y="8455"/>
                  </a:lnTo>
                  <a:lnTo>
                    <a:pt x="16991" y="7816"/>
                  </a:lnTo>
                  <a:lnTo>
                    <a:pt x="16438" y="7177"/>
                  </a:lnTo>
                  <a:lnTo>
                    <a:pt x="15886" y="6552"/>
                  </a:lnTo>
                  <a:lnTo>
                    <a:pt x="15317" y="5928"/>
                  </a:lnTo>
                  <a:lnTo>
                    <a:pt x="14747" y="5303"/>
                  </a:lnTo>
                  <a:lnTo>
                    <a:pt x="14169" y="4693"/>
                  </a:lnTo>
                  <a:lnTo>
                    <a:pt x="13591" y="4083"/>
                  </a:lnTo>
                  <a:lnTo>
                    <a:pt x="12995" y="3480"/>
                  </a:lnTo>
                  <a:lnTo>
                    <a:pt x="12391" y="2884"/>
                  </a:lnTo>
                  <a:lnTo>
                    <a:pt x="11787" y="2288"/>
                  </a:lnTo>
                  <a:lnTo>
                    <a:pt x="11166" y="1707"/>
                  </a:lnTo>
                  <a:lnTo>
                    <a:pt x="10536" y="1133"/>
                  </a:lnTo>
                  <a:lnTo>
                    <a:pt x="9906" y="560"/>
                  </a:lnTo>
                  <a:lnTo>
                    <a:pt x="925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7;p66">
              <a:extLst>
                <a:ext uri="{FF2B5EF4-FFF2-40B4-BE49-F238E27FC236}">
                  <a16:creationId xmlns:a16="http://schemas.microsoft.com/office/drawing/2014/main" id="{EFA3EAB3-FD2D-4CF6-9CA9-B42D3EE94D9E}"/>
                </a:ext>
              </a:extLst>
            </p:cNvPr>
            <p:cNvSpPr/>
            <p:nvPr/>
          </p:nvSpPr>
          <p:spPr>
            <a:xfrm>
              <a:off x="-757550" y="-2125575"/>
              <a:ext cx="452400" cy="394100"/>
            </a:xfrm>
            <a:custGeom>
              <a:avLst/>
              <a:gdLst/>
              <a:ahLst/>
              <a:cxnLst/>
              <a:rect l="l" t="t" r="r" b="b"/>
              <a:pathLst>
                <a:path w="18096" h="15764" extrusionOk="0">
                  <a:moveTo>
                    <a:pt x="5972" y="1"/>
                  </a:moveTo>
                  <a:lnTo>
                    <a:pt x="5937" y="168"/>
                  </a:lnTo>
                  <a:lnTo>
                    <a:pt x="5894" y="328"/>
                  </a:lnTo>
                  <a:lnTo>
                    <a:pt x="5808" y="662"/>
                  </a:lnTo>
                  <a:lnTo>
                    <a:pt x="5695" y="989"/>
                  </a:lnTo>
                  <a:lnTo>
                    <a:pt x="5566" y="1315"/>
                  </a:lnTo>
                  <a:lnTo>
                    <a:pt x="5419" y="1635"/>
                  </a:lnTo>
                  <a:lnTo>
                    <a:pt x="5264" y="1955"/>
                  </a:lnTo>
                  <a:lnTo>
                    <a:pt x="5100" y="2274"/>
                  </a:lnTo>
                  <a:lnTo>
                    <a:pt x="4927" y="2587"/>
                  </a:lnTo>
                  <a:lnTo>
                    <a:pt x="4738" y="2899"/>
                  </a:lnTo>
                  <a:lnTo>
                    <a:pt x="4548" y="3204"/>
                  </a:lnTo>
                  <a:lnTo>
                    <a:pt x="4349" y="3509"/>
                  </a:lnTo>
                  <a:lnTo>
                    <a:pt x="4151" y="3807"/>
                  </a:lnTo>
                  <a:lnTo>
                    <a:pt x="3745" y="4388"/>
                  </a:lnTo>
                  <a:lnTo>
                    <a:pt x="3348" y="4947"/>
                  </a:lnTo>
                  <a:lnTo>
                    <a:pt x="2977" y="5463"/>
                  </a:lnTo>
                  <a:lnTo>
                    <a:pt x="2589" y="5964"/>
                  </a:lnTo>
                  <a:lnTo>
                    <a:pt x="2183" y="6466"/>
                  </a:lnTo>
                  <a:lnTo>
                    <a:pt x="1769" y="6952"/>
                  </a:lnTo>
                  <a:lnTo>
                    <a:pt x="1338" y="7439"/>
                  </a:lnTo>
                  <a:lnTo>
                    <a:pt x="898" y="7911"/>
                  </a:lnTo>
                  <a:lnTo>
                    <a:pt x="458" y="8383"/>
                  </a:lnTo>
                  <a:lnTo>
                    <a:pt x="0" y="8841"/>
                  </a:lnTo>
                  <a:lnTo>
                    <a:pt x="630" y="9233"/>
                  </a:lnTo>
                  <a:lnTo>
                    <a:pt x="1260" y="9625"/>
                  </a:lnTo>
                  <a:lnTo>
                    <a:pt x="1881" y="10025"/>
                  </a:lnTo>
                  <a:lnTo>
                    <a:pt x="2494" y="10432"/>
                  </a:lnTo>
                  <a:lnTo>
                    <a:pt x="3107" y="10846"/>
                  </a:lnTo>
                  <a:lnTo>
                    <a:pt x="3711" y="11267"/>
                  </a:lnTo>
                  <a:lnTo>
                    <a:pt x="4315" y="11688"/>
                  </a:lnTo>
                  <a:lnTo>
                    <a:pt x="4910" y="12124"/>
                  </a:lnTo>
                  <a:lnTo>
                    <a:pt x="5497" y="12560"/>
                  </a:lnTo>
                  <a:lnTo>
                    <a:pt x="6084" y="13003"/>
                  </a:lnTo>
                  <a:lnTo>
                    <a:pt x="6662" y="13446"/>
                  </a:lnTo>
                  <a:lnTo>
                    <a:pt x="7231" y="13904"/>
                  </a:lnTo>
                  <a:lnTo>
                    <a:pt x="7801" y="14361"/>
                  </a:lnTo>
                  <a:lnTo>
                    <a:pt x="8362" y="14826"/>
                  </a:lnTo>
                  <a:lnTo>
                    <a:pt x="8923" y="15291"/>
                  </a:lnTo>
                  <a:lnTo>
                    <a:pt x="9475" y="15763"/>
                  </a:lnTo>
                  <a:lnTo>
                    <a:pt x="10502" y="14717"/>
                  </a:lnTo>
                  <a:lnTo>
                    <a:pt x="11546" y="13679"/>
                  </a:lnTo>
                  <a:lnTo>
                    <a:pt x="12599" y="12640"/>
                  </a:lnTo>
                  <a:lnTo>
                    <a:pt x="13125" y="12124"/>
                  </a:lnTo>
                  <a:lnTo>
                    <a:pt x="13660" y="11616"/>
                  </a:lnTo>
                  <a:lnTo>
                    <a:pt x="14195" y="11107"/>
                  </a:lnTo>
                  <a:lnTo>
                    <a:pt x="14739" y="10606"/>
                  </a:lnTo>
                  <a:lnTo>
                    <a:pt x="15282" y="10112"/>
                  </a:lnTo>
                  <a:lnTo>
                    <a:pt x="15835" y="9618"/>
                  </a:lnTo>
                  <a:lnTo>
                    <a:pt x="16387" y="9131"/>
                  </a:lnTo>
                  <a:lnTo>
                    <a:pt x="16956" y="8652"/>
                  </a:lnTo>
                  <a:lnTo>
                    <a:pt x="17517" y="8180"/>
                  </a:lnTo>
                  <a:lnTo>
                    <a:pt x="18095" y="7715"/>
                  </a:lnTo>
                  <a:lnTo>
                    <a:pt x="17396" y="7177"/>
                  </a:lnTo>
                  <a:lnTo>
                    <a:pt x="16697" y="6654"/>
                  </a:lnTo>
                  <a:lnTo>
                    <a:pt x="15981" y="6131"/>
                  </a:lnTo>
                  <a:lnTo>
                    <a:pt x="15265" y="5616"/>
                  </a:lnTo>
                  <a:lnTo>
                    <a:pt x="14540" y="5100"/>
                  </a:lnTo>
                  <a:lnTo>
                    <a:pt x="13807" y="4599"/>
                  </a:lnTo>
                  <a:lnTo>
                    <a:pt x="13056" y="4105"/>
                  </a:lnTo>
                  <a:lnTo>
                    <a:pt x="12305" y="3618"/>
                  </a:lnTo>
                  <a:lnTo>
                    <a:pt x="11546" y="3139"/>
                  </a:lnTo>
                  <a:lnTo>
                    <a:pt x="10778" y="2666"/>
                  </a:lnTo>
                  <a:lnTo>
                    <a:pt x="10001" y="2202"/>
                  </a:lnTo>
                  <a:lnTo>
                    <a:pt x="9207" y="1744"/>
                  </a:lnTo>
                  <a:lnTo>
                    <a:pt x="8414" y="1294"/>
                  </a:lnTo>
                  <a:lnTo>
                    <a:pt x="7611" y="851"/>
                  </a:lnTo>
                  <a:lnTo>
                    <a:pt x="6791" y="422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8;p66">
              <a:extLst>
                <a:ext uri="{FF2B5EF4-FFF2-40B4-BE49-F238E27FC236}">
                  <a16:creationId xmlns:a16="http://schemas.microsoft.com/office/drawing/2014/main" id="{F9C0CFAE-D15A-4ACD-8C8B-A58E7A0BADF9}"/>
                </a:ext>
              </a:extLst>
            </p:cNvPr>
            <p:cNvSpPr/>
            <p:nvPr/>
          </p:nvSpPr>
          <p:spPr>
            <a:xfrm>
              <a:off x="-1144350" y="-2308250"/>
              <a:ext cx="469000" cy="373750"/>
            </a:xfrm>
            <a:custGeom>
              <a:avLst/>
              <a:gdLst/>
              <a:ahLst/>
              <a:cxnLst/>
              <a:rect l="l" t="t" r="r" b="b"/>
              <a:pathLst>
                <a:path w="18760" h="14950" extrusionOk="0">
                  <a:moveTo>
                    <a:pt x="95" y="0"/>
                  </a:moveTo>
                  <a:lnTo>
                    <a:pt x="1" y="9022"/>
                  </a:lnTo>
                  <a:lnTo>
                    <a:pt x="889" y="9320"/>
                  </a:lnTo>
                  <a:lnTo>
                    <a:pt x="1778" y="9632"/>
                  </a:lnTo>
                  <a:lnTo>
                    <a:pt x="2650" y="9952"/>
                  </a:lnTo>
                  <a:lnTo>
                    <a:pt x="3521" y="10279"/>
                  </a:lnTo>
                  <a:lnTo>
                    <a:pt x="4375" y="10620"/>
                  </a:lnTo>
                  <a:lnTo>
                    <a:pt x="5230" y="10969"/>
                  </a:lnTo>
                  <a:lnTo>
                    <a:pt x="6075" y="11325"/>
                  </a:lnTo>
                  <a:lnTo>
                    <a:pt x="6912" y="11695"/>
                  </a:lnTo>
                  <a:lnTo>
                    <a:pt x="7741" y="12073"/>
                  </a:lnTo>
                  <a:lnTo>
                    <a:pt x="8560" y="12458"/>
                  </a:lnTo>
                  <a:lnTo>
                    <a:pt x="9372" y="12850"/>
                  </a:lnTo>
                  <a:lnTo>
                    <a:pt x="10183" y="13257"/>
                  </a:lnTo>
                  <a:lnTo>
                    <a:pt x="10985" y="13664"/>
                  </a:lnTo>
                  <a:lnTo>
                    <a:pt x="11770" y="14085"/>
                  </a:lnTo>
                  <a:lnTo>
                    <a:pt x="12564" y="14513"/>
                  </a:lnTo>
                  <a:lnTo>
                    <a:pt x="13341" y="14949"/>
                  </a:lnTo>
                  <a:lnTo>
                    <a:pt x="13703" y="14499"/>
                  </a:lnTo>
                  <a:lnTo>
                    <a:pt x="14057" y="14056"/>
                  </a:lnTo>
                  <a:lnTo>
                    <a:pt x="14411" y="13605"/>
                  </a:lnTo>
                  <a:lnTo>
                    <a:pt x="14747" y="13148"/>
                  </a:lnTo>
                  <a:lnTo>
                    <a:pt x="15084" y="12690"/>
                  </a:lnTo>
                  <a:lnTo>
                    <a:pt x="15403" y="12225"/>
                  </a:lnTo>
                  <a:lnTo>
                    <a:pt x="15723" y="11760"/>
                  </a:lnTo>
                  <a:lnTo>
                    <a:pt x="16025" y="11281"/>
                  </a:lnTo>
                  <a:lnTo>
                    <a:pt x="16206" y="10961"/>
                  </a:lnTo>
                  <a:lnTo>
                    <a:pt x="16378" y="10642"/>
                  </a:lnTo>
                  <a:lnTo>
                    <a:pt x="16534" y="10308"/>
                  </a:lnTo>
                  <a:lnTo>
                    <a:pt x="16698" y="9973"/>
                  </a:lnTo>
                  <a:lnTo>
                    <a:pt x="16991" y="9291"/>
                  </a:lnTo>
                  <a:lnTo>
                    <a:pt x="17293" y="8608"/>
                  </a:lnTo>
                  <a:lnTo>
                    <a:pt x="17440" y="8266"/>
                  </a:lnTo>
                  <a:lnTo>
                    <a:pt x="17595" y="7932"/>
                  </a:lnTo>
                  <a:lnTo>
                    <a:pt x="17759" y="7598"/>
                  </a:lnTo>
                  <a:lnTo>
                    <a:pt x="17932" y="7271"/>
                  </a:lnTo>
                  <a:lnTo>
                    <a:pt x="18121" y="6952"/>
                  </a:lnTo>
                  <a:lnTo>
                    <a:pt x="18320" y="6639"/>
                  </a:lnTo>
                  <a:lnTo>
                    <a:pt x="18423" y="6487"/>
                  </a:lnTo>
                  <a:lnTo>
                    <a:pt x="18536" y="6342"/>
                  </a:lnTo>
                  <a:lnTo>
                    <a:pt x="18648" y="6189"/>
                  </a:lnTo>
                  <a:lnTo>
                    <a:pt x="18760" y="6051"/>
                  </a:lnTo>
                  <a:lnTo>
                    <a:pt x="17699" y="5572"/>
                  </a:lnTo>
                  <a:lnTo>
                    <a:pt x="16620" y="5099"/>
                  </a:lnTo>
                  <a:lnTo>
                    <a:pt x="15533" y="4649"/>
                  </a:lnTo>
                  <a:lnTo>
                    <a:pt x="14428" y="4206"/>
                  </a:lnTo>
                  <a:lnTo>
                    <a:pt x="13315" y="3777"/>
                  </a:lnTo>
                  <a:lnTo>
                    <a:pt x="12185" y="3363"/>
                  </a:lnTo>
                  <a:lnTo>
                    <a:pt x="11046" y="2957"/>
                  </a:lnTo>
                  <a:lnTo>
                    <a:pt x="10467" y="2760"/>
                  </a:lnTo>
                  <a:lnTo>
                    <a:pt x="9881" y="2572"/>
                  </a:lnTo>
                  <a:lnTo>
                    <a:pt x="9303" y="2383"/>
                  </a:lnTo>
                  <a:lnTo>
                    <a:pt x="8716" y="2201"/>
                  </a:lnTo>
                  <a:lnTo>
                    <a:pt x="8120" y="2019"/>
                  </a:lnTo>
                  <a:lnTo>
                    <a:pt x="7525" y="1838"/>
                  </a:lnTo>
                  <a:lnTo>
                    <a:pt x="6930" y="1664"/>
                  </a:lnTo>
                  <a:lnTo>
                    <a:pt x="6326" y="1496"/>
                  </a:lnTo>
                  <a:lnTo>
                    <a:pt x="5722" y="1329"/>
                  </a:lnTo>
                  <a:lnTo>
                    <a:pt x="5109" y="1162"/>
                  </a:lnTo>
                  <a:lnTo>
                    <a:pt x="4496" y="1003"/>
                  </a:lnTo>
                  <a:lnTo>
                    <a:pt x="3875" y="850"/>
                  </a:lnTo>
                  <a:lnTo>
                    <a:pt x="3254" y="697"/>
                  </a:lnTo>
                  <a:lnTo>
                    <a:pt x="2632" y="552"/>
                  </a:lnTo>
                  <a:lnTo>
                    <a:pt x="2002" y="407"/>
                  </a:lnTo>
                  <a:lnTo>
                    <a:pt x="1373" y="269"/>
                  </a:lnTo>
                  <a:lnTo>
                    <a:pt x="734" y="1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9;p66">
              <a:extLst>
                <a:ext uri="{FF2B5EF4-FFF2-40B4-BE49-F238E27FC236}">
                  <a16:creationId xmlns:a16="http://schemas.microsoft.com/office/drawing/2014/main" id="{DA825039-E300-46EE-AFC9-0919BCEDBB01}"/>
                </a:ext>
              </a:extLst>
            </p:cNvPr>
            <p:cNvSpPr/>
            <p:nvPr/>
          </p:nvSpPr>
          <p:spPr>
            <a:xfrm>
              <a:off x="-1927225" y="-291975"/>
              <a:ext cx="1160850" cy="454750"/>
            </a:xfrm>
            <a:custGeom>
              <a:avLst/>
              <a:gdLst/>
              <a:ahLst/>
              <a:cxnLst/>
              <a:rect l="l" t="t" r="r" b="b"/>
              <a:pathLst>
                <a:path w="46434" h="18190" extrusionOk="0">
                  <a:moveTo>
                    <a:pt x="28848" y="1"/>
                  </a:moveTo>
                  <a:lnTo>
                    <a:pt x="28347" y="8"/>
                  </a:lnTo>
                  <a:lnTo>
                    <a:pt x="27346" y="30"/>
                  </a:lnTo>
                  <a:lnTo>
                    <a:pt x="26371" y="66"/>
                  </a:lnTo>
                  <a:lnTo>
                    <a:pt x="25405" y="110"/>
                  </a:lnTo>
                  <a:lnTo>
                    <a:pt x="24775" y="153"/>
                  </a:lnTo>
                  <a:lnTo>
                    <a:pt x="24153" y="197"/>
                  </a:lnTo>
                  <a:lnTo>
                    <a:pt x="23541" y="255"/>
                  </a:lnTo>
                  <a:lnTo>
                    <a:pt x="22928" y="320"/>
                  </a:lnTo>
                  <a:lnTo>
                    <a:pt x="22315" y="386"/>
                  </a:lnTo>
                  <a:lnTo>
                    <a:pt x="21720" y="465"/>
                  </a:lnTo>
                  <a:lnTo>
                    <a:pt x="21125" y="553"/>
                  </a:lnTo>
                  <a:lnTo>
                    <a:pt x="20538" y="647"/>
                  </a:lnTo>
                  <a:lnTo>
                    <a:pt x="19951" y="749"/>
                  </a:lnTo>
                  <a:lnTo>
                    <a:pt x="19373" y="858"/>
                  </a:lnTo>
                  <a:lnTo>
                    <a:pt x="18803" y="974"/>
                  </a:lnTo>
                  <a:lnTo>
                    <a:pt x="18243" y="1097"/>
                  </a:lnTo>
                  <a:lnTo>
                    <a:pt x="17682" y="1228"/>
                  </a:lnTo>
                  <a:lnTo>
                    <a:pt x="17129" y="1366"/>
                  </a:lnTo>
                  <a:lnTo>
                    <a:pt x="16586" y="1511"/>
                  </a:lnTo>
                  <a:lnTo>
                    <a:pt x="16051" y="1664"/>
                  </a:lnTo>
                  <a:lnTo>
                    <a:pt x="15516" y="1831"/>
                  </a:lnTo>
                  <a:lnTo>
                    <a:pt x="14998" y="1998"/>
                  </a:lnTo>
                  <a:lnTo>
                    <a:pt x="14480" y="2180"/>
                  </a:lnTo>
                  <a:lnTo>
                    <a:pt x="13963" y="2361"/>
                  </a:lnTo>
                  <a:lnTo>
                    <a:pt x="13462" y="2557"/>
                  </a:lnTo>
                  <a:lnTo>
                    <a:pt x="12970" y="2754"/>
                  </a:lnTo>
                  <a:lnTo>
                    <a:pt x="12478" y="2964"/>
                  </a:lnTo>
                  <a:lnTo>
                    <a:pt x="11995" y="3182"/>
                  </a:lnTo>
                  <a:lnTo>
                    <a:pt x="11529" y="3407"/>
                  </a:lnTo>
                  <a:lnTo>
                    <a:pt x="11063" y="3640"/>
                  </a:lnTo>
                  <a:lnTo>
                    <a:pt x="10606" y="3880"/>
                  </a:lnTo>
                  <a:lnTo>
                    <a:pt x="10149" y="4126"/>
                  </a:lnTo>
                  <a:lnTo>
                    <a:pt x="9709" y="4381"/>
                  </a:lnTo>
                  <a:lnTo>
                    <a:pt x="9277" y="4642"/>
                  </a:lnTo>
                  <a:lnTo>
                    <a:pt x="8854" y="4911"/>
                  </a:lnTo>
                  <a:lnTo>
                    <a:pt x="8431" y="5187"/>
                  </a:lnTo>
                  <a:lnTo>
                    <a:pt x="8026" y="5478"/>
                  </a:lnTo>
                  <a:lnTo>
                    <a:pt x="7620" y="5768"/>
                  </a:lnTo>
                  <a:lnTo>
                    <a:pt x="7232" y="6066"/>
                  </a:lnTo>
                  <a:lnTo>
                    <a:pt x="6852" y="6378"/>
                  </a:lnTo>
                  <a:lnTo>
                    <a:pt x="6473" y="6698"/>
                  </a:lnTo>
                  <a:lnTo>
                    <a:pt x="6110" y="7018"/>
                  </a:lnTo>
                  <a:lnTo>
                    <a:pt x="5748" y="7352"/>
                  </a:lnTo>
                  <a:lnTo>
                    <a:pt x="5403" y="7693"/>
                  </a:lnTo>
                  <a:lnTo>
                    <a:pt x="5066" y="8042"/>
                  </a:lnTo>
                  <a:lnTo>
                    <a:pt x="4730" y="8398"/>
                  </a:lnTo>
                  <a:lnTo>
                    <a:pt x="4410" y="8761"/>
                  </a:lnTo>
                  <a:lnTo>
                    <a:pt x="4100" y="9131"/>
                  </a:lnTo>
                  <a:lnTo>
                    <a:pt x="3798" y="9509"/>
                  </a:lnTo>
                  <a:lnTo>
                    <a:pt x="3513" y="9894"/>
                  </a:lnTo>
                  <a:lnTo>
                    <a:pt x="3228" y="10286"/>
                  </a:lnTo>
                  <a:lnTo>
                    <a:pt x="2952" y="10693"/>
                  </a:lnTo>
                  <a:lnTo>
                    <a:pt x="2693" y="11100"/>
                  </a:lnTo>
                  <a:lnTo>
                    <a:pt x="2443" y="11521"/>
                  </a:lnTo>
                  <a:lnTo>
                    <a:pt x="2193" y="11942"/>
                  </a:lnTo>
                  <a:lnTo>
                    <a:pt x="1968" y="12378"/>
                  </a:lnTo>
                  <a:lnTo>
                    <a:pt x="1744" y="12821"/>
                  </a:lnTo>
                  <a:lnTo>
                    <a:pt x="1528" y="13265"/>
                  </a:lnTo>
                  <a:lnTo>
                    <a:pt x="1330" y="13722"/>
                  </a:lnTo>
                  <a:lnTo>
                    <a:pt x="1140" y="14187"/>
                  </a:lnTo>
                  <a:lnTo>
                    <a:pt x="959" y="14659"/>
                  </a:lnTo>
                  <a:lnTo>
                    <a:pt x="786" y="15139"/>
                  </a:lnTo>
                  <a:lnTo>
                    <a:pt x="631" y="15633"/>
                  </a:lnTo>
                  <a:lnTo>
                    <a:pt x="484" y="16127"/>
                  </a:lnTo>
                  <a:lnTo>
                    <a:pt x="346" y="16628"/>
                  </a:lnTo>
                  <a:lnTo>
                    <a:pt x="225" y="17143"/>
                  </a:lnTo>
                  <a:lnTo>
                    <a:pt x="104" y="17659"/>
                  </a:lnTo>
                  <a:lnTo>
                    <a:pt x="1" y="18189"/>
                  </a:lnTo>
                  <a:lnTo>
                    <a:pt x="2754" y="17986"/>
                  </a:lnTo>
                  <a:lnTo>
                    <a:pt x="5523" y="17797"/>
                  </a:lnTo>
                  <a:lnTo>
                    <a:pt x="8293" y="17616"/>
                  </a:lnTo>
                  <a:lnTo>
                    <a:pt x="11072" y="17449"/>
                  </a:lnTo>
                  <a:lnTo>
                    <a:pt x="13850" y="17289"/>
                  </a:lnTo>
                  <a:lnTo>
                    <a:pt x="16646" y="17143"/>
                  </a:lnTo>
                  <a:lnTo>
                    <a:pt x="19433" y="17013"/>
                  </a:lnTo>
                  <a:lnTo>
                    <a:pt x="22229" y="16889"/>
                  </a:lnTo>
                  <a:lnTo>
                    <a:pt x="25025" y="16773"/>
                  </a:lnTo>
                  <a:lnTo>
                    <a:pt x="27812" y="16671"/>
                  </a:lnTo>
                  <a:lnTo>
                    <a:pt x="30608" y="16584"/>
                  </a:lnTo>
                  <a:lnTo>
                    <a:pt x="33395" y="16511"/>
                  </a:lnTo>
                  <a:lnTo>
                    <a:pt x="36174" y="16439"/>
                  </a:lnTo>
                  <a:lnTo>
                    <a:pt x="38952" y="16388"/>
                  </a:lnTo>
                  <a:lnTo>
                    <a:pt x="41713" y="16344"/>
                  </a:lnTo>
                  <a:lnTo>
                    <a:pt x="44475" y="16315"/>
                  </a:lnTo>
                  <a:lnTo>
                    <a:pt x="44630" y="16323"/>
                  </a:lnTo>
                  <a:lnTo>
                    <a:pt x="44777" y="16330"/>
                  </a:lnTo>
                  <a:lnTo>
                    <a:pt x="44915" y="16352"/>
                  </a:lnTo>
                  <a:lnTo>
                    <a:pt x="45053" y="16373"/>
                  </a:lnTo>
                  <a:lnTo>
                    <a:pt x="45174" y="16410"/>
                  </a:lnTo>
                  <a:lnTo>
                    <a:pt x="45294" y="16446"/>
                  </a:lnTo>
                  <a:lnTo>
                    <a:pt x="45407" y="16490"/>
                  </a:lnTo>
                  <a:lnTo>
                    <a:pt x="45510" y="16541"/>
                  </a:lnTo>
                  <a:lnTo>
                    <a:pt x="45614" y="16591"/>
                  </a:lnTo>
                  <a:lnTo>
                    <a:pt x="45700" y="16650"/>
                  </a:lnTo>
                  <a:lnTo>
                    <a:pt x="45786" y="16715"/>
                  </a:lnTo>
                  <a:lnTo>
                    <a:pt x="45864" y="16780"/>
                  </a:lnTo>
                  <a:lnTo>
                    <a:pt x="45942" y="16853"/>
                  </a:lnTo>
                  <a:lnTo>
                    <a:pt x="46002" y="16926"/>
                  </a:lnTo>
                  <a:lnTo>
                    <a:pt x="46062" y="17005"/>
                  </a:lnTo>
                  <a:lnTo>
                    <a:pt x="46114" y="17085"/>
                  </a:lnTo>
                  <a:lnTo>
                    <a:pt x="46218" y="16090"/>
                  </a:lnTo>
                  <a:lnTo>
                    <a:pt x="46313" y="15081"/>
                  </a:lnTo>
                  <a:lnTo>
                    <a:pt x="46347" y="14579"/>
                  </a:lnTo>
                  <a:lnTo>
                    <a:pt x="46382" y="14078"/>
                  </a:lnTo>
                  <a:lnTo>
                    <a:pt x="46408" y="13570"/>
                  </a:lnTo>
                  <a:lnTo>
                    <a:pt x="46425" y="13068"/>
                  </a:lnTo>
                  <a:lnTo>
                    <a:pt x="46434" y="12574"/>
                  </a:lnTo>
                  <a:lnTo>
                    <a:pt x="46425" y="12073"/>
                  </a:lnTo>
                  <a:lnTo>
                    <a:pt x="46408" y="11579"/>
                  </a:lnTo>
                  <a:lnTo>
                    <a:pt x="46373" y="11085"/>
                  </a:lnTo>
                  <a:lnTo>
                    <a:pt x="46330" y="10591"/>
                  </a:lnTo>
                  <a:lnTo>
                    <a:pt x="46270" y="10105"/>
                  </a:lnTo>
                  <a:lnTo>
                    <a:pt x="46192" y="9625"/>
                  </a:lnTo>
                  <a:lnTo>
                    <a:pt x="46088" y="9146"/>
                  </a:lnTo>
                  <a:lnTo>
                    <a:pt x="46037" y="8906"/>
                  </a:lnTo>
                  <a:lnTo>
                    <a:pt x="45976" y="8674"/>
                  </a:lnTo>
                  <a:lnTo>
                    <a:pt x="45907" y="8434"/>
                  </a:lnTo>
                  <a:lnTo>
                    <a:pt x="45838" y="8202"/>
                  </a:lnTo>
                  <a:lnTo>
                    <a:pt x="45760" y="7969"/>
                  </a:lnTo>
                  <a:lnTo>
                    <a:pt x="45674" y="7737"/>
                  </a:lnTo>
                  <a:lnTo>
                    <a:pt x="45579" y="7511"/>
                  </a:lnTo>
                  <a:lnTo>
                    <a:pt x="45484" y="7286"/>
                  </a:lnTo>
                  <a:lnTo>
                    <a:pt x="45389" y="7061"/>
                  </a:lnTo>
                  <a:lnTo>
                    <a:pt x="45277" y="6836"/>
                  </a:lnTo>
                  <a:lnTo>
                    <a:pt x="45165" y="6611"/>
                  </a:lnTo>
                  <a:lnTo>
                    <a:pt x="45044" y="6393"/>
                  </a:lnTo>
                  <a:lnTo>
                    <a:pt x="44915" y="6175"/>
                  </a:lnTo>
                  <a:lnTo>
                    <a:pt x="44777" y="5957"/>
                  </a:lnTo>
                  <a:lnTo>
                    <a:pt x="44639" y="5746"/>
                  </a:lnTo>
                  <a:lnTo>
                    <a:pt x="44483" y="5536"/>
                  </a:lnTo>
                  <a:lnTo>
                    <a:pt x="44328" y="5325"/>
                  </a:lnTo>
                  <a:lnTo>
                    <a:pt x="44164" y="5114"/>
                  </a:lnTo>
                  <a:lnTo>
                    <a:pt x="43992" y="4911"/>
                  </a:lnTo>
                  <a:lnTo>
                    <a:pt x="43810" y="4708"/>
                  </a:lnTo>
                  <a:lnTo>
                    <a:pt x="43620" y="4504"/>
                  </a:lnTo>
                  <a:lnTo>
                    <a:pt x="43422" y="4308"/>
                  </a:lnTo>
                  <a:lnTo>
                    <a:pt x="43224" y="4112"/>
                  </a:lnTo>
                  <a:lnTo>
                    <a:pt x="43008" y="3916"/>
                  </a:lnTo>
                  <a:lnTo>
                    <a:pt x="42783" y="3727"/>
                  </a:lnTo>
                  <a:lnTo>
                    <a:pt x="42550" y="3538"/>
                  </a:lnTo>
                  <a:lnTo>
                    <a:pt x="42309" y="3357"/>
                  </a:lnTo>
                  <a:lnTo>
                    <a:pt x="42067" y="3175"/>
                  </a:lnTo>
                  <a:lnTo>
                    <a:pt x="41808" y="2993"/>
                  </a:lnTo>
                  <a:lnTo>
                    <a:pt x="41532" y="2819"/>
                  </a:lnTo>
                  <a:lnTo>
                    <a:pt x="41256" y="2645"/>
                  </a:lnTo>
                  <a:lnTo>
                    <a:pt x="40971" y="2470"/>
                  </a:lnTo>
                  <a:lnTo>
                    <a:pt x="40557" y="2238"/>
                  </a:lnTo>
                  <a:lnTo>
                    <a:pt x="40134" y="2020"/>
                  </a:lnTo>
                  <a:lnTo>
                    <a:pt x="39703" y="1817"/>
                  </a:lnTo>
                  <a:lnTo>
                    <a:pt x="39263" y="1628"/>
                  </a:lnTo>
                  <a:lnTo>
                    <a:pt x="38805" y="1453"/>
                  </a:lnTo>
                  <a:lnTo>
                    <a:pt x="38348" y="1286"/>
                  </a:lnTo>
                  <a:lnTo>
                    <a:pt x="37882" y="1134"/>
                  </a:lnTo>
                  <a:lnTo>
                    <a:pt x="37416" y="988"/>
                  </a:lnTo>
                  <a:lnTo>
                    <a:pt x="36933" y="865"/>
                  </a:lnTo>
                  <a:lnTo>
                    <a:pt x="36450" y="741"/>
                  </a:lnTo>
                  <a:lnTo>
                    <a:pt x="35958" y="633"/>
                  </a:lnTo>
                  <a:lnTo>
                    <a:pt x="35466" y="538"/>
                  </a:lnTo>
                  <a:lnTo>
                    <a:pt x="34966" y="444"/>
                  </a:lnTo>
                  <a:lnTo>
                    <a:pt x="34465" y="364"/>
                  </a:lnTo>
                  <a:lnTo>
                    <a:pt x="33956" y="298"/>
                  </a:lnTo>
                  <a:lnTo>
                    <a:pt x="33456" y="233"/>
                  </a:lnTo>
                  <a:lnTo>
                    <a:pt x="32938" y="182"/>
                  </a:lnTo>
                  <a:lnTo>
                    <a:pt x="32429" y="131"/>
                  </a:lnTo>
                  <a:lnTo>
                    <a:pt x="31920" y="95"/>
                  </a:lnTo>
                  <a:lnTo>
                    <a:pt x="31402" y="66"/>
                  </a:lnTo>
                  <a:lnTo>
                    <a:pt x="30893" y="44"/>
                  </a:lnTo>
                  <a:lnTo>
                    <a:pt x="30384" y="22"/>
                  </a:lnTo>
                  <a:lnTo>
                    <a:pt x="29866" y="8"/>
                  </a:lnTo>
                  <a:lnTo>
                    <a:pt x="29357" y="8"/>
                  </a:lnTo>
                  <a:lnTo>
                    <a:pt x="288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90;p66">
              <a:extLst>
                <a:ext uri="{FF2B5EF4-FFF2-40B4-BE49-F238E27FC236}">
                  <a16:creationId xmlns:a16="http://schemas.microsoft.com/office/drawing/2014/main" id="{6618147E-92FC-4559-A4DB-06B848D573AE}"/>
                </a:ext>
              </a:extLst>
            </p:cNvPr>
            <p:cNvSpPr/>
            <p:nvPr/>
          </p:nvSpPr>
          <p:spPr>
            <a:xfrm>
              <a:off x="-1284350" y="-4819050"/>
              <a:ext cx="396300" cy="426250"/>
            </a:xfrm>
            <a:custGeom>
              <a:avLst/>
              <a:gdLst/>
              <a:ahLst/>
              <a:cxnLst/>
              <a:rect l="l" t="t" r="r" b="b"/>
              <a:pathLst>
                <a:path w="15852" h="17050" extrusionOk="0">
                  <a:moveTo>
                    <a:pt x="3512" y="1"/>
                  </a:moveTo>
                  <a:lnTo>
                    <a:pt x="3072" y="8"/>
                  </a:lnTo>
                  <a:lnTo>
                    <a:pt x="2632" y="30"/>
                  </a:lnTo>
                  <a:lnTo>
                    <a:pt x="2192" y="52"/>
                  </a:lnTo>
                  <a:lnTo>
                    <a:pt x="1752" y="88"/>
                  </a:lnTo>
                  <a:lnTo>
                    <a:pt x="1312" y="132"/>
                  </a:lnTo>
                  <a:lnTo>
                    <a:pt x="872" y="183"/>
                  </a:lnTo>
                  <a:lnTo>
                    <a:pt x="432" y="241"/>
                  </a:lnTo>
                  <a:lnTo>
                    <a:pt x="0" y="306"/>
                  </a:lnTo>
                  <a:lnTo>
                    <a:pt x="389" y="756"/>
                  </a:lnTo>
                  <a:lnTo>
                    <a:pt x="786" y="1221"/>
                  </a:lnTo>
                  <a:lnTo>
                    <a:pt x="1165" y="1686"/>
                  </a:lnTo>
                  <a:lnTo>
                    <a:pt x="1536" y="2158"/>
                  </a:lnTo>
                  <a:lnTo>
                    <a:pt x="1907" y="2630"/>
                  </a:lnTo>
                  <a:lnTo>
                    <a:pt x="2270" y="3117"/>
                  </a:lnTo>
                  <a:lnTo>
                    <a:pt x="2615" y="3604"/>
                  </a:lnTo>
                  <a:lnTo>
                    <a:pt x="2960" y="4098"/>
                  </a:lnTo>
                  <a:lnTo>
                    <a:pt x="3297" y="4599"/>
                  </a:lnTo>
                  <a:lnTo>
                    <a:pt x="3616" y="5100"/>
                  </a:lnTo>
                  <a:lnTo>
                    <a:pt x="3935" y="5609"/>
                  </a:lnTo>
                  <a:lnTo>
                    <a:pt x="4237" y="6124"/>
                  </a:lnTo>
                  <a:lnTo>
                    <a:pt x="4531" y="6640"/>
                  </a:lnTo>
                  <a:lnTo>
                    <a:pt x="4815" y="7163"/>
                  </a:lnTo>
                  <a:lnTo>
                    <a:pt x="5083" y="7686"/>
                  </a:lnTo>
                  <a:lnTo>
                    <a:pt x="5342" y="8216"/>
                  </a:lnTo>
                  <a:lnTo>
                    <a:pt x="5592" y="8747"/>
                  </a:lnTo>
                  <a:lnTo>
                    <a:pt x="5834" y="9284"/>
                  </a:lnTo>
                  <a:lnTo>
                    <a:pt x="6058" y="9829"/>
                  </a:lnTo>
                  <a:lnTo>
                    <a:pt x="6265" y="10367"/>
                  </a:lnTo>
                  <a:lnTo>
                    <a:pt x="6463" y="10911"/>
                  </a:lnTo>
                  <a:lnTo>
                    <a:pt x="6653" y="11463"/>
                  </a:lnTo>
                  <a:lnTo>
                    <a:pt x="6826" y="12015"/>
                  </a:lnTo>
                  <a:lnTo>
                    <a:pt x="6981" y="12568"/>
                  </a:lnTo>
                  <a:lnTo>
                    <a:pt x="7128" y="13120"/>
                  </a:lnTo>
                  <a:lnTo>
                    <a:pt x="7257" y="13679"/>
                  </a:lnTo>
                  <a:lnTo>
                    <a:pt x="7369" y="14238"/>
                  </a:lnTo>
                  <a:lnTo>
                    <a:pt x="7464" y="14798"/>
                  </a:lnTo>
                  <a:lnTo>
                    <a:pt x="7551" y="15357"/>
                  </a:lnTo>
                  <a:lnTo>
                    <a:pt x="7620" y="15923"/>
                  </a:lnTo>
                  <a:lnTo>
                    <a:pt x="7671" y="16483"/>
                  </a:lnTo>
                  <a:lnTo>
                    <a:pt x="7706" y="17049"/>
                  </a:lnTo>
                  <a:lnTo>
                    <a:pt x="8319" y="16592"/>
                  </a:lnTo>
                  <a:lnTo>
                    <a:pt x="8914" y="16134"/>
                  </a:lnTo>
                  <a:lnTo>
                    <a:pt x="9484" y="15684"/>
                  </a:lnTo>
                  <a:lnTo>
                    <a:pt x="10010" y="15248"/>
                  </a:lnTo>
                  <a:lnTo>
                    <a:pt x="10493" y="14834"/>
                  </a:lnTo>
                  <a:lnTo>
                    <a:pt x="10933" y="14456"/>
                  </a:lnTo>
                  <a:lnTo>
                    <a:pt x="11632" y="13846"/>
                  </a:lnTo>
                  <a:lnTo>
                    <a:pt x="11969" y="13534"/>
                  </a:lnTo>
                  <a:lnTo>
                    <a:pt x="12305" y="13229"/>
                  </a:lnTo>
                  <a:lnTo>
                    <a:pt x="12633" y="12909"/>
                  </a:lnTo>
                  <a:lnTo>
                    <a:pt x="12952" y="12589"/>
                  </a:lnTo>
                  <a:lnTo>
                    <a:pt x="13263" y="12270"/>
                  </a:lnTo>
                  <a:lnTo>
                    <a:pt x="13556" y="11943"/>
                  </a:lnTo>
                  <a:lnTo>
                    <a:pt x="13841" y="11609"/>
                  </a:lnTo>
                  <a:lnTo>
                    <a:pt x="14117" y="11282"/>
                  </a:lnTo>
                  <a:lnTo>
                    <a:pt x="14376" y="10940"/>
                  </a:lnTo>
                  <a:lnTo>
                    <a:pt x="14609" y="10606"/>
                  </a:lnTo>
                  <a:lnTo>
                    <a:pt x="14834" y="10265"/>
                  </a:lnTo>
                  <a:lnTo>
                    <a:pt x="15041" y="9923"/>
                  </a:lnTo>
                  <a:lnTo>
                    <a:pt x="15222" y="9575"/>
                  </a:lnTo>
                  <a:lnTo>
                    <a:pt x="15308" y="9400"/>
                  </a:lnTo>
                  <a:lnTo>
                    <a:pt x="15386" y="9233"/>
                  </a:lnTo>
                  <a:lnTo>
                    <a:pt x="15463" y="9059"/>
                  </a:lnTo>
                  <a:lnTo>
                    <a:pt x="15532" y="8885"/>
                  </a:lnTo>
                  <a:lnTo>
                    <a:pt x="15593" y="8703"/>
                  </a:lnTo>
                  <a:lnTo>
                    <a:pt x="15645" y="8529"/>
                  </a:lnTo>
                  <a:lnTo>
                    <a:pt x="15696" y="8354"/>
                  </a:lnTo>
                  <a:lnTo>
                    <a:pt x="15740" y="8180"/>
                  </a:lnTo>
                  <a:lnTo>
                    <a:pt x="15774" y="8006"/>
                  </a:lnTo>
                  <a:lnTo>
                    <a:pt x="15809" y="7824"/>
                  </a:lnTo>
                  <a:lnTo>
                    <a:pt x="15826" y="7650"/>
                  </a:lnTo>
                  <a:lnTo>
                    <a:pt x="15843" y="7476"/>
                  </a:lnTo>
                  <a:lnTo>
                    <a:pt x="15852" y="7294"/>
                  </a:lnTo>
                  <a:lnTo>
                    <a:pt x="15852" y="7120"/>
                  </a:lnTo>
                  <a:lnTo>
                    <a:pt x="15843" y="6938"/>
                  </a:lnTo>
                  <a:lnTo>
                    <a:pt x="15835" y="6764"/>
                  </a:lnTo>
                  <a:lnTo>
                    <a:pt x="15809" y="6582"/>
                  </a:lnTo>
                  <a:lnTo>
                    <a:pt x="15783" y="6408"/>
                  </a:lnTo>
                  <a:lnTo>
                    <a:pt x="15740" y="6233"/>
                  </a:lnTo>
                  <a:lnTo>
                    <a:pt x="15696" y="6052"/>
                  </a:lnTo>
                  <a:lnTo>
                    <a:pt x="15636" y="5877"/>
                  </a:lnTo>
                  <a:lnTo>
                    <a:pt x="15576" y="5696"/>
                  </a:lnTo>
                  <a:lnTo>
                    <a:pt x="15507" y="5522"/>
                  </a:lnTo>
                  <a:lnTo>
                    <a:pt x="15420" y="5340"/>
                  </a:lnTo>
                  <a:lnTo>
                    <a:pt x="15334" y="5166"/>
                  </a:lnTo>
                  <a:lnTo>
                    <a:pt x="15230" y="4984"/>
                  </a:lnTo>
                  <a:lnTo>
                    <a:pt x="15118" y="4810"/>
                  </a:lnTo>
                  <a:lnTo>
                    <a:pt x="14998" y="4628"/>
                  </a:lnTo>
                  <a:lnTo>
                    <a:pt x="14877" y="4454"/>
                  </a:lnTo>
                  <a:lnTo>
                    <a:pt x="14730" y="4279"/>
                  </a:lnTo>
                  <a:lnTo>
                    <a:pt x="14583" y="4098"/>
                  </a:lnTo>
                  <a:lnTo>
                    <a:pt x="14428" y="3923"/>
                  </a:lnTo>
                  <a:lnTo>
                    <a:pt x="14255" y="3749"/>
                  </a:lnTo>
                  <a:lnTo>
                    <a:pt x="14074" y="3568"/>
                  </a:lnTo>
                  <a:lnTo>
                    <a:pt x="13884" y="3393"/>
                  </a:lnTo>
                  <a:lnTo>
                    <a:pt x="13686" y="3219"/>
                  </a:lnTo>
                  <a:lnTo>
                    <a:pt x="13470" y="3045"/>
                  </a:lnTo>
                  <a:lnTo>
                    <a:pt x="13246" y="2870"/>
                  </a:lnTo>
                  <a:lnTo>
                    <a:pt x="12892" y="2616"/>
                  </a:lnTo>
                  <a:lnTo>
                    <a:pt x="12538" y="2376"/>
                  </a:lnTo>
                  <a:lnTo>
                    <a:pt x="12176" y="2144"/>
                  </a:lnTo>
                  <a:lnTo>
                    <a:pt x="11805" y="1926"/>
                  </a:lnTo>
                  <a:lnTo>
                    <a:pt x="11434" y="1722"/>
                  </a:lnTo>
                  <a:lnTo>
                    <a:pt x="11054" y="1534"/>
                  </a:lnTo>
                  <a:lnTo>
                    <a:pt x="10666" y="1352"/>
                  </a:lnTo>
                  <a:lnTo>
                    <a:pt x="10277" y="1185"/>
                  </a:lnTo>
                  <a:lnTo>
                    <a:pt x="9881" y="1032"/>
                  </a:lnTo>
                  <a:lnTo>
                    <a:pt x="9475" y="887"/>
                  </a:lnTo>
                  <a:lnTo>
                    <a:pt x="9069" y="756"/>
                  </a:lnTo>
                  <a:lnTo>
                    <a:pt x="8664" y="633"/>
                  </a:lnTo>
                  <a:lnTo>
                    <a:pt x="8250" y="524"/>
                  </a:lnTo>
                  <a:lnTo>
                    <a:pt x="7827" y="430"/>
                  </a:lnTo>
                  <a:lnTo>
                    <a:pt x="7413" y="342"/>
                  </a:lnTo>
                  <a:lnTo>
                    <a:pt x="6990" y="262"/>
                  </a:lnTo>
                  <a:lnTo>
                    <a:pt x="6558" y="197"/>
                  </a:lnTo>
                  <a:lnTo>
                    <a:pt x="6127" y="139"/>
                  </a:lnTo>
                  <a:lnTo>
                    <a:pt x="5695" y="88"/>
                  </a:lnTo>
                  <a:lnTo>
                    <a:pt x="5264" y="52"/>
                  </a:lnTo>
                  <a:lnTo>
                    <a:pt x="4833" y="30"/>
                  </a:lnTo>
                  <a:lnTo>
                    <a:pt x="4392" y="8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91;p66">
              <a:extLst>
                <a:ext uri="{FF2B5EF4-FFF2-40B4-BE49-F238E27FC236}">
                  <a16:creationId xmlns:a16="http://schemas.microsoft.com/office/drawing/2014/main" id="{BDBF5BB4-B1AE-41E1-A2D0-1AE3167A7A4D}"/>
                </a:ext>
              </a:extLst>
            </p:cNvPr>
            <p:cNvSpPr/>
            <p:nvPr/>
          </p:nvSpPr>
          <p:spPr>
            <a:xfrm>
              <a:off x="-1454350" y="-4801775"/>
              <a:ext cx="284150" cy="466175"/>
            </a:xfrm>
            <a:custGeom>
              <a:avLst/>
              <a:gdLst/>
              <a:ahLst/>
              <a:cxnLst/>
              <a:rect l="l" t="t" r="r" b="b"/>
              <a:pathLst>
                <a:path w="11366" h="18647" extrusionOk="0">
                  <a:moveTo>
                    <a:pt x="4755" y="0"/>
                  </a:moveTo>
                  <a:lnTo>
                    <a:pt x="4143" y="160"/>
                  </a:lnTo>
                  <a:lnTo>
                    <a:pt x="3530" y="334"/>
                  </a:lnTo>
                  <a:lnTo>
                    <a:pt x="2926" y="523"/>
                  </a:lnTo>
                  <a:lnTo>
                    <a:pt x="2322" y="726"/>
                  </a:lnTo>
                  <a:lnTo>
                    <a:pt x="1726" y="937"/>
                  </a:lnTo>
                  <a:lnTo>
                    <a:pt x="1148" y="1162"/>
                  </a:lnTo>
                  <a:lnTo>
                    <a:pt x="570" y="1395"/>
                  </a:lnTo>
                  <a:lnTo>
                    <a:pt x="1" y="1642"/>
                  </a:lnTo>
                  <a:lnTo>
                    <a:pt x="605" y="2622"/>
                  </a:lnTo>
                  <a:lnTo>
                    <a:pt x="1200" y="3610"/>
                  </a:lnTo>
                  <a:lnTo>
                    <a:pt x="1770" y="4605"/>
                  </a:lnTo>
                  <a:lnTo>
                    <a:pt x="2330" y="5608"/>
                  </a:lnTo>
                  <a:lnTo>
                    <a:pt x="2865" y="6625"/>
                  </a:lnTo>
                  <a:lnTo>
                    <a:pt x="3392" y="7642"/>
                  </a:lnTo>
                  <a:lnTo>
                    <a:pt x="3901" y="8666"/>
                  </a:lnTo>
                  <a:lnTo>
                    <a:pt x="4401" y="9705"/>
                  </a:lnTo>
                  <a:lnTo>
                    <a:pt x="4876" y="10743"/>
                  </a:lnTo>
                  <a:lnTo>
                    <a:pt x="5333" y="11789"/>
                  </a:lnTo>
                  <a:lnTo>
                    <a:pt x="5782" y="12843"/>
                  </a:lnTo>
                  <a:lnTo>
                    <a:pt x="6205" y="13903"/>
                  </a:lnTo>
                  <a:lnTo>
                    <a:pt x="6619" y="14971"/>
                  </a:lnTo>
                  <a:lnTo>
                    <a:pt x="7007" y="16046"/>
                  </a:lnTo>
                  <a:lnTo>
                    <a:pt x="7387" y="17121"/>
                  </a:lnTo>
                  <a:lnTo>
                    <a:pt x="7741" y="18203"/>
                  </a:lnTo>
                  <a:lnTo>
                    <a:pt x="7896" y="18247"/>
                  </a:lnTo>
                  <a:lnTo>
                    <a:pt x="7974" y="18276"/>
                  </a:lnTo>
                  <a:lnTo>
                    <a:pt x="8043" y="18305"/>
                  </a:lnTo>
                  <a:lnTo>
                    <a:pt x="8215" y="18400"/>
                  </a:lnTo>
                  <a:lnTo>
                    <a:pt x="8388" y="18479"/>
                  </a:lnTo>
                  <a:lnTo>
                    <a:pt x="8569" y="18538"/>
                  </a:lnTo>
                  <a:lnTo>
                    <a:pt x="8759" y="18588"/>
                  </a:lnTo>
                  <a:lnTo>
                    <a:pt x="8958" y="18617"/>
                  </a:lnTo>
                  <a:lnTo>
                    <a:pt x="9156" y="18639"/>
                  </a:lnTo>
                  <a:lnTo>
                    <a:pt x="9363" y="18647"/>
                  </a:lnTo>
                  <a:lnTo>
                    <a:pt x="9570" y="18639"/>
                  </a:lnTo>
                  <a:lnTo>
                    <a:pt x="9777" y="18617"/>
                  </a:lnTo>
                  <a:lnTo>
                    <a:pt x="10002" y="18588"/>
                  </a:lnTo>
                  <a:lnTo>
                    <a:pt x="10217" y="18545"/>
                  </a:lnTo>
                  <a:lnTo>
                    <a:pt x="10442" y="18494"/>
                  </a:lnTo>
                  <a:lnTo>
                    <a:pt x="10675" y="18429"/>
                  </a:lnTo>
                  <a:lnTo>
                    <a:pt x="10899" y="18356"/>
                  </a:lnTo>
                  <a:lnTo>
                    <a:pt x="11132" y="18269"/>
                  </a:lnTo>
                  <a:lnTo>
                    <a:pt x="11365" y="18182"/>
                  </a:lnTo>
                  <a:lnTo>
                    <a:pt x="11279" y="17964"/>
                  </a:lnTo>
                  <a:lnTo>
                    <a:pt x="11244" y="17855"/>
                  </a:lnTo>
                  <a:lnTo>
                    <a:pt x="11210" y="17746"/>
                  </a:lnTo>
                  <a:lnTo>
                    <a:pt x="11029" y="16533"/>
                  </a:lnTo>
                  <a:lnTo>
                    <a:pt x="10830" y="15341"/>
                  </a:lnTo>
                  <a:lnTo>
                    <a:pt x="10727" y="14753"/>
                  </a:lnTo>
                  <a:lnTo>
                    <a:pt x="10614" y="14172"/>
                  </a:lnTo>
                  <a:lnTo>
                    <a:pt x="10502" y="13598"/>
                  </a:lnTo>
                  <a:lnTo>
                    <a:pt x="10381" y="13017"/>
                  </a:lnTo>
                  <a:lnTo>
                    <a:pt x="10252" y="12450"/>
                  </a:lnTo>
                  <a:lnTo>
                    <a:pt x="10122" y="11884"/>
                  </a:lnTo>
                  <a:lnTo>
                    <a:pt x="9976" y="11317"/>
                  </a:lnTo>
                  <a:lnTo>
                    <a:pt x="9829" y="10758"/>
                  </a:lnTo>
                  <a:lnTo>
                    <a:pt x="9674" y="10206"/>
                  </a:lnTo>
                  <a:lnTo>
                    <a:pt x="9510" y="9654"/>
                  </a:lnTo>
                  <a:lnTo>
                    <a:pt x="9337" y="9102"/>
                  </a:lnTo>
                  <a:lnTo>
                    <a:pt x="9165" y="8557"/>
                  </a:lnTo>
                  <a:lnTo>
                    <a:pt x="8975" y="8012"/>
                  </a:lnTo>
                  <a:lnTo>
                    <a:pt x="8768" y="7467"/>
                  </a:lnTo>
                  <a:lnTo>
                    <a:pt x="8561" y="6923"/>
                  </a:lnTo>
                  <a:lnTo>
                    <a:pt x="8345" y="6385"/>
                  </a:lnTo>
                  <a:lnTo>
                    <a:pt x="8112" y="5847"/>
                  </a:lnTo>
                  <a:lnTo>
                    <a:pt x="7870" y="5317"/>
                  </a:lnTo>
                  <a:lnTo>
                    <a:pt x="7620" y="4780"/>
                  </a:lnTo>
                  <a:lnTo>
                    <a:pt x="7353" y="4249"/>
                  </a:lnTo>
                  <a:lnTo>
                    <a:pt x="7076" y="3712"/>
                  </a:lnTo>
                  <a:lnTo>
                    <a:pt x="6783" y="3182"/>
                  </a:lnTo>
                  <a:lnTo>
                    <a:pt x="6481" y="2651"/>
                  </a:lnTo>
                  <a:lnTo>
                    <a:pt x="6162" y="2121"/>
                  </a:lnTo>
                  <a:lnTo>
                    <a:pt x="5834" y="1591"/>
                  </a:lnTo>
                  <a:lnTo>
                    <a:pt x="5489" y="1061"/>
                  </a:lnTo>
                  <a:lnTo>
                    <a:pt x="5126" y="530"/>
                  </a:lnTo>
                  <a:lnTo>
                    <a:pt x="475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92;p66">
              <a:extLst>
                <a:ext uri="{FF2B5EF4-FFF2-40B4-BE49-F238E27FC236}">
                  <a16:creationId xmlns:a16="http://schemas.microsoft.com/office/drawing/2014/main" id="{549A956B-07C4-4C03-AE98-D3B2ADB4F71C}"/>
                </a:ext>
              </a:extLst>
            </p:cNvPr>
            <p:cNvSpPr/>
            <p:nvPr/>
          </p:nvSpPr>
          <p:spPr>
            <a:xfrm>
              <a:off x="-1531150" y="-525150"/>
              <a:ext cx="339800" cy="186725"/>
            </a:xfrm>
            <a:custGeom>
              <a:avLst/>
              <a:gdLst/>
              <a:ahLst/>
              <a:cxnLst/>
              <a:rect l="l" t="t" r="r" b="b"/>
              <a:pathLst>
                <a:path w="13592" h="7469" extrusionOk="0">
                  <a:moveTo>
                    <a:pt x="13307" y="1"/>
                  </a:moveTo>
                  <a:lnTo>
                    <a:pt x="11710" y="59"/>
                  </a:lnTo>
                  <a:lnTo>
                    <a:pt x="10105" y="102"/>
                  </a:lnTo>
                  <a:lnTo>
                    <a:pt x="8492" y="139"/>
                  </a:lnTo>
                  <a:lnTo>
                    <a:pt x="6887" y="160"/>
                  </a:lnTo>
                  <a:lnTo>
                    <a:pt x="5273" y="175"/>
                  </a:lnTo>
                  <a:lnTo>
                    <a:pt x="3668" y="175"/>
                  </a:lnTo>
                  <a:lnTo>
                    <a:pt x="2054" y="160"/>
                  </a:lnTo>
                  <a:lnTo>
                    <a:pt x="458" y="131"/>
                  </a:lnTo>
                  <a:lnTo>
                    <a:pt x="467" y="1061"/>
                  </a:lnTo>
                  <a:lnTo>
                    <a:pt x="467" y="1991"/>
                  </a:lnTo>
                  <a:lnTo>
                    <a:pt x="441" y="2914"/>
                  </a:lnTo>
                  <a:lnTo>
                    <a:pt x="424" y="3378"/>
                  </a:lnTo>
                  <a:lnTo>
                    <a:pt x="398" y="3836"/>
                  </a:lnTo>
                  <a:lnTo>
                    <a:pt x="372" y="4294"/>
                  </a:lnTo>
                  <a:lnTo>
                    <a:pt x="337" y="4751"/>
                  </a:lnTo>
                  <a:lnTo>
                    <a:pt x="294" y="5209"/>
                  </a:lnTo>
                  <a:lnTo>
                    <a:pt x="251" y="5667"/>
                  </a:lnTo>
                  <a:lnTo>
                    <a:pt x="191" y="6117"/>
                  </a:lnTo>
                  <a:lnTo>
                    <a:pt x="139" y="6567"/>
                  </a:lnTo>
                  <a:lnTo>
                    <a:pt x="70" y="7018"/>
                  </a:lnTo>
                  <a:lnTo>
                    <a:pt x="1" y="7468"/>
                  </a:lnTo>
                  <a:lnTo>
                    <a:pt x="501" y="7330"/>
                  </a:lnTo>
                  <a:lnTo>
                    <a:pt x="1010" y="7199"/>
                  </a:lnTo>
                  <a:lnTo>
                    <a:pt x="1511" y="7076"/>
                  </a:lnTo>
                  <a:lnTo>
                    <a:pt x="2011" y="6952"/>
                  </a:lnTo>
                  <a:lnTo>
                    <a:pt x="2520" y="6843"/>
                  </a:lnTo>
                  <a:lnTo>
                    <a:pt x="3021" y="6734"/>
                  </a:lnTo>
                  <a:lnTo>
                    <a:pt x="3521" y="6640"/>
                  </a:lnTo>
                  <a:lnTo>
                    <a:pt x="4030" y="6545"/>
                  </a:lnTo>
                  <a:lnTo>
                    <a:pt x="4531" y="6458"/>
                  </a:lnTo>
                  <a:lnTo>
                    <a:pt x="5031" y="6378"/>
                  </a:lnTo>
                  <a:lnTo>
                    <a:pt x="5532" y="6306"/>
                  </a:lnTo>
                  <a:lnTo>
                    <a:pt x="6032" y="6233"/>
                  </a:lnTo>
                  <a:lnTo>
                    <a:pt x="6524" y="6175"/>
                  </a:lnTo>
                  <a:lnTo>
                    <a:pt x="7025" y="6117"/>
                  </a:lnTo>
                  <a:lnTo>
                    <a:pt x="7517" y="6073"/>
                  </a:lnTo>
                  <a:lnTo>
                    <a:pt x="8008" y="6030"/>
                  </a:lnTo>
                  <a:lnTo>
                    <a:pt x="8733" y="5972"/>
                  </a:lnTo>
                  <a:lnTo>
                    <a:pt x="9458" y="5921"/>
                  </a:lnTo>
                  <a:lnTo>
                    <a:pt x="10166" y="5884"/>
                  </a:lnTo>
                  <a:lnTo>
                    <a:pt x="10865" y="5863"/>
                  </a:lnTo>
                  <a:lnTo>
                    <a:pt x="11555" y="5855"/>
                  </a:lnTo>
                  <a:lnTo>
                    <a:pt x="12245" y="5855"/>
                  </a:lnTo>
                  <a:lnTo>
                    <a:pt x="12918" y="5863"/>
                  </a:lnTo>
                  <a:lnTo>
                    <a:pt x="13583" y="5877"/>
                  </a:lnTo>
                  <a:lnTo>
                    <a:pt x="13591" y="5129"/>
                  </a:lnTo>
                  <a:lnTo>
                    <a:pt x="13583" y="4388"/>
                  </a:lnTo>
                  <a:lnTo>
                    <a:pt x="13557" y="3647"/>
                  </a:lnTo>
                  <a:lnTo>
                    <a:pt x="13531" y="2914"/>
                  </a:lnTo>
                  <a:lnTo>
                    <a:pt x="13488" y="2180"/>
                  </a:lnTo>
                  <a:lnTo>
                    <a:pt x="13436" y="1453"/>
                  </a:lnTo>
                  <a:lnTo>
                    <a:pt x="13376" y="727"/>
                  </a:lnTo>
                  <a:lnTo>
                    <a:pt x="133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93;p66">
              <a:extLst>
                <a:ext uri="{FF2B5EF4-FFF2-40B4-BE49-F238E27FC236}">
                  <a16:creationId xmlns:a16="http://schemas.microsoft.com/office/drawing/2014/main" id="{57B57FFC-4390-4C6F-A85B-B29F287B0F06}"/>
                </a:ext>
              </a:extLst>
            </p:cNvPr>
            <p:cNvSpPr/>
            <p:nvPr/>
          </p:nvSpPr>
          <p:spPr>
            <a:xfrm>
              <a:off x="-5708875" y="-5699800"/>
              <a:ext cx="4473075" cy="4472250"/>
            </a:xfrm>
            <a:custGeom>
              <a:avLst/>
              <a:gdLst/>
              <a:ahLst/>
              <a:cxnLst/>
              <a:rect l="l" t="t" r="r" b="b"/>
              <a:pathLst>
                <a:path w="178923" h="178890" extrusionOk="0">
                  <a:moveTo>
                    <a:pt x="22419" y="73657"/>
                  </a:moveTo>
                  <a:lnTo>
                    <a:pt x="22591" y="73664"/>
                  </a:lnTo>
                  <a:lnTo>
                    <a:pt x="22755" y="73672"/>
                  </a:lnTo>
                  <a:lnTo>
                    <a:pt x="22928" y="73693"/>
                  </a:lnTo>
                  <a:lnTo>
                    <a:pt x="23100" y="73715"/>
                  </a:lnTo>
                  <a:lnTo>
                    <a:pt x="23273" y="73744"/>
                  </a:lnTo>
                  <a:lnTo>
                    <a:pt x="23446" y="73773"/>
                  </a:lnTo>
                  <a:lnTo>
                    <a:pt x="23610" y="73817"/>
                  </a:lnTo>
                  <a:lnTo>
                    <a:pt x="23782" y="73861"/>
                  </a:lnTo>
                  <a:lnTo>
                    <a:pt x="23946" y="73911"/>
                  </a:lnTo>
                  <a:lnTo>
                    <a:pt x="24110" y="73962"/>
                  </a:lnTo>
                  <a:lnTo>
                    <a:pt x="24274" y="74020"/>
                  </a:lnTo>
                  <a:lnTo>
                    <a:pt x="24429" y="74086"/>
                  </a:lnTo>
                  <a:lnTo>
                    <a:pt x="24749" y="74224"/>
                  </a:lnTo>
                  <a:lnTo>
                    <a:pt x="25059" y="74369"/>
                  </a:lnTo>
                  <a:lnTo>
                    <a:pt x="25353" y="74536"/>
                  </a:lnTo>
                  <a:lnTo>
                    <a:pt x="25637" y="74710"/>
                  </a:lnTo>
                  <a:lnTo>
                    <a:pt x="25905" y="74892"/>
                  </a:lnTo>
                  <a:lnTo>
                    <a:pt x="26043" y="75001"/>
                  </a:lnTo>
                  <a:lnTo>
                    <a:pt x="26172" y="75110"/>
                  </a:lnTo>
                  <a:lnTo>
                    <a:pt x="26293" y="75219"/>
                  </a:lnTo>
                  <a:lnTo>
                    <a:pt x="26405" y="75335"/>
                  </a:lnTo>
                  <a:lnTo>
                    <a:pt x="26509" y="75444"/>
                  </a:lnTo>
                  <a:lnTo>
                    <a:pt x="26604" y="75560"/>
                  </a:lnTo>
                  <a:lnTo>
                    <a:pt x="26690" y="75677"/>
                  </a:lnTo>
                  <a:lnTo>
                    <a:pt x="26776" y="75793"/>
                  </a:lnTo>
                  <a:lnTo>
                    <a:pt x="26845" y="75916"/>
                  </a:lnTo>
                  <a:lnTo>
                    <a:pt x="26906" y="76040"/>
                  </a:lnTo>
                  <a:lnTo>
                    <a:pt x="26958" y="76156"/>
                  </a:lnTo>
                  <a:lnTo>
                    <a:pt x="27009" y="76279"/>
                  </a:lnTo>
                  <a:lnTo>
                    <a:pt x="27044" y="76403"/>
                  </a:lnTo>
                  <a:lnTo>
                    <a:pt x="27078" y="76534"/>
                  </a:lnTo>
                  <a:lnTo>
                    <a:pt x="27104" y="76657"/>
                  </a:lnTo>
                  <a:lnTo>
                    <a:pt x="27113" y="76788"/>
                  </a:lnTo>
                  <a:lnTo>
                    <a:pt x="27122" y="76911"/>
                  </a:lnTo>
                  <a:lnTo>
                    <a:pt x="27122" y="77042"/>
                  </a:lnTo>
                  <a:lnTo>
                    <a:pt x="27113" y="77173"/>
                  </a:lnTo>
                  <a:lnTo>
                    <a:pt x="27104" y="77296"/>
                  </a:lnTo>
                  <a:lnTo>
                    <a:pt x="27078" y="77427"/>
                  </a:lnTo>
                  <a:lnTo>
                    <a:pt x="27053" y="77558"/>
                  </a:lnTo>
                  <a:lnTo>
                    <a:pt x="27009" y="77689"/>
                  </a:lnTo>
                  <a:lnTo>
                    <a:pt x="26966" y="77819"/>
                  </a:lnTo>
                  <a:lnTo>
                    <a:pt x="26914" y="77950"/>
                  </a:lnTo>
                  <a:lnTo>
                    <a:pt x="26854" y="78081"/>
                  </a:lnTo>
                  <a:lnTo>
                    <a:pt x="26794" y="78212"/>
                  </a:lnTo>
                  <a:lnTo>
                    <a:pt x="26716" y="78350"/>
                  </a:lnTo>
                  <a:lnTo>
                    <a:pt x="26638" y="78480"/>
                  </a:lnTo>
                  <a:lnTo>
                    <a:pt x="26552" y="78611"/>
                  </a:lnTo>
                  <a:lnTo>
                    <a:pt x="26466" y="78735"/>
                  </a:lnTo>
                  <a:lnTo>
                    <a:pt x="26362" y="78865"/>
                  </a:lnTo>
                  <a:lnTo>
                    <a:pt x="26276" y="78974"/>
                  </a:lnTo>
                  <a:lnTo>
                    <a:pt x="26190" y="79076"/>
                  </a:lnTo>
                  <a:lnTo>
                    <a:pt x="26000" y="79265"/>
                  </a:lnTo>
                  <a:lnTo>
                    <a:pt x="25793" y="79454"/>
                  </a:lnTo>
                  <a:lnTo>
                    <a:pt x="25568" y="79621"/>
                  </a:lnTo>
                  <a:lnTo>
                    <a:pt x="25335" y="79788"/>
                  </a:lnTo>
                  <a:lnTo>
                    <a:pt x="25094" y="79940"/>
                  </a:lnTo>
                  <a:lnTo>
                    <a:pt x="24835" y="80078"/>
                  </a:lnTo>
                  <a:lnTo>
                    <a:pt x="24576" y="80202"/>
                  </a:lnTo>
                  <a:lnTo>
                    <a:pt x="24300" y="80318"/>
                  </a:lnTo>
                  <a:lnTo>
                    <a:pt x="24024" y="80420"/>
                  </a:lnTo>
                  <a:lnTo>
                    <a:pt x="23739" y="80507"/>
                  </a:lnTo>
                  <a:lnTo>
                    <a:pt x="23446" y="80587"/>
                  </a:lnTo>
                  <a:lnTo>
                    <a:pt x="23161" y="80645"/>
                  </a:lnTo>
                  <a:lnTo>
                    <a:pt x="22859" y="80696"/>
                  </a:lnTo>
                  <a:lnTo>
                    <a:pt x="22565" y="80725"/>
                  </a:lnTo>
                  <a:lnTo>
                    <a:pt x="22272" y="80739"/>
                  </a:lnTo>
                  <a:lnTo>
                    <a:pt x="21979" y="80747"/>
                  </a:lnTo>
                  <a:lnTo>
                    <a:pt x="21694" y="80732"/>
                  </a:lnTo>
                  <a:lnTo>
                    <a:pt x="21401" y="80703"/>
                  </a:lnTo>
                  <a:lnTo>
                    <a:pt x="21124" y="80660"/>
                  </a:lnTo>
                  <a:lnTo>
                    <a:pt x="20986" y="80631"/>
                  </a:lnTo>
                  <a:lnTo>
                    <a:pt x="20848" y="80594"/>
                  </a:lnTo>
                  <a:lnTo>
                    <a:pt x="20710" y="80558"/>
                  </a:lnTo>
                  <a:lnTo>
                    <a:pt x="20581" y="80514"/>
                  </a:lnTo>
                  <a:lnTo>
                    <a:pt x="20451" y="80471"/>
                  </a:lnTo>
                  <a:lnTo>
                    <a:pt x="20322" y="80420"/>
                  </a:lnTo>
                  <a:lnTo>
                    <a:pt x="20201" y="80369"/>
                  </a:lnTo>
                  <a:lnTo>
                    <a:pt x="20072" y="80304"/>
                  </a:lnTo>
                  <a:lnTo>
                    <a:pt x="19951" y="80246"/>
                  </a:lnTo>
                  <a:lnTo>
                    <a:pt x="19839" y="80173"/>
                  </a:lnTo>
                  <a:lnTo>
                    <a:pt x="19727" y="80100"/>
                  </a:lnTo>
                  <a:lnTo>
                    <a:pt x="19614" y="80028"/>
                  </a:lnTo>
                  <a:lnTo>
                    <a:pt x="19502" y="79940"/>
                  </a:lnTo>
                  <a:lnTo>
                    <a:pt x="19399" y="79853"/>
                  </a:lnTo>
                  <a:lnTo>
                    <a:pt x="19304" y="79766"/>
                  </a:lnTo>
                  <a:lnTo>
                    <a:pt x="19209" y="79664"/>
                  </a:lnTo>
                  <a:lnTo>
                    <a:pt x="19114" y="79563"/>
                  </a:lnTo>
                  <a:lnTo>
                    <a:pt x="19028" y="79461"/>
                  </a:lnTo>
                  <a:lnTo>
                    <a:pt x="18941" y="79345"/>
                  </a:lnTo>
                  <a:lnTo>
                    <a:pt x="18864" y="79229"/>
                  </a:lnTo>
                  <a:lnTo>
                    <a:pt x="18786" y="79112"/>
                  </a:lnTo>
                  <a:lnTo>
                    <a:pt x="18717" y="78982"/>
                  </a:lnTo>
                  <a:lnTo>
                    <a:pt x="18657" y="78851"/>
                  </a:lnTo>
                  <a:lnTo>
                    <a:pt x="18596" y="78713"/>
                  </a:lnTo>
                  <a:lnTo>
                    <a:pt x="18553" y="78597"/>
                  </a:lnTo>
                  <a:lnTo>
                    <a:pt x="18510" y="78488"/>
                  </a:lnTo>
                  <a:lnTo>
                    <a:pt x="18475" y="78364"/>
                  </a:lnTo>
                  <a:lnTo>
                    <a:pt x="18449" y="78248"/>
                  </a:lnTo>
                  <a:lnTo>
                    <a:pt x="18424" y="78132"/>
                  </a:lnTo>
                  <a:lnTo>
                    <a:pt x="18406" y="78008"/>
                  </a:lnTo>
                  <a:lnTo>
                    <a:pt x="18389" y="77885"/>
                  </a:lnTo>
                  <a:lnTo>
                    <a:pt x="18380" y="77761"/>
                  </a:lnTo>
                  <a:lnTo>
                    <a:pt x="18380" y="77514"/>
                  </a:lnTo>
                  <a:lnTo>
                    <a:pt x="18406" y="77267"/>
                  </a:lnTo>
                  <a:lnTo>
                    <a:pt x="18441" y="77020"/>
                  </a:lnTo>
                  <a:lnTo>
                    <a:pt x="18501" y="76773"/>
                  </a:lnTo>
                  <a:lnTo>
                    <a:pt x="18579" y="76534"/>
                  </a:lnTo>
                  <a:lnTo>
                    <a:pt x="18674" y="76294"/>
                  </a:lnTo>
                  <a:lnTo>
                    <a:pt x="18795" y="76062"/>
                  </a:lnTo>
                  <a:lnTo>
                    <a:pt x="18924" y="75844"/>
                  </a:lnTo>
                  <a:lnTo>
                    <a:pt x="19071" y="75626"/>
                  </a:lnTo>
                  <a:lnTo>
                    <a:pt x="19226" y="75422"/>
                  </a:lnTo>
                  <a:lnTo>
                    <a:pt x="19321" y="75321"/>
                  </a:lnTo>
                  <a:lnTo>
                    <a:pt x="19407" y="75226"/>
                  </a:lnTo>
                  <a:lnTo>
                    <a:pt x="19502" y="75139"/>
                  </a:lnTo>
                  <a:lnTo>
                    <a:pt x="19597" y="75045"/>
                  </a:lnTo>
                  <a:lnTo>
                    <a:pt x="19709" y="74892"/>
                  </a:lnTo>
                  <a:lnTo>
                    <a:pt x="19821" y="74747"/>
                  </a:lnTo>
                  <a:lnTo>
                    <a:pt x="19942" y="74601"/>
                  </a:lnTo>
                  <a:lnTo>
                    <a:pt x="20072" y="74471"/>
                  </a:lnTo>
                  <a:lnTo>
                    <a:pt x="20218" y="74340"/>
                  </a:lnTo>
                  <a:lnTo>
                    <a:pt x="20374" y="74224"/>
                  </a:lnTo>
                  <a:lnTo>
                    <a:pt x="20451" y="74166"/>
                  </a:lnTo>
                  <a:lnTo>
                    <a:pt x="20538" y="74115"/>
                  </a:lnTo>
                  <a:lnTo>
                    <a:pt x="20633" y="74064"/>
                  </a:lnTo>
                  <a:lnTo>
                    <a:pt x="20727" y="74020"/>
                  </a:lnTo>
                  <a:lnTo>
                    <a:pt x="20891" y="73948"/>
                  </a:lnTo>
                  <a:lnTo>
                    <a:pt x="21055" y="73882"/>
                  </a:lnTo>
                  <a:lnTo>
                    <a:pt x="21219" y="73831"/>
                  </a:lnTo>
                  <a:lnTo>
                    <a:pt x="21392" y="73781"/>
                  </a:lnTo>
                  <a:lnTo>
                    <a:pt x="21556" y="73744"/>
                  </a:lnTo>
                  <a:lnTo>
                    <a:pt x="21728" y="73715"/>
                  </a:lnTo>
                  <a:lnTo>
                    <a:pt x="21901" y="73686"/>
                  </a:lnTo>
                  <a:lnTo>
                    <a:pt x="22074" y="73672"/>
                  </a:lnTo>
                  <a:lnTo>
                    <a:pt x="22246" y="73664"/>
                  </a:lnTo>
                  <a:lnTo>
                    <a:pt x="22419" y="73657"/>
                  </a:lnTo>
                  <a:close/>
                  <a:moveTo>
                    <a:pt x="154347" y="73192"/>
                  </a:moveTo>
                  <a:lnTo>
                    <a:pt x="154511" y="73200"/>
                  </a:lnTo>
                  <a:lnTo>
                    <a:pt x="154675" y="73207"/>
                  </a:lnTo>
                  <a:lnTo>
                    <a:pt x="154831" y="73221"/>
                  </a:lnTo>
                  <a:lnTo>
                    <a:pt x="154995" y="73243"/>
                  </a:lnTo>
                  <a:lnTo>
                    <a:pt x="155141" y="73265"/>
                  </a:lnTo>
                  <a:lnTo>
                    <a:pt x="155297" y="73294"/>
                  </a:lnTo>
                  <a:lnTo>
                    <a:pt x="155443" y="73323"/>
                  </a:lnTo>
                  <a:lnTo>
                    <a:pt x="155581" y="73367"/>
                  </a:lnTo>
                  <a:lnTo>
                    <a:pt x="155728" y="73403"/>
                  </a:lnTo>
                  <a:lnTo>
                    <a:pt x="155866" y="73447"/>
                  </a:lnTo>
                  <a:lnTo>
                    <a:pt x="155996" y="73497"/>
                  </a:lnTo>
                  <a:lnTo>
                    <a:pt x="156134" y="73555"/>
                  </a:lnTo>
                  <a:lnTo>
                    <a:pt x="156263" y="73606"/>
                  </a:lnTo>
                  <a:lnTo>
                    <a:pt x="156384" y="73672"/>
                  </a:lnTo>
                  <a:lnTo>
                    <a:pt x="156505" y="73737"/>
                  </a:lnTo>
                  <a:lnTo>
                    <a:pt x="156626" y="73802"/>
                  </a:lnTo>
                  <a:lnTo>
                    <a:pt x="156746" y="73875"/>
                  </a:lnTo>
                  <a:lnTo>
                    <a:pt x="156859" y="73948"/>
                  </a:lnTo>
                  <a:lnTo>
                    <a:pt x="157066" y="74108"/>
                  </a:lnTo>
                  <a:lnTo>
                    <a:pt x="157273" y="74275"/>
                  </a:lnTo>
                  <a:lnTo>
                    <a:pt x="157454" y="74456"/>
                  </a:lnTo>
                  <a:lnTo>
                    <a:pt x="157626" y="74652"/>
                  </a:lnTo>
                  <a:lnTo>
                    <a:pt x="157782" y="74848"/>
                  </a:lnTo>
                  <a:lnTo>
                    <a:pt x="157929" y="75059"/>
                  </a:lnTo>
                  <a:lnTo>
                    <a:pt x="158049" y="75277"/>
                  </a:lnTo>
                  <a:lnTo>
                    <a:pt x="158161" y="75502"/>
                  </a:lnTo>
                  <a:lnTo>
                    <a:pt x="158256" y="75735"/>
                  </a:lnTo>
                  <a:lnTo>
                    <a:pt x="158334" y="75967"/>
                  </a:lnTo>
                  <a:lnTo>
                    <a:pt x="158403" y="76214"/>
                  </a:lnTo>
                  <a:lnTo>
                    <a:pt x="158446" y="76454"/>
                  </a:lnTo>
                  <a:lnTo>
                    <a:pt x="158472" y="76701"/>
                  </a:lnTo>
                  <a:lnTo>
                    <a:pt x="158481" y="76955"/>
                  </a:lnTo>
                  <a:lnTo>
                    <a:pt x="158481" y="77202"/>
                  </a:lnTo>
                  <a:lnTo>
                    <a:pt x="158455" y="77456"/>
                  </a:lnTo>
                  <a:lnTo>
                    <a:pt x="158412" y="77703"/>
                  </a:lnTo>
                  <a:lnTo>
                    <a:pt x="158351" y="77950"/>
                  </a:lnTo>
                  <a:lnTo>
                    <a:pt x="158265" y="78197"/>
                  </a:lnTo>
                  <a:lnTo>
                    <a:pt x="158170" y="78444"/>
                  </a:lnTo>
                  <a:lnTo>
                    <a:pt x="158049" y="78684"/>
                  </a:lnTo>
                  <a:lnTo>
                    <a:pt x="157911" y="78916"/>
                  </a:lnTo>
                  <a:lnTo>
                    <a:pt x="157834" y="79040"/>
                  </a:lnTo>
                  <a:lnTo>
                    <a:pt x="157747" y="79156"/>
                  </a:lnTo>
                  <a:lnTo>
                    <a:pt x="157575" y="79388"/>
                  </a:lnTo>
                  <a:lnTo>
                    <a:pt x="157385" y="79606"/>
                  </a:lnTo>
                  <a:lnTo>
                    <a:pt x="157178" y="79810"/>
                  </a:lnTo>
                  <a:lnTo>
                    <a:pt x="156962" y="80006"/>
                  </a:lnTo>
                  <a:lnTo>
                    <a:pt x="156729" y="80180"/>
                  </a:lnTo>
                  <a:lnTo>
                    <a:pt x="156487" y="80355"/>
                  </a:lnTo>
                  <a:lnTo>
                    <a:pt x="156237" y="80507"/>
                  </a:lnTo>
                  <a:lnTo>
                    <a:pt x="155970" y="80652"/>
                  </a:lnTo>
                  <a:lnTo>
                    <a:pt x="155702" y="80776"/>
                  </a:lnTo>
                  <a:lnTo>
                    <a:pt x="155426" y="80892"/>
                  </a:lnTo>
                  <a:lnTo>
                    <a:pt x="155141" y="80994"/>
                  </a:lnTo>
                  <a:lnTo>
                    <a:pt x="154848" y="81081"/>
                  </a:lnTo>
                  <a:lnTo>
                    <a:pt x="154555" y="81154"/>
                  </a:lnTo>
                  <a:lnTo>
                    <a:pt x="154261" y="81212"/>
                  </a:lnTo>
                  <a:lnTo>
                    <a:pt x="153959" y="81255"/>
                  </a:lnTo>
                  <a:lnTo>
                    <a:pt x="153657" y="81277"/>
                  </a:lnTo>
                  <a:lnTo>
                    <a:pt x="153355" y="81292"/>
                  </a:lnTo>
                  <a:lnTo>
                    <a:pt x="153053" y="81284"/>
                  </a:lnTo>
                  <a:lnTo>
                    <a:pt x="152751" y="81270"/>
                  </a:lnTo>
                  <a:lnTo>
                    <a:pt x="152449" y="81226"/>
                  </a:lnTo>
                  <a:lnTo>
                    <a:pt x="152156" y="81175"/>
                  </a:lnTo>
                  <a:lnTo>
                    <a:pt x="152009" y="81146"/>
                  </a:lnTo>
                  <a:lnTo>
                    <a:pt x="151862" y="81103"/>
                  </a:lnTo>
                  <a:lnTo>
                    <a:pt x="151724" y="81066"/>
                  </a:lnTo>
                  <a:lnTo>
                    <a:pt x="151578" y="81016"/>
                  </a:lnTo>
                  <a:lnTo>
                    <a:pt x="151439" y="80965"/>
                  </a:lnTo>
                  <a:lnTo>
                    <a:pt x="151301" y="80914"/>
                  </a:lnTo>
                  <a:lnTo>
                    <a:pt x="151163" y="80856"/>
                  </a:lnTo>
                  <a:lnTo>
                    <a:pt x="151025" y="80790"/>
                  </a:lnTo>
                  <a:lnTo>
                    <a:pt x="150896" y="80718"/>
                  </a:lnTo>
                  <a:lnTo>
                    <a:pt x="150766" y="80645"/>
                  </a:lnTo>
                  <a:lnTo>
                    <a:pt x="150637" y="80572"/>
                  </a:lnTo>
                  <a:lnTo>
                    <a:pt x="150508" y="80493"/>
                  </a:lnTo>
                  <a:lnTo>
                    <a:pt x="150387" y="80405"/>
                  </a:lnTo>
                  <a:lnTo>
                    <a:pt x="150266" y="80311"/>
                  </a:lnTo>
                  <a:lnTo>
                    <a:pt x="150145" y="80216"/>
                  </a:lnTo>
                  <a:lnTo>
                    <a:pt x="150024" y="80115"/>
                  </a:lnTo>
                  <a:lnTo>
                    <a:pt x="149912" y="80006"/>
                  </a:lnTo>
                  <a:lnTo>
                    <a:pt x="149809" y="79897"/>
                  </a:lnTo>
                  <a:lnTo>
                    <a:pt x="149696" y="79781"/>
                  </a:lnTo>
                  <a:lnTo>
                    <a:pt x="149593" y="79664"/>
                  </a:lnTo>
                  <a:lnTo>
                    <a:pt x="149515" y="79555"/>
                  </a:lnTo>
                  <a:lnTo>
                    <a:pt x="149438" y="79454"/>
                  </a:lnTo>
                  <a:lnTo>
                    <a:pt x="149369" y="79345"/>
                  </a:lnTo>
                  <a:lnTo>
                    <a:pt x="149300" y="79236"/>
                  </a:lnTo>
                  <a:lnTo>
                    <a:pt x="149239" y="79127"/>
                  </a:lnTo>
                  <a:lnTo>
                    <a:pt x="149187" y="79018"/>
                  </a:lnTo>
                  <a:lnTo>
                    <a:pt x="149144" y="78909"/>
                  </a:lnTo>
                  <a:lnTo>
                    <a:pt x="149101" y="78800"/>
                  </a:lnTo>
                  <a:lnTo>
                    <a:pt x="149067" y="78684"/>
                  </a:lnTo>
                  <a:lnTo>
                    <a:pt x="149032" y="78575"/>
                  </a:lnTo>
                  <a:lnTo>
                    <a:pt x="149006" y="78459"/>
                  </a:lnTo>
                  <a:lnTo>
                    <a:pt x="148989" y="78350"/>
                  </a:lnTo>
                  <a:lnTo>
                    <a:pt x="148963" y="78117"/>
                  </a:lnTo>
                  <a:lnTo>
                    <a:pt x="148963" y="77892"/>
                  </a:lnTo>
                  <a:lnTo>
                    <a:pt x="148972" y="77667"/>
                  </a:lnTo>
                  <a:lnTo>
                    <a:pt x="149006" y="77449"/>
                  </a:lnTo>
                  <a:lnTo>
                    <a:pt x="149058" y="77224"/>
                  </a:lnTo>
                  <a:lnTo>
                    <a:pt x="149118" y="77006"/>
                  </a:lnTo>
                  <a:lnTo>
                    <a:pt x="149205" y="76795"/>
                  </a:lnTo>
                  <a:lnTo>
                    <a:pt x="149300" y="76592"/>
                  </a:lnTo>
                  <a:lnTo>
                    <a:pt x="149412" y="76396"/>
                  </a:lnTo>
                  <a:lnTo>
                    <a:pt x="149532" y="76200"/>
                  </a:lnTo>
                  <a:lnTo>
                    <a:pt x="149584" y="76040"/>
                  </a:lnTo>
                  <a:lnTo>
                    <a:pt x="149645" y="75873"/>
                  </a:lnTo>
                  <a:lnTo>
                    <a:pt x="149714" y="75713"/>
                  </a:lnTo>
                  <a:lnTo>
                    <a:pt x="149783" y="75560"/>
                  </a:lnTo>
                  <a:lnTo>
                    <a:pt x="149869" y="75401"/>
                  </a:lnTo>
                  <a:lnTo>
                    <a:pt x="149964" y="75255"/>
                  </a:lnTo>
                  <a:lnTo>
                    <a:pt x="150067" y="75110"/>
                  </a:lnTo>
                  <a:lnTo>
                    <a:pt x="150171" y="74972"/>
                  </a:lnTo>
                  <a:lnTo>
                    <a:pt x="150344" y="74776"/>
                  </a:lnTo>
                  <a:lnTo>
                    <a:pt x="150525" y="74594"/>
                  </a:lnTo>
                  <a:lnTo>
                    <a:pt x="150715" y="74427"/>
                  </a:lnTo>
                  <a:lnTo>
                    <a:pt x="150922" y="74260"/>
                  </a:lnTo>
                  <a:lnTo>
                    <a:pt x="151137" y="74108"/>
                  </a:lnTo>
                  <a:lnTo>
                    <a:pt x="151370" y="73970"/>
                  </a:lnTo>
                  <a:lnTo>
                    <a:pt x="151603" y="73839"/>
                  </a:lnTo>
                  <a:lnTo>
                    <a:pt x="151854" y="73723"/>
                  </a:lnTo>
                  <a:lnTo>
                    <a:pt x="152104" y="73614"/>
                  </a:lnTo>
                  <a:lnTo>
                    <a:pt x="152363" y="73519"/>
                  </a:lnTo>
                  <a:lnTo>
                    <a:pt x="152630" y="73432"/>
                  </a:lnTo>
                  <a:lnTo>
                    <a:pt x="152906" y="73359"/>
                  </a:lnTo>
                  <a:lnTo>
                    <a:pt x="153174" y="73301"/>
                  </a:lnTo>
                  <a:lnTo>
                    <a:pt x="153450" y="73258"/>
                  </a:lnTo>
                  <a:lnTo>
                    <a:pt x="153735" y="73221"/>
                  </a:lnTo>
                  <a:lnTo>
                    <a:pt x="154011" y="73200"/>
                  </a:lnTo>
                  <a:lnTo>
                    <a:pt x="154184" y="73200"/>
                  </a:lnTo>
                  <a:lnTo>
                    <a:pt x="154347" y="73192"/>
                  </a:lnTo>
                  <a:close/>
                  <a:moveTo>
                    <a:pt x="99355" y="81270"/>
                  </a:moveTo>
                  <a:lnTo>
                    <a:pt x="101245" y="81277"/>
                  </a:lnTo>
                  <a:lnTo>
                    <a:pt x="103134" y="81299"/>
                  </a:lnTo>
                  <a:lnTo>
                    <a:pt x="105016" y="81335"/>
                  </a:lnTo>
                  <a:lnTo>
                    <a:pt x="106897" y="81379"/>
                  </a:lnTo>
                  <a:lnTo>
                    <a:pt x="108778" y="81437"/>
                  </a:lnTo>
                  <a:lnTo>
                    <a:pt x="110659" y="81509"/>
                  </a:lnTo>
                  <a:lnTo>
                    <a:pt x="112540" y="81589"/>
                  </a:lnTo>
                  <a:lnTo>
                    <a:pt x="114421" y="81684"/>
                  </a:lnTo>
                  <a:lnTo>
                    <a:pt x="116294" y="81786"/>
                  </a:lnTo>
                  <a:lnTo>
                    <a:pt x="118166" y="81902"/>
                  </a:lnTo>
                  <a:lnTo>
                    <a:pt x="120039" y="82032"/>
                  </a:lnTo>
                  <a:lnTo>
                    <a:pt x="121911" y="82178"/>
                  </a:lnTo>
                  <a:lnTo>
                    <a:pt x="122032" y="82185"/>
                  </a:lnTo>
                  <a:lnTo>
                    <a:pt x="122153" y="82207"/>
                  </a:lnTo>
                  <a:lnTo>
                    <a:pt x="122265" y="82229"/>
                  </a:lnTo>
                  <a:lnTo>
                    <a:pt x="122377" y="82258"/>
                  </a:lnTo>
                  <a:lnTo>
                    <a:pt x="122481" y="82287"/>
                  </a:lnTo>
                  <a:lnTo>
                    <a:pt x="122576" y="82323"/>
                  </a:lnTo>
                  <a:lnTo>
                    <a:pt x="122670" y="82367"/>
                  </a:lnTo>
                  <a:lnTo>
                    <a:pt x="122765" y="82410"/>
                  </a:lnTo>
                  <a:lnTo>
                    <a:pt x="122852" y="82461"/>
                  </a:lnTo>
                  <a:lnTo>
                    <a:pt x="122929" y="82512"/>
                  </a:lnTo>
                  <a:lnTo>
                    <a:pt x="123007" y="82570"/>
                  </a:lnTo>
                  <a:lnTo>
                    <a:pt x="123085" y="82628"/>
                  </a:lnTo>
                  <a:lnTo>
                    <a:pt x="123145" y="82693"/>
                  </a:lnTo>
                  <a:lnTo>
                    <a:pt x="123214" y="82759"/>
                  </a:lnTo>
                  <a:lnTo>
                    <a:pt x="123266" y="82824"/>
                  </a:lnTo>
                  <a:lnTo>
                    <a:pt x="123318" y="82897"/>
                  </a:lnTo>
                  <a:lnTo>
                    <a:pt x="123369" y="82962"/>
                  </a:lnTo>
                  <a:lnTo>
                    <a:pt x="123413" y="83042"/>
                  </a:lnTo>
                  <a:lnTo>
                    <a:pt x="123490" y="83195"/>
                  </a:lnTo>
                  <a:lnTo>
                    <a:pt x="123542" y="83347"/>
                  </a:lnTo>
                  <a:lnTo>
                    <a:pt x="123576" y="83507"/>
                  </a:lnTo>
                  <a:lnTo>
                    <a:pt x="123594" y="83674"/>
                  </a:lnTo>
                  <a:lnTo>
                    <a:pt x="123585" y="83834"/>
                  </a:lnTo>
                  <a:lnTo>
                    <a:pt x="123568" y="83994"/>
                  </a:lnTo>
                  <a:lnTo>
                    <a:pt x="123525" y="84146"/>
                  </a:lnTo>
                  <a:lnTo>
                    <a:pt x="123628" y="84263"/>
                  </a:lnTo>
                  <a:lnTo>
                    <a:pt x="123723" y="84386"/>
                  </a:lnTo>
                  <a:lnTo>
                    <a:pt x="123766" y="84451"/>
                  </a:lnTo>
                  <a:lnTo>
                    <a:pt x="123801" y="84517"/>
                  </a:lnTo>
                  <a:lnTo>
                    <a:pt x="123835" y="84589"/>
                  </a:lnTo>
                  <a:lnTo>
                    <a:pt x="123861" y="84662"/>
                  </a:lnTo>
                  <a:lnTo>
                    <a:pt x="124180" y="85781"/>
                  </a:lnTo>
                  <a:lnTo>
                    <a:pt x="124336" y="86347"/>
                  </a:lnTo>
                  <a:lnTo>
                    <a:pt x="124474" y="86921"/>
                  </a:lnTo>
                  <a:lnTo>
                    <a:pt x="124543" y="87212"/>
                  </a:lnTo>
                  <a:lnTo>
                    <a:pt x="124595" y="87495"/>
                  </a:lnTo>
                  <a:lnTo>
                    <a:pt x="124646" y="87786"/>
                  </a:lnTo>
                  <a:lnTo>
                    <a:pt x="124698" y="88069"/>
                  </a:lnTo>
                  <a:lnTo>
                    <a:pt x="124733" y="88352"/>
                  </a:lnTo>
                  <a:lnTo>
                    <a:pt x="124759" y="88635"/>
                  </a:lnTo>
                  <a:lnTo>
                    <a:pt x="124776" y="88919"/>
                  </a:lnTo>
                  <a:lnTo>
                    <a:pt x="124785" y="89202"/>
                  </a:lnTo>
                  <a:lnTo>
                    <a:pt x="124776" y="89478"/>
                  </a:lnTo>
                  <a:lnTo>
                    <a:pt x="124767" y="89754"/>
                  </a:lnTo>
                  <a:lnTo>
                    <a:pt x="124733" y="90023"/>
                  </a:lnTo>
                  <a:lnTo>
                    <a:pt x="124698" y="90292"/>
                  </a:lnTo>
                  <a:lnTo>
                    <a:pt x="124638" y="90560"/>
                  </a:lnTo>
                  <a:lnTo>
                    <a:pt x="124569" y="90822"/>
                  </a:lnTo>
                  <a:lnTo>
                    <a:pt x="124483" y="91076"/>
                  </a:lnTo>
                  <a:lnTo>
                    <a:pt x="124379" y="91323"/>
                  </a:lnTo>
                  <a:lnTo>
                    <a:pt x="124258" y="91570"/>
                  </a:lnTo>
                  <a:lnTo>
                    <a:pt x="124120" y="91810"/>
                  </a:lnTo>
                  <a:lnTo>
                    <a:pt x="123956" y="92049"/>
                  </a:lnTo>
                  <a:lnTo>
                    <a:pt x="123870" y="92166"/>
                  </a:lnTo>
                  <a:lnTo>
                    <a:pt x="123784" y="92275"/>
                  </a:lnTo>
                  <a:lnTo>
                    <a:pt x="123680" y="92391"/>
                  </a:lnTo>
                  <a:lnTo>
                    <a:pt x="123585" y="92500"/>
                  </a:lnTo>
                  <a:lnTo>
                    <a:pt x="123473" y="92609"/>
                  </a:lnTo>
                  <a:lnTo>
                    <a:pt x="123361" y="92718"/>
                  </a:lnTo>
                  <a:lnTo>
                    <a:pt x="123240" y="92819"/>
                  </a:lnTo>
                  <a:lnTo>
                    <a:pt x="123119" y="92921"/>
                  </a:lnTo>
                  <a:lnTo>
                    <a:pt x="122990" y="93023"/>
                  </a:lnTo>
                  <a:lnTo>
                    <a:pt x="122852" y="93125"/>
                  </a:lnTo>
                  <a:lnTo>
                    <a:pt x="122739" y="93204"/>
                  </a:lnTo>
                  <a:lnTo>
                    <a:pt x="122619" y="93277"/>
                  </a:lnTo>
                  <a:lnTo>
                    <a:pt x="122489" y="93342"/>
                  </a:lnTo>
                  <a:lnTo>
                    <a:pt x="122360" y="93408"/>
                  </a:lnTo>
                  <a:lnTo>
                    <a:pt x="122222" y="93473"/>
                  </a:lnTo>
                  <a:lnTo>
                    <a:pt x="122084" y="93531"/>
                  </a:lnTo>
                  <a:lnTo>
                    <a:pt x="121937" y="93589"/>
                  </a:lnTo>
                  <a:lnTo>
                    <a:pt x="121782" y="93640"/>
                  </a:lnTo>
                  <a:lnTo>
                    <a:pt x="121462" y="93735"/>
                  </a:lnTo>
                  <a:lnTo>
                    <a:pt x="121134" y="93822"/>
                  </a:lnTo>
                  <a:lnTo>
                    <a:pt x="120781" y="93887"/>
                  </a:lnTo>
                  <a:lnTo>
                    <a:pt x="120418" y="93953"/>
                  </a:lnTo>
                  <a:lnTo>
                    <a:pt x="120039" y="94003"/>
                  </a:lnTo>
                  <a:lnTo>
                    <a:pt x="119650" y="94040"/>
                  </a:lnTo>
                  <a:lnTo>
                    <a:pt x="119253" y="94076"/>
                  </a:lnTo>
                  <a:lnTo>
                    <a:pt x="118848" y="94098"/>
                  </a:lnTo>
                  <a:lnTo>
                    <a:pt x="118442" y="94112"/>
                  </a:lnTo>
                  <a:lnTo>
                    <a:pt x="118019" y="94127"/>
                  </a:lnTo>
                  <a:lnTo>
                    <a:pt x="117174" y="94127"/>
                  </a:lnTo>
                  <a:lnTo>
                    <a:pt x="116319" y="94112"/>
                  </a:lnTo>
                  <a:lnTo>
                    <a:pt x="115474" y="94076"/>
                  </a:lnTo>
                  <a:lnTo>
                    <a:pt x="114654" y="94040"/>
                  </a:lnTo>
                  <a:lnTo>
                    <a:pt x="113860" y="94003"/>
                  </a:lnTo>
                  <a:lnTo>
                    <a:pt x="113109" y="93960"/>
                  </a:lnTo>
                  <a:lnTo>
                    <a:pt x="112411" y="93931"/>
                  </a:lnTo>
                  <a:lnTo>
                    <a:pt x="111772" y="93916"/>
                  </a:lnTo>
                  <a:lnTo>
                    <a:pt x="111220" y="93916"/>
                  </a:lnTo>
                  <a:lnTo>
                    <a:pt x="108838" y="93982"/>
                  </a:lnTo>
                  <a:lnTo>
                    <a:pt x="106465" y="94047"/>
                  </a:lnTo>
                  <a:lnTo>
                    <a:pt x="104084" y="94098"/>
                  </a:lnTo>
                  <a:lnTo>
                    <a:pt x="101702" y="94149"/>
                  </a:lnTo>
                  <a:lnTo>
                    <a:pt x="99320" y="94192"/>
                  </a:lnTo>
                  <a:lnTo>
                    <a:pt x="96939" y="94236"/>
                  </a:lnTo>
                  <a:lnTo>
                    <a:pt x="94557" y="94272"/>
                  </a:lnTo>
                  <a:lnTo>
                    <a:pt x="92184" y="94301"/>
                  </a:lnTo>
                  <a:lnTo>
                    <a:pt x="86834" y="94352"/>
                  </a:lnTo>
                  <a:lnTo>
                    <a:pt x="84151" y="94374"/>
                  </a:lnTo>
                  <a:lnTo>
                    <a:pt x="81476" y="94388"/>
                  </a:lnTo>
                  <a:lnTo>
                    <a:pt x="78801" y="94396"/>
                  </a:lnTo>
                  <a:lnTo>
                    <a:pt x="76117" y="94403"/>
                  </a:lnTo>
                  <a:lnTo>
                    <a:pt x="73442" y="94396"/>
                  </a:lnTo>
                  <a:lnTo>
                    <a:pt x="70767" y="94381"/>
                  </a:lnTo>
                  <a:lnTo>
                    <a:pt x="70292" y="94381"/>
                  </a:lnTo>
                  <a:lnTo>
                    <a:pt x="69766" y="94403"/>
                  </a:lnTo>
                  <a:lnTo>
                    <a:pt x="69197" y="94439"/>
                  </a:lnTo>
                  <a:lnTo>
                    <a:pt x="68584" y="94476"/>
                  </a:lnTo>
                  <a:lnTo>
                    <a:pt x="67290" y="94556"/>
                  </a:lnTo>
                  <a:lnTo>
                    <a:pt x="66616" y="94592"/>
                  </a:lnTo>
                  <a:lnTo>
                    <a:pt x="65943" y="94621"/>
                  </a:lnTo>
                  <a:lnTo>
                    <a:pt x="65270" y="94635"/>
                  </a:lnTo>
                  <a:lnTo>
                    <a:pt x="64934" y="94635"/>
                  </a:lnTo>
                  <a:lnTo>
                    <a:pt x="64606" y="94628"/>
                  </a:lnTo>
                  <a:lnTo>
                    <a:pt x="64278" y="94621"/>
                  </a:lnTo>
                  <a:lnTo>
                    <a:pt x="63959" y="94599"/>
                  </a:lnTo>
                  <a:lnTo>
                    <a:pt x="63648" y="94577"/>
                  </a:lnTo>
                  <a:lnTo>
                    <a:pt x="63346" y="94548"/>
                  </a:lnTo>
                  <a:lnTo>
                    <a:pt x="63044" y="94512"/>
                  </a:lnTo>
                  <a:lnTo>
                    <a:pt x="62759" y="94468"/>
                  </a:lnTo>
                  <a:lnTo>
                    <a:pt x="62483" y="94410"/>
                  </a:lnTo>
                  <a:lnTo>
                    <a:pt x="62216" y="94352"/>
                  </a:lnTo>
                  <a:lnTo>
                    <a:pt x="61965" y="94279"/>
                  </a:lnTo>
                  <a:lnTo>
                    <a:pt x="61732" y="94192"/>
                  </a:lnTo>
                  <a:lnTo>
                    <a:pt x="61508" y="94098"/>
                  </a:lnTo>
                  <a:lnTo>
                    <a:pt x="61301" y="93996"/>
                  </a:lnTo>
                  <a:lnTo>
                    <a:pt x="61103" y="93887"/>
                  </a:lnTo>
                  <a:lnTo>
                    <a:pt x="60921" y="93778"/>
                  </a:lnTo>
                  <a:lnTo>
                    <a:pt x="60740" y="93662"/>
                  </a:lnTo>
                  <a:lnTo>
                    <a:pt x="60568" y="93546"/>
                  </a:lnTo>
                  <a:lnTo>
                    <a:pt x="60404" y="93430"/>
                  </a:lnTo>
                  <a:lnTo>
                    <a:pt x="60248" y="93306"/>
                  </a:lnTo>
                  <a:lnTo>
                    <a:pt x="60102" y="93183"/>
                  </a:lnTo>
                  <a:lnTo>
                    <a:pt x="59964" y="93059"/>
                  </a:lnTo>
                  <a:lnTo>
                    <a:pt x="59834" y="92936"/>
                  </a:lnTo>
                  <a:lnTo>
                    <a:pt x="59705" y="92805"/>
                  </a:lnTo>
                  <a:lnTo>
                    <a:pt x="59584" y="92667"/>
                  </a:lnTo>
                  <a:lnTo>
                    <a:pt x="59472" y="92536"/>
                  </a:lnTo>
                  <a:lnTo>
                    <a:pt x="59368" y="92398"/>
                  </a:lnTo>
                  <a:lnTo>
                    <a:pt x="59265" y="92260"/>
                  </a:lnTo>
                  <a:lnTo>
                    <a:pt x="59178" y="92122"/>
                  </a:lnTo>
                  <a:lnTo>
                    <a:pt x="59092" y="91977"/>
                  </a:lnTo>
                  <a:lnTo>
                    <a:pt x="59006" y="91839"/>
                  </a:lnTo>
                  <a:lnTo>
                    <a:pt x="58928" y="91686"/>
                  </a:lnTo>
                  <a:lnTo>
                    <a:pt x="58859" y="91541"/>
                  </a:lnTo>
                  <a:lnTo>
                    <a:pt x="58799" y="91396"/>
                  </a:lnTo>
                  <a:lnTo>
                    <a:pt x="58738" y="91243"/>
                  </a:lnTo>
                  <a:lnTo>
                    <a:pt x="58686" y="91091"/>
                  </a:lnTo>
                  <a:lnTo>
                    <a:pt x="58635" y="90931"/>
                  </a:lnTo>
                  <a:lnTo>
                    <a:pt x="58592" y="90778"/>
                  </a:lnTo>
                  <a:lnTo>
                    <a:pt x="58522" y="90459"/>
                  </a:lnTo>
                  <a:lnTo>
                    <a:pt x="58462" y="90139"/>
                  </a:lnTo>
                  <a:lnTo>
                    <a:pt x="58428" y="89812"/>
                  </a:lnTo>
                  <a:lnTo>
                    <a:pt x="58402" y="89478"/>
                  </a:lnTo>
                  <a:lnTo>
                    <a:pt x="58393" y="89144"/>
                  </a:lnTo>
                  <a:lnTo>
                    <a:pt x="58393" y="88802"/>
                  </a:lnTo>
                  <a:lnTo>
                    <a:pt x="58410" y="88454"/>
                  </a:lnTo>
                  <a:lnTo>
                    <a:pt x="58436" y="88105"/>
                  </a:lnTo>
                  <a:lnTo>
                    <a:pt x="58471" y="87756"/>
                  </a:lnTo>
                  <a:lnTo>
                    <a:pt x="58514" y="87401"/>
                  </a:lnTo>
                  <a:lnTo>
                    <a:pt x="58566" y="87045"/>
                  </a:lnTo>
                  <a:lnTo>
                    <a:pt x="58617" y="86689"/>
                  </a:lnTo>
                  <a:lnTo>
                    <a:pt x="58747" y="85962"/>
                  </a:lnTo>
                  <a:lnTo>
                    <a:pt x="58876" y="85243"/>
                  </a:lnTo>
                  <a:lnTo>
                    <a:pt x="59014" y="84517"/>
                  </a:lnTo>
                  <a:lnTo>
                    <a:pt x="59135" y="83790"/>
                  </a:lnTo>
                  <a:lnTo>
                    <a:pt x="59152" y="83703"/>
                  </a:lnTo>
                  <a:lnTo>
                    <a:pt x="59170" y="83616"/>
                  </a:lnTo>
                  <a:lnTo>
                    <a:pt x="59196" y="83536"/>
                  </a:lnTo>
                  <a:lnTo>
                    <a:pt x="59230" y="83456"/>
                  </a:lnTo>
                  <a:lnTo>
                    <a:pt x="59273" y="83391"/>
                  </a:lnTo>
                  <a:lnTo>
                    <a:pt x="59316" y="83325"/>
                  </a:lnTo>
                  <a:lnTo>
                    <a:pt x="59359" y="83260"/>
                  </a:lnTo>
                  <a:lnTo>
                    <a:pt x="59411" y="83209"/>
                  </a:lnTo>
                  <a:lnTo>
                    <a:pt x="59472" y="83158"/>
                  </a:lnTo>
                  <a:lnTo>
                    <a:pt x="59532" y="83115"/>
                  </a:lnTo>
                  <a:lnTo>
                    <a:pt x="59592" y="83071"/>
                  </a:lnTo>
                  <a:lnTo>
                    <a:pt x="59662" y="83035"/>
                  </a:lnTo>
                  <a:lnTo>
                    <a:pt x="59731" y="83006"/>
                  </a:lnTo>
                  <a:lnTo>
                    <a:pt x="59800" y="82984"/>
                  </a:lnTo>
                  <a:lnTo>
                    <a:pt x="59869" y="82962"/>
                  </a:lnTo>
                  <a:lnTo>
                    <a:pt x="59946" y="82948"/>
                  </a:lnTo>
                  <a:lnTo>
                    <a:pt x="60024" y="82940"/>
                  </a:lnTo>
                  <a:lnTo>
                    <a:pt x="60102" y="82933"/>
                  </a:lnTo>
                  <a:lnTo>
                    <a:pt x="60248" y="82933"/>
                  </a:lnTo>
                  <a:lnTo>
                    <a:pt x="60326" y="82948"/>
                  </a:lnTo>
                  <a:lnTo>
                    <a:pt x="60404" y="82962"/>
                  </a:lnTo>
                  <a:lnTo>
                    <a:pt x="60481" y="82977"/>
                  </a:lnTo>
                  <a:lnTo>
                    <a:pt x="60550" y="82999"/>
                  </a:lnTo>
                  <a:lnTo>
                    <a:pt x="60628" y="83028"/>
                  </a:lnTo>
                  <a:lnTo>
                    <a:pt x="60697" y="83064"/>
                  </a:lnTo>
                  <a:lnTo>
                    <a:pt x="60766" y="83100"/>
                  </a:lnTo>
                  <a:lnTo>
                    <a:pt x="60826" y="83144"/>
                  </a:lnTo>
                  <a:lnTo>
                    <a:pt x="60887" y="83187"/>
                  </a:lnTo>
                  <a:lnTo>
                    <a:pt x="60947" y="83238"/>
                  </a:lnTo>
                  <a:lnTo>
                    <a:pt x="60999" y="83296"/>
                  </a:lnTo>
                  <a:lnTo>
                    <a:pt x="61051" y="83355"/>
                  </a:lnTo>
                  <a:lnTo>
                    <a:pt x="61128" y="83296"/>
                  </a:lnTo>
                  <a:lnTo>
                    <a:pt x="61206" y="83253"/>
                  </a:lnTo>
                  <a:lnTo>
                    <a:pt x="61284" y="83202"/>
                  </a:lnTo>
                  <a:lnTo>
                    <a:pt x="61370" y="83166"/>
                  </a:lnTo>
                  <a:lnTo>
                    <a:pt x="61456" y="83137"/>
                  </a:lnTo>
                  <a:lnTo>
                    <a:pt x="61551" y="83108"/>
                  </a:lnTo>
                  <a:lnTo>
                    <a:pt x="61655" y="83086"/>
                  </a:lnTo>
                  <a:lnTo>
                    <a:pt x="61758" y="83071"/>
                  </a:lnTo>
                  <a:lnTo>
                    <a:pt x="63614" y="82904"/>
                  </a:lnTo>
                  <a:lnTo>
                    <a:pt x="65486" y="82737"/>
                  </a:lnTo>
                  <a:lnTo>
                    <a:pt x="67350" y="82577"/>
                  </a:lnTo>
                  <a:lnTo>
                    <a:pt x="69222" y="82432"/>
                  </a:lnTo>
                  <a:lnTo>
                    <a:pt x="71095" y="82294"/>
                  </a:lnTo>
                  <a:lnTo>
                    <a:pt x="72976" y="82156"/>
                  </a:lnTo>
                  <a:lnTo>
                    <a:pt x="74849" y="82032"/>
                  </a:lnTo>
                  <a:lnTo>
                    <a:pt x="76730" y="81916"/>
                  </a:lnTo>
                  <a:lnTo>
                    <a:pt x="78611" y="81815"/>
                  </a:lnTo>
                  <a:lnTo>
                    <a:pt x="80492" y="81713"/>
                  </a:lnTo>
                  <a:lnTo>
                    <a:pt x="82382" y="81626"/>
                  </a:lnTo>
                  <a:lnTo>
                    <a:pt x="84263" y="81546"/>
                  </a:lnTo>
                  <a:lnTo>
                    <a:pt x="86153" y="81480"/>
                  </a:lnTo>
                  <a:lnTo>
                    <a:pt x="88034" y="81415"/>
                  </a:lnTo>
                  <a:lnTo>
                    <a:pt x="89923" y="81364"/>
                  </a:lnTo>
                  <a:lnTo>
                    <a:pt x="91813" y="81328"/>
                  </a:lnTo>
                  <a:lnTo>
                    <a:pt x="93694" y="81299"/>
                  </a:lnTo>
                  <a:lnTo>
                    <a:pt x="95584" y="81277"/>
                  </a:lnTo>
                  <a:lnTo>
                    <a:pt x="97474" y="81270"/>
                  </a:lnTo>
                  <a:close/>
                  <a:moveTo>
                    <a:pt x="22824" y="117793"/>
                  </a:moveTo>
                  <a:lnTo>
                    <a:pt x="23644" y="117807"/>
                  </a:lnTo>
                  <a:lnTo>
                    <a:pt x="24472" y="117829"/>
                  </a:lnTo>
                  <a:lnTo>
                    <a:pt x="25301" y="117865"/>
                  </a:lnTo>
                  <a:lnTo>
                    <a:pt x="26129" y="117909"/>
                  </a:lnTo>
                  <a:lnTo>
                    <a:pt x="26949" y="117967"/>
                  </a:lnTo>
                  <a:lnTo>
                    <a:pt x="27769" y="118025"/>
                  </a:lnTo>
                  <a:lnTo>
                    <a:pt x="28580" y="118091"/>
                  </a:lnTo>
                  <a:lnTo>
                    <a:pt x="30159" y="118221"/>
                  </a:lnTo>
                  <a:lnTo>
                    <a:pt x="30918" y="118280"/>
                  </a:lnTo>
                  <a:lnTo>
                    <a:pt x="31660" y="118338"/>
                  </a:lnTo>
                  <a:lnTo>
                    <a:pt x="32377" y="118381"/>
                  </a:lnTo>
                  <a:lnTo>
                    <a:pt x="33076" y="118418"/>
                  </a:lnTo>
                  <a:lnTo>
                    <a:pt x="33740" y="118447"/>
                  </a:lnTo>
                  <a:lnTo>
                    <a:pt x="34370" y="118454"/>
                  </a:lnTo>
                  <a:lnTo>
                    <a:pt x="49747" y="118563"/>
                  </a:lnTo>
                  <a:lnTo>
                    <a:pt x="65115" y="118679"/>
                  </a:lnTo>
                  <a:lnTo>
                    <a:pt x="80483" y="118810"/>
                  </a:lnTo>
                  <a:lnTo>
                    <a:pt x="95852" y="118941"/>
                  </a:lnTo>
                  <a:lnTo>
                    <a:pt x="126579" y="119224"/>
                  </a:lnTo>
                  <a:lnTo>
                    <a:pt x="141939" y="119369"/>
                  </a:lnTo>
                  <a:lnTo>
                    <a:pt x="157299" y="119507"/>
                  </a:lnTo>
                  <a:lnTo>
                    <a:pt x="157428" y="119507"/>
                  </a:lnTo>
                  <a:lnTo>
                    <a:pt x="157549" y="119514"/>
                  </a:lnTo>
                  <a:lnTo>
                    <a:pt x="157678" y="119529"/>
                  </a:lnTo>
                  <a:lnTo>
                    <a:pt x="157790" y="119551"/>
                  </a:lnTo>
                  <a:lnTo>
                    <a:pt x="157911" y="119572"/>
                  </a:lnTo>
                  <a:lnTo>
                    <a:pt x="158023" y="119602"/>
                  </a:lnTo>
                  <a:lnTo>
                    <a:pt x="158127" y="119631"/>
                  </a:lnTo>
                  <a:lnTo>
                    <a:pt x="158239" y="119667"/>
                  </a:lnTo>
                  <a:lnTo>
                    <a:pt x="158343" y="119711"/>
                  </a:lnTo>
                  <a:lnTo>
                    <a:pt x="158438" y="119754"/>
                  </a:lnTo>
                  <a:lnTo>
                    <a:pt x="158541" y="119805"/>
                  </a:lnTo>
                  <a:lnTo>
                    <a:pt x="158627" y="119856"/>
                  </a:lnTo>
                  <a:lnTo>
                    <a:pt x="158722" y="119914"/>
                  </a:lnTo>
                  <a:lnTo>
                    <a:pt x="158809" y="119972"/>
                  </a:lnTo>
                  <a:lnTo>
                    <a:pt x="158886" y="120037"/>
                  </a:lnTo>
                  <a:lnTo>
                    <a:pt x="158973" y="120103"/>
                  </a:lnTo>
                  <a:lnTo>
                    <a:pt x="159042" y="120175"/>
                  </a:lnTo>
                  <a:lnTo>
                    <a:pt x="159119" y="120248"/>
                  </a:lnTo>
                  <a:lnTo>
                    <a:pt x="159249" y="120408"/>
                  </a:lnTo>
                  <a:lnTo>
                    <a:pt x="159361" y="120575"/>
                  </a:lnTo>
                  <a:lnTo>
                    <a:pt x="159456" y="120749"/>
                  </a:lnTo>
                  <a:lnTo>
                    <a:pt x="159542" y="120938"/>
                  </a:lnTo>
                  <a:lnTo>
                    <a:pt x="159603" y="121127"/>
                  </a:lnTo>
                  <a:lnTo>
                    <a:pt x="159654" y="121330"/>
                  </a:lnTo>
                  <a:lnTo>
                    <a:pt x="159680" y="121534"/>
                  </a:lnTo>
                  <a:lnTo>
                    <a:pt x="159818" y="122965"/>
                  </a:lnTo>
                  <a:lnTo>
                    <a:pt x="159948" y="124388"/>
                  </a:lnTo>
                  <a:lnTo>
                    <a:pt x="160068" y="125819"/>
                  </a:lnTo>
                  <a:lnTo>
                    <a:pt x="160172" y="127250"/>
                  </a:lnTo>
                  <a:lnTo>
                    <a:pt x="160276" y="128674"/>
                  </a:lnTo>
                  <a:lnTo>
                    <a:pt x="160371" y="130105"/>
                  </a:lnTo>
                  <a:lnTo>
                    <a:pt x="160457" y="131529"/>
                  </a:lnTo>
                  <a:lnTo>
                    <a:pt x="160526" y="132960"/>
                  </a:lnTo>
                  <a:lnTo>
                    <a:pt x="160595" y="134384"/>
                  </a:lnTo>
                  <a:lnTo>
                    <a:pt x="160655" y="135807"/>
                  </a:lnTo>
                  <a:lnTo>
                    <a:pt x="160698" y="137238"/>
                  </a:lnTo>
                  <a:lnTo>
                    <a:pt x="160733" y="138662"/>
                  </a:lnTo>
                  <a:lnTo>
                    <a:pt x="160759" y="140086"/>
                  </a:lnTo>
                  <a:lnTo>
                    <a:pt x="160785" y="141517"/>
                  </a:lnTo>
                  <a:lnTo>
                    <a:pt x="160793" y="142941"/>
                  </a:lnTo>
                  <a:lnTo>
                    <a:pt x="160785" y="144364"/>
                  </a:lnTo>
                  <a:lnTo>
                    <a:pt x="160776" y="145788"/>
                  </a:lnTo>
                  <a:lnTo>
                    <a:pt x="160759" y="147219"/>
                  </a:lnTo>
                  <a:lnTo>
                    <a:pt x="160724" y="148643"/>
                  </a:lnTo>
                  <a:lnTo>
                    <a:pt x="160690" y="150066"/>
                  </a:lnTo>
                  <a:lnTo>
                    <a:pt x="160638" y="151490"/>
                  </a:lnTo>
                  <a:lnTo>
                    <a:pt x="160578" y="152921"/>
                  </a:lnTo>
                  <a:lnTo>
                    <a:pt x="160509" y="154345"/>
                  </a:lnTo>
                  <a:lnTo>
                    <a:pt x="160431" y="155769"/>
                  </a:lnTo>
                  <a:lnTo>
                    <a:pt x="160345" y="157200"/>
                  </a:lnTo>
                  <a:lnTo>
                    <a:pt x="160241" y="158623"/>
                  </a:lnTo>
                  <a:lnTo>
                    <a:pt x="160129" y="160054"/>
                  </a:lnTo>
                  <a:lnTo>
                    <a:pt x="160017" y="161478"/>
                  </a:lnTo>
                  <a:lnTo>
                    <a:pt x="159887" y="162909"/>
                  </a:lnTo>
                  <a:lnTo>
                    <a:pt x="159741" y="164340"/>
                  </a:lnTo>
                  <a:lnTo>
                    <a:pt x="159594" y="165764"/>
                  </a:lnTo>
                  <a:lnTo>
                    <a:pt x="159430" y="167195"/>
                  </a:lnTo>
                  <a:lnTo>
                    <a:pt x="159413" y="167333"/>
                  </a:lnTo>
                  <a:lnTo>
                    <a:pt x="159387" y="167471"/>
                  </a:lnTo>
                  <a:lnTo>
                    <a:pt x="159352" y="167602"/>
                  </a:lnTo>
                  <a:lnTo>
                    <a:pt x="159301" y="167718"/>
                  </a:lnTo>
                  <a:lnTo>
                    <a:pt x="159249" y="167841"/>
                  </a:lnTo>
                  <a:lnTo>
                    <a:pt x="159188" y="167950"/>
                  </a:lnTo>
                  <a:lnTo>
                    <a:pt x="159119" y="168059"/>
                  </a:lnTo>
                  <a:lnTo>
                    <a:pt x="159042" y="168161"/>
                  </a:lnTo>
                  <a:lnTo>
                    <a:pt x="158964" y="168255"/>
                  </a:lnTo>
                  <a:lnTo>
                    <a:pt x="158878" y="168343"/>
                  </a:lnTo>
                  <a:lnTo>
                    <a:pt x="158783" y="168430"/>
                  </a:lnTo>
                  <a:lnTo>
                    <a:pt x="158679" y="168510"/>
                  </a:lnTo>
                  <a:lnTo>
                    <a:pt x="158576" y="168582"/>
                  </a:lnTo>
                  <a:lnTo>
                    <a:pt x="158463" y="168655"/>
                  </a:lnTo>
                  <a:lnTo>
                    <a:pt x="158351" y="168713"/>
                  </a:lnTo>
                  <a:lnTo>
                    <a:pt x="158239" y="168771"/>
                  </a:lnTo>
                  <a:lnTo>
                    <a:pt x="158118" y="168829"/>
                  </a:lnTo>
                  <a:lnTo>
                    <a:pt x="157998" y="168873"/>
                  </a:lnTo>
                  <a:lnTo>
                    <a:pt x="157868" y="168916"/>
                  </a:lnTo>
                  <a:lnTo>
                    <a:pt x="157739" y="168953"/>
                  </a:lnTo>
                  <a:lnTo>
                    <a:pt x="157609" y="168982"/>
                  </a:lnTo>
                  <a:lnTo>
                    <a:pt x="157480" y="169011"/>
                  </a:lnTo>
                  <a:lnTo>
                    <a:pt x="157350" y="169025"/>
                  </a:lnTo>
                  <a:lnTo>
                    <a:pt x="157212" y="169040"/>
                  </a:lnTo>
                  <a:lnTo>
                    <a:pt x="157083" y="169054"/>
                  </a:lnTo>
                  <a:lnTo>
                    <a:pt x="156815" y="169054"/>
                  </a:lnTo>
                  <a:lnTo>
                    <a:pt x="156686" y="169047"/>
                  </a:lnTo>
                  <a:lnTo>
                    <a:pt x="156556" y="169033"/>
                  </a:lnTo>
                  <a:lnTo>
                    <a:pt x="156427" y="169018"/>
                  </a:lnTo>
                  <a:lnTo>
                    <a:pt x="156298" y="168996"/>
                  </a:lnTo>
                  <a:lnTo>
                    <a:pt x="156177" y="168967"/>
                  </a:lnTo>
                  <a:lnTo>
                    <a:pt x="156108" y="169025"/>
                  </a:lnTo>
                  <a:lnTo>
                    <a:pt x="156039" y="169083"/>
                  </a:lnTo>
                  <a:lnTo>
                    <a:pt x="155970" y="169142"/>
                  </a:lnTo>
                  <a:lnTo>
                    <a:pt x="155892" y="169192"/>
                  </a:lnTo>
                  <a:lnTo>
                    <a:pt x="155806" y="169243"/>
                  </a:lnTo>
                  <a:lnTo>
                    <a:pt x="155719" y="169294"/>
                  </a:lnTo>
                  <a:lnTo>
                    <a:pt x="155633" y="169330"/>
                  </a:lnTo>
                  <a:lnTo>
                    <a:pt x="155538" y="169374"/>
                  </a:lnTo>
                  <a:lnTo>
                    <a:pt x="155443" y="169410"/>
                  </a:lnTo>
                  <a:lnTo>
                    <a:pt x="155340" y="169439"/>
                  </a:lnTo>
                  <a:lnTo>
                    <a:pt x="155236" y="169468"/>
                  </a:lnTo>
                  <a:lnTo>
                    <a:pt x="155124" y="169490"/>
                  </a:lnTo>
                  <a:lnTo>
                    <a:pt x="155012" y="169505"/>
                  </a:lnTo>
                  <a:lnTo>
                    <a:pt x="154900" y="169519"/>
                  </a:lnTo>
                  <a:lnTo>
                    <a:pt x="154779" y="169527"/>
                  </a:lnTo>
                  <a:lnTo>
                    <a:pt x="154649" y="169534"/>
                  </a:lnTo>
                  <a:lnTo>
                    <a:pt x="146133" y="169701"/>
                  </a:lnTo>
                  <a:lnTo>
                    <a:pt x="137573" y="169883"/>
                  </a:lnTo>
                  <a:lnTo>
                    <a:pt x="128978" y="170064"/>
                  </a:lnTo>
                  <a:lnTo>
                    <a:pt x="124664" y="170151"/>
                  </a:lnTo>
                  <a:lnTo>
                    <a:pt x="120349" y="170231"/>
                  </a:lnTo>
                  <a:lnTo>
                    <a:pt x="116026" y="170311"/>
                  </a:lnTo>
                  <a:lnTo>
                    <a:pt x="111694" y="170384"/>
                  </a:lnTo>
                  <a:lnTo>
                    <a:pt x="107363" y="170442"/>
                  </a:lnTo>
                  <a:lnTo>
                    <a:pt x="103022" y="170493"/>
                  </a:lnTo>
                  <a:lnTo>
                    <a:pt x="98690" y="170536"/>
                  </a:lnTo>
                  <a:lnTo>
                    <a:pt x="94341" y="170573"/>
                  </a:lnTo>
                  <a:lnTo>
                    <a:pt x="90001" y="170587"/>
                  </a:lnTo>
                  <a:lnTo>
                    <a:pt x="85661" y="170594"/>
                  </a:lnTo>
                  <a:lnTo>
                    <a:pt x="81320" y="170580"/>
                  </a:lnTo>
                  <a:lnTo>
                    <a:pt x="79146" y="170565"/>
                  </a:lnTo>
                  <a:lnTo>
                    <a:pt x="76980" y="170551"/>
                  </a:lnTo>
                  <a:lnTo>
                    <a:pt x="74805" y="170529"/>
                  </a:lnTo>
                  <a:lnTo>
                    <a:pt x="72640" y="170500"/>
                  </a:lnTo>
                  <a:lnTo>
                    <a:pt x="70474" y="170471"/>
                  </a:lnTo>
                  <a:lnTo>
                    <a:pt x="68308" y="170435"/>
                  </a:lnTo>
                  <a:lnTo>
                    <a:pt x="66142" y="170391"/>
                  </a:lnTo>
                  <a:lnTo>
                    <a:pt x="63976" y="170347"/>
                  </a:lnTo>
                  <a:lnTo>
                    <a:pt x="61810" y="170297"/>
                  </a:lnTo>
                  <a:lnTo>
                    <a:pt x="59644" y="170238"/>
                  </a:lnTo>
                  <a:lnTo>
                    <a:pt x="57487" y="170173"/>
                  </a:lnTo>
                  <a:lnTo>
                    <a:pt x="55330" y="170100"/>
                  </a:lnTo>
                  <a:lnTo>
                    <a:pt x="53164" y="170028"/>
                  </a:lnTo>
                  <a:lnTo>
                    <a:pt x="51015" y="169948"/>
                  </a:lnTo>
                  <a:lnTo>
                    <a:pt x="48858" y="169853"/>
                  </a:lnTo>
                  <a:lnTo>
                    <a:pt x="46701" y="169759"/>
                  </a:lnTo>
                  <a:lnTo>
                    <a:pt x="44552" y="169657"/>
                  </a:lnTo>
                  <a:lnTo>
                    <a:pt x="42404" y="169548"/>
                  </a:lnTo>
                  <a:lnTo>
                    <a:pt x="40264" y="169432"/>
                  </a:lnTo>
                  <a:lnTo>
                    <a:pt x="38115" y="169309"/>
                  </a:lnTo>
                  <a:lnTo>
                    <a:pt x="35975" y="169178"/>
                  </a:lnTo>
                  <a:lnTo>
                    <a:pt x="33835" y="169040"/>
                  </a:lnTo>
                  <a:lnTo>
                    <a:pt x="31704" y="168895"/>
                  </a:lnTo>
                  <a:lnTo>
                    <a:pt x="29564" y="168735"/>
                  </a:lnTo>
                  <a:lnTo>
                    <a:pt x="27432" y="168575"/>
                  </a:lnTo>
                  <a:lnTo>
                    <a:pt x="25309" y="168401"/>
                  </a:lnTo>
                  <a:lnTo>
                    <a:pt x="23187" y="168226"/>
                  </a:lnTo>
                  <a:lnTo>
                    <a:pt x="21064" y="168037"/>
                  </a:lnTo>
                  <a:lnTo>
                    <a:pt x="18941" y="167841"/>
                  </a:lnTo>
                  <a:lnTo>
                    <a:pt x="16827" y="167631"/>
                  </a:lnTo>
                  <a:lnTo>
                    <a:pt x="16732" y="167623"/>
                  </a:lnTo>
                  <a:lnTo>
                    <a:pt x="16646" y="167602"/>
                  </a:lnTo>
                  <a:lnTo>
                    <a:pt x="16560" y="167587"/>
                  </a:lnTo>
                  <a:lnTo>
                    <a:pt x="16473" y="167558"/>
                  </a:lnTo>
                  <a:lnTo>
                    <a:pt x="16396" y="167529"/>
                  </a:lnTo>
                  <a:lnTo>
                    <a:pt x="16318" y="167500"/>
                  </a:lnTo>
                  <a:lnTo>
                    <a:pt x="16249" y="167464"/>
                  </a:lnTo>
                  <a:lnTo>
                    <a:pt x="16180" y="167427"/>
                  </a:lnTo>
                  <a:lnTo>
                    <a:pt x="16059" y="167347"/>
                  </a:lnTo>
                  <a:lnTo>
                    <a:pt x="15956" y="167253"/>
                  </a:lnTo>
                  <a:lnTo>
                    <a:pt x="15869" y="167144"/>
                  </a:lnTo>
                  <a:lnTo>
                    <a:pt x="15800" y="167035"/>
                  </a:lnTo>
                  <a:lnTo>
                    <a:pt x="15740" y="166919"/>
                  </a:lnTo>
                  <a:lnTo>
                    <a:pt x="15697" y="166803"/>
                  </a:lnTo>
                  <a:lnTo>
                    <a:pt x="15680" y="166679"/>
                  </a:lnTo>
                  <a:lnTo>
                    <a:pt x="15671" y="166556"/>
                  </a:lnTo>
                  <a:lnTo>
                    <a:pt x="15680" y="166439"/>
                  </a:lnTo>
                  <a:lnTo>
                    <a:pt x="15697" y="166316"/>
                  </a:lnTo>
                  <a:lnTo>
                    <a:pt x="15740" y="166207"/>
                  </a:lnTo>
                  <a:lnTo>
                    <a:pt x="15792" y="166098"/>
                  </a:lnTo>
                  <a:lnTo>
                    <a:pt x="15697" y="166004"/>
                  </a:lnTo>
                  <a:lnTo>
                    <a:pt x="15602" y="165909"/>
                  </a:lnTo>
                  <a:lnTo>
                    <a:pt x="15524" y="165807"/>
                  </a:lnTo>
                  <a:lnTo>
                    <a:pt x="15455" y="165706"/>
                  </a:lnTo>
                  <a:lnTo>
                    <a:pt x="15395" y="165590"/>
                  </a:lnTo>
                  <a:lnTo>
                    <a:pt x="15343" y="165466"/>
                  </a:lnTo>
                  <a:lnTo>
                    <a:pt x="15300" y="165335"/>
                  </a:lnTo>
                  <a:lnTo>
                    <a:pt x="15274" y="165197"/>
                  </a:lnTo>
                  <a:lnTo>
                    <a:pt x="15041" y="163468"/>
                  </a:lnTo>
                  <a:lnTo>
                    <a:pt x="14825" y="161740"/>
                  </a:lnTo>
                  <a:lnTo>
                    <a:pt x="14618" y="160011"/>
                  </a:lnTo>
                  <a:lnTo>
                    <a:pt x="14437" y="158275"/>
                  </a:lnTo>
                  <a:lnTo>
                    <a:pt x="14264" y="156546"/>
                  </a:lnTo>
                  <a:lnTo>
                    <a:pt x="14109" y="154810"/>
                  </a:lnTo>
                  <a:lnTo>
                    <a:pt x="13962" y="153067"/>
                  </a:lnTo>
                  <a:lnTo>
                    <a:pt x="13824" y="151330"/>
                  </a:lnTo>
                  <a:lnTo>
                    <a:pt x="13695" y="149594"/>
                  </a:lnTo>
                  <a:lnTo>
                    <a:pt x="13565" y="147858"/>
                  </a:lnTo>
                  <a:lnTo>
                    <a:pt x="13332" y="144379"/>
                  </a:lnTo>
                  <a:lnTo>
                    <a:pt x="13099" y="140899"/>
                  </a:lnTo>
                  <a:lnTo>
                    <a:pt x="12866" y="137427"/>
                  </a:lnTo>
                  <a:lnTo>
                    <a:pt x="12832" y="137050"/>
                  </a:lnTo>
                  <a:lnTo>
                    <a:pt x="12789" y="136643"/>
                  </a:lnTo>
                  <a:lnTo>
                    <a:pt x="12737" y="136229"/>
                  </a:lnTo>
                  <a:lnTo>
                    <a:pt x="12677" y="135793"/>
                  </a:lnTo>
                  <a:lnTo>
                    <a:pt x="12539" y="134885"/>
                  </a:lnTo>
                  <a:lnTo>
                    <a:pt x="12375" y="133919"/>
                  </a:lnTo>
                  <a:lnTo>
                    <a:pt x="12202" y="132924"/>
                  </a:lnTo>
                  <a:lnTo>
                    <a:pt x="12029" y="131892"/>
                  </a:lnTo>
                  <a:lnTo>
                    <a:pt x="11874" y="130839"/>
                  </a:lnTo>
                  <a:lnTo>
                    <a:pt x="11796" y="130309"/>
                  </a:lnTo>
                  <a:lnTo>
                    <a:pt x="11727" y="129786"/>
                  </a:lnTo>
                  <a:lnTo>
                    <a:pt x="11658" y="129255"/>
                  </a:lnTo>
                  <a:lnTo>
                    <a:pt x="11598" y="128725"/>
                  </a:lnTo>
                  <a:lnTo>
                    <a:pt x="11555" y="128195"/>
                  </a:lnTo>
                  <a:lnTo>
                    <a:pt x="11512" y="127679"/>
                  </a:lnTo>
                  <a:lnTo>
                    <a:pt x="11486" y="127163"/>
                  </a:lnTo>
                  <a:lnTo>
                    <a:pt x="11469" y="126648"/>
                  </a:lnTo>
                  <a:lnTo>
                    <a:pt x="11469" y="126146"/>
                  </a:lnTo>
                  <a:lnTo>
                    <a:pt x="11477" y="125652"/>
                  </a:lnTo>
                  <a:lnTo>
                    <a:pt x="11503" y="125173"/>
                  </a:lnTo>
                  <a:lnTo>
                    <a:pt x="11546" y="124701"/>
                  </a:lnTo>
                  <a:lnTo>
                    <a:pt x="11607" y="124236"/>
                  </a:lnTo>
                  <a:lnTo>
                    <a:pt x="11641" y="124011"/>
                  </a:lnTo>
                  <a:lnTo>
                    <a:pt x="11684" y="123793"/>
                  </a:lnTo>
                  <a:lnTo>
                    <a:pt x="11727" y="123575"/>
                  </a:lnTo>
                  <a:lnTo>
                    <a:pt x="11779" y="123364"/>
                  </a:lnTo>
                  <a:lnTo>
                    <a:pt x="11840" y="123154"/>
                  </a:lnTo>
                  <a:lnTo>
                    <a:pt x="11900" y="122950"/>
                  </a:lnTo>
                  <a:lnTo>
                    <a:pt x="11960" y="122747"/>
                  </a:lnTo>
                  <a:lnTo>
                    <a:pt x="12038" y="122551"/>
                  </a:lnTo>
                  <a:lnTo>
                    <a:pt x="12116" y="122362"/>
                  </a:lnTo>
                  <a:lnTo>
                    <a:pt x="12202" y="122173"/>
                  </a:lnTo>
                  <a:lnTo>
                    <a:pt x="12357" y="121868"/>
                  </a:lnTo>
                  <a:lnTo>
                    <a:pt x="12521" y="121577"/>
                  </a:lnTo>
                  <a:lnTo>
                    <a:pt x="12703" y="121301"/>
                  </a:lnTo>
                  <a:lnTo>
                    <a:pt x="12901" y="121033"/>
                  </a:lnTo>
                  <a:lnTo>
                    <a:pt x="13108" y="120778"/>
                  </a:lnTo>
                  <a:lnTo>
                    <a:pt x="13324" y="120539"/>
                  </a:lnTo>
                  <a:lnTo>
                    <a:pt x="13548" y="120313"/>
                  </a:lnTo>
                  <a:lnTo>
                    <a:pt x="13790" y="120095"/>
                  </a:lnTo>
                  <a:lnTo>
                    <a:pt x="14040" y="119892"/>
                  </a:lnTo>
                  <a:lnTo>
                    <a:pt x="14308" y="119703"/>
                  </a:lnTo>
                  <a:lnTo>
                    <a:pt x="14575" y="119522"/>
                  </a:lnTo>
                  <a:lnTo>
                    <a:pt x="14860" y="119355"/>
                  </a:lnTo>
                  <a:lnTo>
                    <a:pt x="15153" y="119195"/>
                  </a:lnTo>
                  <a:lnTo>
                    <a:pt x="15447" y="119042"/>
                  </a:lnTo>
                  <a:lnTo>
                    <a:pt x="15757" y="118904"/>
                  </a:lnTo>
                  <a:lnTo>
                    <a:pt x="16076" y="118773"/>
                  </a:lnTo>
                  <a:lnTo>
                    <a:pt x="16404" y="118657"/>
                  </a:lnTo>
                  <a:lnTo>
                    <a:pt x="16732" y="118548"/>
                  </a:lnTo>
                  <a:lnTo>
                    <a:pt x="17077" y="118447"/>
                  </a:lnTo>
                  <a:lnTo>
                    <a:pt x="17423" y="118352"/>
                  </a:lnTo>
                  <a:lnTo>
                    <a:pt x="17776" y="118265"/>
                  </a:lnTo>
                  <a:lnTo>
                    <a:pt x="18139" y="118192"/>
                  </a:lnTo>
                  <a:lnTo>
                    <a:pt x="18501" y="118120"/>
                  </a:lnTo>
                  <a:lnTo>
                    <a:pt x="18872" y="118062"/>
                  </a:lnTo>
                  <a:lnTo>
                    <a:pt x="19252" y="118003"/>
                  </a:lnTo>
                  <a:lnTo>
                    <a:pt x="19632" y="117960"/>
                  </a:lnTo>
                  <a:lnTo>
                    <a:pt x="20020" y="117916"/>
                  </a:lnTo>
                  <a:lnTo>
                    <a:pt x="20408" y="117887"/>
                  </a:lnTo>
                  <a:lnTo>
                    <a:pt x="20805" y="117858"/>
                  </a:lnTo>
                  <a:lnTo>
                    <a:pt x="21202" y="117836"/>
                  </a:lnTo>
                  <a:lnTo>
                    <a:pt x="21599" y="117815"/>
                  </a:lnTo>
                  <a:lnTo>
                    <a:pt x="22005" y="117807"/>
                  </a:lnTo>
                  <a:lnTo>
                    <a:pt x="22410" y="117800"/>
                  </a:lnTo>
                  <a:lnTo>
                    <a:pt x="22824" y="117793"/>
                  </a:lnTo>
                  <a:close/>
                  <a:moveTo>
                    <a:pt x="91356" y="1"/>
                  </a:moveTo>
                  <a:lnTo>
                    <a:pt x="90355" y="8"/>
                  </a:lnTo>
                  <a:lnTo>
                    <a:pt x="89345" y="23"/>
                  </a:lnTo>
                  <a:lnTo>
                    <a:pt x="88103" y="59"/>
                  </a:lnTo>
                  <a:lnTo>
                    <a:pt x="86860" y="103"/>
                  </a:lnTo>
                  <a:lnTo>
                    <a:pt x="85635" y="161"/>
                  </a:lnTo>
                  <a:lnTo>
                    <a:pt x="84418" y="219"/>
                  </a:lnTo>
                  <a:lnTo>
                    <a:pt x="83210" y="299"/>
                  </a:lnTo>
                  <a:lnTo>
                    <a:pt x="82019" y="379"/>
                  </a:lnTo>
                  <a:lnTo>
                    <a:pt x="80837" y="473"/>
                  </a:lnTo>
                  <a:lnTo>
                    <a:pt x="79664" y="575"/>
                  </a:lnTo>
                  <a:lnTo>
                    <a:pt x="78499" y="691"/>
                  </a:lnTo>
                  <a:lnTo>
                    <a:pt x="77351" y="807"/>
                  </a:lnTo>
                  <a:lnTo>
                    <a:pt x="76212" y="945"/>
                  </a:lnTo>
                  <a:lnTo>
                    <a:pt x="75082" y="1083"/>
                  </a:lnTo>
                  <a:lnTo>
                    <a:pt x="73968" y="1236"/>
                  </a:lnTo>
                  <a:lnTo>
                    <a:pt x="72855" y="1396"/>
                  </a:lnTo>
                  <a:lnTo>
                    <a:pt x="71759" y="1563"/>
                  </a:lnTo>
                  <a:lnTo>
                    <a:pt x="70672" y="1744"/>
                  </a:lnTo>
                  <a:lnTo>
                    <a:pt x="69602" y="1933"/>
                  </a:lnTo>
                  <a:lnTo>
                    <a:pt x="68532" y="2129"/>
                  </a:lnTo>
                  <a:lnTo>
                    <a:pt x="67479" y="2333"/>
                  </a:lnTo>
                  <a:lnTo>
                    <a:pt x="66435" y="2550"/>
                  </a:lnTo>
                  <a:lnTo>
                    <a:pt x="65400" y="2776"/>
                  </a:lnTo>
                  <a:lnTo>
                    <a:pt x="64373" y="3008"/>
                  </a:lnTo>
                  <a:lnTo>
                    <a:pt x="63363" y="3248"/>
                  </a:lnTo>
                  <a:lnTo>
                    <a:pt x="62362" y="3502"/>
                  </a:lnTo>
                  <a:lnTo>
                    <a:pt x="61370" y="3756"/>
                  </a:lnTo>
                  <a:lnTo>
                    <a:pt x="60386" y="4025"/>
                  </a:lnTo>
                  <a:lnTo>
                    <a:pt x="59411" y="4301"/>
                  </a:lnTo>
                  <a:lnTo>
                    <a:pt x="58445" y="4592"/>
                  </a:lnTo>
                  <a:lnTo>
                    <a:pt x="57496" y="4882"/>
                  </a:lnTo>
                  <a:lnTo>
                    <a:pt x="56555" y="5187"/>
                  </a:lnTo>
                  <a:lnTo>
                    <a:pt x="55615" y="5492"/>
                  </a:lnTo>
                  <a:lnTo>
                    <a:pt x="54691" y="5812"/>
                  </a:lnTo>
                  <a:lnTo>
                    <a:pt x="53777" y="6139"/>
                  </a:lnTo>
                  <a:lnTo>
                    <a:pt x="52879" y="6473"/>
                  </a:lnTo>
                  <a:lnTo>
                    <a:pt x="51982" y="6822"/>
                  </a:lnTo>
                  <a:lnTo>
                    <a:pt x="51093" y="7170"/>
                  </a:lnTo>
                  <a:lnTo>
                    <a:pt x="50221" y="7526"/>
                  </a:lnTo>
                  <a:lnTo>
                    <a:pt x="49358" y="7897"/>
                  </a:lnTo>
                  <a:lnTo>
                    <a:pt x="48496" y="8274"/>
                  </a:lnTo>
                  <a:lnTo>
                    <a:pt x="47650" y="8659"/>
                  </a:lnTo>
                  <a:lnTo>
                    <a:pt x="46813" y="9044"/>
                  </a:lnTo>
                  <a:lnTo>
                    <a:pt x="45985" y="9444"/>
                  </a:lnTo>
                  <a:lnTo>
                    <a:pt x="45165" y="9851"/>
                  </a:lnTo>
                  <a:lnTo>
                    <a:pt x="44362" y="10265"/>
                  </a:lnTo>
                  <a:lnTo>
                    <a:pt x="43560" y="10686"/>
                  </a:lnTo>
                  <a:lnTo>
                    <a:pt x="42766" y="11115"/>
                  </a:lnTo>
                  <a:lnTo>
                    <a:pt x="41981" y="11551"/>
                  </a:lnTo>
                  <a:lnTo>
                    <a:pt x="41213" y="12001"/>
                  </a:lnTo>
                  <a:lnTo>
                    <a:pt x="40445" y="12451"/>
                  </a:lnTo>
                  <a:lnTo>
                    <a:pt x="39694" y="12909"/>
                  </a:lnTo>
                  <a:lnTo>
                    <a:pt x="38943" y="13374"/>
                  </a:lnTo>
                  <a:lnTo>
                    <a:pt x="38210" y="13846"/>
                  </a:lnTo>
                  <a:lnTo>
                    <a:pt x="37476" y="14325"/>
                  </a:lnTo>
                  <a:lnTo>
                    <a:pt x="36760" y="14812"/>
                  </a:lnTo>
                  <a:lnTo>
                    <a:pt x="36053" y="15306"/>
                  </a:lnTo>
                  <a:lnTo>
                    <a:pt x="35345" y="15807"/>
                  </a:lnTo>
                  <a:lnTo>
                    <a:pt x="34655" y="16316"/>
                  </a:lnTo>
                  <a:lnTo>
                    <a:pt x="33964" y="16831"/>
                  </a:lnTo>
                  <a:lnTo>
                    <a:pt x="33291" y="17354"/>
                  </a:lnTo>
                  <a:lnTo>
                    <a:pt x="32618" y="17877"/>
                  </a:lnTo>
                  <a:lnTo>
                    <a:pt x="31962" y="18415"/>
                  </a:lnTo>
                  <a:lnTo>
                    <a:pt x="31307" y="18952"/>
                  </a:lnTo>
                  <a:lnTo>
                    <a:pt x="30668" y="19505"/>
                  </a:lnTo>
                  <a:lnTo>
                    <a:pt x="30030" y="20057"/>
                  </a:lnTo>
                  <a:lnTo>
                    <a:pt x="29408" y="20616"/>
                  </a:lnTo>
                  <a:lnTo>
                    <a:pt x="28787" y="21182"/>
                  </a:lnTo>
                  <a:lnTo>
                    <a:pt x="28174" y="21756"/>
                  </a:lnTo>
                  <a:lnTo>
                    <a:pt x="27579" y="22337"/>
                  </a:lnTo>
                  <a:lnTo>
                    <a:pt x="26984" y="22926"/>
                  </a:lnTo>
                  <a:lnTo>
                    <a:pt x="26397" y="23514"/>
                  </a:lnTo>
                  <a:lnTo>
                    <a:pt x="25819" y="24110"/>
                  </a:lnTo>
                  <a:lnTo>
                    <a:pt x="25249" y="24713"/>
                  </a:lnTo>
                  <a:lnTo>
                    <a:pt x="24688" y="25323"/>
                  </a:lnTo>
                  <a:lnTo>
                    <a:pt x="24127" y="25940"/>
                  </a:lnTo>
                  <a:lnTo>
                    <a:pt x="23584" y="26565"/>
                  </a:lnTo>
                  <a:lnTo>
                    <a:pt x="23049" y="27190"/>
                  </a:lnTo>
                  <a:lnTo>
                    <a:pt x="22514" y="27822"/>
                  </a:lnTo>
                  <a:lnTo>
                    <a:pt x="21987" y="28461"/>
                  </a:lnTo>
                  <a:lnTo>
                    <a:pt x="21470" y="29107"/>
                  </a:lnTo>
                  <a:lnTo>
                    <a:pt x="20969" y="29754"/>
                  </a:lnTo>
                  <a:lnTo>
                    <a:pt x="20460" y="30408"/>
                  </a:lnTo>
                  <a:lnTo>
                    <a:pt x="19968" y="31069"/>
                  </a:lnTo>
                  <a:lnTo>
                    <a:pt x="19485" y="31737"/>
                  </a:lnTo>
                  <a:lnTo>
                    <a:pt x="19002" y="32405"/>
                  </a:lnTo>
                  <a:lnTo>
                    <a:pt x="18536" y="33081"/>
                  </a:lnTo>
                  <a:lnTo>
                    <a:pt x="18070" y="33764"/>
                  </a:lnTo>
                  <a:lnTo>
                    <a:pt x="17612" y="34446"/>
                  </a:lnTo>
                  <a:lnTo>
                    <a:pt x="17164" y="35144"/>
                  </a:lnTo>
                  <a:lnTo>
                    <a:pt x="16715" y="35841"/>
                  </a:lnTo>
                  <a:lnTo>
                    <a:pt x="16284" y="36538"/>
                  </a:lnTo>
                  <a:lnTo>
                    <a:pt x="15852" y="37243"/>
                  </a:lnTo>
                  <a:lnTo>
                    <a:pt x="15429" y="37955"/>
                  </a:lnTo>
                  <a:lnTo>
                    <a:pt x="15015" y="38674"/>
                  </a:lnTo>
                  <a:lnTo>
                    <a:pt x="14610" y="39393"/>
                  </a:lnTo>
                  <a:lnTo>
                    <a:pt x="14204" y="40120"/>
                  </a:lnTo>
                  <a:lnTo>
                    <a:pt x="13816" y="40846"/>
                  </a:lnTo>
                  <a:lnTo>
                    <a:pt x="13427" y="41580"/>
                  </a:lnTo>
                  <a:lnTo>
                    <a:pt x="13048" y="42321"/>
                  </a:lnTo>
                  <a:lnTo>
                    <a:pt x="12668" y="43061"/>
                  </a:lnTo>
                  <a:lnTo>
                    <a:pt x="12306" y="43810"/>
                  </a:lnTo>
                  <a:lnTo>
                    <a:pt x="11943" y="44565"/>
                  </a:lnTo>
                  <a:lnTo>
                    <a:pt x="11589" y="45321"/>
                  </a:lnTo>
                  <a:lnTo>
                    <a:pt x="11236" y="46083"/>
                  </a:lnTo>
                  <a:lnTo>
                    <a:pt x="10899" y="46846"/>
                  </a:lnTo>
                  <a:lnTo>
                    <a:pt x="10563" y="47616"/>
                  </a:lnTo>
                  <a:lnTo>
                    <a:pt x="10226" y="48386"/>
                  </a:lnTo>
                  <a:lnTo>
                    <a:pt x="9907" y="49163"/>
                  </a:lnTo>
                  <a:lnTo>
                    <a:pt x="9587" y="49940"/>
                  </a:lnTo>
                  <a:lnTo>
                    <a:pt x="9277" y="50725"/>
                  </a:lnTo>
                  <a:lnTo>
                    <a:pt x="8975" y="51517"/>
                  </a:lnTo>
                  <a:lnTo>
                    <a:pt x="8673" y="52308"/>
                  </a:lnTo>
                  <a:lnTo>
                    <a:pt x="8379" y="53100"/>
                  </a:lnTo>
                  <a:lnTo>
                    <a:pt x="8095" y="53899"/>
                  </a:lnTo>
                  <a:lnTo>
                    <a:pt x="7819" y="54706"/>
                  </a:lnTo>
                  <a:lnTo>
                    <a:pt x="7542" y="55512"/>
                  </a:lnTo>
                  <a:lnTo>
                    <a:pt x="7275" y="56318"/>
                  </a:lnTo>
                  <a:lnTo>
                    <a:pt x="7007" y="57132"/>
                  </a:lnTo>
                  <a:lnTo>
                    <a:pt x="6749" y="57953"/>
                  </a:lnTo>
                  <a:lnTo>
                    <a:pt x="6498" y="58766"/>
                  </a:lnTo>
                  <a:lnTo>
                    <a:pt x="6257" y="59594"/>
                  </a:lnTo>
                  <a:lnTo>
                    <a:pt x="6015" y="60415"/>
                  </a:lnTo>
                  <a:lnTo>
                    <a:pt x="5782" y="61243"/>
                  </a:lnTo>
                  <a:lnTo>
                    <a:pt x="5549" y="62078"/>
                  </a:lnTo>
                  <a:lnTo>
                    <a:pt x="5325" y="62914"/>
                  </a:lnTo>
                  <a:lnTo>
                    <a:pt x="5109" y="63749"/>
                  </a:lnTo>
                  <a:lnTo>
                    <a:pt x="4893" y="64592"/>
                  </a:lnTo>
                  <a:lnTo>
                    <a:pt x="4686" y="65434"/>
                  </a:lnTo>
                  <a:lnTo>
                    <a:pt x="4479" y="66277"/>
                  </a:lnTo>
                  <a:lnTo>
                    <a:pt x="4281" y="67127"/>
                  </a:lnTo>
                  <a:lnTo>
                    <a:pt x="4091" y="67977"/>
                  </a:lnTo>
                  <a:lnTo>
                    <a:pt x="3901" y="68834"/>
                  </a:lnTo>
                  <a:lnTo>
                    <a:pt x="3720" y="69691"/>
                  </a:lnTo>
                  <a:lnTo>
                    <a:pt x="3547" y="70548"/>
                  </a:lnTo>
                  <a:lnTo>
                    <a:pt x="3375" y="71405"/>
                  </a:lnTo>
                  <a:lnTo>
                    <a:pt x="3202" y="72270"/>
                  </a:lnTo>
                  <a:lnTo>
                    <a:pt x="3047" y="73141"/>
                  </a:lnTo>
                  <a:lnTo>
                    <a:pt x="2736" y="74878"/>
                  </a:lnTo>
                  <a:lnTo>
                    <a:pt x="2443" y="76621"/>
                  </a:lnTo>
                  <a:lnTo>
                    <a:pt x="2167" y="78379"/>
                  </a:lnTo>
                  <a:lnTo>
                    <a:pt x="1916" y="80137"/>
                  </a:lnTo>
                  <a:lnTo>
                    <a:pt x="1675" y="81909"/>
                  </a:lnTo>
                  <a:lnTo>
                    <a:pt x="1459" y="83681"/>
                  </a:lnTo>
                  <a:lnTo>
                    <a:pt x="1252" y="85461"/>
                  </a:lnTo>
                  <a:lnTo>
                    <a:pt x="1071" y="87248"/>
                  </a:lnTo>
                  <a:lnTo>
                    <a:pt x="898" y="89042"/>
                  </a:lnTo>
                  <a:lnTo>
                    <a:pt x="743" y="90836"/>
                  </a:lnTo>
                  <a:lnTo>
                    <a:pt x="605" y="92638"/>
                  </a:lnTo>
                  <a:lnTo>
                    <a:pt x="484" y="94439"/>
                  </a:lnTo>
                  <a:lnTo>
                    <a:pt x="380" y="96248"/>
                  </a:lnTo>
                  <a:lnTo>
                    <a:pt x="285" y="98057"/>
                  </a:lnTo>
                  <a:lnTo>
                    <a:pt x="208" y="99873"/>
                  </a:lnTo>
                  <a:lnTo>
                    <a:pt x="139" y="101681"/>
                  </a:lnTo>
                  <a:lnTo>
                    <a:pt x="87" y="103497"/>
                  </a:lnTo>
                  <a:lnTo>
                    <a:pt x="44" y="105313"/>
                  </a:lnTo>
                  <a:lnTo>
                    <a:pt x="18" y="107129"/>
                  </a:lnTo>
                  <a:lnTo>
                    <a:pt x="1" y="108945"/>
                  </a:lnTo>
                  <a:lnTo>
                    <a:pt x="1" y="110761"/>
                  </a:lnTo>
                  <a:lnTo>
                    <a:pt x="9" y="112577"/>
                  </a:lnTo>
                  <a:lnTo>
                    <a:pt x="27" y="114393"/>
                  </a:lnTo>
                  <a:lnTo>
                    <a:pt x="52" y="116202"/>
                  </a:lnTo>
                  <a:lnTo>
                    <a:pt x="96" y="118011"/>
                  </a:lnTo>
                  <a:lnTo>
                    <a:pt x="147" y="119819"/>
                  </a:lnTo>
                  <a:lnTo>
                    <a:pt x="208" y="121621"/>
                  </a:lnTo>
                  <a:lnTo>
                    <a:pt x="277" y="123422"/>
                  </a:lnTo>
                  <a:lnTo>
                    <a:pt x="346" y="125217"/>
                  </a:lnTo>
                  <a:lnTo>
                    <a:pt x="432" y="127011"/>
                  </a:lnTo>
                  <a:lnTo>
                    <a:pt x="527" y="128798"/>
                  </a:lnTo>
                  <a:lnTo>
                    <a:pt x="631" y="130577"/>
                  </a:lnTo>
                  <a:lnTo>
                    <a:pt x="734" y="132350"/>
                  </a:lnTo>
                  <a:lnTo>
                    <a:pt x="855" y="134115"/>
                  </a:lnTo>
                  <a:lnTo>
                    <a:pt x="976" y="135873"/>
                  </a:lnTo>
                  <a:lnTo>
                    <a:pt x="1097" y="137631"/>
                  </a:lnTo>
                  <a:lnTo>
                    <a:pt x="1235" y="139374"/>
                  </a:lnTo>
                  <a:lnTo>
                    <a:pt x="1373" y="141110"/>
                  </a:lnTo>
                  <a:lnTo>
                    <a:pt x="1511" y="142832"/>
                  </a:lnTo>
                  <a:lnTo>
                    <a:pt x="1657" y="144553"/>
                  </a:lnTo>
                  <a:lnTo>
                    <a:pt x="1968" y="147960"/>
                  </a:lnTo>
                  <a:lnTo>
                    <a:pt x="2287" y="151323"/>
                  </a:lnTo>
                  <a:lnTo>
                    <a:pt x="2624" y="154636"/>
                  </a:lnTo>
                  <a:lnTo>
                    <a:pt x="2960" y="157904"/>
                  </a:lnTo>
                  <a:lnTo>
                    <a:pt x="3306" y="161115"/>
                  </a:lnTo>
                  <a:lnTo>
                    <a:pt x="3651" y="164267"/>
                  </a:lnTo>
                  <a:lnTo>
                    <a:pt x="4332" y="170384"/>
                  </a:lnTo>
                  <a:lnTo>
                    <a:pt x="4980" y="176224"/>
                  </a:lnTo>
                  <a:lnTo>
                    <a:pt x="10269" y="176536"/>
                  </a:lnTo>
                  <a:lnTo>
                    <a:pt x="15550" y="176827"/>
                  </a:lnTo>
                  <a:lnTo>
                    <a:pt x="18191" y="176972"/>
                  </a:lnTo>
                  <a:lnTo>
                    <a:pt x="20831" y="177103"/>
                  </a:lnTo>
                  <a:lnTo>
                    <a:pt x="23472" y="177241"/>
                  </a:lnTo>
                  <a:lnTo>
                    <a:pt x="26112" y="177364"/>
                  </a:lnTo>
                  <a:lnTo>
                    <a:pt x="28744" y="177488"/>
                  </a:lnTo>
                  <a:lnTo>
                    <a:pt x="31384" y="177604"/>
                  </a:lnTo>
                  <a:lnTo>
                    <a:pt x="34016" y="177720"/>
                  </a:lnTo>
                  <a:lnTo>
                    <a:pt x="36657" y="177829"/>
                  </a:lnTo>
                  <a:lnTo>
                    <a:pt x="39288" y="177931"/>
                  </a:lnTo>
                  <a:lnTo>
                    <a:pt x="41929" y="178033"/>
                  </a:lnTo>
                  <a:lnTo>
                    <a:pt x="44561" y="178127"/>
                  </a:lnTo>
                  <a:lnTo>
                    <a:pt x="47193" y="178214"/>
                  </a:lnTo>
                  <a:lnTo>
                    <a:pt x="49824" y="178301"/>
                  </a:lnTo>
                  <a:lnTo>
                    <a:pt x="52456" y="178374"/>
                  </a:lnTo>
                  <a:lnTo>
                    <a:pt x="55088" y="178447"/>
                  </a:lnTo>
                  <a:lnTo>
                    <a:pt x="57720" y="178519"/>
                  </a:lnTo>
                  <a:lnTo>
                    <a:pt x="60352" y="178577"/>
                  </a:lnTo>
                  <a:lnTo>
                    <a:pt x="62984" y="178636"/>
                  </a:lnTo>
                  <a:lnTo>
                    <a:pt x="65616" y="178686"/>
                  </a:lnTo>
                  <a:lnTo>
                    <a:pt x="68247" y="178737"/>
                  </a:lnTo>
                  <a:lnTo>
                    <a:pt x="70879" y="178774"/>
                  </a:lnTo>
                  <a:lnTo>
                    <a:pt x="73511" y="178810"/>
                  </a:lnTo>
                  <a:lnTo>
                    <a:pt x="76134" y="178839"/>
                  </a:lnTo>
                  <a:lnTo>
                    <a:pt x="78766" y="178861"/>
                  </a:lnTo>
                  <a:lnTo>
                    <a:pt x="81398" y="178875"/>
                  </a:lnTo>
                  <a:lnTo>
                    <a:pt x="84021" y="178890"/>
                  </a:lnTo>
                  <a:lnTo>
                    <a:pt x="89285" y="178890"/>
                  </a:lnTo>
                  <a:lnTo>
                    <a:pt x="91908" y="178883"/>
                  </a:lnTo>
                  <a:lnTo>
                    <a:pt x="94540" y="178868"/>
                  </a:lnTo>
                  <a:lnTo>
                    <a:pt x="97163" y="178853"/>
                  </a:lnTo>
                  <a:lnTo>
                    <a:pt x="99795" y="178824"/>
                  </a:lnTo>
                  <a:lnTo>
                    <a:pt x="102418" y="178788"/>
                  </a:lnTo>
                  <a:lnTo>
                    <a:pt x="105050" y="178752"/>
                  </a:lnTo>
                  <a:lnTo>
                    <a:pt x="107682" y="178701"/>
                  </a:lnTo>
                  <a:lnTo>
                    <a:pt x="110305" y="178650"/>
                  </a:lnTo>
                  <a:lnTo>
                    <a:pt x="112937" y="178592"/>
                  </a:lnTo>
                  <a:lnTo>
                    <a:pt x="115560" y="178527"/>
                  </a:lnTo>
                  <a:lnTo>
                    <a:pt x="118192" y="178454"/>
                  </a:lnTo>
                  <a:lnTo>
                    <a:pt x="120815" y="178374"/>
                  </a:lnTo>
                  <a:lnTo>
                    <a:pt x="123447" y="178287"/>
                  </a:lnTo>
                  <a:lnTo>
                    <a:pt x="126079" y="178185"/>
                  </a:lnTo>
                  <a:lnTo>
                    <a:pt x="128702" y="178083"/>
                  </a:lnTo>
                  <a:lnTo>
                    <a:pt x="131334" y="177975"/>
                  </a:lnTo>
                  <a:lnTo>
                    <a:pt x="133966" y="177858"/>
                  </a:lnTo>
                  <a:lnTo>
                    <a:pt x="136589" y="177735"/>
                  </a:lnTo>
                  <a:lnTo>
                    <a:pt x="139221" y="177604"/>
                  </a:lnTo>
                  <a:lnTo>
                    <a:pt x="141853" y="177466"/>
                  </a:lnTo>
                  <a:lnTo>
                    <a:pt x="144485" y="177321"/>
                  </a:lnTo>
                  <a:lnTo>
                    <a:pt x="147116" y="177168"/>
                  </a:lnTo>
                  <a:lnTo>
                    <a:pt x="149748" y="177008"/>
                  </a:lnTo>
                  <a:lnTo>
                    <a:pt x="152380" y="176841"/>
                  </a:lnTo>
                  <a:lnTo>
                    <a:pt x="155012" y="176660"/>
                  </a:lnTo>
                  <a:lnTo>
                    <a:pt x="157644" y="176478"/>
                  </a:lnTo>
                  <a:lnTo>
                    <a:pt x="160276" y="176282"/>
                  </a:lnTo>
                  <a:lnTo>
                    <a:pt x="162907" y="176079"/>
                  </a:lnTo>
                  <a:lnTo>
                    <a:pt x="165539" y="175875"/>
                  </a:lnTo>
                  <a:lnTo>
                    <a:pt x="168171" y="175657"/>
                  </a:lnTo>
                  <a:lnTo>
                    <a:pt x="170812" y="175432"/>
                  </a:lnTo>
                  <a:lnTo>
                    <a:pt x="173443" y="175200"/>
                  </a:lnTo>
                  <a:lnTo>
                    <a:pt x="173676" y="175091"/>
                  </a:lnTo>
                  <a:lnTo>
                    <a:pt x="173789" y="175040"/>
                  </a:lnTo>
                  <a:lnTo>
                    <a:pt x="173909" y="174996"/>
                  </a:lnTo>
                  <a:lnTo>
                    <a:pt x="174039" y="174960"/>
                  </a:lnTo>
                  <a:lnTo>
                    <a:pt x="174168" y="174924"/>
                  </a:lnTo>
                  <a:lnTo>
                    <a:pt x="174306" y="174902"/>
                  </a:lnTo>
                  <a:lnTo>
                    <a:pt x="174453" y="174887"/>
                  </a:lnTo>
                  <a:lnTo>
                    <a:pt x="176791" y="174815"/>
                  </a:lnTo>
                  <a:lnTo>
                    <a:pt x="176895" y="174764"/>
                  </a:lnTo>
                  <a:lnTo>
                    <a:pt x="177007" y="174713"/>
                  </a:lnTo>
                  <a:lnTo>
                    <a:pt x="177119" y="174677"/>
                  </a:lnTo>
                  <a:lnTo>
                    <a:pt x="177232" y="174640"/>
                  </a:lnTo>
                  <a:lnTo>
                    <a:pt x="177344" y="174611"/>
                  </a:lnTo>
                  <a:lnTo>
                    <a:pt x="177456" y="174590"/>
                  </a:lnTo>
                  <a:lnTo>
                    <a:pt x="177577" y="174568"/>
                  </a:lnTo>
                  <a:lnTo>
                    <a:pt x="177698" y="174560"/>
                  </a:lnTo>
                  <a:lnTo>
                    <a:pt x="177827" y="174553"/>
                  </a:lnTo>
                  <a:lnTo>
                    <a:pt x="177948" y="174553"/>
                  </a:lnTo>
                  <a:lnTo>
                    <a:pt x="178077" y="174560"/>
                  </a:lnTo>
                  <a:lnTo>
                    <a:pt x="178207" y="174575"/>
                  </a:lnTo>
                  <a:lnTo>
                    <a:pt x="178336" y="174597"/>
                  </a:lnTo>
                  <a:lnTo>
                    <a:pt x="178474" y="174626"/>
                  </a:lnTo>
                  <a:lnTo>
                    <a:pt x="178604" y="174662"/>
                  </a:lnTo>
                  <a:lnTo>
                    <a:pt x="178742" y="174706"/>
                  </a:lnTo>
                  <a:lnTo>
                    <a:pt x="178793" y="174713"/>
                  </a:lnTo>
                  <a:lnTo>
                    <a:pt x="178837" y="174720"/>
                  </a:lnTo>
                  <a:lnTo>
                    <a:pt x="178880" y="174728"/>
                  </a:lnTo>
                  <a:lnTo>
                    <a:pt x="178923" y="174735"/>
                  </a:lnTo>
                  <a:lnTo>
                    <a:pt x="178819" y="174677"/>
                  </a:lnTo>
                  <a:lnTo>
                    <a:pt x="178707" y="174611"/>
                  </a:lnTo>
                  <a:lnTo>
                    <a:pt x="178604" y="174539"/>
                  </a:lnTo>
                  <a:lnTo>
                    <a:pt x="178500" y="174459"/>
                  </a:lnTo>
                  <a:lnTo>
                    <a:pt x="178405" y="174372"/>
                  </a:lnTo>
                  <a:lnTo>
                    <a:pt x="178310" y="174270"/>
                  </a:lnTo>
                  <a:lnTo>
                    <a:pt x="178215" y="174168"/>
                  </a:lnTo>
                  <a:lnTo>
                    <a:pt x="178129" y="174059"/>
                  </a:lnTo>
                  <a:lnTo>
                    <a:pt x="178043" y="173950"/>
                  </a:lnTo>
                  <a:lnTo>
                    <a:pt x="177956" y="173827"/>
                  </a:lnTo>
                  <a:lnTo>
                    <a:pt x="177870" y="173696"/>
                  </a:lnTo>
                  <a:lnTo>
                    <a:pt x="177792" y="173558"/>
                  </a:lnTo>
                  <a:lnTo>
                    <a:pt x="177715" y="173420"/>
                  </a:lnTo>
                  <a:lnTo>
                    <a:pt x="177637" y="173275"/>
                  </a:lnTo>
                  <a:lnTo>
                    <a:pt x="177499" y="172962"/>
                  </a:lnTo>
                  <a:lnTo>
                    <a:pt x="177361" y="172621"/>
                  </a:lnTo>
                  <a:lnTo>
                    <a:pt x="177240" y="172265"/>
                  </a:lnTo>
                  <a:lnTo>
                    <a:pt x="177128" y="171887"/>
                  </a:lnTo>
                  <a:lnTo>
                    <a:pt x="177024" y="171481"/>
                  </a:lnTo>
                  <a:lnTo>
                    <a:pt x="176921" y="171067"/>
                  </a:lnTo>
                  <a:lnTo>
                    <a:pt x="176835" y="170623"/>
                  </a:lnTo>
                  <a:lnTo>
                    <a:pt x="176757" y="170166"/>
                  </a:lnTo>
                  <a:lnTo>
                    <a:pt x="176688" y="169694"/>
                  </a:lnTo>
                  <a:lnTo>
                    <a:pt x="176619" y="169207"/>
                  </a:lnTo>
                  <a:lnTo>
                    <a:pt x="176558" y="168698"/>
                  </a:lnTo>
                  <a:lnTo>
                    <a:pt x="176515" y="168183"/>
                  </a:lnTo>
                  <a:lnTo>
                    <a:pt x="176472" y="167652"/>
                  </a:lnTo>
                  <a:lnTo>
                    <a:pt x="176429" y="167108"/>
                  </a:lnTo>
                  <a:lnTo>
                    <a:pt x="176403" y="166556"/>
                  </a:lnTo>
                  <a:lnTo>
                    <a:pt x="176377" y="165989"/>
                  </a:lnTo>
                  <a:lnTo>
                    <a:pt x="176360" y="165415"/>
                  </a:lnTo>
                  <a:lnTo>
                    <a:pt x="176343" y="164827"/>
                  </a:lnTo>
                  <a:lnTo>
                    <a:pt x="176334" y="164238"/>
                  </a:lnTo>
                  <a:lnTo>
                    <a:pt x="176334" y="163040"/>
                  </a:lnTo>
                  <a:lnTo>
                    <a:pt x="176351" y="161820"/>
                  </a:lnTo>
                  <a:lnTo>
                    <a:pt x="176386" y="160585"/>
                  </a:lnTo>
                  <a:lnTo>
                    <a:pt x="176438" y="159350"/>
                  </a:lnTo>
                  <a:lnTo>
                    <a:pt x="176489" y="158115"/>
                  </a:lnTo>
                  <a:lnTo>
                    <a:pt x="176567" y="156887"/>
                  </a:lnTo>
                  <a:lnTo>
                    <a:pt x="176636" y="155682"/>
                  </a:lnTo>
                  <a:lnTo>
                    <a:pt x="176722" y="154497"/>
                  </a:lnTo>
                  <a:lnTo>
                    <a:pt x="176809" y="153350"/>
                  </a:lnTo>
                  <a:lnTo>
                    <a:pt x="176990" y="151171"/>
                  </a:lnTo>
                  <a:lnTo>
                    <a:pt x="177154" y="149217"/>
                  </a:lnTo>
                  <a:lnTo>
                    <a:pt x="177292" y="147531"/>
                  </a:lnTo>
                  <a:lnTo>
                    <a:pt x="177352" y="146812"/>
                  </a:lnTo>
                  <a:lnTo>
                    <a:pt x="177396" y="146180"/>
                  </a:lnTo>
                  <a:lnTo>
                    <a:pt x="177421" y="145650"/>
                  </a:lnTo>
                  <a:lnTo>
                    <a:pt x="177430" y="145221"/>
                  </a:lnTo>
                  <a:lnTo>
                    <a:pt x="177525" y="134711"/>
                  </a:lnTo>
                  <a:lnTo>
                    <a:pt x="177318" y="134674"/>
                  </a:lnTo>
                  <a:lnTo>
                    <a:pt x="177128" y="134623"/>
                  </a:lnTo>
                  <a:lnTo>
                    <a:pt x="176955" y="134558"/>
                  </a:lnTo>
                  <a:lnTo>
                    <a:pt x="176800" y="134485"/>
                  </a:lnTo>
                  <a:lnTo>
                    <a:pt x="176653" y="134405"/>
                  </a:lnTo>
                  <a:lnTo>
                    <a:pt x="176524" y="134311"/>
                  </a:lnTo>
                  <a:lnTo>
                    <a:pt x="176412" y="134217"/>
                  </a:lnTo>
                  <a:lnTo>
                    <a:pt x="176308" y="134108"/>
                  </a:lnTo>
                  <a:lnTo>
                    <a:pt x="176222" y="133999"/>
                  </a:lnTo>
                  <a:lnTo>
                    <a:pt x="176153" y="133882"/>
                  </a:lnTo>
                  <a:lnTo>
                    <a:pt x="176093" y="133759"/>
                  </a:lnTo>
                  <a:lnTo>
                    <a:pt x="176049" y="133628"/>
                  </a:lnTo>
                  <a:lnTo>
                    <a:pt x="176015" y="133497"/>
                  </a:lnTo>
                  <a:lnTo>
                    <a:pt x="175998" y="133367"/>
                  </a:lnTo>
                  <a:lnTo>
                    <a:pt x="175989" y="133229"/>
                  </a:lnTo>
                  <a:lnTo>
                    <a:pt x="175998" y="133091"/>
                  </a:lnTo>
                  <a:lnTo>
                    <a:pt x="176015" y="132953"/>
                  </a:lnTo>
                  <a:lnTo>
                    <a:pt x="176049" y="132815"/>
                  </a:lnTo>
                  <a:lnTo>
                    <a:pt x="176084" y="132684"/>
                  </a:lnTo>
                  <a:lnTo>
                    <a:pt x="176144" y="132546"/>
                  </a:lnTo>
                  <a:lnTo>
                    <a:pt x="176205" y="132415"/>
                  </a:lnTo>
                  <a:lnTo>
                    <a:pt x="176282" y="132284"/>
                  </a:lnTo>
                  <a:lnTo>
                    <a:pt x="176360" y="132154"/>
                  </a:lnTo>
                  <a:lnTo>
                    <a:pt x="176455" y="132030"/>
                  </a:lnTo>
                  <a:lnTo>
                    <a:pt x="176567" y="131914"/>
                  </a:lnTo>
                  <a:lnTo>
                    <a:pt x="176679" y="131805"/>
                  </a:lnTo>
                  <a:lnTo>
                    <a:pt x="176800" y="131703"/>
                  </a:lnTo>
                  <a:lnTo>
                    <a:pt x="176938" y="131602"/>
                  </a:lnTo>
                  <a:lnTo>
                    <a:pt x="177076" y="131514"/>
                  </a:lnTo>
                  <a:lnTo>
                    <a:pt x="177232" y="131435"/>
                  </a:lnTo>
                  <a:lnTo>
                    <a:pt x="177387" y="131362"/>
                  </a:lnTo>
                  <a:lnTo>
                    <a:pt x="177559" y="131304"/>
                  </a:lnTo>
                  <a:lnTo>
                    <a:pt x="177603" y="123132"/>
                  </a:lnTo>
                  <a:lnTo>
                    <a:pt x="177637" y="119049"/>
                  </a:lnTo>
                  <a:lnTo>
                    <a:pt x="177680" y="114967"/>
                  </a:lnTo>
                  <a:lnTo>
                    <a:pt x="177715" y="111611"/>
                  </a:lnTo>
                  <a:lnTo>
                    <a:pt x="177767" y="108248"/>
                  </a:lnTo>
                  <a:lnTo>
                    <a:pt x="177818" y="104878"/>
                  </a:lnTo>
                  <a:lnTo>
                    <a:pt x="177861" y="101500"/>
                  </a:lnTo>
                  <a:lnTo>
                    <a:pt x="177879" y="99815"/>
                  </a:lnTo>
                  <a:lnTo>
                    <a:pt x="177887" y="98129"/>
                  </a:lnTo>
                  <a:lnTo>
                    <a:pt x="177896" y="96437"/>
                  </a:lnTo>
                  <a:lnTo>
                    <a:pt x="177896" y="94752"/>
                  </a:lnTo>
                  <a:lnTo>
                    <a:pt x="177879" y="93066"/>
                  </a:lnTo>
                  <a:lnTo>
                    <a:pt x="177861" y="91374"/>
                  </a:lnTo>
                  <a:lnTo>
                    <a:pt x="177836" y="89689"/>
                  </a:lnTo>
                  <a:lnTo>
                    <a:pt x="177792" y="88003"/>
                  </a:lnTo>
                  <a:lnTo>
                    <a:pt x="177741" y="86318"/>
                  </a:lnTo>
                  <a:lnTo>
                    <a:pt x="177672" y="84633"/>
                  </a:lnTo>
                  <a:lnTo>
                    <a:pt x="177594" y="82948"/>
                  </a:lnTo>
                  <a:lnTo>
                    <a:pt x="177490" y="81262"/>
                  </a:lnTo>
                  <a:lnTo>
                    <a:pt x="177378" y="79585"/>
                  </a:lnTo>
                  <a:lnTo>
                    <a:pt x="177249" y="77907"/>
                  </a:lnTo>
                  <a:lnTo>
                    <a:pt x="177102" y="76229"/>
                  </a:lnTo>
                  <a:lnTo>
                    <a:pt x="176930" y="74551"/>
                  </a:lnTo>
                  <a:lnTo>
                    <a:pt x="176843" y="73715"/>
                  </a:lnTo>
                  <a:lnTo>
                    <a:pt x="176740" y="72873"/>
                  </a:lnTo>
                  <a:lnTo>
                    <a:pt x="176636" y="72037"/>
                  </a:lnTo>
                  <a:lnTo>
                    <a:pt x="176533" y="71202"/>
                  </a:lnTo>
                  <a:lnTo>
                    <a:pt x="176420" y="70367"/>
                  </a:lnTo>
                  <a:lnTo>
                    <a:pt x="176300" y="69531"/>
                  </a:lnTo>
                  <a:lnTo>
                    <a:pt x="176170" y="68703"/>
                  </a:lnTo>
                  <a:lnTo>
                    <a:pt x="176041" y="67868"/>
                  </a:lnTo>
                  <a:lnTo>
                    <a:pt x="175903" y="67032"/>
                  </a:lnTo>
                  <a:lnTo>
                    <a:pt x="175756" y="66204"/>
                  </a:lnTo>
                  <a:lnTo>
                    <a:pt x="175609" y="65369"/>
                  </a:lnTo>
                  <a:lnTo>
                    <a:pt x="175454" y="64541"/>
                  </a:lnTo>
                  <a:lnTo>
                    <a:pt x="175290" y="63713"/>
                  </a:lnTo>
                  <a:lnTo>
                    <a:pt x="175117" y="62885"/>
                  </a:lnTo>
                  <a:lnTo>
                    <a:pt x="174936" y="62057"/>
                  </a:lnTo>
                  <a:lnTo>
                    <a:pt x="174755" y="61229"/>
                  </a:lnTo>
                  <a:lnTo>
                    <a:pt x="174565" y="60422"/>
                  </a:lnTo>
                  <a:lnTo>
                    <a:pt x="174367" y="59623"/>
                  </a:lnTo>
                  <a:lnTo>
                    <a:pt x="174160" y="58817"/>
                  </a:lnTo>
                  <a:lnTo>
                    <a:pt x="173944" y="58025"/>
                  </a:lnTo>
                  <a:lnTo>
                    <a:pt x="173720" y="57226"/>
                  </a:lnTo>
                  <a:lnTo>
                    <a:pt x="173487" y="56434"/>
                  </a:lnTo>
                  <a:lnTo>
                    <a:pt x="173236" y="55643"/>
                  </a:lnTo>
                  <a:lnTo>
                    <a:pt x="172986" y="54858"/>
                  </a:lnTo>
                  <a:lnTo>
                    <a:pt x="172719" y="54074"/>
                  </a:lnTo>
                  <a:lnTo>
                    <a:pt x="172442" y="53296"/>
                  </a:lnTo>
                  <a:lnTo>
                    <a:pt x="172158" y="52519"/>
                  </a:lnTo>
                  <a:lnTo>
                    <a:pt x="171873" y="51742"/>
                  </a:lnTo>
                  <a:lnTo>
                    <a:pt x="171571" y="50972"/>
                  </a:lnTo>
                  <a:lnTo>
                    <a:pt x="171260" y="50202"/>
                  </a:lnTo>
                  <a:lnTo>
                    <a:pt x="170941" y="49439"/>
                  </a:lnTo>
                  <a:lnTo>
                    <a:pt x="170613" y="48676"/>
                  </a:lnTo>
                  <a:lnTo>
                    <a:pt x="170268" y="47921"/>
                  </a:lnTo>
                  <a:lnTo>
                    <a:pt x="169923" y="47166"/>
                  </a:lnTo>
                  <a:lnTo>
                    <a:pt x="169569" y="46417"/>
                  </a:lnTo>
                  <a:lnTo>
                    <a:pt x="169207" y="45669"/>
                  </a:lnTo>
                  <a:lnTo>
                    <a:pt x="168836" y="44921"/>
                  </a:lnTo>
                  <a:lnTo>
                    <a:pt x="168447" y="44187"/>
                  </a:lnTo>
                  <a:lnTo>
                    <a:pt x="168059" y="43446"/>
                  </a:lnTo>
                  <a:lnTo>
                    <a:pt x="167662" y="42720"/>
                  </a:lnTo>
                  <a:lnTo>
                    <a:pt x="167256" y="41986"/>
                  </a:lnTo>
                  <a:lnTo>
                    <a:pt x="166842" y="41267"/>
                  </a:lnTo>
                  <a:lnTo>
                    <a:pt x="166411" y="40548"/>
                  </a:lnTo>
                  <a:lnTo>
                    <a:pt x="165979" y="39829"/>
                  </a:lnTo>
                  <a:lnTo>
                    <a:pt x="165539" y="39117"/>
                  </a:lnTo>
                  <a:lnTo>
                    <a:pt x="165091" y="38413"/>
                  </a:lnTo>
                  <a:lnTo>
                    <a:pt x="164633" y="37708"/>
                  </a:lnTo>
                  <a:lnTo>
                    <a:pt x="164167" y="37011"/>
                  </a:lnTo>
                  <a:lnTo>
                    <a:pt x="163693" y="36313"/>
                  </a:lnTo>
                  <a:lnTo>
                    <a:pt x="163209" y="35623"/>
                  </a:lnTo>
                  <a:lnTo>
                    <a:pt x="162718" y="34940"/>
                  </a:lnTo>
                  <a:lnTo>
                    <a:pt x="162226" y="34258"/>
                  </a:lnTo>
                  <a:lnTo>
                    <a:pt x="161717" y="33582"/>
                  </a:lnTo>
                  <a:lnTo>
                    <a:pt x="161208" y="32914"/>
                  </a:lnTo>
                  <a:lnTo>
                    <a:pt x="160681" y="32245"/>
                  </a:lnTo>
                  <a:lnTo>
                    <a:pt x="160155" y="31584"/>
                  </a:lnTo>
                  <a:lnTo>
                    <a:pt x="159620" y="30931"/>
                  </a:lnTo>
                  <a:lnTo>
                    <a:pt x="159068" y="30277"/>
                  </a:lnTo>
                  <a:lnTo>
                    <a:pt x="158515" y="29630"/>
                  </a:lnTo>
                  <a:lnTo>
                    <a:pt x="157954" y="28991"/>
                  </a:lnTo>
                  <a:lnTo>
                    <a:pt x="157394" y="28352"/>
                  </a:lnTo>
                  <a:lnTo>
                    <a:pt x="156815" y="27727"/>
                  </a:lnTo>
                  <a:lnTo>
                    <a:pt x="156237" y="27095"/>
                  </a:lnTo>
                  <a:lnTo>
                    <a:pt x="155642" y="26478"/>
                  </a:lnTo>
                  <a:lnTo>
                    <a:pt x="155046" y="25868"/>
                  </a:lnTo>
                  <a:lnTo>
                    <a:pt x="154442" y="25258"/>
                  </a:lnTo>
                  <a:lnTo>
                    <a:pt x="153830" y="24655"/>
                  </a:lnTo>
                  <a:lnTo>
                    <a:pt x="153217" y="24052"/>
                  </a:lnTo>
                  <a:lnTo>
                    <a:pt x="152587" y="23463"/>
                  </a:lnTo>
                  <a:lnTo>
                    <a:pt x="151957" y="22875"/>
                  </a:lnTo>
                  <a:lnTo>
                    <a:pt x="151319" y="22294"/>
                  </a:lnTo>
                  <a:lnTo>
                    <a:pt x="150672" y="21720"/>
                  </a:lnTo>
                  <a:lnTo>
                    <a:pt x="150016" y="21153"/>
                  </a:lnTo>
                  <a:lnTo>
                    <a:pt x="149360" y="20594"/>
                  </a:lnTo>
                  <a:lnTo>
                    <a:pt x="148687" y="20035"/>
                  </a:lnTo>
                  <a:lnTo>
                    <a:pt x="148014" y="19483"/>
                  </a:lnTo>
                  <a:lnTo>
                    <a:pt x="147332" y="18945"/>
                  </a:lnTo>
                  <a:lnTo>
                    <a:pt x="146650" y="18408"/>
                  </a:lnTo>
                  <a:lnTo>
                    <a:pt x="145951" y="17870"/>
                  </a:lnTo>
                  <a:lnTo>
                    <a:pt x="145253" y="17347"/>
                  </a:lnTo>
                  <a:lnTo>
                    <a:pt x="144545" y="16831"/>
                  </a:lnTo>
                  <a:lnTo>
                    <a:pt x="143837" y="16316"/>
                  </a:lnTo>
                  <a:lnTo>
                    <a:pt x="143121" y="15814"/>
                  </a:lnTo>
                  <a:lnTo>
                    <a:pt x="142388" y="15313"/>
                  </a:lnTo>
                  <a:lnTo>
                    <a:pt x="141663" y="14827"/>
                  </a:lnTo>
                  <a:lnTo>
                    <a:pt x="140921" y="14340"/>
                  </a:lnTo>
                  <a:lnTo>
                    <a:pt x="140179" y="13860"/>
                  </a:lnTo>
                  <a:lnTo>
                    <a:pt x="139428" y="13388"/>
                  </a:lnTo>
                  <a:lnTo>
                    <a:pt x="138669" y="12923"/>
                  </a:lnTo>
                  <a:lnTo>
                    <a:pt x="137909" y="12466"/>
                  </a:lnTo>
                  <a:lnTo>
                    <a:pt x="137141" y="12023"/>
                  </a:lnTo>
                  <a:lnTo>
                    <a:pt x="136365" y="11580"/>
                  </a:lnTo>
                  <a:lnTo>
                    <a:pt x="135588" y="11144"/>
                  </a:lnTo>
                  <a:lnTo>
                    <a:pt x="134803" y="10715"/>
                  </a:lnTo>
                  <a:lnTo>
                    <a:pt x="134009" y="10294"/>
                  </a:lnTo>
                  <a:lnTo>
                    <a:pt x="133215" y="9880"/>
                  </a:lnTo>
                  <a:lnTo>
                    <a:pt x="132413" y="9473"/>
                  </a:lnTo>
                  <a:lnTo>
                    <a:pt x="131601" y="9074"/>
                  </a:lnTo>
                  <a:lnTo>
                    <a:pt x="130790" y="8681"/>
                  </a:lnTo>
                  <a:lnTo>
                    <a:pt x="129971" y="8304"/>
                  </a:lnTo>
                  <a:lnTo>
                    <a:pt x="129151" y="7926"/>
                  </a:lnTo>
                  <a:lnTo>
                    <a:pt x="128322" y="7555"/>
                  </a:lnTo>
                  <a:lnTo>
                    <a:pt x="127485" y="7199"/>
                  </a:lnTo>
                  <a:lnTo>
                    <a:pt x="126640" y="6851"/>
                  </a:lnTo>
                  <a:lnTo>
                    <a:pt x="125803" y="6502"/>
                  </a:lnTo>
                  <a:lnTo>
                    <a:pt x="124948" y="6168"/>
                  </a:lnTo>
                  <a:lnTo>
                    <a:pt x="124094" y="5841"/>
                  </a:lnTo>
                  <a:lnTo>
                    <a:pt x="123231" y="5521"/>
                  </a:lnTo>
                  <a:lnTo>
                    <a:pt x="122368" y="5209"/>
                  </a:lnTo>
                  <a:lnTo>
                    <a:pt x="121497" y="4911"/>
                  </a:lnTo>
                  <a:lnTo>
                    <a:pt x="120617" y="4613"/>
                  </a:lnTo>
                  <a:lnTo>
                    <a:pt x="119737" y="4330"/>
                  </a:lnTo>
                  <a:lnTo>
                    <a:pt x="118856" y="4054"/>
                  </a:lnTo>
                  <a:lnTo>
                    <a:pt x="117968" y="3785"/>
                  </a:lnTo>
                  <a:lnTo>
                    <a:pt x="117070" y="3524"/>
                  </a:lnTo>
                  <a:lnTo>
                    <a:pt x="116173" y="3270"/>
                  </a:lnTo>
                  <a:lnTo>
                    <a:pt x="115267" y="3030"/>
                  </a:lnTo>
                  <a:lnTo>
                    <a:pt x="114361" y="2797"/>
                  </a:lnTo>
                  <a:lnTo>
                    <a:pt x="113446" y="2572"/>
                  </a:lnTo>
                  <a:lnTo>
                    <a:pt x="112531" y="2354"/>
                  </a:lnTo>
                  <a:lnTo>
                    <a:pt x="111608" y="2144"/>
                  </a:lnTo>
                  <a:lnTo>
                    <a:pt x="110685" y="1948"/>
                  </a:lnTo>
                  <a:lnTo>
                    <a:pt x="109753" y="1759"/>
                  </a:lnTo>
                  <a:lnTo>
                    <a:pt x="108821" y="1584"/>
                  </a:lnTo>
                  <a:lnTo>
                    <a:pt x="107889" y="1410"/>
                  </a:lnTo>
                  <a:lnTo>
                    <a:pt x="106940" y="1250"/>
                  </a:lnTo>
                  <a:lnTo>
                    <a:pt x="105999" y="1098"/>
                  </a:lnTo>
                  <a:lnTo>
                    <a:pt x="105050" y="960"/>
                  </a:lnTo>
                  <a:lnTo>
                    <a:pt x="104092" y="822"/>
                  </a:lnTo>
                  <a:lnTo>
                    <a:pt x="103134" y="705"/>
                  </a:lnTo>
                  <a:lnTo>
                    <a:pt x="102177" y="589"/>
                  </a:lnTo>
                  <a:lnTo>
                    <a:pt x="101210" y="488"/>
                  </a:lnTo>
                  <a:lnTo>
                    <a:pt x="100235" y="393"/>
                  </a:lnTo>
                  <a:lnTo>
                    <a:pt x="99269" y="306"/>
                  </a:lnTo>
                  <a:lnTo>
                    <a:pt x="98294" y="233"/>
                  </a:lnTo>
                  <a:lnTo>
                    <a:pt x="97310" y="168"/>
                  </a:lnTo>
                  <a:lnTo>
                    <a:pt x="96326" y="117"/>
                  </a:lnTo>
                  <a:lnTo>
                    <a:pt x="95342" y="73"/>
                  </a:lnTo>
                  <a:lnTo>
                    <a:pt x="94350" y="37"/>
                  </a:lnTo>
                  <a:lnTo>
                    <a:pt x="93358" y="15"/>
                  </a:lnTo>
                  <a:lnTo>
                    <a:pt x="9235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94;p66">
              <a:extLst>
                <a:ext uri="{FF2B5EF4-FFF2-40B4-BE49-F238E27FC236}">
                  <a16:creationId xmlns:a16="http://schemas.microsoft.com/office/drawing/2014/main" id="{EEFA4249-F7D6-4F30-B08F-2D2C6530E148}"/>
                </a:ext>
              </a:extLst>
            </p:cNvPr>
            <p:cNvSpPr/>
            <p:nvPr/>
          </p:nvSpPr>
          <p:spPr>
            <a:xfrm>
              <a:off x="-1563075" y="-868000"/>
              <a:ext cx="357050" cy="298025"/>
            </a:xfrm>
            <a:custGeom>
              <a:avLst/>
              <a:gdLst/>
              <a:ahLst/>
              <a:cxnLst/>
              <a:rect l="l" t="t" r="r" b="b"/>
              <a:pathLst>
                <a:path w="14282" h="11921" extrusionOk="0">
                  <a:moveTo>
                    <a:pt x="11451" y="0"/>
                  </a:moveTo>
                  <a:lnTo>
                    <a:pt x="10778" y="175"/>
                  </a:lnTo>
                  <a:lnTo>
                    <a:pt x="10097" y="349"/>
                  </a:lnTo>
                  <a:lnTo>
                    <a:pt x="9398" y="516"/>
                  </a:lnTo>
                  <a:lnTo>
                    <a:pt x="8699" y="683"/>
                  </a:lnTo>
                  <a:lnTo>
                    <a:pt x="7991" y="850"/>
                  </a:lnTo>
                  <a:lnTo>
                    <a:pt x="7284" y="1003"/>
                  </a:lnTo>
                  <a:lnTo>
                    <a:pt x="6559" y="1163"/>
                  </a:lnTo>
                  <a:lnTo>
                    <a:pt x="5834" y="1308"/>
                  </a:lnTo>
                  <a:lnTo>
                    <a:pt x="5109" y="1453"/>
                  </a:lnTo>
                  <a:lnTo>
                    <a:pt x="4384" y="1591"/>
                  </a:lnTo>
                  <a:lnTo>
                    <a:pt x="3651" y="1722"/>
                  </a:lnTo>
                  <a:lnTo>
                    <a:pt x="2917" y="1853"/>
                  </a:lnTo>
                  <a:lnTo>
                    <a:pt x="2184" y="1976"/>
                  </a:lnTo>
                  <a:lnTo>
                    <a:pt x="1450" y="2092"/>
                  </a:lnTo>
                  <a:lnTo>
                    <a:pt x="725" y="2201"/>
                  </a:lnTo>
                  <a:lnTo>
                    <a:pt x="1" y="2310"/>
                  </a:lnTo>
                  <a:lnTo>
                    <a:pt x="165" y="2899"/>
                  </a:lnTo>
                  <a:lnTo>
                    <a:pt x="320" y="3494"/>
                  </a:lnTo>
                  <a:lnTo>
                    <a:pt x="475" y="4090"/>
                  </a:lnTo>
                  <a:lnTo>
                    <a:pt x="613" y="4686"/>
                  </a:lnTo>
                  <a:lnTo>
                    <a:pt x="751" y="5281"/>
                  </a:lnTo>
                  <a:lnTo>
                    <a:pt x="872" y="5884"/>
                  </a:lnTo>
                  <a:lnTo>
                    <a:pt x="993" y="6487"/>
                  </a:lnTo>
                  <a:lnTo>
                    <a:pt x="1097" y="7090"/>
                  </a:lnTo>
                  <a:lnTo>
                    <a:pt x="1200" y="7693"/>
                  </a:lnTo>
                  <a:lnTo>
                    <a:pt x="1286" y="8296"/>
                  </a:lnTo>
                  <a:lnTo>
                    <a:pt x="1373" y="8899"/>
                  </a:lnTo>
                  <a:lnTo>
                    <a:pt x="1450" y="9502"/>
                  </a:lnTo>
                  <a:lnTo>
                    <a:pt x="1519" y="10105"/>
                  </a:lnTo>
                  <a:lnTo>
                    <a:pt x="1580" y="10715"/>
                  </a:lnTo>
                  <a:lnTo>
                    <a:pt x="1632" y="11318"/>
                  </a:lnTo>
                  <a:lnTo>
                    <a:pt x="1675" y="11920"/>
                  </a:lnTo>
                  <a:lnTo>
                    <a:pt x="3237" y="11739"/>
                  </a:lnTo>
                  <a:lnTo>
                    <a:pt x="4816" y="11565"/>
                  </a:lnTo>
                  <a:lnTo>
                    <a:pt x="6386" y="11397"/>
                  </a:lnTo>
                  <a:lnTo>
                    <a:pt x="7965" y="11252"/>
                  </a:lnTo>
                  <a:lnTo>
                    <a:pt x="9544" y="11114"/>
                  </a:lnTo>
                  <a:lnTo>
                    <a:pt x="11123" y="10983"/>
                  </a:lnTo>
                  <a:lnTo>
                    <a:pt x="12703" y="10874"/>
                  </a:lnTo>
                  <a:lnTo>
                    <a:pt x="14282" y="10773"/>
                  </a:lnTo>
                  <a:lnTo>
                    <a:pt x="14178" y="10075"/>
                  </a:lnTo>
                  <a:lnTo>
                    <a:pt x="14057" y="9393"/>
                  </a:lnTo>
                  <a:lnTo>
                    <a:pt x="13928" y="8703"/>
                  </a:lnTo>
                  <a:lnTo>
                    <a:pt x="13798" y="8020"/>
                  </a:lnTo>
                  <a:lnTo>
                    <a:pt x="13652" y="7337"/>
                  </a:lnTo>
                  <a:lnTo>
                    <a:pt x="13496" y="6661"/>
                  </a:lnTo>
                  <a:lnTo>
                    <a:pt x="13332" y="5979"/>
                  </a:lnTo>
                  <a:lnTo>
                    <a:pt x="13160" y="5310"/>
                  </a:lnTo>
                  <a:lnTo>
                    <a:pt x="12979" y="4635"/>
                  </a:lnTo>
                  <a:lnTo>
                    <a:pt x="12789" y="3966"/>
                  </a:lnTo>
                  <a:lnTo>
                    <a:pt x="12590" y="3298"/>
                  </a:lnTo>
                  <a:lnTo>
                    <a:pt x="12383" y="2637"/>
                  </a:lnTo>
                  <a:lnTo>
                    <a:pt x="12159" y="1976"/>
                  </a:lnTo>
                  <a:lnTo>
                    <a:pt x="11935" y="1315"/>
                  </a:lnTo>
                  <a:lnTo>
                    <a:pt x="11693" y="654"/>
                  </a:lnTo>
                  <a:lnTo>
                    <a:pt x="114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95;p66">
              <a:extLst>
                <a:ext uri="{FF2B5EF4-FFF2-40B4-BE49-F238E27FC236}">
                  <a16:creationId xmlns:a16="http://schemas.microsoft.com/office/drawing/2014/main" id="{B53FE663-CD74-4A46-8C52-4E1AE7FB35AA}"/>
                </a:ext>
              </a:extLst>
            </p:cNvPr>
            <p:cNvSpPr/>
            <p:nvPr/>
          </p:nvSpPr>
          <p:spPr>
            <a:xfrm>
              <a:off x="-1746650" y="-1203950"/>
              <a:ext cx="437075" cy="325800"/>
            </a:xfrm>
            <a:custGeom>
              <a:avLst/>
              <a:gdLst/>
              <a:ahLst/>
              <a:cxnLst/>
              <a:rect l="l" t="t" r="r" b="b"/>
              <a:pathLst>
                <a:path w="17483" h="13032" extrusionOk="0">
                  <a:moveTo>
                    <a:pt x="11270" y="0"/>
                  </a:moveTo>
                  <a:lnTo>
                    <a:pt x="8457" y="240"/>
                  </a:lnTo>
                  <a:lnTo>
                    <a:pt x="5644" y="494"/>
                  </a:lnTo>
                  <a:lnTo>
                    <a:pt x="2831" y="741"/>
                  </a:lnTo>
                  <a:lnTo>
                    <a:pt x="0" y="981"/>
                  </a:lnTo>
                  <a:lnTo>
                    <a:pt x="509" y="1671"/>
                  </a:lnTo>
                  <a:lnTo>
                    <a:pt x="1010" y="2375"/>
                  </a:lnTo>
                  <a:lnTo>
                    <a:pt x="1493" y="3087"/>
                  </a:lnTo>
                  <a:lnTo>
                    <a:pt x="1968" y="3806"/>
                  </a:lnTo>
                  <a:lnTo>
                    <a:pt x="2416" y="4533"/>
                  </a:lnTo>
                  <a:lnTo>
                    <a:pt x="2857" y="5274"/>
                  </a:lnTo>
                  <a:lnTo>
                    <a:pt x="3288" y="6022"/>
                  </a:lnTo>
                  <a:lnTo>
                    <a:pt x="3694" y="6770"/>
                  </a:lnTo>
                  <a:lnTo>
                    <a:pt x="4091" y="7533"/>
                  </a:lnTo>
                  <a:lnTo>
                    <a:pt x="4479" y="8303"/>
                  </a:lnTo>
                  <a:lnTo>
                    <a:pt x="4841" y="9073"/>
                  </a:lnTo>
                  <a:lnTo>
                    <a:pt x="5195" y="9857"/>
                  </a:lnTo>
                  <a:lnTo>
                    <a:pt x="5532" y="10642"/>
                  </a:lnTo>
                  <a:lnTo>
                    <a:pt x="5859" y="11434"/>
                  </a:lnTo>
                  <a:lnTo>
                    <a:pt x="6161" y="12225"/>
                  </a:lnTo>
                  <a:lnTo>
                    <a:pt x="6455" y="13032"/>
                  </a:lnTo>
                  <a:lnTo>
                    <a:pt x="7119" y="12792"/>
                  </a:lnTo>
                  <a:lnTo>
                    <a:pt x="7792" y="12559"/>
                  </a:lnTo>
                  <a:lnTo>
                    <a:pt x="8474" y="12342"/>
                  </a:lnTo>
                  <a:lnTo>
                    <a:pt x="9156" y="12131"/>
                  </a:lnTo>
                  <a:lnTo>
                    <a:pt x="9846" y="11920"/>
                  </a:lnTo>
                  <a:lnTo>
                    <a:pt x="10545" y="11731"/>
                  </a:lnTo>
                  <a:lnTo>
                    <a:pt x="11244" y="11542"/>
                  </a:lnTo>
                  <a:lnTo>
                    <a:pt x="11952" y="11368"/>
                  </a:lnTo>
                  <a:lnTo>
                    <a:pt x="12650" y="11201"/>
                  </a:lnTo>
                  <a:lnTo>
                    <a:pt x="13349" y="11041"/>
                  </a:lnTo>
                  <a:lnTo>
                    <a:pt x="14048" y="10896"/>
                  </a:lnTo>
                  <a:lnTo>
                    <a:pt x="14747" y="10758"/>
                  </a:lnTo>
                  <a:lnTo>
                    <a:pt x="15446" y="10634"/>
                  </a:lnTo>
                  <a:lnTo>
                    <a:pt x="16128" y="10526"/>
                  </a:lnTo>
                  <a:lnTo>
                    <a:pt x="16810" y="10424"/>
                  </a:lnTo>
                  <a:lnTo>
                    <a:pt x="17483" y="10337"/>
                  </a:lnTo>
                  <a:lnTo>
                    <a:pt x="17181" y="9690"/>
                  </a:lnTo>
                  <a:lnTo>
                    <a:pt x="16870" y="9044"/>
                  </a:lnTo>
                  <a:lnTo>
                    <a:pt x="16551" y="8397"/>
                  </a:lnTo>
                  <a:lnTo>
                    <a:pt x="16214" y="7758"/>
                  </a:lnTo>
                  <a:lnTo>
                    <a:pt x="15869" y="7111"/>
                  </a:lnTo>
                  <a:lnTo>
                    <a:pt x="15515" y="6480"/>
                  </a:lnTo>
                  <a:lnTo>
                    <a:pt x="15153" y="5840"/>
                  </a:lnTo>
                  <a:lnTo>
                    <a:pt x="14773" y="5208"/>
                  </a:lnTo>
                  <a:lnTo>
                    <a:pt x="14394" y="4569"/>
                  </a:lnTo>
                  <a:lnTo>
                    <a:pt x="13988" y="3944"/>
                  </a:lnTo>
                  <a:lnTo>
                    <a:pt x="13582" y="3312"/>
                  </a:lnTo>
                  <a:lnTo>
                    <a:pt x="13160" y="2688"/>
                  </a:lnTo>
                  <a:lnTo>
                    <a:pt x="12728" y="2063"/>
                  </a:lnTo>
                  <a:lnTo>
                    <a:pt x="12288" y="1446"/>
                  </a:lnTo>
                  <a:lnTo>
                    <a:pt x="11831" y="828"/>
                  </a:lnTo>
                  <a:lnTo>
                    <a:pt x="11365" y="211"/>
                  </a:lnTo>
                  <a:lnTo>
                    <a:pt x="11322" y="153"/>
                  </a:lnTo>
                  <a:lnTo>
                    <a:pt x="11304" y="95"/>
                  </a:lnTo>
                  <a:lnTo>
                    <a:pt x="11287" y="44"/>
                  </a:lnTo>
                  <a:lnTo>
                    <a:pt x="112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6;p66">
              <a:extLst>
                <a:ext uri="{FF2B5EF4-FFF2-40B4-BE49-F238E27FC236}">
                  <a16:creationId xmlns:a16="http://schemas.microsoft.com/office/drawing/2014/main" id="{E42B06D2-7B2D-49BE-925E-F68B16DBACDE}"/>
                </a:ext>
              </a:extLst>
            </p:cNvPr>
            <p:cNvSpPr/>
            <p:nvPr/>
          </p:nvSpPr>
          <p:spPr>
            <a:xfrm>
              <a:off x="-5422175" y="-2755000"/>
              <a:ext cx="3733150" cy="1320075"/>
            </a:xfrm>
            <a:custGeom>
              <a:avLst/>
              <a:gdLst/>
              <a:ahLst/>
              <a:cxnLst/>
              <a:rect l="l" t="t" r="r" b="b"/>
              <a:pathLst>
                <a:path w="149326" h="52803" extrusionOk="0">
                  <a:moveTo>
                    <a:pt x="31453" y="3684"/>
                  </a:moveTo>
                  <a:lnTo>
                    <a:pt x="33438" y="3691"/>
                  </a:lnTo>
                  <a:lnTo>
                    <a:pt x="35414" y="3713"/>
                  </a:lnTo>
                  <a:lnTo>
                    <a:pt x="37399" y="3742"/>
                  </a:lnTo>
                  <a:lnTo>
                    <a:pt x="39392" y="3785"/>
                  </a:lnTo>
                  <a:lnTo>
                    <a:pt x="41377" y="3836"/>
                  </a:lnTo>
                  <a:lnTo>
                    <a:pt x="43370" y="3894"/>
                  </a:lnTo>
                  <a:lnTo>
                    <a:pt x="45363" y="3960"/>
                  </a:lnTo>
                  <a:lnTo>
                    <a:pt x="47357" y="4032"/>
                  </a:lnTo>
                  <a:lnTo>
                    <a:pt x="49350" y="4105"/>
                  </a:lnTo>
                  <a:lnTo>
                    <a:pt x="53328" y="4265"/>
                  </a:lnTo>
                  <a:lnTo>
                    <a:pt x="57306" y="4432"/>
                  </a:lnTo>
                  <a:lnTo>
                    <a:pt x="61258" y="4592"/>
                  </a:lnTo>
                  <a:lnTo>
                    <a:pt x="65201" y="4737"/>
                  </a:lnTo>
                  <a:lnTo>
                    <a:pt x="67169" y="4802"/>
                  </a:lnTo>
                  <a:lnTo>
                    <a:pt x="69119" y="4868"/>
                  </a:lnTo>
                  <a:lnTo>
                    <a:pt x="71069" y="4919"/>
                  </a:lnTo>
                  <a:lnTo>
                    <a:pt x="73019" y="4962"/>
                  </a:lnTo>
                  <a:lnTo>
                    <a:pt x="74952" y="4998"/>
                  </a:lnTo>
                  <a:lnTo>
                    <a:pt x="76876" y="5020"/>
                  </a:lnTo>
                  <a:lnTo>
                    <a:pt x="91865" y="5180"/>
                  </a:lnTo>
                  <a:lnTo>
                    <a:pt x="99355" y="5267"/>
                  </a:lnTo>
                  <a:lnTo>
                    <a:pt x="106845" y="5354"/>
                  </a:lnTo>
                  <a:lnTo>
                    <a:pt x="107725" y="5362"/>
                  </a:lnTo>
                  <a:lnTo>
                    <a:pt x="108622" y="5354"/>
                  </a:lnTo>
                  <a:lnTo>
                    <a:pt x="109528" y="5340"/>
                  </a:lnTo>
                  <a:lnTo>
                    <a:pt x="110443" y="5318"/>
                  </a:lnTo>
                  <a:lnTo>
                    <a:pt x="111366" y="5296"/>
                  </a:lnTo>
                  <a:lnTo>
                    <a:pt x="112298" y="5260"/>
                  </a:lnTo>
                  <a:lnTo>
                    <a:pt x="114197" y="5187"/>
                  </a:lnTo>
                  <a:lnTo>
                    <a:pt x="118054" y="5027"/>
                  </a:lnTo>
                  <a:lnTo>
                    <a:pt x="119995" y="4948"/>
                  </a:lnTo>
                  <a:lnTo>
                    <a:pt x="121954" y="4882"/>
                  </a:lnTo>
                  <a:lnTo>
                    <a:pt x="122929" y="4853"/>
                  </a:lnTo>
                  <a:lnTo>
                    <a:pt x="123896" y="4831"/>
                  </a:lnTo>
                  <a:lnTo>
                    <a:pt x="124871" y="4824"/>
                  </a:lnTo>
                  <a:lnTo>
                    <a:pt x="125837" y="4817"/>
                  </a:lnTo>
                  <a:lnTo>
                    <a:pt x="126804" y="4817"/>
                  </a:lnTo>
                  <a:lnTo>
                    <a:pt x="127761" y="4824"/>
                  </a:lnTo>
                  <a:lnTo>
                    <a:pt x="128711" y="4846"/>
                  </a:lnTo>
                  <a:lnTo>
                    <a:pt x="129651" y="4882"/>
                  </a:lnTo>
                  <a:lnTo>
                    <a:pt x="130592" y="4926"/>
                  </a:lnTo>
                  <a:lnTo>
                    <a:pt x="131515" y="4984"/>
                  </a:lnTo>
                  <a:lnTo>
                    <a:pt x="132438" y="5049"/>
                  </a:lnTo>
                  <a:lnTo>
                    <a:pt x="133344" y="5136"/>
                  </a:lnTo>
                  <a:lnTo>
                    <a:pt x="134242" y="5238"/>
                  </a:lnTo>
                  <a:lnTo>
                    <a:pt x="134682" y="5289"/>
                  </a:lnTo>
                  <a:lnTo>
                    <a:pt x="135122" y="5354"/>
                  </a:lnTo>
                  <a:lnTo>
                    <a:pt x="135562" y="5420"/>
                  </a:lnTo>
                  <a:lnTo>
                    <a:pt x="135994" y="5485"/>
                  </a:lnTo>
                  <a:lnTo>
                    <a:pt x="136425" y="5558"/>
                  </a:lnTo>
                  <a:lnTo>
                    <a:pt x="136848" y="5638"/>
                  </a:lnTo>
                  <a:lnTo>
                    <a:pt x="137314" y="5732"/>
                  </a:lnTo>
                  <a:lnTo>
                    <a:pt x="137762" y="5841"/>
                  </a:lnTo>
                  <a:lnTo>
                    <a:pt x="138194" y="5957"/>
                  </a:lnTo>
                  <a:lnTo>
                    <a:pt x="138608" y="6081"/>
                  </a:lnTo>
                  <a:lnTo>
                    <a:pt x="139005" y="6219"/>
                  </a:lnTo>
                  <a:lnTo>
                    <a:pt x="139393" y="6364"/>
                  </a:lnTo>
                  <a:lnTo>
                    <a:pt x="139756" y="6517"/>
                  </a:lnTo>
                  <a:lnTo>
                    <a:pt x="140101" y="6684"/>
                  </a:lnTo>
                  <a:lnTo>
                    <a:pt x="140437" y="6851"/>
                  </a:lnTo>
                  <a:lnTo>
                    <a:pt x="140748" y="7032"/>
                  </a:lnTo>
                  <a:lnTo>
                    <a:pt x="141050" y="7221"/>
                  </a:lnTo>
                  <a:lnTo>
                    <a:pt x="141344" y="7417"/>
                  </a:lnTo>
                  <a:lnTo>
                    <a:pt x="141611" y="7621"/>
                  </a:lnTo>
                  <a:lnTo>
                    <a:pt x="141870" y="7839"/>
                  </a:lnTo>
                  <a:lnTo>
                    <a:pt x="142120" y="8057"/>
                  </a:lnTo>
                  <a:lnTo>
                    <a:pt x="142353" y="8282"/>
                  </a:lnTo>
                  <a:lnTo>
                    <a:pt x="142569" y="8521"/>
                  </a:lnTo>
                  <a:lnTo>
                    <a:pt x="142776" y="8761"/>
                  </a:lnTo>
                  <a:lnTo>
                    <a:pt x="142966" y="9008"/>
                  </a:lnTo>
                  <a:lnTo>
                    <a:pt x="143156" y="9262"/>
                  </a:lnTo>
                  <a:lnTo>
                    <a:pt x="143320" y="9524"/>
                  </a:lnTo>
                  <a:lnTo>
                    <a:pt x="143483" y="9793"/>
                  </a:lnTo>
                  <a:lnTo>
                    <a:pt x="143630" y="10069"/>
                  </a:lnTo>
                  <a:lnTo>
                    <a:pt x="143768" y="10352"/>
                  </a:lnTo>
                  <a:lnTo>
                    <a:pt x="143898" y="10635"/>
                  </a:lnTo>
                  <a:lnTo>
                    <a:pt x="144018" y="10926"/>
                  </a:lnTo>
                  <a:lnTo>
                    <a:pt x="144122" y="11224"/>
                  </a:lnTo>
                  <a:lnTo>
                    <a:pt x="144226" y="11529"/>
                  </a:lnTo>
                  <a:lnTo>
                    <a:pt x="144312" y="11834"/>
                  </a:lnTo>
                  <a:lnTo>
                    <a:pt x="144398" y="12146"/>
                  </a:lnTo>
                  <a:lnTo>
                    <a:pt x="144476" y="12466"/>
                  </a:lnTo>
                  <a:lnTo>
                    <a:pt x="144536" y="12785"/>
                  </a:lnTo>
                  <a:lnTo>
                    <a:pt x="144597" y="13112"/>
                  </a:lnTo>
                  <a:lnTo>
                    <a:pt x="144648" y="13439"/>
                  </a:lnTo>
                  <a:lnTo>
                    <a:pt x="144692" y="13773"/>
                  </a:lnTo>
                  <a:lnTo>
                    <a:pt x="144735" y="14107"/>
                  </a:lnTo>
                  <a:lnTo>
                    <a:pt x="144769" y="14449"/>
                  </a:lnTo>
                  <a:lnTo>
                    <a:pt x="144795" y="14797"/>
                  </a:lnTo>
                  <a:lnTo>
                    <a:pt x="144821" y="15139"/>
                  </a:lnTo>
                  <a:lnTo>
                    <a:pt x="144830" y="15495"/>
                  </a:lnTo>
                  <a:lnTo>
                    <a:pt x="144856" y="16199"/>
                  </a:lnTo>
                  <a:lnTo>
                    <a:pt x="144856" y="16919"/>
                  </a:lnTo>
                  <a:lnTo>
                    <a:pt x="144847" y="17638"/>
                  </a:lnTo>
                  <a:lnTo>
                    <a:pt x="144830" y="18371"/>
                  </a:lnTo>
                  <a:lnTo>
                    <a:pt x="144804" y="19112"/>
                  </a:lnTo>
                  <a:lnTo>
                    <a:pt x="144778" y="19846"/>
                  </a:lnTo>
                  <a:lnTo>
                    <a:pt x="144709" y="21335"/>
                  </a:lnTo>
                  <a:lnTo>
                    <a:pt x="144683" y="22076"/>
                  </a:lnTo>
                  <a:lnTo>
                    <a:pt x="144657" y="22817"/>
                  </a:lnTo>
                  <a:lnTo>
                    <a:pt x="144648" y="23551"/>
                  </a:lnTo>
                  <a:lnTo>
                    <a:pt x="144648" y="24277"/>
                  </a:lnTo>
                  <a:lnTo>
                    <a:pt x="144648" y="25773"/>
                  </a:lnTo>
                  <a:lnTo>
                    <a:pt x="144640" y="27270"/>
                  </a:lnTo>
                  <a:lnTo>
                    <a:pt x="144623" y="28759"/>
                  </a:lnTo>
                  <a:lnTo>
                    <a:pt x="144588" y="30248"/>
                  </a:lnTo>
                  <a:lnTo>
                    <a:pt x="144545" y="31744"/>
                  </a:lnTo>
                  <a:lnTo>
                    <a:pt x="144484" y="33233"/>
                  </a:lnTo>
                  <a:lnTo>
                    <a:pt x="144424" y="34722"/>
                  </a:lnTo>
                  <a:lnTo>
                    <a:pt x="144346" y="36212"/>
                  </a:lnTo>
                  <a:lnTo>
                    <a:pt x="144260" y="37701"/>
                  </a:lnTo>
                  <a:lnTo>
                    <a:pt x="144165" y="39190"/>
                  </a:lnTo>
                  <a:lnTo>
                    <a:pt x="144062" y="40679"/>
                  </a:lnTo>
                  <a:lnTo>
                    <a:pt x="143949" y="42168"/>
                  </a:lnTo>
                  <a:lnTo>
                    <a:pt x="143829" y="43657"/>
                  </a:lnTo>
                  <a:lnTo>
                    <a:pt x="143699" y="45146"/>
                  </a:lnTo>
                  <a:lnTo>
                    <a:pt x="143570" y="46635"/>
                  </a:lnTo>
                  <a:lnTo>
                    <a:pt x="143423" y="48124"/>
                  </a:lnTo>
                  <a:lnTo>
                    <a:pt x="143363" y="48117"/>
                  </a:lnTo>
                  <a:lnTo>
                    <a:pt x="143302" y="48095"/>
                  </a:lnTo>
                  <a:lnTo>
                    <a:pt x="143251" y="48081"/>
                  </a:lnTo>
                  <a:lnTo>
                    <a:pt x="143181" y="48074"/>
                  </a:lnTo>
                  <a:lnTo>
                    <a:pt x="141059" y="48103"/>
                  </a:lnTo>
                  <a:lnTo>
                    <a:pt x="138936" y="48124"/>
                  </a:lnTo>
                  <a:lnTo>
                    <a:pt x="134691" y="48168"/>
                  </a:lnTo>
                  <a:lnTo>
                    <a:pt x="130436" y="48190"/>
                  </a:lnTo>
                  <a:lnTo>
                    <a:pt x="126182" y="48197"/>
                  </a:lnTo>
                  <a:lnTo>
                    <a:pt x="121920" y="48190"/>
                  </a:lnTo>
                  <a:lnTo>
                    <a:pt x="117666" y="48175"/>
                  </a:lnTo>
                  <a:lnTo>
                    <a:pt x="113403" y="48146"/>
                  </a:lnTo>
                  <a:lnTo>
                    <a:pt x="109149" y="48110"/>
                  </a:lnTo>
                  <a:lnTo>
                    <a:pt x="104886" y="48066"/>
                  </a:lnTo>
                  <a:lnTo>
                    <a:pt x="100623" y="48015"/>
                  </a:lnTo>
                  <a:lnTo>
                    <a:pt x="96352" y="47957"/>
                  </a:lnTo>
                  <a:lnTo>
                    <a:pt x="92089" y="47892"/>
                  </a:lnTo>
                  <a:lnTo>
                    <a:pt x="83564" y="47761"/>
                  </a:lnTo>
                  <a:lnTo>
                    <a:pt x="75030" y="47623"/>
                  </a:lnTo>
                  <a:lnTo>
                    <a:pt x="66504" y="47500"/>
                  </a:lnTo>
                  <a:lnTo>
                    <a:pt x="62233" y="47449"/>
                  </a:lnTo>
                  <a:lnTo>
                    <a:pt x="57970" y="47398"/>
                  </a:lnTo>
                  <a:lnTo>
                    <a:pt x="53707" y="47354"/>
                  </a:lnTo>
                  <a:lnTo>
                    <a:pt x="49453" y="47318"/>
                  </a:lnTo>
                  <a:lnTo>
                    <a:pt x="45191" y="47296"/>
                  </a:lnTo>
                  <a:lnTo>
                    <a:pt x="40928" y="47282"/>
                  </a:lnTo>
                  <a:lnTo>
                    <a:pt x="36674" y="47282"/>
                  </a:lnTo>
                  <a:lnTo>
                    <a:pt x="32420" y="47296"/>
                  </a:lnTo>
                  <a:lnTo>
                    <a:pt x="28166" y="47325"/>
                  </a:lnTo>
                  <a:lnTo>
                    <a:pt x="23920" y="47369"/>
                  </a:lnTo>
                  <a:lnTo>
                    <a:pt x="21797" y="47398"/>
                  </a:lnTo>
                  <a:lnTo>
                    <a:pt x="19675" y="47434"/>
                  </a:lnTo>
                  <a:lnTo>
                    <a:pt x="17552" y="47471"/>
                  </a:lnTo>
                  <a:lnTo>
                    <a:pt x="15429" y="47514"/>
                  </a:lnTo>
                  <a:lnTo>
                    <a:pt x="13306" y="47558"/>
                  </a:lnTo>
                  <a:lnTo>
                    <a:pt x="11184" y="47616"/>
                  </a:lnTo>
                  <a:lnTo>
                    <a:pt x="9061" y="47674"/>
                  </a:lnTo>
                  <a:lnTo>
                    <a:pt x="6947" y="47739"/>
                  </a:lnTo>
                  <a:lnTo>
                    <a:pt x="6990" y="47580"/>
                  </a:lnTo>
                  <a:lnTo>
                    <a:pt x="6999" y="47500"/>
                  </a:lnTo>
                  <a:lnTo>
                    <a:pt x="7007" y="47405"/>
                  </a:lnTo>
                  <a:lnTo>
                    <a:pt x="7007" y="45829"/>
                  </a:lnTo>
                  <a:lnTo>
                    <a:pt x="6999" y="44253"/>
                  </a:lnTo>
                  <a:lnTo>
                    <a:pt x="6964" y="42676"/>
                  </a:lnTo>
                  <a:lnTo>
                    <a:pt x="6921" y="41100"/>
                  </a:lnTo>
                  <a:lnTo>
                    <a:pt x="6869" y="39524"/>
                  </a:lnTo>
                  <a:lnTo>
                    <a:pt x="6800" y="37940"/>
                  </a:lnTo>
                  <a:lnTo>
                    <a:pt x="6723" y="36364"/>
                  </a:lnTo>
                  <a:lnTo>
                    <a:pt x="6636" y="34788"/>
                  </a:lnTo>
                  <a:lnTo>
                    <a:pt x="6550" y="33212"/>
                  </a:lnTo>
                  <a:lnTo>
                    <a:pt x="6446" y="31635"/>
                  </a:lnTo>
                  <a:lnTo>
                    <a:pt x="6239" y="28483"/>
                  </a:lnTo>
                  <a:lnTo>
                    <a:pt x="6032" y="25330"/>
                  </a:lnTo>
                  <a:lnTo>
                    <a:pt x="5817" y="22178"/>
                  </a:lnTo>
                  <a:lnTo>
                    <a:pt x="5799" y="21945"/>
                  </a:lnTo>
                  <a:lnTo>
                    <a:pt x="5765" y="21669"/>
                  </a:lnTo>
                  <a:lnTo>
                    <a:pt x="5678" y="20972"/>
                  </a:lnTo>
                  <a:lnTo>
                    <a:pt x="5558" y="20122"/>
                  </a:lnTo>
                  <a:lnTo>
                    <a:pt x="5420" y="19141"/>
                  </a:lnTo>
                  <a:lnTo>
                    <a:pt x="5256" y="18059"/>
                  </a:lnTo>
                  <a:lnTo>
                    <a:pt x="5092" y="16904"/>
                  </a:lnTo>
                  <a:lnTo>
                    <a:pt x="4936" y="15698"/>
                  </a:lnTo>
                  <a:lnTo>
                    <a:pt x="4781" y="14463"/>
                  </a:lnTo>
                  <a:lnTo>
                    <a:pt x="4643" y="13236"/>
                  </a:lnTo>
                  <a:lnTo>
                    <a:pt x="4583" y="12633"/>
                  </a:lnTo>
                  <a:lnTo>
                    <a:pt x="4531" y="12044"/>
                  </a:lnTo>
                  <a:lnTo>
                    <a:pt x="4488" y="11463"/>
                  </a:lnTo>
                  <a:lnTo>
                    <a:pt x="4445" y="10904"/>
                  </a:lnTo>
                  <a:lnTo>
                    <a:pt x="4419" y="10366"/>
                  </a:lnTo>
                  <a:lnTo>
                    <a:pt x="4410" y="9851"/>
                  </a:lnTo>
                  <a:lnTo>
                    <a:pt x="4410" y="9364"/>
                  </a:lnTo>
                  <a:lnTo>
                    <a:pt x="4419" y="8914"/>
                  </a:lnTo>
                  <a:lnTo>
                    <a:pt x="4445" y="8492"/>
                  </a:lnTo>
                  <a:lnTo>
                    <a:pt x="4479" y="8107"/>
                  </a:lnTo>
                  <a:lnTo>
                    <a:pt x="4505" y="7933"/>
                  </a:lnTo>
                  <a:lnTo>
                    <a:pt x="4539" y="7766"/>
                  </a:lnTo>
                  <a:lnTo>
                    <a:pt x="4574" y="7613"/>
                  </a:lnTo>
                  <a:lnTo>
                    <a:pt x="4608" y="7468"/>
                  </a:lnTo>
                  <a:lnTo>
                    <a:pt x="4652" y="7337"/>
                  </a:lnTo>
                  <a:lnTo>
                    <a:pt x="4703" y="7221"/>
                  </a:lnTo>
                  <a:lnTo>
                    <a:pt x="4755" y="7112"/>
                  </a:lnTo>
                  <a:lnTo>
                    <a:pt x="4816" y="7025"/>
                  </a:lnTo>
                  <a:lnTo>
                    <a:pt x="5049" y="6705"/>
                  </a:lnTo>
                  <a:lnTo>
                    <a:pt x="5273" y="6415"/>
                  </a:lnTo>
                  <a:lnTo>
                    <a:pt x="5506" y="6153"/>
                  </a:lnTo>
                  <a:lnTo>
                    <a:pt x="5747" y="5914"/>
                  </a:lnTo>
                  <a:lnTo>
                    <a:pt x="5980" y="5696"/>
                  </a:lnTo>
                  <a:lnTo>
                    <a:pt x="6213" y="5500"/>
                  </a:lnTo>
                  <a:lnTo>
                    <a:pt x="6455" y="5325"/>
                  </a:lnTo>
                  <a:lnTo>
                    <a:pt x="6697" y="5165"/>
                  </a:lnTo>
                  <a:lnTo>
                    <a:pt x="6947" y="5027"/>
                  </a:lnTo>
                  <a:lnTo>
                    <a:pt x="7189" y="4911"/>
                  </a:lnTo>
                  <a:lnTo>
                    <a:pt x="7439" y="4802"/>
                  </a:lnTo>
                  <a:lnTo>
                    <a:pt x="7698" y="4715"/>
                  </a:lnTo>
                  <a:lnTo>
                    <a:pt x="7948" y="4635"/>
                  </a:lnTo>
                  <a:lnTo>
                    <a:pt x="8215" y="4577"/>
                  </a:lnTo>
                  <a:lnTo>
                    <a:pt x="8483" y="4519"/>
                  </a:lnTo>
                  <a:lnTo>
                    <a:pt x="8750" y="4483"/>
                  </a:lnTo>
                  <a:lnTo>
                    <a:pt x="9027" y="4446"/>
                  </a:lnTo>
                  <a:lnTo>
                    <a:pt x="9303" y="4425"/>
                  </a:lnTo>
                  <a:lnTo>
                    <a:pt x="9587" y="4410"/>
                  </a:lnTo>
                  <a:lnTo>
                    <a:pt x="9881" y="4396"/>
                  </a:lnTo>
                  <a:lnTo>
                    <a:pt x="10485" y="4388"/>
                  </a:lnTo>
                  <a:lnTo>
                    <a:pt x="11762" y="4388"/>
                  </a:lnTo>
                  <a:lnTo>
                    <a:pt x="12452" y="4381"/>
                  </a:lnTo>
                  <a:lnTo>
                    <a:pt x="12806" y="4374"/>
                  </a:lnTo>
                  <a:lnTo>
                    <a:pt x="13168" y="4359"/>
                  </a:lnTo>
                  <a:lnTo>
                    <a:pt x="13539" y="4337"/>
                  </a:lnTo>
                  <a:lnTo>
                    <a:pt x="13919" y="4308"/>
                  </a:lnTo>
                  <a:lnTo>
                    <a:pt x="14877" y="4228"/>
                  </a:lnTo>
                  <a:lnTo>
                    <a:pt x="15835" y="4163"/>
                  </a:lnTo>
                  <a:lnTo>
                    <a:pt x="16801" y="4098"/>
                  </a:lnTo>
                  <a:lnTo>
                    <a:pt x="17768" y="4032"/>
                  </a:lnTo>
                  <a:lnTo>
                    <a:pt x="18734" y="3981"/>
                  </a:lnTo>
                  <a:lnTo>
                    <a:pt x="19701" y="3931"/>
                  </a:lnTo>
                  <a:lnTo>
                    <a:pt x="20667" y="3887"/>
                  </a:lnTo>
                  <a:lnTo>
                    <a:pt x="21642" y="3851"/>
                  </a:lnTo>
                  <a:lnTo>
                    <a:pt x="22617" y="3814"/>
                  </a:lnTo>
                  <a:lnTo>
                    <a:pt x="23592" y="3785"/>
                  </a:lnTo>
                  <a:lnTo>
                    <a:pt x="25551" y="3734"/>
                  </a:lnTo>
                  <a:lnTo>
                    <a:pt x="27518" y="3705"/>
                  </a:lnTo>
                  <a:lnTo>
                    <a:pt x="29486" y="3684"/>
                  </a:lnTo>
                  <a:close/>
                  <a:moveTo>
                    <a:pt x="11356" y="1"/>
                  </a:moveTo>
                  <a:lnTo>
                    <a:pt x="10942" y="8"/>
                  </a:lnTo>
                  <a:lnTo>
                    <a:pt x="10537" y="15"/>
                  </a:lnTo>
                  <a:lnTo>
                    <a:pt x="10131" y="23"/>
                  </a:lnTo>
                  <a:lnTo>
                    <a:pt x="9734" y="44"/>
                  </a:lnTo>
                  <a:lnTo>
                    <a:pt x="9337" y="66"/>
                  </a:lnTo>
                  <a:lnTo>
                    <a:pt x="8940" y="95"/>
                  </a:lnTo>
                  <a:lnTo>
                    <a:pt x="8552" y="124"/>
                  </a:lnTo>
                  <a:lnTo>
                    <a:pt x="8164" y="168"/>
                  </a:lnTo>
                  <a:lnTo>
                    <a:pt x="7784" y="211"/>
                  </a:lnTo>
                  <a:lnTo>
                    <a:pt x="7404" y="270"/>
                  </a:lnTo>
                  <a:lnTo>
                    <a:pt x="7033" y="328"/>
                  </a:lnTo>
                  <a:lnTo>
                    <a:pt x="6671" y="400"/>
                  </a:lnTo>
                  <a:lnTo>
                    <a:pt x="6308" y="473"/>
                  </a:lnTo>
                  <a:lnTo>
                    <a:pt x="5955" y="560"/>
                  </a:lnTo>
                  <a:lnTo>
                    <a:pt x="5609" y="655"/>
                  </a:lnTo>
                  <a:lnTo>
                    <a:pt x="5264" y="756"/>
                  </a:lnTo>
                  <a:lnTo>
                    <a:pt x="4936" y="865"/>
                  </a:lnTo>
                  <a:lnTo>
                    <a:pt x="4608" y="981"/>
                  </a:lnTo>
                  <a:lnTo>
                    <a:pt x="4289" y="1112"/>
                  </a:lnTo>
                  <a:lnTo>
                    <a:pt x="3979" y="1250"/>
                  </a:lnTo>
                  <a:lnTo>
                    <a:pt x="3685" y="1403"/>
                  </a:lnTo>
                  <a:lnTo>
                    <a:pt x="3392" y="1563"/>
                  </a:lnTo>
                  <a:lnTo>
                    <a:pt x="3107" y="1730"/>
                  </a:lnTo>
                  <a:lnTo>
                    <a:pt x="2840" y="1911"/>
                  </a:lnTo>
                  <a:lnTo>
                    <a:pt x="2572" y="2100"/>
                  </a:lnTo>
                  <a:lnTo>
                    <a:pt x="2322" y="2303"/>
                  </a:lnTo>
                  <a:lnTo>
                    <a:pt x="2080" y="2521"/>
                  </a:lnTo>
                  <a:lnTo>
                    <a:pt x="1856" y="2747"/>
                  </a:lnTo>
                  <a:lnTo>
                    <a:pt x="1640" y="2986"/>
                  </a:lnTo>
                  <a:lnTo>
                    <a:pt x="1433" y="3241"/>
                  </a:lnTo>
                  <a:lnTo>
                    <a:pt x="1235" y="3509"/>
                  </a:lnTo>
                  <a:lnTo>
                    <a:pt x="1053" y="3785"/>
                  </a:lnTo>
                  <a:lnTo>
                    <a:pt x="889" y="4076"/>
                  </a:lnTo>
                  <a:lnTo>
                    <a:pt x="734" y="4381"/>
                  </a:lnTo>
                  <a:lnTo>
                    <a:pt x="648" y="4570"/>
                  </a:lnTo>
                  <a:lnTo>
                    <a:pt x="570" y="4759"/>
                  </a:lnTo>
                  <a:lnTo>
                    <a:pt x="492" y="4955"/>
                  </a:lnTo>
                  <a:lnTo>
                    <a:pt x="432" y="5158"/>
                  </a:lnTo>
                  <a:lnTo>
                    <a:pt x="372" y="5362"/>
                  </a:lnTo>
                  <a:lnTo>
                    <a:pt x="311" y="5572"/>
                  </a:lnTo>
                  <a:lnTo>
                    <a:pt x="259" y="5783"/>
                  </a:lnTo>
                  <a:lnTo>
                    <a:pt x="216" y="6001"/>
                  </a:lnTo>
                  <a:lnTo>
                    <a:pt x="173" y="6219"/>
                  </a:lnTo>
                  <a:lnTo>
                    <a:pt x="139" y="6444"/>
                  </a:lnTo>
                  <a:lnTo>
                    <a:pt x="78" y="6909"/>
                  </a:lnTo>
                  <a:lnTo>
                    <a:pt x="35" y="7381"/>
                  </a:lnTo>
                  <a:lnTo>
                    <a:pt x="9" y="7860"/>
                  </a:lnTo>
                  <a:lnTo>
                    <a:pt x="1" y="8354"/>
                  </a:lnTo>
                  <a:lnTo>
                    <a:pt x="1" y="8856"/>
                  </a:lnTo>
                  <a:lnTo>
                    <a:pt x="18" y="9371"/>
                  </a:lnTo>
                  <a:lnTo>
                    <a:pt x="44" y="9887"/>
                  </a:lnTo>
                  <a:lnTo>
                    <a:pt x="87" y="10403"/>
                  </a:lnTo>
                  <a:lnTo>
                    <a:pt x="130" y="10933"/>
                  </a:lnTo>
                  <a:lnTo>
                    <a:pt x="190" y="11463"/>
                  </a:lnTo>
                  <a:lnTo>
                    <a:pt x="259" y="11994"/>
                  </a:lnTo>
                  <a:lnTo>
                    <a:pt x="328" y="12517"/>
                  </a:lnTo>
                  <a:lnTo>
                    <a:pt x="406" y="13047"/>
                  </a:lnTo>
                  <a:lnTo>
                    <a:pt x="561" y="14100"/>
                  </a:lnTo>
                  <a:lnTo>
                    <a:pt x="734" y="15132"/>
                  </a:lnTo>
                  <a:lnTo>
                    <a:pt x="907" y="16127"/>
                  </a:lnTo>
                  <a:lnTo>
                    <a:pt x="1071" y="17093"/>
                  </a:lnTo>
                  <a:lnTo>
                    <a:pt x="1209" y="18001"/>
                  </a:lnTo>
                  <a:lnTo>
                    <a:pt x="1269" y="18437"/>
                  </a:lnTo>
                  <a:lnTo>
                    <a:pt x="1321" y="18851"/>
                  </a:lnTo>
                  <a:lnTo>
                    <a:pt x="1364" y="19258"/>
                  </a:lnTo>
                  <a:lnTo>
                    <a:pt x="1398" y="19635"/>
                  </a:lnTo>
                  <a:lnTo>
                    <a:pt x="1631" y="23107"/>
                  </a:lnTo>
                  <a:lnTo>
                    <a:pt x="1864" y="26587"/>
                  </a:lnTo>
                  <a:lnTo>
                    <a:pt x="2097" y="30066"/>
                  </a:lnTo>
                  <a:lnTo>
                    <a:pt x="2227" y="31802"/>
                  </a:lnTo>
                  <a:lnTo>
                    <a:pt x="2356" y="33538"/>
                  </a:lnTo>
                  <a:lnTo>
                    <a:pt x="2494" y="35274"/>
                  </a:lnTo>
                  <a:lnTo>
                    <a:pt x="2641" y="37018"/>
                  </a:lnTo>
                  <a:lnTo>
                    <a:pt x="2796" y="38754"/>
                  </a:lnTo>
                  <a:lnTo>
                    <a:pt x="2969" y="40483"/>
                  </a:lnTo>
                  <a:lnTo>
                    <a:pt x="3150" y="42219"/>
                  </a:lnTo>
                  <a:lnTo>
                    <a:pt x="3357" y="43948"/>
                  </a:lnTo>
                  <a:lnTo>
                    <a:pt x="3573" y="45676"/>
                  </a:lnTo>
                  <a:lnTo>
                    <a:pt x="3806" y="47405"/>
                  </a:lnTo>
                  <a:lnTo>
                    <a:pt x="3832" y="47543"/>
                  </a:lnTo>
                  <a:lnTo>
                    <a:pt x="3875" y="47674"/>
                  </a:lnTo>
                  <a:lnTo>
                    <a:pt x="3927" y="47798"/>
                  </a:lnTo>
                  <a:lnTo>
                    <a:pt x="3987" y="47914"/>
                  </a:lnTo>
                  <a:lnTo>
                    <a:pt x="4056" y="48015"/>
                  </a:lnTo>
                  <a:lnTo>
                    <a:pt x="4134" y="48117"/>
                  </a:lnTo>
                  <a:lnTo>
                    <a:pt x="4229" y="48212"/>
                  </a:lnTo>
                  <a:lnTo>
                    <a:pt x="4324" y="48306"/>
                  </a:lnTo>
                  <a:lnTo>
                    <a:pt x="4272" y="48415"/>
                  </a:lnTo>
                  <a:lnTo>
                    <a:pt x="4229" y="48524"/>
                  </a:lnTo>
                  <a:lnTo>
                    <a:pt x="4212" y="48647"/>
                  </a:lnTo>
                  <a:lnTo>
                    <a:pt x="4203" y="48764"/>
                  </a:lnTo>
                  <a:lnTo>
                    <a:pt x="4212" y="48887"/>
                  </a:lnTo>
                  <a:lnTo>
                    <a:pt x="4229" y="49011"/>
                  </a:lnTo>
                  <a:lnTo>
                    <a:pt x="4272" y="49127"/>
                  </a:lnTo>
                  <a:lnTo>
                    <a:pt x="4332" y="49243"/>
                  </a:lnTo>
                  <a:lnTo>
                    <a:pt x="4401" y="49352"/>
                  </a:lnTo>
                  <a:lnTo>
                    <a:pt x="4488" y="49461"/>
                  </a:lnTo>
                  <a:lnTo>
                    <a:pt x="4591" y="49555"/>
                  </a:lnTo>
                  <a:lnTo>
                    <a:pt x="4712" y="49635"/>
                  </a:lnTo>
                  <a:lnTo>
                    <a:pt x="4781" y="49672"/>
                  </a:lnTo>
                  <a:lnTo>
                    <a:pt x="4850" y="49708"/>
                  </a:lnTo>
                  <a:lnTo>
                    <a:pt x="4928" y="49737"/>
                  </a:lnTo>
                  <a:lnTo>
                    <a:pt x="5005" y="49766"/>
                  </a:lnTo>
                  <a:lnTo>
                    <a:pt x="5092" y="49795"/>
                  </a:lnTo>
                  <a:lnTo>
                    <a:pt x="5178" y="49810"/>
                  </a:lnTo>
                  <a:lnTo>
                    <a:pt x="5264" y="49831"/>
                  </a:lnTo>
                  <a:lnTo>
                    <a:pt x="5359" y="49839"/>
                  </a:lnTo>
                  <a:lnTo>
                    <a:pt x="7473" y="50049"/>
                  </a:lnTo>
                  <a:lnTo>
                    <a:pt x="9596" y="50245"/>
                  </a:lnTo>
                  <a:lnTo>
                    <a:pt x="11719" y="50434"/>
                  </a:lnTo>
                  <a:lnTo>
                    <a:pt x="13841" y="50609"/>
                  </a:lnTo>
                  <a:lnTo>
                    <a:pt x="15964" y="50783"/>
                  </a:lnTo>
                  <a:lnTo>
                    <a:pt x="18096" y="50943"/>
                  </a:lnTo>
                  <a:lnTo>
                    <a:pt x="20236" y="51103"/>
                  </a:lnTo>
                  <a:lnTo>
                    <a:pt x="22367" y="51248"/>
                  </a:lnTo>
                  <a:lnTo>
                    <a:pt x="24507" y="51386"/>
                  </a:lnTo>
                  <a:lnTo>
                    <a:pt x="26647" y="51517"/>
                  </a:lnTo>
                  <a:lnTo>
                    <a:pt x="28796" y="51640"/>
                  </a:lnTo>
                  <a:lnTo>
                    <a:pt x="30936" y="51756"/>
                  </a:lnTo>
                  <a:lnTo>
                    <a:pt x="33084" y="51865"/>
                  </a:lnTo>
                  <a:lnTo>
                    <a:pt x="35233" y="51967"/>
                  </a:lnTo>
                  <a:lnTo>
                    <a:pt x="37390" y="52061"/>
                  </a:lnTo>
                  <a:lnTo>
                    <a:pt x="39547" y="52156"/>
                  </a:lnTo>
                  <a:lnTo>
                    <a:pt x="41696" y="52236"/>
                  </a:lnTo>
                  <a:lnTo>
                    <a:pt x="43862" y="52308"/>
                  </a:lnTo>
                  <a:lnTo>
                    <a:pt x="46019" y="52381"/>
                  </a:lnTo>
                  <a:lnTo>
                    <a:pt x="48176" y="52446"/>
                  </a:lnTo>
                  <a:lnTo>
                    <a:pt x="50342" y="52505"/>
                  </a:lnTo>
                  <a:lnTo>
                    <a:pt x="52508" y="52555"/>
                  </a:lnTo>
                  <a:lnTo>
                    <a:pt x="54674" y="52599"/>
                  </a:lnTo>
                  <a:lnTo>
                    <a:pt x="56840" y="52643"/>
                  </a:lnTo>
                  <a:lnTo>
                    <a:pt x="59006" y="52679"/>
                  </a:lnTo>
                  <a:lnTo>
                    <a:pt x="61172" y="52708"/>
                  </a:lnTo>
                  <a:lnTo>
                    <a:pt x="63337" y="52737"/>
                  </a:lnTo>
                  <a:lnTo>
                    <a:pt x="65512" y="52759"/>
                  </a:lnTo>
                  <a:lnTo>
                    <a:pt x="67678" y="52773"/>
                  </a:lnTo>
                  <a:lnTo>
                    <a:pt x="69852" y="52788"/>
                  </a:lnTo>
                  <a:lnTo>
                    <a:pt x="74193" y="52802"/>
                  </a:lnTo>
                  <a:lnTo>
                    <a:pt x="78533" y="52795"/>
                  </a:lnTo>
                  <a:lnTo>
                    <a:pt x="82873" y="52781"/>
                  </a:lnTo>
                  <a:lnTo>
                    <a:pt x="87222" y="52744"/>
                  </a:lnTo>
                  <a:lnTo>
                    <a:pt x="91554" y="52701"/>
                  </a:lnTo>
                  <a:lnTo>
                    <a:pt x="95895" y="52650"/>
                  </a:lnTo>
                  <a:lnTo>
                    <a:pt x="100226" y="52592"/>
                  </a:lnTo>
                  <a:lnTo>
                    <a:pt x="104558" y="52519"/>
                  </a:lnTo>
                  <a:lnTo>
                    <a:pt x="108881" y="52439"/>
                  </a:lnTo>
                  <a:lnTo>
                    <a:pt x="113196" y="52359"/>
                  </a:lnTo>
                  <a:lnTo>
                    <a:pt x="117510" y="52272"/>
                  </a:lnTo>
                  <a:lnTo>
                    <a:pt x="126105" y="52091"/>
                  </a:lnTo>
                  <a:lnTo>
                    <a:pt x="134665" y="51909"/>
                  </a:lnTo>
                  <a:lnTo>
                    <a:pt x="143181" y="51742"/>
                  </a:lnTo>
                  <a:lnTo>
                    <a:pt x="143311" y="51735"/>
                  </a:lnTo>
                  <a:lnTo>
                    <a:pt x="143432" y="51727"/>
                  </a:lnTo>
                  <a:lnTo>
                    <a:pt x="143544" y="51713"/>
                  </a:lnTo>
                  <a:lnTo>
                    <a:pt x="143656" y="51698"/>
                  </a:lnTo>
                  <a:lnTo>
                    <a:pt x="143768" y="51676"/>
                  </a:lnTo>
                  <a:lnTo>
                    <a:pt x="143872" y="51647"/>
                  </a:lnTo>
                  <a:lnTo>
                    <a:pt x="143975" y="51618"/>
                  </a:lnTo>
                  <a:lnTo>
                    <a:pt x="144070" y="51582"/>
                  </a:lnTo>
                  <a:lnTo>
                    <a:pt x="144165" y="51538"/>
                  </a:lnTo>
                  <a:lnTo>
                    <a:pt x="144251" y="51502"/>
                  </a:lnTo>
                  <a:lnTo>
                    <a:pt x="144338" y="51451"/>
                  </a:lnTo>
                  <a:lnTo>
                    <a:pt x="144424" y="51400"/>
                  </a:lnTo>
                  <a:lnTo>
                    <a:pt x="144502" y="51350"/>
                  </a:lnTo>
                  <a:lnTo>
                    <a:pt x="144571" y="51291"/>
                  </a:lnTo>
                  <a:lnTo>
                    <a:pt x="144640" y="51233"/>
                  </a:lnTo>
                  <a:lnTo>
                    <a:pt x="144709" y="51175"/>
                  </a:lnTo>
                  <a:lnTo>
                    <a:pt x="144830" y="51204"/>
                  </a:lnTo>
                  <a:lnTo>
                    <a:pt x="144959" y="51226"/>
                  </a:lnTo>
                  <a:lnTo>
                    <a:pt x="145088" y="51241"/>
                  </a:lnTo>
                  <a:lnTo>
                    <a:pt x="145218" y="51255"/>
                  </a:lnTo>
                  <a:lnTo>
                    <a:pt x="145347" y="51262"/>
                  </a:lnTo>
                  <a:lnTo>
                    <a:pt x="145615" y="51262"/>
                  </a:lnTo>
                  <a:lnTo>
                    <a:pt x="145744" y="51248"/>
                  </a:lnTo>
                  <a:lnTo>
                    <a:pt x="145882" y="51233"/>
                  </a:lnTo>
                  <a:lnTo>
                    <a:pt x="146012" y="51219"/>
                  </a:lnTo>
                  <a:lnTo>
                    <a:pt x="146141" y="51190"/>
                  </a:lnTo>
                  <a:lnTo>
                    <a:pt x="146271" y="51161"/>
                  </a:lnTo>
                  <a:lnTo>
                    <a:pt x="146400" y="51124"/>
                  </a:lnTo>
                  <a:lnTo>
                    <a:pt x="146530" y="51081"/>
                  </a:lnTo>
                  <a:lnTo>
                    <a:pt x="146650" y="51037"/>
                  </a:lnTo>
                  <a:lnTo>
                    <a:pt x="146771" y="50979"/>
                  </a:lnTo>
                  <a:lnTo>
                    <a:pt x="146883" y="50921"/>
                  </a:lnTo>
                  <a:lnTo>
                    <a:pt x="146995" y="50863"/>
                  </a:lnTo>
                  <a:lnTo>
                    <a:pt x="147108" y="50790"/>
                  </a:lnTo>
                  <a:lnTo>
                    <a:pt x="147211" y="50718"/>
                  </a:lnTo>
                  <a:lnTo>
                    <a:pt x="147315" y="50638"/>
                  </a:lnTo>
                  <a:lnTo>
                    <a:pt x="147410" y="50551"/>
                  </a:lnTo>
                  <a:lnTo>
                    <a:pt x="147496" y="50463"/>
                  </a:lnTo>
                  <a:lnTo>
                    <a:pt x="147574" y="50369"/>
                  </a:lnTo>
                  <a:lnTo>
                    <a:pt x="147651" y="50267"/>
                  </a:lnTo>
                  <a:lnTo>
                    <a:pt x="147720" y="50158"/>
                  </a:lnTo>
                  <a:lnTo>
                    <a:pt x="147781" y="50049"/>
                  </a:lnTo>
                  <a:lnTo>
                    <a:pt x="147833" y="49926"/>
                  </a:lnTo>
                  <a:lnTo>
                    <a:pt x="147884" y="49810"/>
                  </a:lnTo>
                  <a:lnTo>
                    <a:pt x="147919" y="49679"/>
                  </a:lnTo>
                  <a:lnTo>
                    <a:pt x="147945" y="49541"/>
                  </a:lnTo>
                  <a:lnTo>
                    <a:pt x="147962" y="49403"/>
                  </a:lnTo>
                  <a:lnTo>
                    <a:pt x="148126" y="47972"/>
                  </a:lnTo>
                  <a:lnTo>
                    <a:pt x="148273" y="46548"/>
                  </a:lnTo>
                  <a:lnTo>
                    <a:pt x="148419" y="45117"/>
                  </a:lnTo>
                  <a:lnTo>
                    <a:pt x="148549" y="43686"/>
                  </a:lnTo>
                  <a:lnTo>
                    <a:pt x="148661" y="42262"/>
                  </a:lnTo>
                  <a:lnTo>
                    <a:pt x="148773" y="40831"/>
                  </a:lnTo>
                  <a:lnTo>
                    <a:pt x="148877" y="39408"/>
                  </a:lnTo>
                  <a:lnTo>
                    <a:pt x="148963" y="37977"/>
                  </a:lnTo>
                  <a:lnTo>
                    <a:pt x="149041" y="36553"/>
                  </a:lnTo>
                  <a:lnTo>
                    <a:pt x="149110" y="35129"/>
                  </a:lnTo>
                  <a:lnTo>
                    <a:pt x="149170" y="33698"/>
                  </a:lnTo>
                  <a:lnTo>
                    <a:pt x="149222" y="32274"/>
                  </a:lnTo>
                  <a:lnTo>
                    <a:pt x="149256" y="30851"/>
                  </a:lnTo>
                  <a:lnTo>
                    <a:pt x="149291" y="29427"/>
                  </a:lnTo>
                  <a:lnTo>
                    <a:pt x="149308" y="27996"/>
                  </a:lnTo>
                  <a:lnTo>
                    <a:pt x="149317" y="26572"/>
                  </a:lnTo>
                  <a:lnTo>
                    <a:pt x="149325" y="25149"/>
                  </a:lnTo>
                  <a:lnTo>
                    <a:pt x="149317" y="23725"/>
                  </a:lnTo>
                  <a:lnTo>
                    <a:pt x="149291" y="22294"/>
                  </a:lnTo>
                  <a:lnTo>
                    <a:pt x="149265" y="20870"/>
                  </a:lnTo>
                  <a:lnTo>
                    <a:pt x="149230" y="19446"/>
                  </a:lnTo>
                  <a:lnTo>
                    <a:pt x="149187" y="18015"/>
                  </a:lnTo>
                  <a:lnTo>
                    <a:pt x="149127" y="16592"/>
                  </a:lnTo>
                  <a:lnTo>
                    <a:pt x="149058" y="15168"/>
                  </a:lnTo>
                  <a:lnTo>
                    <a:pt x="148989" y="13737"/>
                  </a:lnTo>
                  <a:lnTo>
                    <a:pt x="148903" y="12313"/>
                  </a:lnTo>
                  <a:lnTo>
                    <a:pt x="148808" y="10882"/>
                  </a:lnTo>
                  <a:lnTo>
                    <a:pt x="148704" y="9458"/>
                  </a:lnTo>
                  <a:lnTo>
                    <a:pt x="148600" y="8027"/>
                  </a:lnTo>
                  <a:lnTo>
                    <a:pt x="148480" y="6596"/>
                  </a:lnTo>
                  <a:lnTo>
                    <a:pt x="148350" y="5173"/>
                  </a:lnTo>
                  <a:lnTo>
                    <a:pt x="148212" y="3742"/>
                  </a:lnTo>
                  <a:lnTo>
                    <a:pt x="148186" y="3538"/>
                  </a:lnTo>
                  <a:lnTo>
                    <a:pt x="148135" y="3335"/>
                  </a:lnTo>
                  <a:lnTo>
                    <a:pt x="148074" y="3146"/>
                  </a:lnTo>
                  <a:lnTo>
                    <a:pt x="147988" y="2957"/>
                  </a:lnTo>
                  <a:lnTo>
                    <a:pt x="147893" y="2783"/>
                  </a:lnTo>
                  <a:lnTo>
                    <a:pt x="147781" y="2616"/>
                  </a:lnTo>
                  <a:lnTo>
                    <a:pt x="147651" y="2456"/>
                  </a:lnTo>
                  <a:lnTo>
                    <a:pt x="147574" y="2383"/>
                  </a:lnTo>
                  <a:lnTo>
                    <a:pt x="147505" y="2311"/>
                  </a:lnTo>
                  <a:lnTo>
                    <a:pt x="147418" y="2245"/>
                  </a:lnTo>
                  <a:lnTo>
                    <a:pt x="147341" y="2180"/>
                  </a:lnTo>
                  <a:lnTo>
                    <a:pt x="147254" y="2122"/>
                  </a:lnTo>
                  <a:lnTo>
                    <a:pt x="147159" y="2064"/>
                  </a:lnTo>
                  <a:lnTo>
                    <a:pt x="147073" y="2013"/>
                  </a:lnTo>
                  <a:lnTo>
                    <a:pt x="146970" y="1962"/>
                  </a:lnTo>
                  <a:lnTo>
                    <a:pt x="146875" y="1919"/>
                  </a:lnTo>
                  <a:lnTo>
                    <a:pt x="146771" y="1875"/>
                  </a:lnTo>
                  <a:lnTo>
                    <a:pt x="146659" y="1839"/>
                  </a:lnTo>
                  <a:lnTo>
                    <a:pt x="146555" y="1810"/>
                  </a:lnTo>
                  <a:lnTo>
                    <a:pt x="146443" y="1780"/>
                  </a:lnTo>
                  <a:lnTo>
                    <a:pt x="146322" y="1759"/>
                  </a:lnTo>
                  <a:lnTo>
                    <a:pt x="146210" y="1737"/>
                  </a:lnTo>
                  <a:lnTo>
                    <a:pt x="146081" y="1722"/>
                  </a:lnTo>
                  <a:lnTo>
                    <a:pt x="145960" y="1715"/>
                  </a:lnTo>
                  <a:lnTo>
                    <a:pt x="145831" y="1715"/>
                  </a:lnTo>
                  <a:lnTo>
                    <a:pt x="130471" y="1577"/>
                  </a:lnTo>
                  <a:lnTo>
                    <a:pt x="115111" y="1432"/>
                  </a:lnTo>
                  <a:lnTo>
                    <a:pt x="84384" y="1149"/>
                  </a:lnTo>
                  <a:lnTo>
                    <a:pt x="69015" y="1018"/>
                  </a:lnTo>
                  <a:lnTo>
                    <a:pt x="53647" y="887"/>
                  </a:lnTo>
                  <a:lnTo>
                    <a:pt x="38279" y="771"/>
                  </a:lnTo>
                  <a:lnTo>
                    <a:pt x="22902" y="662"/>
                  </a:lnTo>
                  <a:lnTo>
                    <a:pt x="22272" y="655"/>
                  </a:lnTo>
                  <a:lnTo>
                    <a:pt x="21608" y="626"/>
                  </a:lnTo>
                  <a:lnTo>
                    <a:pt x="20909" y="589"/>
                  </a:lnTo>
                  <a:lnTo>
                    <a:pt x="20192" y="546"/>
                  </a:lnTo>
                  <a:lnTo>
                    <a:pt x="19450" y="488"/>
                  </a:lnTo>
                  <a:lnTo>
                    <a:pt x="18691" y="429"/>
                  </a:lnTo>
                  <a:lnTo>
                    <a:pt x="17112" y="299"/>
                  </a:lnTo>
                  <a:lnTo>
                    <a:pt x="16301" y="233"/>
                  </a:lnTo>
                  <a:lnTo>
                    <a:pt x="15481" y="175"/>
                  </a:lnTo>
                  <a:lnTo>
                    <a:pt x="14661" y="117"/>
                  </a:lnTo>
                  <a:lnTo>
                    <a:pt x="13833" y="73"/>
                  </a:lnTo>
                  <a:lnTo>
                    <a:pt x="13004" y="37"/>
                  </a:lnTo>
                  <a:lnTo>
                    <a:pt x="12176" y="15"/>
                  </a:lnTo>
                  <a:lnTo>
                    <a:pt x="1135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97;p66">
              <a:extLst>
                <a:ext uri="{FF2B5EF4-FFF2-40B4-BE49-F238E27FC236}">
                  <a16:creationId xmlns:a16="http://schemas.microsoft.com/office/drawing/2014/main" id="{86819DFB-B620-4519-97ED-4BBCF1240AE7}"/>
                </a:ext>
              </a:extLst>
            </p:cNvPr>
            <p:cNvSpPr/>
            <p:nvPr/>
          </p:nvSpPr>
          <p:spPr>
            <a:xfrm>
              <a:off x="-1984825" y="-3870000"/>
              <a:ext cx="237975" cy="202500"/>
            </a:xfrm>
            <a:custGeom>
              <a:avLst/>
              <a:gdLst/>
              <a:ahLst/>
              <a:cxnLst/>
              <a:rect l="l" t="t" r="r" b="b"/>
              <a:pathLst>
                <a:path w="9519" h="8100" extrusionOk="0">
                  <a:moveTo>
                    <a:pt x="5385" y="0"/>
                  </a:moveTo>
                  <a:lnTo>
                    <a:pt x="5222" y="8"/>
                  </a:lnTo>
                  <a:lnTo>
                    <a:pt x="5049" y="8"/>
                  </a:lnTo>
                  <a:lnTo>
                    <a:pt x="4773" y="29"/>
                  </a:lnTo>
                  <a:lnTo>
                    <a:pt x="4488" y="66"/>
                  </a:lnTo>
                  <a:lnTo>
                    <a:pt x="4212" y="109"/>
                  </a:lnTo>
                  <a:lnTo>
                    <a:pt x="3944" y="167"/>
                  </a:lnTo>
                  <a:lnTo>
                    <a:pt x="3668" y="240"/>
                  </a:lnTo>
                  <a:lnTo>
                    <a:pt x="3401" y="327"/>
                  </a:lnTo>
                  <a:lnTo>
                    <a:pt x="3142" y="422"/>
                  </a:lnTo>
                  <a:lnTo>
                    <a:pt x="2892" y="531"/>
                  </a:lnTo>
                  <a:lnTo>
                    <a:pt x="2641" y="647"/>
                  </a:lnTo>
                  <a:lnTo>
                    <a:pt x="2408" y="778"/>
                  </a:lnTo>
                  <a:lnTo>
                    <a:pt x="2175" y="916"/>
                  </a:lnTo>
                  <a:lnTo>
                    <a:pt x="1960" y="1068"/>
                  </a:lnTo>
                  <a:lnTo>
                    <a:pt x="1753" y="1235"/>
                  </a:lnTo>
                  <a:lnTo>
                    <a:pt x="1563" y="1402"/>
                  </a:lnTo>
                  <a:lnTo>
                    <a:pt x="1382" y="1584"/>
                  </a:lnTo>
                  <a:lnTo>
                    <a:pt x="1209" y="1780"/>
                  </a:lnTo>
                  <a:lnTo>
                    <a:pt x="1105" y="1918"/>
                  </a:lnTo>
                  <a:lnTo>
                    <a:pt x="1002" y="2063"/>
                  </a:lnTo>
                  <a:lnTo>
                    <a:pt x="907" y="2209"/>
                  </a:lnTo>
                  <a:lnTo>
                    <a:pt x="821" y="2368"/>
                  </a:lnTo>
                  <a:lnTo>
                    <a:pt x="752" y="2521"/>
                  </a:lnTo>
                  <a:lnTo>
                    <a:pt x="683" y="2681"/>
                  </a:lnTo>
                  <a:lnTo>
                    <a:pt x="622" y="2848"/>
                  </a:lnTo>
                  <a:lnTo>
                    <a:pt x="570" y="3008"/>
                  </a:lnTo>
                  <a:lnTo>
                    <a:pt x="450" y="3204"/>
                  </a:lnTo>
                  <a:lnTo>
                    <a:pt x="337" y="3400"/>
                  </a:lnTo>
                  <a:lnTo>
                    <a:pt x="243" y="3603"/>
                  </a:lnTo>
                  <a:lnTo>
                    <a:pt x="156" y="3814"/>
                  </a:lnTo>
                  <a:lnTo>
                    <a:pt x="96" y="4032"/>
                  </a:lnTo>
                  <a:lnTo>
                    <a:pt x="44" y="4257"/>
                  </a:lnTo>
                  <a:lnTo>
                    <a:pt x="10" y="4475"/>
                  </a:lnTo>
                  <a:lnTo>
                    <a:pt x="1" y="4700"/>
                  </a:lnTo>
                  <a:lnTo>
                    <a:pt x="1" y="4925"/>
                  </a:lnTo>
                  <a:lnTo>
                    <a:pt x="27" y="5158"/>
                  </a:lnTo>
                  <a:lnTo>
                    <a:pt x="44" y="5267"/>
                  </a:lnTo>
                  <a:lnTo>
                    <a:pt x="70" y="5383"/>
                  </a:lnTo>
                  <a:lnTo>
                    <a:pt x="105" y="5492"/>
                  </a:lnTo>
                  <a:lnTo>
                    <a:pt x="139" y="5608"/>
                  </a:lnTo>
                  <a:lnTo>
                    <a:pt x="182" y="5717"/>
                  </a:lnTo>
                  <a:lnTo>
                    <a:pt x="225" y="5826"/>
                  </a:lnTo>
                  <a:lnTo>
                    <a:pt x="277" y="5935"/>
                  </a:lnTo>
                  <a:lnTo>
                    <a:pt x="337" y="6044"/>
                  </a:lnTo>
                  <a:lnTo>
                    <a:pt x="407" y="6153"/>
                  </a:lnTo>
                  <a:lnTo>
                    <a:pt x="476" y="6262"/>
                  </a:lnTo>
                  <a:lnTo>
                    <a:pt x="553" y="6363"/>
                  </a:lnTo>
                  <a:lnTo>
                    <a:pt x="631" y="6472"/>
                  </a:lnTo>
                  <a:lnTo>
                    <a:pt x="734" y="6589"/>
                  </a:lnTo>
                  <a:lnTo>
                    <a:pt x="847" y="6705"/>
                  </a:lnTo>
                  <a:lnTo>
                    <a:pt x="950" y="6814"/>
                  </a:lnTo>
                  <a:lnTo>
                    <a:pt x="1062" y="6923"/>
                  </a:lnTo>
                  <a:lnTo>
                    <a:pt x="1183" y="7024"/>
                  </a:lnTo>
                  <a:lnTo>
                    <a:pt x="1304" y="7119"/>
                  </a:lnTo>
                  <a:lnTo>
                    <a:pt x="1425" y="7213"/>
                  </a:lnTo>
                  <a:lnTo>
                    <a:pt x="1546" y="7301"/>
                  </a:lnTo>
                  <a:lnTo>
                    <a:pt x="1675" y="7380"/>
                  </a:lnTo>
                  <a:lnTo>
                    <a:pt x="1804" y="7453"/>
                  </a:lnTo>
                  <a:lnTo>
                    <a:pt x="1934" y="7526"/>
                  </a:lnTo>
                  <a:lnTo>
                    <a:pt x="2063" y="7598"/>
                  </a:lnTo>
                  <a:lnTo>
                    <a:pt x="2201" y="7664"/>
                  </a:lnTo>
                  <a:lnTo>
                    <a:pt x="2339" y="7722"/>
                  </a:lnTo>
                  <a:lnTo>
                    <a:pt x="2477" y="7773"/>
                  </a:lnTo>
                  <a:lnTo>
                    <a:pt x="2616" y="7824"/>
                  </a:lnTo>
                  <a:lnTo>
                    <a:pt x="2762" y="7874"/>
                  </a:lnTo>
                  <a:lnTo>
                    <a:pt x="2900" y="7911"/>
                  </a:lnTo>
                  <a:lnTo>
                    <a:pt x="3047" y="7954"/>
                  </a:lnTo>
                  <a:lnTo>
                    <a:pt x="3194" y="7983"/>
                  </a:lnTo>
                  <a:lnTo>
                    <a:pt x="3487" y="8034"/>
                  </a:lnTo>
                  <a:lnTo>
                    <a:pt x="3789" y="8078"/>
                  </a:lnTo>
                  <a:lnTo>
                    <a:pt x="4091" y="8092"/>
                  </a:lnTo>
                  <a:lnTo>
                    <a:pt x="4393" y="8100"/>
                  </a:lnTo>
                  <a:lnTo>
                    <a:pt x="4695" y="8085"/>
                  </a:lnTo>
                  <a:lnTo>
                    <a:pt x="4997" y="8063"/>
                  </a:lnTo>
                  <a:lnTo>
                    <a:pt x="5299" y="8020"/>
                  </a:lnTo>
                  <a:lnTo>
                    <a:pt x="5593" y="7962"/>
                  </a:lnTo>
                  <a:lnTo>
                    <a:pt x="5886" y="7889"/>
                  </a:lnTo>
                  <a:lnTo>
                    <a:pt x="6179" y="7802"/>
                  </a:lnTo>
                  <a:lnTo>
                    <a:pt x="6464" y="7700"/>
                  </a:lnTo>
                  <a:lnTo>
                    <a:pt x="6740" y="7584"/>
                  </a:lnTo>
                  <a:lnTo>
                    <a:pt x="7008" y="7460"/>
                  </a:lnTo>
                  <a:lnTo>
                    <a:pt x="7275" y="7315"/>
                  </a:lnTo>
                  <a:lnTo>
                    <a:pt x="7525" y="7163"/>
                  </a:lnTo>
                  <a:lnTo>
                    <a:pt x="7767" y="6988"/>
                  </a:lnTo>
                  <a:lnTo>
                    <a:pt x="8000" y="6814"/>
                  </a:lnTo>
                  <a:lnTo>
                    <a:pt x="8216" y="6618"/>
                  </a:lnTo>
                  <a:lnTo>
                    <a:pt x="8423" y="6414"/>
                  </a:lnTo>
                  <a:lnTo>
                    <a:pt x="8613" y="6196"/>
                  </a:lnTo>
                  <a:lnTo>
                    <a:pt x="8785" y="5964"/>
                  </a:lnTo>
                  <a:lnTo>
                    <a:pt x="8872" y="5848"/>
                  </a:lnTo>
                  <a:lnTo>
                    <a:pt x="8949" y="5724"/>
                  </a:lnTo>
                  <a:lnTo>
                    <a:pt x="9087" y="5492"/>
                  </a:lnTo>
                  <a:lnTo>
                    <a:pt x="9208" y="5252"/>
                  </a:lnTo>
                  <a:lnTo>
                    <a:pt x="9303" y="5005"/>
                  </a:lnTo>
                  <a:lnTo>
                    <a:pt x="9389" y="4758"/>
                  </a:lnTo>
                  <a:lnTo>
                    <a:pt x="9450" y="4511"/>
                  </a:lnTo>
                  <a:lnTo>
                    <a:pt x="9493" y="4264"/>
                  </a:lnTo>
                  <a:lnTo>
                    <a:pt x="9519" y="4010"/>
                  </a:lnTo>
                  <a:lnTo>
                    <a:pt x="9519" y="3763"/>
                  </a:lnTo>
                  <a:lnTo>
                    <a:pt x="9510" y="3509"/>
                  </a:lnTo>
                  <a:lnTo>
                    <a:pt x="9484" y="3262"/>
                  </a:lnTo>
                  <a:lnTo>
                    <a:pt x="9441" y="3022"/>
                  </a:lnTo>
                  <a:lnTo>
                    <a:pt x="9372" y="2775"/>
                  </a:lnTo>
                  <a:lnTo>
                    <a:pt x="9294" y="2543"/>
                  </a:lnTo>
                  <a:lnTo>
                    <a:pt x="9199" y="2310"/>
                  </a:lnTo>
                  <a:lnTo>
                    <a:pt x="9087" y="2085"/>
                  </a:lnTo>
                  <a:lnTo>
                    <a:pt x="8966" y="1867"/>
                  </a:lnTo>
                  <a:lnTo>
                    <a:pt x="8820" y="1656"/>
                  </a:lnTo>
                  <a:lnTo>
                    <a:pt x="8664" y="1460"/>
                  </a:lnTo>
                  <a:lnTo>
                    <a:pt x="8492" y="1264"/>
                  </a:lnTo>
                  <a:lnTo>
                    <a:pt x="8311" y="1083"/>
                  </a:lnTo>
                  <a:lnTo>
                    <a:pt x="8104" y="916"/>
                  </a:lnTo>
                  <a:lnTo>
                    <a:pt x="7896" y="756"/>
                  </a:lnTo>
                  <a:lnTo>
                    <a:pt x="7784" y="683"/>
                  </a:lnTo>
                  <a:lnTo>
                    <a:pt x="7664" y="610"/>
                  </a:lnTo>
                  <a:lnTo>
                    <a:pt x="7543" y="545"/>
                  </a:lnTo>
                  <a:lnTo>
                    <a:pt x="7422" y="480"/>
                  </a:lnTo>
                  <a:lnTo>
                    <a:pt x="7301" y="414"/>
                  </a:lnTo>
                  <a:lnTo>
                    <a:pt x="7172" y="363"/>
                  </a:lnTo>
                  <a:lnTo>
                    <a:pt x="7034" y="305"/>
                  </a:lnTo>
                  <a:lnTo>
                    <a:pt x="6904" y="255"/>
                  </a:lnTo>
                  <a:lnTo>
                    <a:pt x="6766" y="211"/>
                  </a:lnTo>
                  <a:lnTo>
                    <a:pt x="6619" y="175"/>
                  </a:lnTo>
                  <a:lnTo>
                    <a:pt x="6481" y="131"/>
                  </a:lnTo>
                  <a:lnTo>
                    <a:pt x="6335" y="102"/>
                  </a:lnTo>
                  <a:lnTo>
                    <a:pt x="6179" y="73"/>
                  </a:lnTo>
                  <a:lnTo>
                    <a:pt x="6033" y="51"/>
                  </a:lnTo>
                  <a:lnTo>
                    <a:pt x="5869" y="29"/>
                  </a:lnTo>
                  <a:lnTo>
                    <a:pt x="5713" y="15"/>
                  </a:lnTo>
                  <a:lnTo>
                    <a:pt x="5549" y="8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8;p66">
              <a:extLst>
                <a:ext uri="{FF2B5EF4-FFF2-40B4-BE49-F238E27FC236}">
                  <a16:creationId xmlns:a16="http://schemas.microsoft.com/office/drawing/2014/main" id="{943D764D-B139-494F-93BF-C59B315D8BD3}"/>
                </a:ext>
              </a:extLst>
            </p:cNvPr>
            <p:cNvSpPr/>
            <p:nvPr/>
          </p:nvSpPr>
          <p:spPr>
            <a:xfrm>
              <a:off x="-5311950" y="-2662925"/>
              <a:ext cx="3511175" cy="1112875"/>
            </a:xfrm>
            <a:custGeom>
              <a:avLst/>
              <a:gdLst/>
              <a:ahLst/>
              <a:cxnLst/>
              <a:rect l="l" t="t" r="r" b="b"/>
              <a:pathLst>
                <a:path w="140447" h="44515" extrusionOk="0">
                  <a:moveTo>
                    <a:pt x="118365" y="7286"/>
                  </a:moveTo>
                  <a:lnTo>
                    <a:pt x="118563" y="7301"/>
                  </a:lnTo>
                  <a:lnTo>
                    <a:pt x="118745" y="7330"/>
                  </a:lnTo>
                  <a:lnTo>
                    <a:pt x="118909" y="7366"/>
                  </a:lnTo>
                  <a:lnTo>
                    <a:pt x="119064" y="7424"/>
                  </a:lnTo>
                  <a:lnTo>
                    <a:pt x="119202" y="7497"/>
                  </a:lnTo>
                  <a:lnTo>
                    <a:pt x="119331" y="7577"/>
                  </a:lnTo>
                  <a:lnTo>
                    <a:pt x="119444" y="7664"/>
                  </a:lnTo>
                  <a:lnTo>
                    <a:pt x="119538" y="7766"/>
                  </a:lnTo>
                  <a:lnTo>
                    <a:pt x="119625" y="7875"/>
                  </a:lnTo>
                  <a:lnTo>
                    <a:pt x="119702" y="7991"/>
                  </a:lnTo>
                  <a:lnTo>
                    <a:pt x="119754" y="8114"/>
                  </a:lnTo>
                  <a:lnTo>
                    <a:pt x="119806" y="8238"/>
                  </a:lnTo>
                  <a:lnTo>
                    <a:pt x="119832" y="8369"/>
                  </a:lnTo>
                  <a:lnTo>
                    <a:pt x="119849" y="8507"/>
                  </a:lnTo>
                  <a:lnTo>
                    <a:pt x="119858" y="8637"/>
                  </a:lnTo>
                  <a:lnTo>
                    <a:pt x="119849" y="8775"/>
                  </a:lnTo>
                  <a:lnTo>
                    <a:pt x="119823" y="8913"/>
                  </a:lnTo>
                  <a:lnTo>
                    <a:pt x="119789" y="9052"/>
                  </a:lnTo>
                  <a:lnTo>
                    <a:pt x="119746" y="9190"/>
                  </a:lnTo>
                  <a:lnTo>
                    <a:pt x="119677" y="9320"/>
                  </a:lnTo>
                  <a:lnTo>
                    <a:pt x="119607" y="9444"/>
                  </a:lnTo>
                  <a:lnTo>
                    <a:pt x="119521" y="9567"/>
                  </a:lnTo>
                  <a:lnTo>
                    <a:pt x="119418" y="9683"/>
                  </a:lnTo>
                  <a:lnTo>
                    <a:pt x="119305" y="9792"/>
                  </a:lnTo>
                  <a:lnTo>
                    <a:pt x="119176" y="9894"/>
                  </a:lnTo>
                  <a:lnTo>
                    <a:pt x="119038" y="9981"/>
                  </a:lnTo>
                  <a:lnTo>
                    <a:pt x="118891" y="10061"/>
                  </a:lnTo>
                  <a:lnTo>
                    <a:pt x="118727" y="10134"/>
                  </a:lnTo>
                  <a:lnTo>
                    <a:pt x="118546" y="10192"/>
                  </a:lnTo>
                  <a:lnTo>
                    <a:pt x="118356" y="10236"/>
                  </a:lnTo>
                  <a:lnTo>
                    <a:pt x="118158" y="10265"/>
                  </a:lnTo>
                  <a:lnTo>
                    <a:pt x="115742" y="10482"/>
                  </a:lnTo>
                  <a:lnTo>
                    <a:pt x="113326" y="10686"/>
                  </a:lnTo>
                  <a:lnTo>
                    <a:pt x="110909" y="10875"/>
                  </a:lnTo>
                  <a:lnTo>
                    <a:pt x="108493" y="11056"/>
                  </a:lnTo>
                  <a:lnTo>
                    <a:pt x="106069" y="11231"/>
                  </a:lnTo>
                  <a:lnTo>
                    <a:pt x="103644" y="11390"/>
                  </a:lnTo>
                  <a:lnTo>
                    <a:pt x="101219" y="11543"/>
                  </a:lnTo>
                  <a:lnTo>
                    <a:pt x="98794" y="11688"/>
                  </a:lnTo>
                  <a:lnTo>
                    <a:pt x="96361" y="11834"/>
                  </a:lnTo>
                  <a:lnTo>
                    <a:pt x="93936" y="11972"/>
                  </a:lnTo>
                  <a:lnTo>
                    <a:pt x="89078" y="12240"/>
                  </a:lnTo>
                  <a:lnTo>
                    <a:pt x="84229" y="12502"/>
                  </a:lnTo>
                  <a:lnTo>
                    <a:pt x="79379" y="12778"/>
                  </a:lnTo>
                  <a:lnTo>
                    <a:pt x="79241" y="12778"/>
                  </a:lnTo>
                  <a:lnTo>
                    <a:pt x="79112" y="12763"/>
                  </a:lnTo>
                  <a:lnTo>
                    <a:pt x="78991" y="12749"/>
                  </a:lnTo>
                  <a:lnTo>
                    <a:pt x="78870" y="12720"/>
                  </a:lnTo>
                  <a:lnTo>
                    <a:pt x="78775" y="12676"/>
                  </a:lnTo>
                  <a:lnTo>
                    <a:pt x="78680" y="12633"/>
                  </a:lnTo>
                  <a:lnTo>
                    <a:pt x="78594" y="12575"/>
                  </a:lnTo>
                  <a:lnTo>
                    <a:pt x="78516" y="12516"/>
                  </a:lnTo>
                  <a:lnTo>
                    <a:pt x="78447" y="12444"/>
                  </a:lnTo>
                  <a:lnTo>
                    <a:pt x="78395" y="12371"/>
                  </a:lnTo>
                  <a:lnTo>
                    <a:pt x="78344" y="12291"/>
                  </a:lnTo>
                  <a:lnTo>
                    <a:pt x="78309" y="12211"/>
                  </a:lnTo>
                  <a:lnTo>
                    <a:pt x="78275" y="12124"/>
                  </a:lnTo>
                  <a:lnTo>
                    <a:pt x="78257" y="12037"/>
                  </a:lnTo>
                  <a:lnTo>
                    <a:pt x="78240" y="11943"/>
                  </a:lnTo>
                  <a:lnTo>
                    <a:pt x="78240" y="11855"/>
                  </a:lnTo>
                  <a:lnTo>
                    <a:pt x="78249" y="11761"/>
                  </a:lnTo>
                  <a:lnTo>
                    <a:pt x="78257" y="11667"/>
                  </a:lnTo>
                  <a:lnTo>
                    <a:pt x="78283" y="11572"/>
                  </a:lnTo>
                  <a:lnTo>
                    <a:pt x="78318" y="11485"/>
                  </a:lnTo>
                  <a:lnTo>
                    <a:pt x="78361" y="11398"/>
                  </a:lnTo>
                  <a:lnTo>
                    <a:pt x="78404" y="11311"/>
                  </a:lnTo>
                  <a:lnTo>
                    <a:pt x="78464" y="11231"/>
                  </a:lnTo>
                  <a:lnTo>
                    <a:pt x="78533" y="11151"/>
                  </a:lnTo>
                  <a:lnTo>
                    <a:pt x="78611" y="11078"/>
                  </a:lnTo>
                  <a:lnTo>
                    <a:pt x="78697" y="11013"/>
                  </a:lnTo>
                  <a:lnTo>
                    <a:pt x="78784" y="10955"/>
                  </a:lnTo>
                  <a:lnTo>
                    <a:pt x="78887" y="10904"/>
                  </a:lnTo>
                  <a:lnTo>
                    <a:pt x="78999" y="10853"/>
                  </a:lnTo>
                  <a:lnTo>
                    <a:pt x="79120" y="10817"/>
                  </a:lnTo>
                  <a:lnTo>
                    <a:pt x="79250" y="10795"/>
                  </a:lnTo>
                  <a:lnTo>
                    <a:pt x="79379" y="10773"/>
                  </a:lnTo>
                  <a:lnTo>
                    <a:pt x="84220" y="10294"/>
                  </a:lnTo>
                  <a:lnTo>
                    <a:pt x="89069" y="9807"/>
                  </a:lnTo>
                  <a:lnTo>
                    <a:pt x="93910" y="9320"/>
                  </a:lnTo>
                  <a:lnTo>
                    <a:pt x="96335" y="9081"/>
                  </a:lnTo>
                  <a:lnTo>
                    <a:pt x="98760" y="8848"/>
                  </a:lnTo>
                  <a:lnTo>
                    <a:pt x="101176" y="8623"/>
                  </a:lnTo>
                  <a:lnTo>
                    <a:pt x="103601" y="8398"/>
                  </a:lnTo>
                  <a:lnTo>
                    <a:pt x="106025" y="8187"/>
                  </a:lnTo>
                  <a:lnTo>
                    <a:pt x="108450" y="7984"/>
                  </a:lnTo>
                  <a:lnTo>
                    <a:pt x="110875" y="7788"/>
                  </a:lnTo>
                  <a:lnTo>
                    <a:pt x="113300" y="7606"/>
                  </a:lnTo>
                  <a:lnTo>
                    <a:pt x="115724" y="7439"/>
                  </a:lnTo>
                  <a:lnTo>
                    <a:pt x="118158" y="7286"/>
                  </a:lnTo>
                  <a:close/>
                  <a:moveTo>
                    <a:pt x="129962" y="5957"/>
                  </a:moveTo>
                  <a:lnTo>
                    <a:pt x="130273" y="5979"/>
                  </a:lnTo>
                  <a:lnTo>
                    <a:pt x="130584" y="6008"/>
                  </a:lnTo>
                  <a:lnTo>
                    <a:pt x="130894" y="6051"/>
                  </a:lnTo>
                  <a:lnTo>
                    <a:pt x="131205" y="6117"/>
                  </a:lnTo>
                  <a:lnTo>
                    <a:pt x="131507" y="6190"/>
                  </a:lnTo>
                  <a:lnTo>
                    <a:pt x="131809" y="6284"/>
                  </a:lnTo>
                  <a:lnTo>
                    <a:pt x="132102" y="6393"/>
                  </a:lnTo>
                  <a:lnTo>
                    <a:pt x="132378" y="6509"/>
                  </a:lnTo>
                  <a:lnTo>
                    <a:pt x="132646" y="6640"/>
                  </a:lnTo>
                  <a:lnTo>
                    <a:pt x="132905" y="6785"/>
                  </a:lnTo>
                  <a:lnTo>
                    <a:pt x="133146" y="6938"/>
                  </a:lnTo>
                  <a:lnTo>
                    <a:pt x="133379" y="7105"/>
                  </a:lnTo>
                  <a:lnTo>
                    <a:pt x="133604" y="7279"/>
                  </a:lnTo>
                  <a:lnTo>
                    <a:pt x="133819" y="7461"/>
                  </a:lnTo>
                  <a:lnTo>
                    <a:pt x="134027" y="7657"/>
                  </a:lnTo>
                  <a:lnTo>
                    <a:pt x="134216" y="7860"/>
                  </a:lnTo>
                  <a:lnTo>
                    <a:pt x="134389" y="8064"/>
                  </a:lnTo>
                  <a:lnTo>
                    <a:pt x="134562" y="8282"/>
                  </a:lnTo>
                  <a:lnTo>
                    <a:pt x="134708" y="8507"/>
                  </a:lnTo>
                  <a:lnTo>
                    <a:pt x="134846" y="8732"/>
                  </a:lnTo>
                  <a:lnTo>
                    <a:pt x="134976" y="8964"/>
                  </a:lnTo>
                  <a:lnTo>
                    <a:pt x="135088" y="9204"/>
                  </a:lnTo>
                  <a:lnTo>
                    <a:pt x="135191" y="9444"/>
                  </a:lnTo>
                  <a:lnTo>
                    <a:pt x="135269" y="9691"/>
                  </a:lnTo>
                  <a:lnTo>
                    <a:pt x="135338" y="9938"/>
                  </a:lnTo>
                  <a:lnTo>
                    <a:pt x="135399" y="10185"/>
                  </a:lnTo>
                  <a:lnTo>
                    <a:pt x="135433" y="10439"/>
                  </a:lnTo>
                  <a:lnTo>
                    <a:pt x="135459" y="10693"/>
                  </a:lnTo>
                  <a:lnTo>
                    <a:pt x="135468" y="10947"/>
                  </a:lnTo>
                  <a:lnTo>
                    <a:pt x="135450" y="11194"/>
                  </a:lnTo>
                  <a:lnTo>
                    <a:pt x="135424" y="11449"/>
                  </a:lnTo>
                  <a:lnTo>
                    <a:pt x="135381" y="11703"/>
                  </a:lnTo>
                  <a:lnTo>
                    <a:pt x="135321" y="11950"/>
                  </a:lnTo>
                  <a:lnTo>
                    <a:pt x="135243" y="12197"/>
                  </a:lnTo>
                  <a:lnTo>
                    <a:pt x="135148" y="12436"/>
                  </a:lnTo>
                  <a:lnTo>
                    <a:pt x="135036" y="12676"/>
                  </a:lnTo>
                  <a:lnTo>
                    <a:pt x="134898" y="12909"/>
                  </a:lnTo>
                  <a:lnTo>
                    <a:pt x="134743" y="13141"/>
                  </a:lnTo>
                  <a:lnTo>
                    <a:pt x="134570" y="13366"/>
                  </a:lnTo>
                  <a:lnTo>
                    <a:pt x="134398" y="13562"/>
                  </a:lnTo>
                  <a:lnTo>
                    <a:pt x="134208" y="13751"/>
                  </a:lnTo>
                  <a:lnTo>
                    <a:pt x="134009" y="13933"/>
                  </a:lnTo>
                  <a:lnTo>
                    <a:pt x="133794" y="14107"/>
                  </a:lnTo>
                  <a:lnTo>
                    <a:pt x="133569" y="14267"/>
                  </a:lnTo>
                  <a:lnTo>
                    <a:pt x="133336" y="14412"/>
                  </a:lnTo>
                  <a:lnTo>
                    <a:pt x="133086" y="14558"/>
                  </a:lnTo>
                  <a:lnTo>
                    <a:pt x="132836" y="14681"/>
                  </a:lnTo>
                  <a:lnTo>
                    <a:pt x="132577" y="14805"/>
                  </a:lnTo>
                  <a:lnTo>
                    <a:pt x="132309" y="14906"/>
                  </a:lnTo>
                  <a:lnTo>
                    <a:pt x="132033" y="15008"/>
                  </a:lnTo>
                  <a:lnTo>
                    <a:pt x="131757" y="15088"/>
                  </a:lnTo>
                  <a:lnTo>
                    <a:pt x="131472" y="15160"/>
                  </a:lnTo>
                  <a:lnTo>
                    <a:pt x="131188" y="15219"/>
                  </a:lnTo>
                  <a:lnTo>
                    <a:pt x="130903" y="15269"/>
                  </a:lnTo>
                  <a:lnTo>
                    <a:pt x="130609" y="15306"/>
                  </a:lnTo>
                  <a:lnTo>
                    <a:pt x="130316" y="15328"/>
                  </a:lnTo>
                  <a:lnTo>
                    <a:pt x="130023" y="15342"/>
                  </a:lnTo>
                  <a:lnTo>
                    <a:pt x="129729" y="15342"/>
                  </a:lnTo>
                  <a:lnTo>
                    <a:pt x="129436" y="15328"/>
                  </a:lnTo>
                  <a:lnTo>
                    <a:pt x="129151" y="15298"/>
                  </a:lnTo>
                  <a:lnTo>
                    <a:pt x="128866" y="15255"/>
                  </a:lnTo>
                  <a:lnTo>
                    <a:pt x="128582" y="15197"/>
                  </a:lnTo>
                  <a:lnTo>
                    <a:pt x="128306" y="15131"/>
                  </a:lnTo>
                  <a:lnTo>
                    <a:pt x="128029" y="15052"/>
                  </a:lnTo>
                  <a:lnTo>
                    <a:pt x="127771" y="14950"/>
                  </a:lnTo>
                  <a:lnTo>
                    <a:pt x="127512" y="14841"/>
                  </a:lnTo>
                  <a:lnTo>
                    <a:pt x="127253" y="14710"/>
                  </a:lnTo>
                  <a:lnTo>
                    <a:pt x="127011" y="14572"/>
                  </a:lnTo>
                  <a:lnTo>
                    <a:pt x="126778" y="14412"/>
                  </a:lnTo>
                  <a:lnTo>
                    <a:pt x="126666" y="14332"/>
                  </a:lnTo>
                  <a:lnTo>
                    <a:pt x="126562" y="14245"/>
                  </a:lnTo>
                  <a:lnTo>
                    <a:pt x="126450" y="14151"/>
                  </a:lnTo>
                  <a:lnTo>
                    <a:pt x="126347" y="14056"/>
                  </a:lnTo>
                  <a:lnTo>
                    <a:pt x="126174" y="13882"/>
                  </a:lnTo>
                  <a:lnTo>
                    <a:pt x="126019" y="13700"/>
                  </a:lnTo>
                  <a:lnTo>
                    <a:pt x="125881" y="13512"/>
                  </a:lnTo>
                  <a:lnTo>
                    <a:pt x="125751" y="13315"/>
                  </a:lnTo>
                  <a:lnTo>
                    <a:pt x="125639" y="13119"/>
                  </a:lnTo>
                  <a:lnTo>
                    <a:pt x="125536" y="12916"/>
                  </a:lnTo>
                  <a:lnTo>
                    <a:pt x="125449" y="12713"/>
                  </a:lnTo>
                  <a:lnTo>
                    <a:pt x="125380" y="12502"/>
                  </a:lnTo>
                  <a:lnTo>
                    <a:pt x="125320" y="12291"/>
                  </a:lnTo>
                  <a:lnTo>
                    <a:pt x="125277" y="12081"/>
                  </a:lnTo>
                  <a:lnTo>
                    <a:pt x="125242" y="11863"/>
                  </a:lnTo>
                  <a:lnTo>
                    <a:pt x="125225" y="11645"/>
                  </a:lnTo>
                  <a:lnTo>
                    <a:pt x="125216" y="11427"/>
                  </a:lnTo>
                  <a:lnTo>
                    <a:pt x="125225" y="11209"/>
                  </a:lnTo>
                  <a:lnTo>
                    <a:pt x="125251" y="10991"/>
                  </a:lnTo>
                  <a:lnTo>
                    <a:pt x="125285" y="10773"/>
                  </a:lnTo>
                  <a:lnTo>
                    <a:pt x="125139" y="10780"/>
                  </a:lnTo>
                  <a:lnTo>
                    <a:pt x="125001" y="10766"/>
                  </a:lnTo>
                  <a:lnTo>
                    <a:pt x="124863" y="10744"/>
                  </a:lnTo>
                  <a:lnTo>
                    <a:pt x="124724" y="10715"/>
                  </a:lnTo>
                  <a:lnTo>
                    <a:pt x="124595" y="10664"/>
                  </a:lnTo>
                  <a:lnTo>
                    <a:pt x="124474" y="10606"/>
                  </a:lnTo>
                  <a:lnTo>
                    <a:pt x="124362" y="10541"/>
                  </a:lnTo>
                  <a:lnTo>
                    <a:pt x="124259" y="10461"/>
                  </a:lnTo>
                  <a:lnTo>
                    <a:pt x="124172" y="10374"/>
                  </a:lnTo>
                  <a:lnTo>
                    <a:pt x="124095" y="10272"/>
                  </a:lnTo>
                  <a:lnTo>
                    <a:pt x="124026" y="10163"/>
                  </a:lnTo>
                  <a:lnTo>
                    <a:pt x="123982" y="10047"/>
                  </a:lnTo>
                  <a:lnTo>
                    <a:pt x="123948" y="9923"/>
                  </a:lnTo>
                  <a:lnTo>
                    <a:pt x="123939" y="9785"/>
                  </a:lnTo>
                  <a:lnTo>
                    <a:pt x="123939" y="9640"/>
                  </a:lnTo>
                  <a:lnTo>
                    <a:pt x="123974" y="9495"/>
                  </a:lnTo>
                  <a:lnTo>
                    <a:pt x="124017" y="9364"/>
                  </a:lnTo>
                  <a:lnTo>
                    <a:pt x="124060" y="9233"/>
                  </a:lnTo>
                  <a:lnTo>
                    <a:pt x="124172" y="8979"/>
                  </a:lnTo>
                  <a:lnTo>
                    <a:pt x="124293" y="8732"/>
                  </a:lnTo>
                  <a:lnTo>
                    <a:pt x="124440" y="8492"/>
                  </a:lnTo>
                  <a:lnTo>
                    <a:pt x="124595" y="8267"/>
                  </a:lnTo>
                  <a:lnTo>
                    <a:pt x="124776" y="8042"/>
                  </a:lnTo>
                  <a:lnTo>
                    <a:pt x="124966" y="7831"/>
                  </a:lnTo>
                  <a:lnTo>
                    <a:pt x="125165" y="7635"/>
                  </a:lnTo>
                  <a:lnTo>
                    <a:pt x="125380" y="7446"/>
                  </a:lnTo>
                  <a:lnTo>
                    <a:pt x="125613" y="7265"/>
                  </a:lnTo>
                  <a:lnTo>
                    <a:pt x="125846" y="7098"/>
                  </a:lnTo>
                  <a:lnTo>
                    <a:pt x="126096" y="6938"/>
                  </a:lnTo>
                  <a:lnTo>
                    <a:pt x="126364" y="6785"/>
                  </a:lnTo>
                  <a:lnTo>
                    <a:pt x="126631" y="6654"/>
                  </a:lnTo>
                  <a:lnTo>
                    <a:pt x="126908" y="6524"/>
                  </a:lnTo>
                  <a:lnTo>
                    <a:pt x="127192" y="6415"/>
                  </a:lnTo>
                  <a:lnTo>
                    <a:pt x="127486" y="6313"/>
                  </a:lnTo>
                  <a:lnTo>
                    <a:pt x="127779" y="6219"/>
                  </a:lnTo>
                  <a:lnTo>
                    <a:pt x="128081" y="6146"/>
                  </a:lnTo>
                  <a:lnTo>
                    <a:pt x="128392" y="6081"/>
                  </a:lnTo>
                  <a:lnTo>
                    <a:pt x="128702" y="6030"/>
                  </a:lnTo>
                  <a:lnTo>
                    <a:pt x="129013" y="5993"/>
                  </a:lnTo>
                  <a:lnTo>
                    <a:pt x="129324" y="5964"/>
                  </a:lnTo>
                  <a:lnTo>
                    <a:pt x="129643" y="5957"/>
                  </a:lnTo>
                  <a:close/>
                  <a:moveTo>
                    <a:pt x="118374" y="22286"/>
                  </a:moveTo>
                  <a:lnTo>
                    <a:pt x="118555" y="22301"/>
                  </a:lnTo>
                  <a:lnTo>
                    <a:pt x="118719" y="22330"/>
                  </a:lnTo>
                  <a:lnTo>
                    <a:pt x="118874" y="22374"/>
                  </a:lnTo>
                  <a:lnTo>
                    <a:pt x="119012" y="22432"/>
                  </a:lnTo>
                  <a:lnTo>
                    <a:pt x="119142" y="22497"/>
                  </a:lnTo>
                  <a:lnTo>
                    <a:pt x="119254" y="22570"/>
                  </a:lnTo>
                  <a:lnTo>
                    <a:pt x="119357" y="22657"/>
                  </a:lnTo>
                  <a:lnTo>
                    <a:pt x="119452" y="22751"/>
                  </a:lnTo>
                  <a:lnTo>
                    <a:pt x="119530" y="22853"/>
                  </a:lnTo>
                  <a:lnTo>
                    <a:pt x="119590" y="22962"/>
                  </a:lnTo>
                  <a:lnTo>
                    <a:pt x="119651" y="23071"/>
                  </a:lnTo>
                  <a:lnTo>
                    <a:pt x="119685" y="23187"/>
                  </a:lnTo>
                  <a:lnTo>
                    <a:pt x="119720" y="23311"/>
                  </a:lnTo>
                  <a:lnTo>
                    <a:pt x="119737" y="23434"/>
                  </a:lnTo>
                  <a:lnTo>
                    <a:pt x="119737" y="23558"/>
                  </a:lnTo>
                  <a:lnTo>
                    <a:pt x="119728" y="23688"/>
                  </a:lnTo>
                  <a:lnTo>
                    <a:pt x="119711" y="23812"/>
                  </a:lnTo>
                  <a:lnTo>
                    <a:pt x="119677" y="23935"/>
                  </a:lnTo>
                  <a:lnTo>
                    <a:pt x="119633" y="24059"/>
                  </a:lnTo>
                  <a:lnTo>
                    <a:pt x="119582" y="24175"/>
                  </a:lnTo>
                  <a:lnTo>
                    <a:pt x="119513" y="24291"/>
                  </a:lnTo>
                  <a:lnTo>
                    <a:pt x="119435" y="24400"/>
                  </a:lnTo>
                  <a:lnTo>
                    <a:pt x="119340" y="24502"/>
                  </a:lnTo>
                  <a:lnTo>
                    <a:pt x="119236" y="24604"/>
                  </a:lnTo>
                  <a:lnTo>
                    <a:pt x="119124" y="24691"/>
                  </a:lnTo>
                  <a:lnTo>
                    <a:pt x="118995" y="24771"/>
                  </a:lnTo>
                  <a:lnTo>
                    <a:pt x="118857" y="24843"/>
                  </a:lnTo>
                  <a:lnTo>
                    <a:pt x="118710" y="24901"/>
                  </a:lnTo>
                  <a:lnTo>
                    <a:pt x="118546" y="24945"/>
                  </a:lnTo>
                  <a:lnTo>
                    <a:pt x="118374" y="24981"/>
                  </a:lnTo>
                  <a:lnTo>
                    <a:pt x="118184" y="25003"/>
                  </a:lnTo>
                  <a:lnTo>
                    <a:pt x="117071" y="25090"/>
                  </a:lnTo>
                  <a:lnTo>
                    <a:pt x="115957" y="25163"/>
                  </a:lnTo>
                  <a:lnTo>
                    <a:pt x="114844" y="25228"/>
                  </a:lnTo>
                  <a:lnTo>
                    <a:pt x="113731" y="25286"/>
                  </a:lnTo>
                  <a:lnTo>
                    <a:pt x="112618" y="25337"/>
                  </a:lnTo>
                  <a:lnTo>
                    <a:pt x="111496" y="25381"/>
                  </a:lnTo>
                  <a:lnTo>
                    <a:pt x="110383" y="25417"/>
                  </a:lnTo>
                  <a:lnTo>
                    <a:pt x="109261" y="25453"/>
                  </a:lnTo>
                  <a:lnTo>
                    <a:pt x="108140" y="25475"/>
                  </a:lnTo>
                  <a:lnTo>
                    <a:pt x="107018" y="25497"/>
                  </a:lnTo>
                  <a:lnTo>
                    <a:pt x="105896" y="25512"/>
                  </a:lnTo>
                  <a:lnTo>
                    <a:pt x="104774" y="25519"/>
                  </a:lnTo>
                  <a:lnTo>
                    <a:pt x="102531" y="25519"/>
                  </a:lnTo>
                  <a:lnTo>
                    <a:pt x="101409" y="25512"/>
                  </a:lnTo>
                  <a:lnTo>
                    <a:pt x="100287" y="25497"/>
                  </a:lnTo>
                  <a:lnTo>
                    <a:pt x="98044" y="25468"/>
                  </a:lnTo>
                  <a:lnTo>
                    <a:pt x="95800" y="25417"/>
                  </a:lnTo>
                  <a:lnTo>
                    <a:pt x="93557" y="25359"/>
                  </a:lnTo>
                  <a:lnTo>
                    <a:pt x="91322" y="25286"/>
                  </a:lnTo>
                  <a:lnTo>
                    <a:pt x="89087" y="25206"/>
                  </a:lnTo>
                  <a:lnTo>
                    <a:pt x="86852" y="25127"/>
                  </a:lnTo>
                  <a:lnTo>
                    <a:pt x="82399" y="24952"/>
                  </a:lnTo>
                  <a:lnTo>
                    <a:pt x="82287" y="24945"/>
                  </a:lnTo>
                  <a:lnTo>
                    <a:pt x="82184" y="24930"/>
                  </a:lnTo>
                  <a:lnTo>
                    <a:pt x="82089" y="24901"/>
                  </a:lnTo>
                  <a:lnTo>
                    <a:pt x="81994" y="24872"/>
                  </a:lnTo>
                  <a:lnTo>
                    <a:pt x="81916" y="24829"/>
                  </a:lnTo>
                  <a:lnTo>
                    <a:pt x="81838" y="24785"/>
                  </a:lnTo>
                  <a:lnTo>
                    <a:pt x="81769" y="24734"/>
                  </a:lnTo>
                  <a:lnTo>
                    <a:pt x="81709" y="24683"/>
                  </a:lnTo>
                  <a:lnTo>
                    <a:pt x="81657" y="24618"/>
                  </a:lnTo>
                  <a:lnTo>
                    <a:pt x="81614" y="24560"/>
                  </a:lnTo>
                  <a:lnTo>
                    <a:pt x="81571" y="24487"/>
                  </a:lnTo>
                  <a:lnTo>
                    <a:pt x="81536" y="24422"/>
                  </a:lnTo>
                  <a:lnTo>
                    <a:pt x="81519" y="24349"/>
                  </a:lnTo>
                  <a:lnTo>
                    <a:pt x="81493" y="24277"/>
                  </a:lnTo>
                  <a:lnTo>
                    <a:pt x="81485" y="24204"/>
                  </a:lnTo>
                  <a:lnTo>
                    <a:pt x="81485" y="24131"/>
                  </a:lnTo>
                  <a:lnTo>
                    <a:pt x="81485" y="24059"/>
                  </a:lnTo>
                  <a:lnTo>
                    <a:pt x="81493" y="23986"/>
                  </a:lnTo>
                  <a:lnTo>
                    <a:pt x="81519" y="23914"/>
                  </a:lnTo>
                  <a:lnTo>
                    <a:pt x="81536" y="23841"/>
                  </a:lnTo>
                  <a:lnTo>
                    <a:pt x="81571" y="23776"/>
                  </a:lnTo>
                  <a:lnTo>
                    <a:pt x="81614" y="23710"/>
                  </a:lnTo>
                  <a:lnTo>
                    <a:pt x="81657" y="23652"/>
                  </a:lnTo>
                  <a:lnTo>
                    <a:pt x="81709" y="23594"/>
                  </a:lnTo>
                  <a:lnTo>
                    <a:pt x="81769" y="23543"/>
                  </a:lnTo>
                  <a:lnTo>
                    <a:pt x="81838" y="23499"/>
                  </a:lnTo>
                  <a:lnTo>
                    <a:pt x="81916" y="23456"/>
                  </a:lnTo>
                  <a:lnTo>
                    <a:pt x="81994" y="23420"/>
                  </a:lnTo>
                  <a:lnTo>
                    <a:pt x="82089" y="23398"/>
                  </a:lnTo>
                  <a:lnTo>
                    <a:pt x="82184" y="23376"/>
                  </a:lnTo>
                  <a:lnTo>
                    <a:pt x="82287" y="23369"/>
                  </a:lnTo>
                  <a:lnTo>
                    <a:pt x="82399" y="23361"/>
                  </a:lnTo>
                  <a:lnTo>
                    <a:pt x="83521" y="23391"/>
                  </a:lnTo>
                  <a:lnTo>
                    <a:pt x="84643" y="23405"/>
                  </a:lnTo>
                  <a:lnTo>
                    <a:pt x="85765" y="23412"/>
                  </a:lnTo>
                  <a:lnTo>
                    <a:pt x="86886" y="23420"/>
                  </a:lnTo>
                  <a:lnTo>
                    <a:pt x="88008" y="23420"/>
                  </a:lnTo>
                  <a:lnTo>
                    <a:pt x="89130" y="23412"/>
                  </a:lnTo>
                  <a:lnTo>
                    <a:pt x="90252" y="23398"/>
                  </a:lnTo>
                  <a:lnTo>
                    <a:pt x="91365" y="23383"/>
                  </a:lnTo>
                  <a:lnTo>
                    <a:pt x="93600" y="23340"/>
                  </a:lnTo>
                  <a:lnTo>
                    <a:pt x="95835" y="23274"/>
                  </a:lnTo>
                  <a:lnTo>
                    <a:pt x="98070" y="23202"/>
                  </a:lnTo>
                  <a:lnTo>
                    <a:pt x="100304" y="23114"/>
                  </a:lnTo>
                  <a:lnTo>
                    <a:pt x="102531" y="23020"/>
                  </a:lnTo>
                  <a:lnTo>
                    <a:pt x="104766" y="22918"/>
                  </a:lnTo>
                  <a:lnTo>
                    <a:pt x="109227" y="22700"/>
                  </a:lnTo>
                  <a:lnTo>
                    <a:pt x="113705" y="22483"/>
                  </a:lnTo>
                  <a:lnTo>
                    <a:pt x="115940" y="22381"/>
                  </a:lnTo>
                  <a:lnTo>
                    <a:pt x="118184" y="22286"/>
                  </a:lnTo>
                  <a:close/>
                  <a:moveTo>
                    <a:pt x="129488" y="21277"/>
                  </a:moveTo>
                  <a:lnTo>
                    <a:pt x="129772" y="21284"/>
                  </a:lnTo>
                  <a:lnTo>
                    <a:pt x="130057" y="21298"/>
                  </a:lnTo>
                  <a:lnTo>
                    <a:pt x="130342" y="21335"/>
                  </a:lnTo>
                  <a:lnTo>
                    <a:pt x="130627" y="21378"/>
                  </a:lnTo>
                  <a:lnTo>
                    <a:pt x="130911" y="21437"/>
                  </a:lnTo>
                  <a:lnTo>
                    <a:pt x="131188" y="21502"/>
                  </a:lnTo>
                  <a:lnTo>
                    <a:pt x="131464" y="21582"/>
                  </a:lnTo>
                  <a:lnTo>
                    <a:pt x="131740" y="21676"/>
                  </a:lnTo>
                  <a:lnTo>
                    <a:pt x="132007" y="21778"/>
                  </a:lnTo>
                  <a:lnTo>
                    <a:pt x="132266" y="21887"/>
                  </a:lnTo>
                  <a:lnTo>
                    <a:pt x="132516" y="22010"/>
                  </a:lnTo>
                  <a:lnTo>
                    <a:pt x="132758" y="22148"/>
                  </a:lnTo>
                  <a:lnTo>
                    <a:pt x="133000" y="22294"/>
                  </a:lnTo>
                  <a:lnTo>
                    <a:pt x="133233" y="22446"/>
                  </a:lnTo>
                  <a:lnTo>
                    <a:pt x="133448" y="22606"/>
                  </a:lnTo>
                  <a:lnTo>
                    <a:pt x="133664" y="22780"/>
                  </a:lnTo>
                  <a:lnTo>
                    <a:pt x="133863" y="22969"/>
                  </a:lnTo>
                  <a:lnTo>
                    <a:pt x="134052" y="23158"/>
                  </a:lnTo>
                  <a:lnTo>
                    <a:pt x="134225" y="23361"/>
                  </a:lnTo>
                  <a:lnTo>
                    <a:pt x="134389" y="23572"/>
                  </a:lnTo>
                  <a:lnTo>
                    <a:pt x="134544" y="23790"/>
                  </a:lnTo>
                  <a:lnTo>
                    <a:pt x="134674" y="24015"/>
                  </a:lnTo>
                  <a:lnTo>
                    <a:pt x="134795" y="24240"/>
                  </a:lnTo>
                  <a:lnTo>
                    <a:pt x="134889" y="24473"/>
                  </a:lnTo>
                  <a:lnTo>
                    <a:pt x="134967" y="24705"/>
                  </a:lnTo>
                  <a:lnTo>
                    <a:pt x="135027" y="24930"/>
                  </a:lnTo>
                  <a:lnTo>
                    <a:pt x="135079" y="25163"/>
                  </a:lnTo>
                  <a:lnTo>
                    <a:pt x="135105" y="25395"/>
                  </a:lnTo>
                  <a:lnTo>
                    <a:pt x="135114" y="25621"/>
                  </a:lnTo>
                  <a:lnTo>
                    <a:pt x="135114" y="25853"/>
                  </a:lnTo>
                  <a:lnTo>
                    <a:pt x="135088" y="26078"/>
                  </a:lnTo>
                  <a:lnTo>
                    <a:pt x="135053" y="26303"/>
                  </a:lnTo>
                  <a:lnTo>
                    <a:pt x="135010" y="26529"/>
                  </a:lnTo>
                  <a:lnTo>
                    <a:pt x="134941" y="26746"/>
                  </a:lnTo>
                  <a:lnTo>
                    <a:pt x="134864" y="26964"/>
                  </a:lnTo>
                  <a:lnTo>
                    <a:pt x="134769" y="27182"/>
                  </a:lnTo>
                  <a:lnTo>
                    <a:pt x="134665" y="27393"/>
                  </a:lnTo>
                  <a:lnTo>
                    <a:pt x="134544" y="27596"/>
                  </a:lnTo>
                  <a:lnTo>
                    <a:pt x="134406" y="27800"/>
                  </a:lnTo>
                  <a:lnTo>
                    <a:pt x="134268" y="27996"/>
                  </a:lnTo>
                  <a:lnTo>
                    <a:pt x="134104" y="28185"/>
                  </a:lnTo>
                  <a:lnTo>
                    <a:pt x="133940" y="28366"/>
                  </a:lnTo>
                  <a:lnTo>
                    <a:pt x="133759" y="28541"/>
                  </a:lnTo>
                  <a:lnTo>
                    <a:pt x="133569" y="28715"/>
                  </a:lnTo>
                  <a:lnTo>
                    <a:pt x="133362" y="28875"/>
                  </a:lnTo>
                  <a:lnTo>
                    <a:pt x="133155" y="29035"/>
                  </a:lnTo>
                  <a:lnTo>
                    <a:pt x="132931" y="29180"/>
                  </a:lnTo>
                  <a:lnTo>
                    <a:pt x="132698" y="29318"/>
                  </a:lnTo>
                  <a:lnTo>
                    <a:pt x="132456" y="29449"/>
                  </a:lnTo>
                  <a:lnTo>
                    <a:pt x="132206" y="29565"/>
                  </a:lnTo>
                  <a:lnTo>
                    <a:pt x="131947" y="29674"/>
                  </a:lnTo>
                  <a:lnTo>
                    <a:pt x="131679" y="29776"/>
                  </a:lnTo>
                  <a:lnTo>
                    <a:pt x="131412" y="29863"/>
                  </a:lnTo>
                  <a:lnTo>
                    <a:pt x="131153" y="29935"/>
                  </a:lnTo>
                  <a:lnTo>
                    <a:pt x="130886" y="29993"/>
                  </a:lnTo>
                  <a:lnTo>
                    <a:pt x="130609" y="30052"/>
                  </a:lnTo>
                  <a:lnTo>
                    <a:pt x="130342" y="30088"/>
                  </a:lnTo>
                  <a:lnTo>
                    <a:pt x="130066" y="30117"/>
                  </a:lnTo>
                  <a:lnTo>
                    <a:pt x="129790" y="30139"/>
                  </a:lnTo>
                  <a:lnTo>
                    <a:pt x="129514" y="30146"/>
                  </a:lnTo>
                  <a:lnTo>
                    <a:pt x="129246" y="30139"/>
                  </a:lnTo>
                  <a:lnTo>
                    <a:pt x="128970" y="30124"/>
                  </a:lnTo>
                  <a:lnTo>
                    <a:pt x="128702" y="30102"/>
                  </a:lnTo>
                  <a:lnTo>
                    <a:pt x="128435" y="30066"/>
                  </a:lnTo>
                  <a:lnTo>
                    <a:pt x="128167" y="30015"/>
                  </a:lnTo>
                  <a:lnTo>
                    <a:pt x="127909" y="29957"/>
                  </a:lnTo>
                  <a:lnTo>
                    <a:pt x="127658" y="29892"/>
                  </a:lnTo>
                  <a:lnTo>
                    <a:pt x="127408" y="29812"/>
                  </a:lnTo>
                  <a:lnTo>
                    <a:pt x="127158" y="29717"/>
                  </a:lnTo>
                  <a:lnTo>
                    <a:pt x="126925" y="29616"/>
                  </a:lnTo>
                  <a:lnTo>
                    <a:pt x="126692" y="29507"/>
                  </a:lnTo>
                  <a:lnTo>
                    <a:pt x="126476" y="29383"/>
                  </a:lnTo>
                  <a:lnTo>
                    <a:pt x="126260" y="29253"/>
                  </a:lnTo>
                  <a:lnTo>
                    <a:pt x="126053" y="29114"/>
                  </a:lnTo>
                  <a:lnTo>
                    <a:pt x="125855" y="28962"/>
                  </a:lnTo>
                  <a:lnTo>
                    <a:pt x="125674" y="28795"/>
                  </a:lnTo>
                  <a:lnTo>
                    <a:pt x="125501" y="28621"/>
                  </a:lnTo>
                  <a:lnTo>
                    <a:pt x="125337" y="28439"/>
                  </a:lnTo>
                  <a:lnTo>
                    <a:pt x="125190" y="28250"/>
                  </a:lnTo>
                  <a:lnTo>
                    <a:pt x="125052" y="28047"/>
                  </a:lnTo>
                  <a:lnTo>
                    <a:pt x="124923" y="27829"/>
                  </a:lnTo>
                  <a:lnTo>
                    <a:pt x="124819" y="27611"/>
                  </a:lnTo>
                  <a:lnTo>
                    <a:pt x="124724" y="27378"/>
                  </a:lnTo>
                  <a:lnTo>
                    <a:pt x="124638" y="27131"/>
                  </a:lnTo>
                  <a:lnTo>
                    <a:pt x="124586" y="26870"/>
                  </a:lnTo>
                  <a:lnTo>
                    <a:pt x="124543" y="26608"/>
                  </a:lnTo>
                  <a:lnTo>
                    <a:pt x="124517" y="26340"/>
                  </a:lnTo>
                  <a:lnTo>
                    <a:pt x="124517" y="26071"/>
                  </a:lnTo>
                  <a:lnTo>
                    <a:pt x="124535" y="25802"/>
                  </a:lnTo>
                  <a:lnTo>
                    <a:pt x="124569" y="25533"/>
                  </a:lnTo>
                  <a:lnTo>
                    <a:pt x="124612" y="25265"/>
                  </a:lnTo>
                  <a:lnTo>
                    <a:pt x="124681" y="24996"/>
                  </a:lnTo>
                  <a:lnTo>
                    <a:pt x="124768" y="24734"/>
                  </a:lnTo>
                  <a:lnTo>
                    <a:pt x="124871" y="24480"/>
                  </a:lnTo>
                  <a:lnTo>
                    <a:pt x="124983" y="24226"/>
                  </a:lnTo>
                  <a:lnTo>
                    <a:pt x="125121" y="23972"/>
                  </a:lnTo>
                  <a:lnTo>
                    <a:pt x="125268" y="23732"/>
                  </a:lnTo>
                  <a:lnTo>
                    <a:pt x="125432" y="23499"/>
                  </a:lnTo>
                  <a:lnTo>
                    <a:pt x="125605" y="23274"/>
                  </a:lnTo>
                  <a:lnTo>
                    <a:pt x="125803" y="23056"/>
                  </a:lnTo>
                  <a:lnTo>
                    <a:pt x="125803" y="22947"/>
                  </a:lnTo>
                  <a:lnTo>
                    <a:pt x="125820" y="22846"/>
                  </a:lnTo>
                  <a:lnTo>
                    <a:pt x="125855" y="22744"/>
                  </a:lnTo>
                  <a:lnTo>
                    <a:pt x="125898" y="22642"/>
                  </a:lnTo>
                  <a:lnTo>
                    <a:pt x="125967" y="22541"/>
                  </a:lnTo>
                  <a:lnTo>
                    <a:pt x="126045" y="22446"/>
                  </a:lnTo>
                  <a:lnTo>
                    <a:pt x="126140" y="22352"/>
                  </a:lnTo>
                  <a:lnTo>
                    <a:pt x="126260" y="22265"/>
                  </a:lnTo>
                  <a:lnTo>
                    <a:pt x="126493" y="22098"/>
                  </a:lnTo>
                  <a:lnTo>
                    <a:pt x="126744" y="21952"/>
                  </a:lnTo>
                  <a:lnTo>
                    <a:pt x="126994" y="21822"/>
                  </a:lnTo>
                  <a:lnTo>
                    <a:pt x="127253" y="21698"/>
                  </a:lnTo>
                  <a:lnTo>
                    <a:pt x="127520" y="21596"/>
                  </a:lnTo>
                  <a:lnTo>
                    <a:pt x="127788" y="21509"/>
                  </a:lnTo>
                  <a:lnTo>
                    <a:pt x="128064" y="21437"/>
                  </a:lnTo>
                  <a:lnTo>
                    <a:pt x="128349" y="21378"/>
                  </a:lnTo>
                  <a:lnTo>
                    <a:pt x="128625" y="21328"/>
                  </a:lnTo>
                  <a:lnTo>
                    <a:pt x="128910" y="21298"/>
                  </a:lnTo>
                  <a:lnTo>
                    <a:pt x="129194" y="21277"/>
                  </a:lnTo>
                  <a:close/>
                  <a:moveTo>
                    <a:pt x="40264" y="8361"/>
                  </a:moveTo>
                  <a:lnTo>
                    <a:pt x="41040" y="8369"/>
                  </a:lnTo>
                  <a:lnTo>
                    <a:pt x="41808" y="8390"/>
                  </a:lnTo>
                  <a:lnTo>
                    <a:pt x="42585" y="8427"/>
                  </a:lnTo>
                  <a:lnTo>
                    <a:pt x="43362" y="8470"/>
                  </a:lnTo>
                  <a:lnTo>
                    <a:pt x="44130" y="8536"/>
                  </a:lnTo>
                  <a:lnTo>
                    <a:pt x="44898" y="8601"/>
                  </a:lnTo>
                  <a:lnTo>
                    <a:pt x="45666" y="8688"/>
                  </a:lnTo>
                  <a:lnTo>
                    <a:pt x="46434" y="8783"/>
                  </a:lnTo>
                  <a:lnTo>
                    <a:pt x="47193" y="8892"/>
                  </a:lnTo>
                  <a:lnTo>
                    <a:pt x="47952" y="9015"/>
                  </a:lnTo>
                  <a:lnTo>
                    <a:pt x="48712" y="9146"/>
                  </a:lnTo>
                  <a:lnTo>
                    <a:pt x="49462" y="9298"/>
                  </a:lnTo>
                  <a:lnTo>
                    <a:pt x="50204" y="9451"/>
                  </a:lnTo>
                  <a:lnTo>
                    <a:pt x="50947" y="9625"/>
                  </a:lnTo>
                  <a:lnTo>
                    <a:pt x="51680" y="9807"/>
                  </a:lnTo>
                  <a:lnTo>
                    <a:pt x="52405" y="10003"/>
                  </a:lnTo>
                  <a:lnTo>
                    <a:pt x="53121" y="10214"/>
                  </a:lnTo>
                  <a:lnTo>
                    <a:pt x="53837" y="10432"/>
                  </a:lnTo>
                  <a:lnTo>
                    <a:pt x="54545" y="10671"/>
                  </a:lnTo>
                  <a:lnTo>
                    <a:pt x="55235" y="10911"/>
                  </a:lnTo>
                  <a:lnTo>
                    <a:pt x="55926" y="11173"/>
                  </a:lnTo>
                  <a:lnTo>
                    <a:pt x="56599" y="11441"/>
                  </a:lnTo>
                  <a:lnTo>
                    <a:pt x="57263" y="11725"/>
                  </a:lnTo>
                  <a:lnTo>
                    <a:pt x="57919" y="12022"/>
                  </a:lnTo>
                  <a:lnTo>
                    <a:pt x="58566" y="12335"/>
                  </a:lnTo>
                  <a:lnTo>
                    <a:pt x="59196" y="12654"/>
                  </a:lnTo>
                  <a:lnTo>
                    <a:pt x="59817" y="12989"/>
                  </a:lnTo>
                  <a:lnTo>
                    <a:pt x="60430" y="13337"/>
                  </a:lnTo>
                  <a:lnTo>
                    <a:pt x="61025" y="13693"/>
                  </a:lnTo>
                  <a:lnTo>
                    <a:pt x="61612" y="14064"/>
                  </a:lnTo>
                  <a:lnTo>
                    <a:pt x="62173" y="14449"/>
                  </a:lnTo>
                  <a:lnTo>
                    <a:pt x="62458" y="14645"/>
                  </a:lnTo>
                  <a:lnTo>
                    <a:pt x="62725" y="14848"/>
                  </a:lnTo>
                  <a:lnTo>
                    <a:pt x="63001" y="15052"/>
                  </a:lnTo>
                  <a:lnTo>
                    <a:pt x="63269" y="15255"/>
                  </a:lnTo>
                  <a:lnTo>
                    <a:pt x="63528" y="15466"/>
                  </a:lnTo>
                  <a:lnTo>
                    <a:pt x="63787" y="15676"/>
                  </a:lnTo>
                  <a:lnTo>
                    <a:pt x="64045" y="15894"/>
                  </a:lnTo>
                  <a:lnTo>
                    <a:pt x="64296" y="16112"/>
                  </a:lnTo>
                  <a:lnTo>
                    <a:pt x="64546" y="16330"/>
                  </a:lnTo>
                  <a:lnTo>
                    <a:pt x="64787" y="16555"/>
                  </a:lnTo>
                  <a:lnTo>
                    <a:pt x="65029" y="16788"/>
                  </a:lnTo>
                  <a:lnTo>
                    <a:pt x="65262" y="17020"/>
                  </a:lnTo>
                  <a:lnTo>
                    <a:pt x="65486" y="17252"/>
                  </a:lnTo>
                  <a:lnTo>
                    <a:pt x="65719" y="17492"/>
                  </a:lnTo>
                  <a:lnTo>
                    <a:pt x="65935" y="17732"/>
                  </a:lnTo>
                  <a:lnTo>
                    <a:pt x="66151" y="17979"/>
                  </a:lnTo>
                  <a:lnTo>
                    <a:pt x="66367" y="18226"/>
                  </a:lnTo>
                  <a:lnTo>
                    <a:pt x="66574" y="18473"/>
                  </a:lnTo>
                  <a:lnTo>
                    <a:pt x="66772" y="18727"/>
                  </a:lnTo>
                  <a:lnTo>
                    <a:pt x="66971" y="18981"/>
                  </a:lnTo>
                  <a:lnTo>
                    <a:pt x="67160" y="19243"/>
                  </a:lnTo>
                  <a:lnTo>
                    <a:pt x="67350" y="19504"/>
                  </a:lnTo>
                  <a:lnTo>
                    <a:pt x="67532" y="19773"/>
                  </a:lnTo>
                  <a:lnTo>
                    <a:pt x="67713" y="20042"/>
                  </a:lnTo>
                  <a:lnTo>
                    <a:pt x="67885" y="20318"/>
                  </a:lnTo>
                  <a:lnTo>
                    <a:pt x="68049" y="20594"/>
                  </a:lnTo>
                  <a:lnTo>
                    <a:pt x="68213" y="20870"/>
                  </a:lnTo>
                  <a:lnTo>
                    <a:pt x="68369" y="21153"/>
                  </a:lnTo>
                  <a:lnTo>
                    <a:pt x="68524" y="21437"/>
                  </a:lnTo>
                  <a:lnTo>
                    <a:pt x="68671" y="21727"/>
                  </a:lnTo>
                  <a:lnTo>
                    <a:pt x="68809" y="22018"/>
                  </a:lnTo>
                  <a:lnTo>
                    <a:pt x="68947" y="22315"/>
                  </a:lnTo>
                  <a:lnTo>
                    <a:pt x="69076" y="22613"/>
                  </a:lnTo>
                  <a:lnTo>
                    <a:pt x="69197" y="22911"/>
                  </a:lnTo>
                  <a:lnTo>
                    <a:pt x="69309" y="23216"/>
                  </a:lnTo>
                  <a:lnTo>
                    <a:pt x="69421" y="23529"/>
                  </a:lnTo>
                  <a:lnTo>
                    <a:pt x="69533" y="23834"/>
                  </a:lnTo>
                  <a:lnTo>
                    <a:pt x="69628" y="24153"/>
                  </a:lnTo>
                  <a:lnTo>
                    <a:pt x="69723" y="24466"/>
                  </a:lnTo>
                  <a:lnTo>
                    <a:pt x="69810" y="24785"/>
                  </a:lnTo>
                  <a:lnTo>
                    <a:pt x="69896" y="25112"/>
                  </a:lnTo>
                  <a:lnTo>
                    <a:pt x="69974" y="25439"/>
                  </a:lnTo>
                  <a:lnTo>
                    <a:pt x="70043" y="25766"/>
                  </a:lnTo>
                  <a:lnTo>
                    <a:pt x="70103" y="26100"/>
                  </a:lnTo>
                  <a:lnTo>
                    <a:pt x="70163" y="26441"/>
                  </a:lnTo>
                  <a:lnTo>
                    <a:pt x="70206" y="26776"/>
                  </a:lnTo>
                  <a:lnTo>
                    <a:pt x="70250" y="27124"/>
                  </a:lnTo>
                  <a:lnTo>
                    <a:pt x="70293" y="27466"/>
                  </a:lnTo>
                  <a:lnTo>
                    <a:pt x="70319" y="27814"/>
                  </a:lnTo>
                  <a:lnTo>
                    <a:pt x="70345" y="28170"/>
                  </a:lnTo>
                  <a:lnTo>
                    <a:pt x="70362" y="28526"/>
                  </a:lnTo>
                  <a:lnTo>
                    <a:pt x="70370" y="28882"/>
                  </a:lnTo>
                  <a:lnTo>
                    <a:pt x="70379" y="29245"/>
                  </a:lnTo>
                  <a:lnTo>
                    <a:pt x="70370" y="29608"/>
                  </a:lnTo>
                  <a:lnTo>
                    <a:pt x="70362" y="29979"/>
                  </a:lnTo>
                  <a:lnTo>
                    <a:pt x="70345" y="30349"/>
                  </a:lnTo>
                  <a:lnTo>
                    <a:pt x="70319" y="30727"/>
                  </a:lnTo>
                  <a:lnTo>
                    <a:pt x="70284" y="31105"/>
                  </a:lnTo>
                  <a:lnTo>
                    <a:pt x="70250" y="31483"/>
                  </a:lnTo>
                  <a:lnTo>
                    <a:pt x="70198" y="31868"/>
                  </a:lnTo>
                  <a:lnTo>
                    <a:pt x="70146" y="32260"/>
                  </a:lnTo>
                  <a:lnTo>
                    <a:pt x="70086" y="32652"/>
                  </a:lnTo>
                  <a:lnTo>
                    <a:pt x="70017" y="33044"/>
                  </a:lnTo>
                  <a:lnTo>
                    <a:pt x="69939" y="33444"/>
                  </a:lnTo>
                  <a:lnTo>
                    <a:pt x="70086" y="33480"/>
                  </a:lnTo>
                  <a:lnTo>
                    <a:pt x="70224" y="33531"/>
                  </a:lnTo>
                  <a:lnTo>
                    <a:pt x="70345" y="33596"/>
                  </a:lnTo>
                  <a:lnTo>
                    <a:pt x="70457" y="33662"/>
                  </a:lnTo>
                  <a:lnTo>
                    <a:pt x="70569" y="33734"/>
                  </a:lnTo>
                  <a:lnTo>
                    <a:pt x="70655" y="33822"/>
                  </a:lnTo>
                  <a:lnTo>
                    <a:pt x="70741" y="33909"/>
                  </a:lnTo>
                  <a:lnTo>
                    <a:pt x="70811" y="34003"/>
                  </a:lnTo>
                  <a:lnTo>
                    <a:pt x="70880" y="34105"/>
                  </a:lnTo>
                  <a:lnTo>
                    <a:pt x="70931" y="34207"/>
                  </a:lnTo>
                  <a:lnTo>
                    <a:pt x="70974" y="34315"/>
                  </a:lnTo>
                  <a:lnTo>
                    <a:pt x="71000" y="34424"/>
                  </a:lnTo>
                  <a:lnTo>
                    <a:pt x="71026" y="34541"/>
                  </a:lnTo>
                  <a:lnTo>
                    <a:pt x="71035" y="34650"/>
                  </a:lnTo>
                  <a:lnTo>
                    <a:pt x="71035" y="34766"/>
                  </a:lnTo>
                  <a:lnTo>
                    <a:pt x="71026" y="34882"/>
                  </a:lnTo>
                  <a:lnTo>
                    <a:pt x="71000" y="34991"/>
                  </a:lnTo>
                  <a:lnTo>
                    <a:pt x="70974" y="35107"/>
                  </a:lnTo>
                  <a:lnTo>
                    <a:pt x="70931" y="35216"/>
                  </a:lnTo>
                  <a:lnTo>
                    <a:pt x="70880" y="35318"/>
                  </a:lnTo>
                  <a:lnTo>
                    <a:pt x="70819" y="35420"/>
                  </a:lnTo>
                  <a:lnTo>
                    <a:pt x="70750" y="35521"/>
                  </a:lnTo>
                  <a:lnTo>
                    <a:pt x="70672" y="35616"/>
                  </a:lnTo>
                  <a:lnTo>
                    <a:pt x="70578" y="35703"/>
                  </a:lnTo>
                  <a:lnTo>
                    <a:pt x="70474" y="35783"/>
                  </a:lnTo>
                  <a:lnTo>
                    <a:pt x="70362" y="35855"/>
                  </a:lnTo>
                  <a:lnTo>
                    <a:pt x="70241" y="35921"/>
                  </a:lnTo>
                  <a:lnTo>
                    <a:pt x="70112" y="35979"/>
                  </a:lnTo>
                  <a:lnTo>
                    <a:pt x="69965" y="36030"/>
                  </a:lnTo>
                  <a:lnTo>
                    <a:pt x="69818" y="36066"/>
                  </a:lnTo>
                  <a:lnTo>
                    <a:pt x="69654" y="36095"/>
                  </a:lnTo>
                  <a:lnTo>
                    <a:pt x="69482" y="36110"/>
                  </a:lnTo>
                  <a:lnTo>
                    <a:pt x="66082" y="36240"/>
                  </a:lnTo>
                  <a:lnTo>
                    <a:pt x="62665" y="36364"/>
                  </a:lnTo>
                  <a:lnTo>
                    <a:pt x="59239" y="36466"/>
                  </a:lnTo>
                  <a:lnTo>
                    <a:pt x="57531" y="36516"/>
                  </a:lnTo>
                  <a:lnTo>
                    <a:pt x="55813" y="36560"/>
                  </a:lnTo>
                  <a:lnTo>
                    <a:pt x="54096" y="36596"/>
                  </a:lnTo>
                  <a:lnTo>
                    <a:pt x="52370" y="36633"/>
                  </a:lnTo>
                  <a:lnTo>
                    <a:pt x="50653" y="36662"/>
                  </a:lnTo>
                  <a:lnTo>
                    <a:pt x="48936" y="36684"/>
                  </a:lnTo>
                  <a:lnTo>
                    <a:pt x="47210" y="36698"/>
                  </a:lnTo>
                  <a:lnTo>
                    <a:pt x="45493" y="36713"/>
                  </a:lnTo>
                  <a:lnTo>
                    <a:pt x="43767" y="36720"/>
                  </a:lnTo>
                  <a:lnTo>
                    <a:pt x="42050" y="36713"/>
                  </a:lnTo>
                  <a:lnTo>
                    <a:pt x="40324" y="36713"/>
                  </a:lnTo>
                  <a:lnTo>
                    <a:pt x="38607" y="36698"/>
                  </a:lnTo>
                  <a:lnTo>
                    <a:pt x="36881" y="36676"/>
                  </a:lnTo>
                  <a:lnTo>
                    <a:pt x="35164" y="36647"/>
                  </a:lnTo>
                  <a:lnTo>
                    <a:pt x="33447" y="36611"/>
                  </a:lnTo>
                  <a:lnTo>
                    <a:pt x="31730" y="36567"/>
                  </a:lnTo>
                  <a:lnTo>
                    <a:pt x="30013" y="36516"/>
                  </a:lnTo>
                  <a:lnTo>
                    <a:pt x="28295" y="36458"/>
                  </a:lnTo>
                  <a:lnTo>
                    <a:pt x="26587" y="36393"/>
                  </a:lnTo>
                  <a:lnTo>
                    <a:pt x="24870" y="36320"/>
                  </a:lnTo>
                  <a:lnTo>
                    <a:pt x="23161" y="36233"/>
                  </a:lnTo>
                  <a:lnTo>
                    <a:pt x="21453" y="36139"/>
                  </a:lnTo>
                  <a:lnTo>
                    <a:pt x="19753" y="36037"/>
                  </a:lnTo>
                  <a:lnTo>
                    <a:pt x="18053" y="35928"/>
                  </a:lnTo>
                  <a:lnTo>
                    <a:pt x="16353" y="35805"/>
                  </a:lnTo>
                  <a:lnTo>
                    <a:pt x="14662" y="35674"/>
                  </a:lnTo>
                  <a:lnTo>
                    <a:pt x="14532" y="35659"/>
                  </a:lnTo>
                  <a:lnTo>
                    <a:pt x="14420" y="35638"/>
                  </a:lnTo>
                  <a:lnTo>
                    <a:pt x="14316" y="35608"/>
                  </a:lnTo>
                  <a:lnTo>
                    <a:pt x="14213" y="35565"/>
                  </a:lnTo>
                  <a:lnTo>
                    <a:pt x="14127" y="35521"/>
                  </a:lnTo>
                  <a:lnTo>
                    <a:pt x="14040" y="35478"/>
                  </a:lnTo>
                  <a:lnTo>
                    <a:pt x="13971" y="35420"/>
                  </a:lnTo>
                  <a:lnTo>
                    <a:pt x="13902" y="35361"/>
                  </a:lnTo>
                  <a:lnTo>
                    <a:pt x="13842" y="35296"/>
                  </a:lnTo>
                  <a:lnTo>
                    <a:pt x="13790" y="35223"/>
                  </a:lnTo>
                  <a:lnTo>
                    <a:pt x="13747" y="35151"/>
                  </a:lnTo>
                  <a:lnTo>
                    <a:pt x="13704" y="35078"/>
                  </a:lnTo>
                  <a:lnTo>
                    <a:pt x="13678" y="35006"/>
                  </a:lnTo>
                  <a:lnTo>
                    <a:pt x="13661" y="34926"/>
                  </a:lnTo>
                  <a:lnTo>
                    <a:pt x="13643" y="34846"/>
                  </a:lnTo>
                  <a:lnTo>
                    <a:pt x="13643" y="34766"/>
                  </a:lnTo>
                  <a:lnTo>
                    <a:pt x="13643" y="34686"/>
                  </a:lnTo>
                  <a:lnTo>
                    <a:pt x="13652" y="34613"/>
                  </a:lnTo>
                  <a:lnTo>
                    <a:pt x="13678" y="34533"/>
                  </a:lnTo>
                  <a:lnTo>
                    <a:pt x="13704" y="34461"/>
                  </a:lnTo>
                  <a:lnTo>
                    <a:pt x="13738" y="34381"/>
                  </a:lnTo>
                  <a:lnTo>
                    <a:pt x="13782" y="34315"/>
                  </a:lnTo>
                  <a:lnTo>
                    <a:pt x="13833" y="34250"/>
                  </a:lnTo>
                  <a:lnTo>
                    <a:pt x="13894" y="34185"/>
                  </a:lnTo>
                  <a:lnTo>
                    <a:pt x="13963" y="34127"/>
                  </a:lnTo>
                  <a:lnTo>
                    <a:pt x="14032" y="34076"/>
                  </a:lnTo>
                  <a:lnTo>
                    <a:pt x="14118" y="34032"/>
                  </a:lnTo>
                  <a:lnTo>
                    <a:pt x="14213" y="33989"/>
                  </a:lnTo>
                  <a:lnTo>
                    <a:pt x="14308" y="33952"/>
                  </a:lnTo>
                  <a:lnTo>
                    <a:pt x="14420" y="33930"/>
                  </a:lnTo>
                  <a:lnTo>
                    <a:pt x="14532" y="33909"/>
                  </a:lnTo>
                  <a:lnTo>
                    <a:pt x="14662" y="33901"/>
                  </a:lnTo>
                  <a:lnTo>
                    <a:pt x="14782" y="33901"/>
                  </a:lnTo>
                  <a:lnTo>
                    <a:pt x="14731" y="33843"/>
                  </a:lnTo>
                  <a:lnTo>
                    <a:pt x="14688" y="33800"/>
                  </a:lnTo>
                  <a:lnTo>
                    <a:pt x="14524" y="33407"/>
                  </a:lnTo>
                  <a:lnTo>
                    <a:pt x="14368" y="33022"/>
                  </a:lnTo>
                  <a:lnTo>
                    <a:pt x="14222" y="32645"/>
                  </a:lnTo>
                  <a:lnTo>
                    <a:pt x="14084" y="32260"/>
                  </a:lnTo>
                  <a:lnTo>
                    <a:pt x="13945" y="31882"/>
                  </a:lnTo>
                  <a:lnTo>
                    <a:pt x="13825" y="31512"/>
                  </a:lnTo>
                  <a:lnTo>
                    <a:pt x="13712" y="31141"/>
                  </a:lnTo>
                  <a:lnTo>
                    <a:pt x="13600" y="30771"/>
                  </a:lnTo>
                  <a:lnTo>
                    <a:pt x="13505" y="30407"/>
                  </a:lnTo>
                  <a:lnTo>
                    <a:pt x="13410" y="30044"/>
                  </a:lnTo>
                  <a:lnTo>
                    <a:pt x="13324" y="29688"/>
                  </a:lnTo>
                  <a:lnTo>
                    <a:pt x="13247" y="29325"/>
                  </a:lnTo>
                  <a:lnTo>
                    <a:pt x="13177" y="28976"/>
                  </a:lnTo>
                  <a:lnTo>
                    <a:pt x="13117" y="28628"/>
                  </a:lnTo>
                  <a:lnTo>
                    <a:pt x="13065" y="28279"/>
                  </a:lnTo>
                  <a:lnTo>
                    <a:pt x="13014" y="27930"/>
                  </a:lnTo>
                  <a:lnTo>
                    <a:pt x="12979" y="27589"/>
                  </a:lnTo>
                  <a:lnTo>
                    <a:pt x="12944" y="27255"/>
                  </a:lnTo>
                  <a:lnTo>
                    <a:pt x="12919" y="26914"/>
                  </a:lnTo>
                  <a:lnTo>
                    <a:pt x="12901" y="26587"/>
                  </a:lnTo>
                  <a:lnTo>
                    <a:pt x="12893" y="26253"/>
                  </a:lnTo>
                  <a:lnTo>
                    <a:pt x="12884" y="25926"/>
                  </a:lnTo>
                  <a:lnTo>
                    <a:pt x="12884" y="25606"/>
                  </a:lnTo>
                  <a:lnTo>
                    <a:pt x="12901" y="25286"/>
                  </a:lnTo>
                  <a:lnTo>
                    <a:pt x="12910" y="24967"/>
                  </a:lnTo>
                  <a:lnTo>
                    <a:pt x="12936" y="24654"/>
                  </a:lnTo>
                  <a:lnTo>
                    <a:pt x="12970" y="24342"/>
                  </a:lnTo>
                  <a:lnTo>
                    <a:pt x="13005" y="24030"/>
                  </a:lnTo>
                  <a:lnTo>
                    <a:pt x="13048" y="23725"/>
                  </a:lnTo>
                  <a:lnTo>
                    <a:pt x="13100" y="23420"/>
                  </a:lnTo>
                  <a:lnTo>
                    <a:pt x="13152" y="23122"/>
                  </a:lnTo>
                  <a:lnTo>
                    <a:pt x="13212" y="22824"/>
                  </a:lnTo>
                  <a:lnTo>
                    <a:pt x="13281" y="22533"/>
                  </a:lnTo>
                  <a:lnTo>
                    <a:pt x="13359" y="22243"/>
                  </a:lnTo>
                  <a:lnTo>
                    <a:pt x="13445" y="21952"/>
                  </a:lnTo>
                  <a:lnTo>
                    <a:pt x="13531" y="21669"/>
                  </a:lnTo>
                  <a:lnTo>
                    <a:pt x="13626" y="21386"/>
                  </a:lnTo>
                  <a:lnTo>
                    <a:pt x="13721" y="21110"/>
                  </a:lnTo>
                  <a:lnTo>
                    <a:pt x="13825" y="20834"/>
                  </a:lnTo>
                  <a:lnTo>
                    <a:pt x="13937" y="20558"/>
                  </a:lnTo>
                  <a:lnTo>
                    <a:pt x="14058" y="20289"/>
                  </a:lnTo>
                  <a:lnTo>
                    <a:pt x="14178" y="20020"/>
                  </a:lnTo>
                  <a:lnTo>
                    <a:pt x="14308" y="19759"/>
                  </a:lnTo>
                  <a:lnTo>
                    <a:pt x="14446" y="19497"/>
                  </a:lnTo>
                  <a:lnTo>
                    <a:pt x="14584" y="19236"/>
                  </a:lnTo>
                  <a:lnTo>
                    <a:pt x="14731" y="18981"/>
                  </a:lnTo>
                  <a:lnTo>
                    <a:pt x="14877" y="18727"/>
                  </a:lnTo>
                  <a:lnTo>
                    <a:pt x="15033" y="18480"/>
                  </a:lnTo>
                  <a:lnTo>
                    <a:pt x="15197" y="18233"/>
                  </a:lnTo>
                  <a:lnTo>
                    <a:pt x="15361" y="17993"/>
                  </a:lnTo>
                  <a:lnTo>
                    <a:pt x="15533" y="17754"/>
                  </a:lnTo>
                  <a:lnTo>
                    <a:pt x="15714" y="17514"/>
                  </a:lnTo>
                  <a:lnTo>
                    <a:pt x="15896" y="17282"/>
                  </a:lnTo>
                  <a:lnTo>
                    <a:pt x="16085" y="17049"/>
                  </a:lnTo>
                  <a:lnTo>
                    <a:pt x="16275" y="16824"/>
                  </a:lnTo>
                  <a:lnTo>
                    <a:pt x="16474" y="16599"/>
                  </a:lnTo>
                  <a:lnTo>
                    <a:pt x="16672" y="16374"/>
                  </a:lnTo>
                  <a:lnTo>
                    <a:pt x="16879" y="16156"/>
                  </a:lnTo>
                  <a:lnTo>
                    <a:pt x="17095" y="15938"/>
                  </a:lnTo>
                  <a:lnTo>
                    <a:pt x="17311" y="15727"/>
                  </a:lnTo>
                  <a:lnTo>
                    <a:pt x="17535" y="15516"/>
                  </a:lnTo>
                  <a:lnTo>
                    <a:pt x="17759" y="15306"/>
                  </a:lnTo>
                  <a:lnTo>
                    <a:pt x="17984" y="15102"/>
                  </a:lnTo>
                  <a:lnTo>
                    <a:pt x="18217" y="14906"/>
                  </a:lnTo>
                  <a:lnTo>
                    <a:pt x="18458" y="14703"/>
                  </a:lnTo>
                  <a:lnTo>
                    <a:pt x="18700" y="14514"/>
                  </a:lnTo>
                  <a:lnTo>
                    <a:pt x="18950" y="14318"/>
                  </a:lnTo>
                  <a:lnTo>
                    <a:pt x="19201" y="14129"/>
                  </a:lnTo>
                  <a:lnTo>
                    <a:pt x="19451" y="13947"/>
                  </a:lnTo>
                  <a:lnTo>
                    <a:pt x="19710" y="13759"/>
                  </a:lnTo>
                  <a:lnTo>
                    <a:pt x="19977" y="13584"/>
                  </a:lnTo>
                  <a:lnTo>
                    <a:pt x="20245" y="13403"/>
                  </a:lnTo>
                  <a:lnTo>
                    <a:pt x="20788" y="13061"/>
                  </a:lnTo>
                  <a:lnTo>
                    <a:pt x="21349" y="12727"/>
                  </a:lnTo>
                  <a:lnTo>
                    <a:pt x="21927" y="12407"/>
                  </a:lnTo>
                  <a:lnTo>
                    <a:pt x="22514" y="12102"/>
                  </a:lnTo>
                  <a:lnTo>
                    <a:pt x="23118" y="11805"/>
                  </a:lnTo>
                  <a:lnTo>
                    <a:pt x="23731" y="11521"/>
                  </a:lnTo>
                  <a:lnTo>
                    <a:pt x="24361" y="11245"/>
                  </a:lnTo>
                  <a:lnTo>
                    <a:pt x="24999" y="10991"/>
                  </a:lnTo>
                  <a:lnTo>
                    <a:pt x="25646" y="10744"/>
                  </a:lnTo>
                  <a:lnTo>
                    <a:pt x="26311" y="10504"/>
                  </a:lnTo>
                  <a:lnTo>
                    <a:pt x="26975" y="10279"/>
                  </a:lnTo>
                  <a:lnTo>
                    <a:pt x="27657" y="10068"/>
                  </a:lnTo>
                  <a:lnTo>
                    <a:pt x="28347" y="9872"/>
                  </a:lnTo>
                  <a:lnTo>
                    <a:pt x="29046" y="9683"/>
                  </a:lnTo>
                  <a:lnTo>
                    <a:pt x="29754" y="9509"/>
                  </a:lnTo>
                  <a:lnTo>
                    <a:pt x="30470" y="9349"/>
                  </a:lnTo>
                  <a:lnTo>
                    <a:pt x="31195" y="9197"/>
                  </a:lnTo>
                  <a:lnTo>
                    <a:pt x="31928" y="9066"/>
                  </a:lnTo>
                  <a:lnTo>
                    <a:pt x="32662" y="8935"/>
                  </a:lnTo>
                  <a:lnTo>
                    <a:pt x="33404" y="8826"/>
                  </a:lnTo>
                  <a:lnTo>
                    <a:pt x="34155" y="8725"/>
                  </a:lnTo>
                  <a:lnTo>
                    <a:pt x="34905" y="8637"/>
                  </a:lnTo>
                  <a:lnTo>
                    <a:pt x="35665" y="8558"/>
                  </a:lnTo>
                  <a:lnTo>
                    <a:pt x="36424" y="8492"/>
                  </a:lnTo>
                  <a:lnTo>
                    <a:pt x="37183" y="8441"/>
                  </a:lnTo>
                  <a:lnTo>
                    <a:pt x="37951" y="8405"/>
                  </a:lnTo>
                  <a:lnTo>
                    <a:pt x="38719" y="8376"/>
                  </a:lnTo>
                  <a:lnTo>
                    <a:pt x="39496" y="8361"/>
                  </a:lnTo>
                  <a:close/>
                  <a:moveTo>
                    <a:pt x="110021" y="34555"/>
                  </a:moveTo>
                  <a:lnTo>
                    <a:pt x="111988" y="34570"/>
                  </a:lnTo>
                  <a:lnTo>
                    <a:pt x="113964" y="34599"/>
                  </a:lnTo>
                  <a:lnTo>
                    <a:pt x="115932" y="34642"/>
                  </a:lnTo>
                  <a:lnTo>
                    <a:pt x="116130" y="34657"/>
                  </a:lnTo>
                  <a:lnTo>
                    <a:pt x="116320" y="34686"/>
                  </a:lnTo>
                  <a:lnTo>
                    <a:pt x="116492" y="34730"/>
                  </a:lnTo>
                  <a:lnTo>
                    <a:pt x="116648" y="34788"/>
                  </a:lnTo>
                  <a:lnTo>
                    <a:pt x="116794" y="34853"/>
                  </a:lnTo>
                  <a:lnTo>
                    <a:pt x="116932" y="34933"/>
                  </a:lnTo>
                  <a:lnTo>
                    <a:pt x="117053" y="35027"/>
                  </a:lnTo>
                  <a:lnTo>
                    <a:pt x="117165" y="35129"/>
                  </a:lnTo>
                  <a:lnTo>
                    <a:pt x="117260" y="35238"/>
                  </a:lnTo>
                  <a:lnTo>
                    <a:pt x="117347" y="35347"/>
                  </a:lnTo>
                  <a:lnTo>
                    <a:pt x="117416" y="35470"/>
                  </a:lnTo>
                  <a:lnTo>
                    <a:pt x="117476" y="35594"/>
                  </a:lnTo>
                  <a:lnTo>
                    <a:pt x="117519" y="35725"/>
                  </a:lnTo>
                  <a:lnTo>
                    <a:pt x="117554" y="35863"/>
                  </a:lnTo>
                  <a:lnTo>
                    <a:pt x="117571" y="35993"/>
                  </a:lnTo>
                  <a:lnTo>
                    <a:pt x="117580" y="36131"/>
                  </a:lnTo>
                  <a:lnTo>
                    <a:pt x="117571" y="36262"/>
                  </a:lnTo>
                  <a:lnTo>
                    <a:pt x="117554" y="36400"/>
                  </a:lnTo>
                  <a:lnTo>
                    <a:pt x="117519" y="36531"/>
                  </a:lnTo>
                  <a:lnTo>
                    <a:pt x="117476" y="36654"/>
                  </a:lnTo>
                  <a:lnTo>
                    <a:pt x="117416" y="36778"/>
                  </a:lnTo>
                  <a:lnTo>
                    <a:pt x="117347" y="36894"/>
                  </a:lnTo>
                  <a:lnTo>
                    <a:pt x="117260" y="37003"/>
                  </a:lnTo>
                  <a:lnTo>
                    <a:pt x="117165" y="37105"/>
                  </a:lnTo>
                  <a:lnTo>
                    <a:pt x="117053" y="37199"/>
                  </a:lnTo>
                  <a:lnTo>
                    <a:pt x="116932" y="37286"/>
                  </a:lnTo>
                  <a:lnTo>
                    <a:pt x="116794" y="37359"/>
                  </a:lnTo>
                  <a:lnTo>
                    <a:pt x="116648" y="37417"/>
                  </a:lnTo>
                  <a:lnTo>
                    <a:pt x="116492" y="37468"/>
                  </a:lnTo>
                  <a:lnTo>
                    <a:pt x="116320" y="37497"/>
                  </a:lnTo>
                  <a:lnTo>
                    <a:pt x="116130" y="37519"/>
                  </a:lnTo>
                  <a:lnTo>
                    <a:pt x="115932" y="37519"/>
                  </a:lnTo>
                  <a:lnTo>
                    <a:pt x="113973" y="37453"/>
                  </a:lnTo>
                  <a:lnTo>
                    <a:pt x="112014" y="37403"/>
                  </a:lnTo>
                  <a:lnTo>
                    <a:pt x="110064" y="37359"/>
                  </a:lnTo>
                  <a:lnTo>
                    <a:pt x="108114" y="37323"/>
                  </a:lnTo>
                  <a:lnTo>
                    <a:pt x="106155" y="37294"/>
                  </a:lnTo>
                  <a:lnTo>
                    <a:pt x="104205" y="37272"/>
                  </a:lnTo>
                  <a:lnTo>
                    <a:pt x="102255" y="37257"/>
                  </a:lnTo>
                  <a:lnTo>
                    <a:pt x="98363" y="37257"/>
                  </a:lnTo>
                  <a:lnTo>
                    <a:pt x="96413" y="37265"/>
                  </a:lnTo>
                  <a:lnTo>
                    <a:pt x="94463" y="37272"/>
                  </a:lnTo>
                  <a:lnTo>
                    <a:pt x="92512" y="37294"/>
                  </a:lnTo>
                  <a:lnTo>
                    <a:pt x="90562" y="37315"/>
                  </a:lnTo>
                  <a:lnTo>
                    <a:pt x="88612" y="37345"/>
                  </a:lnTo>
                  <a:lnTo>
                    <a:pt x="84712" y="37417"/>
                  </a:lnTo>
                  <a:lnTo>
                    <a:pt x="84617" y="37410"/>
                  </a:lnTo>
                  <a:lnTo>
                    <a:pt x="84531" y="37403"/>
                  </a:lnTo>
                  <a:lnTo>
                    <a:pt x="84453" y="37388"/>
                  </a:lnTo>
                  <a:lnTo>
                    <a:pt x="84375" y="37366"/>
                  </a:lnTo>
                  <a:lnTo>
                    <a:pt x="84298" y="37337"/>
                  </a:lnTo>
                  <a:lnTo>
                    <a:pt x="84229" y="37301"/>
                  </a:lnTo>
                  <a:lnTo>
                    <a:pt x="84168" y="37257"/>
                  </a:lnTo>
                  <a:lnTo>
                    <a:pt x="84108" y="37214"/>
                  </a:lnTo>
                  <a:lnTo>
                    <a:pt x="84056" y="37163"/>
                  </a:lnTo>
                  <a:lnTo>
                    <a:pt x="84004" y="37105"/>
                  </a:lnTo>
                  <a:lnTo>
                    <a:pt x="83961" y="37054"/>
                  </a:lnTo>
                  <a:lnTo>
                    <a:pt x="83927" y="36989"/>
                  </a:lnTo>
                  <a:lnTo>
                    <a:pt x="83892" y="36930"/>
                  </a:lnTo>
                  <a:lnTo>
                    <a:pt x="83866" y="36865"/>
                  </a:lnTo>
                  <a:lnTo>
                    <a:pt x="83849" y="36800"/>
                  </a:lnTo>
                  <a:lnTo>
                    <a:pt x="83832" y="36734"/>
                  </a:lnTo>
                  <a:lnTo>
                    <a:pt x="83832" y="36662"/>
                  </a:lnTo>
                  <a:lnTo>
                    <a:pt x="83823" y="36596"/>
                  </a:lnTo>
                  <a:lnTo>
                    <a:pt x="83832" y="36531"/>
                  </a:lnTo>
                  <a:lnTo>
                    <a:pt x="83840" y="36466"/>
                  </a:lnTo>
                  <a:lnTo>
                    <a:pt x="83858" y="36407"/>
                  </a:lnTo>
                  <a:lnTo>
                    <a:pt x="83875" y="36342"/>
                  </a:lnTo>
                  <a:lnTo>
                    <a:pt x="83909" y="36284"/>
                  </a:lnTo>
                  <a:lnTo>
                    <a:pt x="83944" y="36226"/>
                  </a:lnTo>
                  <a:lnTo>
                    <a:pt x="83978" y="36175"/>
                  </a:lnTo>
                  <a:lnTo>
                    <a:pt x="84030" y="36131"/>
                  </a:lnTo>
                  <a:lnTo>
                    <a:pt x="84091" y="36088"/>
                  </a:lnTo>
                  <a:lnTo>
                    <a:pt x="84151" y="36044"/>
                  </a:lnTo>
                  <a:lnTo>
                    <a:pt x="84220" y="36015"/>
                  </a:lnTo>
                  <a:lnTo>
                    <a:pt x="84298" y="35986"/>
                  </a:lnTo>
                  <a:lnTo>
                    <a:pt x="84375" y="35964"/>
                  </a:lnTo>
                  <a:lnTo>
                    <a:pt x="84470" y="35950"/>
                  </a:lnTo>
                  <a:lnTo>
                    <a:pt x="85445" y="35841"/>
                  </a:lnTo>
                  <a:lnTo>
                    <a:pt x="86420" y="35739"/>
                  </a:lnTo>
                  <a:lnTo>
                    <a:pt x="87404" y="35638"/>
                  </a:lnTo>
                  <a:lnTo>
                    <a:pt x="88379" y="35536"/>
                  </a:lnTo>
                  <a:lnTo>
                    <a:pt x="89363" y="35449"/>
                  </a:lnTo>
                  <a:lnTo>
                    <a:pt x="90338" y="35361"/>
                  </a:lnTo>
                  <a:lnTo>
                    <a:pt x="91322" y="35282"/>
                  </a:lnTo>
                  <a:lnTo>
                    <a:pt x="92297" y="35202"/>
                  </a:lnTo>
                  <a:lnTo>
                    <a:pt x="93280" y="35129"/>
                  </a:lnTo>
                  <a:lnTo>
                    <a:pt x="94264" y="35056"/>
                  </a:lnTo>
                  <a:lnTo>
                    <a:pt x="95248" y="34998"/>
                  </a:lnTo>
                  <a:lnTo>
                    <a:pt x="96232" y="34933"/>
                  </a:lnTo>
                  <a:lnTo>
                    <a:pt x="97215" y="34882"/>
                  </a:lnTo>
                  <a:lnTo>
                    <a:pt x="98199" y="34831"/>
                  </a:lnTo>
                  <a:lnTo>
                    <a:pt x="99183" y="34780"/>
                  </a:lnTo>
                  <a:lnTo>
                    <a:pt x="100166" y="34744"/>
                  </a:lnTo>
                  <a:lnTo>
                    <a:pt x="102134" y="34671"/>
                  </a:lnTo>
                  <a:lnTo>
                    <a:pt x="104101" y="34621"/>
                  </a:lnTo>
                  <a:lnTo>
                    <a:pt x="106077" y="34584"/>
                  </a:lnTo>
                  <a:lnTo>
                    <a:pt x="108045" y="34562"/>
                  </a:lnTo>
                  <a:lnTo>
                    <a:pt x="110021" y="34555"/>
                  </a:lnTo>
                  <a:close/>
                  <a:moveTo>
                    <a:pt x="127995" y="34054"/>
                  </a:moveTo>
                  <a:lnTo>
                    <a:pt x="128055" y="34061"/>
                  </a:lnTo>
                  <a:lnTo>
                    <a:pt x="128116" y="34068"/>
                  </a:lnTo>
                  <a:lnTo>
                    <a:pt x="128167" y="34083"/>
                  </a:lnTo>
                  <a:lnTo>
                    <a:pt x="128211" y="34105"/>
                  </a:lnTo>
                  <a:lnTo>
                    <a:pt x="128297" y="34156"/>
                  </a:lnTo>
                  <a:lnTo>
                    <a:pt x="128392" y="34207"/>
                  </a:lnTo>
                  <a:lnTo>
                    <a:pt x="128530" y="34185"/>
                  </a:lnTo>
                  <a:lnTo>
                    <a:pt x="128677" y="34156"/>
                  </a:lnTo>
                  <a:lnTo>
                    <a:pt x="128823" y="34141"/>
                  </a:lnTo>
                  <a:lnTo>
                    <a:pt x="128970" y="34127"/>
                  </a:lnTo>
                  <a:lnTo>
                    <a:pt x="129125" y="34119"/>
                  </a:lnTo>
                  <a:lnTo>
                    <a:pt x="129272" y="34112"/>
                  </a:lnTo>
                  <a:lnTo>
                    <a:pt x="129427" y="34119"/>
                  </a:lnTo>
                  <a:lnTo>
                    <a:pt x="129574" y="34127"/>
                  </a:lnTo>
                  <a:lnTo>
                    <a:pt x="129729" y="34134"/>
                  </a:lnTo>
                  <a:lnTo>
                    <a:pt x="129885" y="34156"/>
                  </a:lnTo>
                  <a:lnTo>
                    <a:pt x="130031" y="34177"/>
                  </a:lnTo>
                  <a:lnTo>
                    <a:pt x="130187" y="34207"/>
                  </a:lnTo>
                  <a:lnTo>
                    <a:pt x="130333" y="34236"/>
                  </a:lnTo>
                  <a:lnTo>
                    <a:pt x="130480" y="34272"/>
                  </a:lnTo>
                  <a:lnTo>
                    <a:pt x="130627" y="34315"/>
                  </a:lnTo>
                  <a:lnTo>
                    <a:pt x="130773" y="34359"/>
                  </a:lnTo>
                  <a:lnTo>
                    <a:pt x="130920" y="34410"/>
                  </a:lnTo>
                  <a:lnTo>
                    <a:pt x="131058" y="34468"/>
                  </a:lnTo>
                  <a:lnTo>
                    <a:pt x="131205" y="34526"/>
                  </a:lnTo>
                  <a:lnTo>
                    <a:pt x="131334" y="34591"/>
                  </a:lnTo>
                  <a:lnTo>
                    <a:pt x="131472" y="34664"/>
                  </a:lnTo>
                  <a:lnTo>
                    <a:pt x="131602" y="34737"/>
                  </a:lnTo>
                  <a:lnTo>
                    <a:pt x="131731" y="34817"/>
                  </a:lnTo>
                  <a:lnTo>
                    <a:pt x="131852" y="34897"/>
                  </a:lnTo>
                  <a:lnTo>
                    <a:pt x="131973" y="34984"/>
                  </a:lnTo>
                  <a:lnTo>
                    <a:pt x="132085" y="35078"/>
                  </a:lnTo>
                  <a:lnTo>
                    <a:pt x="132197" y="35173"/>
                  </a:lnTo>
                  <a:lnTo>
                    <a:pt x="132309" y="35274"/>
                  </a:lnTo>
                  <a:lnTo>
                    <a:pt x="132413" y="35383"/>
                  </a:lnTo>
                  <a:lnTo>
                    <a:pt x="132508" y="35492"/>
                  </a:lnTo>
                  <a:lnTo>
                    <a:pt x="132594" y="35601"/>
                  </a:lnTo>
                  <a:lnTo>
                    <a:pt x="132680" y="35725"/>
                  </a:lnTo>
                  <a:lnTo>
                    <a:pt x="132749" y="35834"/>
                  </a:lnTo>
                  <a:lnTo>
                    <a:pt x="132818" y="35943"/>
                  </a:lnTo>
                  <a:lnTo>
                    <a:pt x="132879" y="36052"/>
                  </a:lnTo>
                  <a:lnTo>
                    <a:pt x="132931" y="36168"/>
                  </a:lnTo>
                  <a:lnTo>
                    <a:pt x="133026" y="36393"/>
                  </a:lnTo>
                  <a:lnTo>
                    <a:pt x="133095" y="36618"/>
                  </a:lnTo>
                  <a:lnTo>
                    <a:pt x="133146" y="36843"/>
                  </a:lnTo>
                  <a:lnTo>
                    <a:pt x="133181" y="37076"/>
                  </a:lnTo>
                  <a:lnTo>
                    <a:pt x="133198" y="37301"/>
                  </a:lnTo>
                  <a:lnTo>
                    <a:pt x="133190" y="37533"/>
                  </a:lnTo>
                  <a:lnTo>
                    <a:pt x="133172" y="37759"/>
                  </a:lnTo>
                  <a:lnTo>
                    <a:pt x="133129" y="37984"/>
                  </a:lnTo>
                  <a:lnTo>
                    <a:pt x="133077" y="38209"/>
                  </a:lnTo>
                  <a:lnTo>
                    <a:pt x="133008" y="38434"/>
                  </a:lnTo>
                  <a:lnTo>
                    <a:pt x="132922" y="38652"/>
                  </a:lnTo>
                  <a:lnTo>
                    <a:pt x="132827" y="38870"/>
                  </a:lnTo>
                  <a:lnTo>
                    <a:pt x="132706" y="39081"/>
                  </a:lnTo>
                  <a:lnTo>
                    <a:pt x="132585" y="39284"/>
                  </a:lnTo>
                  <a:lnTo>
                    <a:pt x="132447" y="39487"/>
                  </a:lnTo>
                  <a:lnTo>
                    <a:pt x="132292" y="39691"/>
                  </a:lnTo>
                  <a:lnTo>
                    <a:pt x="132128" y="39880"/>
                  </a:lnTo>
                  <a:lnTo>
                    <a:pt x="131956" y="40061"/>
                  </a:lnTo>
                  <a:lnTo>
                    <a:pt x="131774" y="40243"/>
                  </a:lnTo>
                  <a:lnTo>
                    <a:pt x="131585" y="40417"/>
                  </a:lnTo>
                  <a:lnTo>
                    <a:pt x="131377" y="40577"/>
                  </a:lnTo>
                  <a:lnTo>
                    <a:pt x="131170" y="40737"/>
                  </a:lnTo>
                  <a:lnTo>
                    <a:pt x="130946" y="40882"/>
                  </a:lnTo>
                  <a:lnTo>
                    <a:pt x="130722" y="41020"/>
                  </a:lnTo>
                  <a:lnTo>
                    <a:pt x="130489" y="41144"/>
                  </a:lnTo>
                  <a:lnTo>
                    <a:pt x="130247" y="41260"/>
                  </a:lnTo>
                  <a:lnTo>
                    <a:pt x="130005" y="41369"/>
                  </a:lnTo>
                  <a:lnTo>
                    <a:pt x="129755" y="41463"/>
                  </a:lnTo>
                  <a:lnTo>
                    <a:pt x="129496" y="41550"/>
                  </a:lnTo>
                  <a:lnTo>
                    <a:pt x="129237" y="41623"/>
                  </a:lnTo>
                  <a:lnTo>
                    <a:pt x="128961" y="41681"/>
                  </a:lnTo>
                  <a:lnTo>
                    <a:pt x="128694" y="41732"/>
                  </a:lnTo>
                  <a:lnTo>
                    <a:pt x="128418" y="41761"/>
                  </a:lnTo>
                  <a:lnTo>
                    <a:pt x="128142" y="41783"/>
                  </a:lnTo>
                  <a:lnTo>
                    <a:pt x="127874" y="41790"/>
                  </a:lnTo>
                  <a:lnTo>
                    <a:pt x="127615" y="41783"/>
                  </a:lnTo>
                  <a:lnTo>
                    <a:pt x="127356" y="41761"/>
                  </a:lnTo>
                  <a:lnTo>
                    <a:pt x="127097" y="41732"/>
                  </a:lnTo>
                  <a:lnTo>
                    <a:pt x="126847" y="41688"/>
                  </a:lnTo>
                  <a:lnTo>
                    <a:pt x="126597" y="41630"/>
                  </a:lnTo>
                  <a:lnTo>
                    <a:pt x="126364" y="41565"/>
                  </a:lnTo>
                  <a:lnTo>
                    <a:pt x="126122" y="41485"/>
                  </a:lnTo>
                  <a:lnTo>
                    <a:pt x="125898" y="41398"/>
                  </a:lnTo>
                  <a:lnTo>
                    <a:pt x="125682" y="41296"/>
                  </a:lnTo>
                  <a:lnTo>
                    <a:pt x="125467" y="41180"/>
                  </a:lnTo>
                  <a:lnTo>
                    <a:pt x="125268" y="41064"/>
                  </a:lnTo>
                  <a:lnTo>
                    <a:pt x="125070" y="40933"/>
                  </a:lnTo>
                  <a:lnTo>
                    <a:pt x="124888" y="40788"/>
                  </a:lnTo>
                  <a:lnTo>
                    <a:pt x="124716" y="40642"/>
                  </a:lnTo>
                  <a:lnTo>
                    <a:pt x="124552" y="40483"/>
                  </a:lnTo>
                  <a:lnTo>
                    <a:pt x="124397" y="40315"/>
                  </a:lnTo>
                  <a:lnTo>
                    <a:pt x="124259" y="40141"/>
                  </a:lnTo>
                  <a:lnTo>
                    <a:pt x="124120" y="39960"/>
                  </a:lnTo>
                  <a:lnTo>
                    <a:pt x="124008" y="39763"/>
                  </a:lnTo>
                  <a:lnTo>
                    <a:pt x="123905" y="39567"/>
                  </a:lnTo>
                  <a:lnTo>
                    <a:pt x="123810" y="39364"/>
                  </a:lnTo>
                  <a:lnTo>
                    <a:pt x="123732" y="39153"/>
                  </a:lnTo>
                  <a:lnTo>
                    <a:pt x="123672" y="38935"/>
                  </a:lnTo>
                  <a:lnTo>
                    <a:pt x="123620" y="38710"/>
                  </a:lnTo>
                  <a:lnTo>
                    <a:pt x="123594" y="38478"/>
                  </a:lnTo>
                  <a:lnTo>
                    <a:pt x="123577" y="38245"/>
                  </a:lnTo>
                  <a:lnTo>
                    <a:pt x="123577" y="38006"/>
                  </a:lnTo>
                  <a:lnTo>
                    <a:pt x="123585" y="37817"/>
                  </a:lnTo>
                  <a:lnTo>
                    <a:pt x="123611" y="37628"/>
                  </a:lnTo>
                  <a:lnTo>
                    <a:pt x="123637" y="37439"/>
                  </a:lnTo>
                  <a:lnTo>
                    <a:pt x="123680" y="37250"/>
                  </a:lnTo>
                  <a:lnTo>
                    <a:pt x="123732" y="37069"/>
                  </a:lnTo>
                  <a:lnTo>
                    <a:pt x="123793" y="36887"/>
                  </a:lnTo>
                  <a:lnTo>
                    <a:pt x="123862" y="36705"/>
                  </a:lnTo>
                  <a:lnTo>
                    <a:pt x="123939" y="36524"/>
                  </a:lnTo>
                  <a:lnTo>
                    <a:pt x="124026" y="36349"/>
                  </a:lnTo>
                  <a:lnTo>
                    <a:pt x="124120" y="36182"/>
                  </a:lnTo>
                  <a:lnTo>
                    <a:pt x="124233" y="36015"/>
                  </a:lnTo>
                  <a:lnTo>
                    <a:pt x="124345" y="35848"/>
                  </a:lnTo>
                  <a:lnTo>
                    <a:pt x="124466" y="35696"/>
                  </a:lnTo>
                  <a:lnTo>
                    <a:pt x="124595" y="35543"/>
                  </a:lnTo>
                  <a:lnTo>
                    <a:pt x="124724" y="35391"/>
                  </a:lnTo>
                  <a:lnTo>
                    <a:pt x="124871" y="35253"/>
                  </a:lnTo>
                  <a:lnTo>
                    <a:pt x="125018" y="35115"/>
                  </a:lnTo>
                  <a:lnTo>
                    <a:pt x="125182" y="34984"/>
                  </a:lnTo>
                  <a:lnTo>
                    <a:pt x="125346" y="34868"/>
                  </a:lnTo>
                  <a:lnTo>
                    <a:pt x="125510" y="34751"/>
                  </a:lnTo>
                  <a:lnTo>
                    <a:pt x="125691" y="34642"/>
                  </a:lnTo>
                  <a:lnTo>
                    <a:pt x="125872" y="34541"/>
                  </a:lnTo>
                  <a:lnTo>
                    <a:pt x="126062" y="34446"/>
                  </a:lnTo>
                  <a:lnTo>
                    <a:pt x="126260" y="34366"/>
                  </a:lnTo>
                  <a:lnTo>
                    <a:pt x="126459" y="34294"/>
                  </a:lnTo>
                  <a:lnTo>
                    <a:pt x="126666" y="34228"/>
                  </a:lnTo>
                  <a:lnTo>
                    <a:pt x="126873" y="34170"/>
                  </a:lnTo>
                  <a:lnTo>
                    <a:pt x="127089" y="34127"/>
                  </a:lnTo>
                  <a:lnTo>
                    <a:pt x="127305" y="34090"/>
                  </a:lnTo>
                  <a:lnTo>
                    <a:pt x="127529" y="34068"/>
                  </a:lnTo>
                  <a:lnTo>
                    <a:pt x="127762" y="34054"/>
                  </a:lnTo>
                  <a:close/>
                  <a:moveTo>
                    <a:pt x="25077" y="1"/>
                  </a:moveTo>
                  <a:lnTo>
                    <a:pt x="23109" y="22"/>
                  </a:lnTo>
                  <a:lnTo>
                    <a:pt x="21142" y="51"/>
                  </a:lnTo>
                  <a:lnTo>
                    <a:pt x="19183" y="102"/>
                  </a:lnTo>
                  <a:lnTo>
                    <a:pt x="18208" y="131"/>
                  </a:lnTo>
                  <a:lnTo>
                    <a:pt x="17233" y="168"/>
                  </a:lnTo>
                  <a:lnTo>
                    <a:pt x="16258" y="204"/>
                  </a:lnTo>
                  <a:lnTo>
                    <a:pt x="15292" y="248"/>
                  </a:lnTo>
                  <a:lnTo>
                    <a:pt x="14325" y="298"/>
                  </a:lnTo>
                  <a:lnTo>
                    <a:pt x="13359" y="349"/>
                  </a:lnTo>
                  <a:lnTo>
                    <a:pt x="12392" y="415"/>
                  </a:lnTo>
                  <a:lnTo>
                    <a:pt x="11426" y="480"/>
                  </a:lnTo>
                  <a:lnTo>
                    <a:pt x="10468" y="545"/>
                  </a:lnTo>
                  <a:lnTo>
                    <a:pt x="9510" y="625"/>
                  </a:lnTo>
                  <a:lnTo>
                    <a:pt x="9130" y="654"/>
                  </a:lnTo>
                  <a:lnTo>
                    <a:pt x="8759" y="676"/>
                  </a:lnTo>
                  <a:lnTo>
                    <a:pt x="8397" y="691"/>
                  </a:lnTo>
                  <a:lnTo>
                    <a:pt x="8043" y="698"/>
                  </a:lnTo>
                  <a:lnTo>
                    <a:pt x="7353" y="705"/>
                  </a:lnTo>
                  <a:lnTo>
                    <a:pt x="6076" y="705"/>
                  </a:lnTo>
                  <a:lnTo>
                    <a:pt x="5472" y="713"/>
                  </a:lnTo>
                  <a:lnTo>
                    <a:pt x="5178" y="727"/>
                  </a:lnTo>
                  <a:lnTo>
                    <a:pt x="4894" y="742"/>
                  </a:lnTo>
                  <a:lnTo>
                    <a:pt x="4618" y="763"/>
                  </a:lnTo>
                  <a:lnTo>
                    <a:pt x="4341" y="800"/>
                  </a:lnTo>
                  <a:lnTo>
                    <a:pt x="4074" y="836"/>
                  </a:lnTo>
                  <a:lnTo>
                    <a:pt x="3806" y="894"/>
                  </a:lnTo>
                  <a:lnTo>
                    <a:pt x="3539" y="952"/>
                  </a:lnTo>
                  <a:lnTo>
                    <a:pt x="3289" y="1032"/>
                  </a:lnTo>
                  <a:lnTo>
                    <a:pt x="3030" y="1119"/>
                  </a:lnTo>
                  <a:lnTo>
                    <a:pt x="2780" y="1228"/>
                  </a:lnTo>
                  <a:lnTo>
                    <a:pt x="2538" y="1344"/>
                  </a:lnTo>
                  <a:lnTo>
                    <a:pt x="2288" y="1482"/>
                  </a:lnTo>
                  <a:lnTo>
                    <a:pt x="2046" y="1642"/>
                  </a:lnTo>
                  <a:lnTo>
                    <a:pt x="1804" y="1817"/>
                  </a:lnTo>
                  <a:lnTo>
                    <a:pt x="1571" y="2013"/>
                  </a:lnTo>
                  <a:lnTo>
                    <a:pt x="1338" y="2231"/>
                  </a:lnTo>
                  <a:lnTo>
                    <a:pt x="1097" y="2470"/>
                  </a:lnTo>
                  <a:lnTo>
                    <a:pt x="864" y="2732"/>
                  </a:lnTo>
                  <a:lnTo>
                    <a:pt x="640" y="3022"/>
                  </a:lnTo>
                  <a:lnTo>
                    <a:pt x="407" y="3342"/>
                  </a:lnTo>
                  <a:lnTo>
                    <a:pt x="346" y="3429"/>
                  </a:lnTo>
                  <a:lnTo>
                    <a:pt x="294" y="3538"/>
                  </a:lnTo>
                  <a:lnTo>
                    <a:pt x="243" y="3654"/>
                  </a:lnTo>
                  <a:lnTo>
                    <a:pt x="199" y="3785"/>
                  </a:lnTo>
                  <a:lnTo>
                    <a:pt x="165" y="3930"/>
                  </a:lnTo>
                  <a:lnTo>
                    <a:pt x="130" y="4083"/>
                  </a:lnTo>
                  <a:lnTo>
                    <a:pt x="96" y="4250"/>
                  </a:lnTo>
                  <a:lnTo>
                    <a:pt x="70" y="4424"/>
                  </a:lnTo>
                  <a:lnTo>
                    <a:pt x="36" y="4809"/>
                  </a:lnTo>
                  <a:lnTo>
                    <a:pt x="10" y="5231"/>
                  </a:lnTo>
                  <a:lnTo>
                    <a:pt x="1" y="5681"/>
                  </a:lnTo>
                  <a:lnTo>
                    <a:pt x="1" y="6168"/>
                  </a:lnTo>
                  <a:lnTo>
                    <a:pt x="10" y="6683"/>
                  </a:lnTo>
                  <a:lnTo>
                    <a:pt x="36" y="7221"/>
                  </a:lnTo>
                  <a:lnTo>
                    <a:pt x="79" y="7780"/>
                  </a:lnTo>
                  <a:lnTo>
                    <a:pt x="122" y="8361"/>
                  </a:lnTo>
                  <a:lnTo>
                    <a:pt x="174" y="8950"/>
                  </a:lnTo>
                  <a:lnTo>
                    <a:pt x="234" y="9553"/>
                  </a:lnTo>
                  <a:lnTo>
                    <a:pt x="372" y="10780"/>
                  </a:lnTo>
                  <a:lnTo>
                    <a:pt x="527" y="12015"/>
                  </a:lnTo>
                  <a:lnTo>
                    <a:pt x="683" y="13221"/>
                  </a:lnTo>
                  <a:lnTo>
                    <a:pt x="847" y="14376"/>
                  </a:lnTo>
                  <a:lnTo>
                    <a:pt x="1011" y="15458"/>
                  </a:lnTo>
                  <a:lnTo>
                    <a:pt x="1149" y="16439"/>
                  </a:lnTo>
                  <a:lnTo>
                    <a:pt x="1269" y="17289"/>
                  </a:lnTo>
                  <a:lnTo>
                    <a:pt x="1356" y="17986"/>
                  </a:lnTo>
                  <a:lnTo>
                    <a:pt x="1390" y="18262"/>
                  </a:lnTo>
                  <a:lnTo>
                    <a:pt x="1408" y="18495"/>
                  </a:lnTo>
                  <a:lnTo>
                    <a:pt x="1623" y="21647"/>
                  </a:lnTo>
                  <a:lnTo>
                    <a:pt x="1830" y="24800"/>
                  </a:lnTo>
                  <a:lnTo>
                    <a:pt x="2037" y="27952"/>
                  </a:lnTo>
                  <a:lnTo>
                    <a:pt x="2141" y="29529"/>
                  </a:lnTo>
                  <a:lnTo>
                    <a:pt x="2227" y="31105"/>
                  </a:lnTo>
                  <a:lnTo>
                    <a:pt x="2314" y="32681"/>
                  </a:lnTo>
                  <a:lnTo>
                    <a:pt x="2391" y="34257"/>
                  </a:lnTo>
                  <a:lnTo>
                    <a:pt x="2460" y="35841"/>
                  </a:lnTo>
                  <a:lnTo>
                    <a:pt x="2512" y="37417"/>
                  </a:lnTo>
                  <a:lnTo>
                    <a:pt x="2555" y="38993"/>
                  </a:lnTo>
                  <a:lnTo>
                    <a:pt x="2590" y="40570"/>
                  </a:lnTo>
                  <a:lnTo>
                    <a:pt x="2598" y="42146"/>
                  </a:lnTo>
                  <a:lnTo>
                    <a:pt x="2598" y="43722"/>
                  </a:lnTo>
                  <a:lnTo>
                    <a:pt x="2590" y="43817"/>
                  </a:lnTo>
                  <a:lnTo>
                    <a:pt x="2581" y="43897"/>
                  </a:lnTo>
                  <a:lnTo>
                    <a:pt x="2538" y="44056"/>
                  </a:lnTo>
                  <a:lnTo>
                    <a:pt x="4652" y="43991"/>
                  </a:lnTo>
                  <a:lnTo>
                    <a:pt x="6775" y="43933"/>
                  </a:lnTo>
                  <a:lnTo>
                    <a:pt x="8897" y="43875"/>
                  </a:lnTo>
                  <a:lnTo>
                    <a:pt x="11020" y="43831"/>
                  </a:lnTo>
                  <a:lnTo>
                    <a:pt x="13143" y="43788"/>
                  </a:lnTo>
                  <a:lnTo>
                    <a:pt x="15266" y="43751"/>
                  </a:lnTo>
                  <a:lnTo>
                    <a:pt x="17388" y="43715"/>
                  </a:lnTo>
                  <a:lnTo>
                    <a:pt x="19511" y="43686"/>
                  </a:lnTo>
                  <a:lnTo>
                    <a:pt x="23757" y="43642"/>
                  </a:lnTo>
                  <a:lnTo>
                    <a:pt x="28011" y="43613"/>
                  </a:lnTo>
                  <a:lnTo>
                    <a:pt x="32265" y="43599"/>
                  </a:lnTo>
                  <a:lnTo>
                    <a:pt x="36519" y="43599"/>
                  </a:lnTo>
                  <a:lnTo>
                    <a:pt x="40782" y="43613"/>
                  </a:lnTo>
                  <a:lnTo>
                    <a:pt x="45044" y="43635"/>
                  </a:lnTo>
                  <a:lnTo>
                    <a:pt x="49298" y="43671"/>
                  </a:lnTo>
                  <a:lnTo>
                    <a:pt x="53561" y="43715"/>
                  </a:lnTo>
                  <a:lnTo>
                    <a:pt x="57824" y="43766"/>
                  </a:lnTo>
                  <a:lnTo>
                    <a:pt x="62095" y="43817"/>
                  </a:lnTo>
                  <a:lnTo>
                    <a:pt x="70621" y="43940"/>
                  </a:lnTo>
                  <a:lnTo>
                    <a:pt x="79155" y="44078"/>
                  </a:lnTo>
                  <a:lnTo>
                    <a:pt x="87680" y="44209"/>
                  </a:lnTo>
                  <a:lnTo>
                    <a:pt x="91943" y="44274"/>
                  </a:lnTo>
                  <a:lnTo>
                    <a:pt x="96214" y="44332"/>
                  </a:lnTo>
                  <a:lnTo>
                    <a:pt x="100477" y="44383"/>
                  </a:lnTo>
                  <a:lnTo>
                    <a:pt x="104740" y="44427"/>
                  </a:lnTo>
                  <a:lnTo>
                    <a:pt x="108994" y="44463"/>
                  </a:lnTo>
                  <a:lnTo>
                    <a:pt x="113257" y="44492"/>
                  </a:lnTo>
                  <a:lnTo>
                    <a:pt x="117511" y="44507"/>
                  </a:lnTo>
                  <a:lnTo>
                    <a:pt x="121773" y="44514"/>
                  </a:lnTo>
                  <a:lnTo>
                    <a:pt x="126027" y="44507"/>
                  </a:lnTo>
                  <a:lnTo>
                    <a:pt x="130282" y="44485"/>
                  </a:lnTo>
                  <a:lnTo>
                    <a:pt x="134527" y="44441"/>
                  </a:lnTo>
                  <a:lnTo>
                    <a:pt x="136650" y="44420"/>
                  </a:lnTo>
                  <a:lnTo>
                    <a:pt x="138772" y="44391"/>
                  </a:lnTo>
                  <a:lnTo>
                    <a:pt x="138842" y="44398"/>
                  </a:lnTo>
                  <a:lnTo>
                    <a:pt x="138893" y="44412"/>
                  </a:lnTo>
                  <a:lnTo>
                    <a:pt x="138954" y="44434"/>
                  </a:lnTo>
                  <a:lnTo>
                    <a:pt x="139014" y="44441"/>
                  </a:lnTo>
                  <a:lnTo>
                    <a:pt x="139161" y="42952"/>
                  </a:lnTo>
                  <a:lnTo>
                    <a:pt x="139290" y="41463"/>
                  </a:lnTo>
                  <a:lnTo>
                    <a:pt x="139420" y="39974"/>
                  </a:lnTo>
                  <a:lnTo>
                    <a:pt x="139540" y="38485"/>
                  </a:lnTo>
                  <a:lnTo>
                    <a:pt x="139653" y="36996"/>
                  </a:lnTo>
                  <a:lnTo>
                    <a:pt x="139756" y="35507"/>
                  </a:lnTo>
                  <a:lnTo>
                    <a:pt x="139851" y="34018"/>
                  </a:lnTo>
                  <a:lnTo>
                    <a:pt x="139937" y="32529"/>
                  </a:lnTo>
                  <a:lnTo>
                    <a:pt x="140015" y="31039"/>
                  </a:lnTo>
                  <a:lnTo>
                    <a:pt x="140075" y="29550"/>
                  </a:lnTo>
                  <a:lnTo>
                    <a:pt x="140136" y="28061"/>
                  </a:lnTo>
                  <a:lnTo>
                    <a:pt x="140179" y="26565"/>
                  </a:lnTo>
                  <a:lnTo>
                    <a:pt x="140214" y="25076"/>
                  </a:lnTo>
                  <a:lnTo>
                    <a:pt x="140231" y="23587"/>
                  </a:lnTo>
                  <a:lnTo>
                    <a:pt x="140239" y="22090"/>
                  </a:lnTo>
                  <a:lnTo>
                    <a:pt x="140239" y="20594"/>
                  </a:lnTo>
                  <a:lnTo>
                    <a:pt x="140239" y="19868"/>
                  </a:lnTo>
                  <a:lnTo>
                    <a:pt x="140248" y="19134"/>
                  </a:lnTo>
                  <a:lnTo>
                    <a:pt x="140274" y="18393"/>
                  </a:lnTo>
                  <a:lnTo>
                    <a:pt x="140300" y="17652"/>
                  </a:lnTo>
                  <a:lnTo>
                    <a:pt x="140369" y="16163"/>
                  </a:lnTo>
                  <a:lnTo>
                    <a:pt x="140395" y="15429"/>
                  </a:lnTo>
                  <a:lnTo>
                    <a:pt x="140421" y="14688"/>
                  </a:lnTo>
                  <a:lnTo>
                    <a:pt x="140438" y="13955"/>
                  </a:lnTo>
                  <a:lnTo>
                    <a:pt x="140447" y="13236"/>
                  </a:lnTo>
                  <a:lnTo>
                    <a:pt x="140447" y="12516"/>
                  </a:lnTo>
                  <a:lnTo>
                    <a:pt x="140421" y="11812"/>
                  </a:lnTo>
                  <a:lnTo>
                    <a:pt x="140412" y="11456"/>
                  </a:lnTo>
                  <a:lnTo>
                    <a:pt x="140386" y="11114"/>
                  </a:lnTo>
                  <a:lnTo>
                    <a:pt x="140360" y="10766"/>
                  </a:lnTo>
                  <a:lnTo>
                    <a:pt x="140326" y="10424"/>
                  </a:lnTo>
                  <a:lnTo>
                    <a:pt x="140283" y="10090"/>
                  </a:lnTo>
                  <a:lnTo>
                    <a:pt x="140239" y="9756"/>
                  </a:lnTo>
                  <a:lnTo>
                    <a:pt x="140188" y="9429"/>
                  </a:lnTo>
                  <a:lnTo>
                    <a:pt x="140127" y="9102"/>
                  </a:lnTo>
                  <a:lnTo>
                    <a:pt x="140067" y="8783"/>
                  </a:lnTo>
                  <a:lnTo>
                    <a:pt x="139989" y="8463"/>
                  </a:lnTo>
                  <a:lnTo>
                    <a:pt x="139903" y="8151"/>
                  </a:lnTo>
                  <a:lnTo>
                    <a:pt x="139817" y="7846"/>
                  </a:lnTo>
                  <a:lnTo>
                    <a:pt x="139713" y="7541"/>
                  </a:lnTo>
                  <a:lnTo>
                    <a:pt x="139609" y="7243"/>
                  </a:lnTo>
                  <a:lnTo>
                    <a:pt x="139489" y="6952"/>
                  </a:lnTo>
                  <a:lnTo>
                    <a:pt x="139359" y="6669"/>
                  </a:lnTo>
                  <a:lnTo>
                    <a:pt x="139221" y="6386"/>
                  </a:lnTo>
                  <a:lnTo>
                    <a:pt x="139074" y="6110"/>
                  </a:lnTo>
                  <a:lnTo>
                    <a:pt x="138911" y="5841"/>
                  </a:lnTo>
                  <a:lnTo>
                    <a:pt x="138747" y="5579"/>
                  </a:lnTo>
                  <a:lnTo>
                    <a:pt x="138557" y="5325"/>
                  </a:lnTo>
                  <a:lnTo>
                    <a:pt x="138367" y="5078"/>
                  </a:lnTo>
                  <a:lnTo>
                    <a:pt x="138160" y="4838"/>
                  </a:lnTo>
                  <a:lnTo>
                    <a:pt x="137944" y="4599"/>
                  </a:lnTo>
                  <a:lnTo>
                    <a:pt x="137711" y="4374"/>
                  </a:lnTo>
                  <a:lnTo>
                    <a:pt x="137461" y="4156"/>
                  </a:lnTo>
                  <a:lnTo>
                    <a:pt x="137202" y="3938"/>
                  </a:lnTo>
                  <a:lnTo>
                    <a:pt x="136935" y="3734"/>
                  </a:lnTo>
                  <a:lnTo>
                    <a:pt x="136641" y="3538"/>
                  </a:lnTo>
                  <a:lnTo>
                    <a:pt x="136339" y="3349"/>
                  </a:lnTo>
                  <a:lnTo>
                    <a:pt x="136028" y="3168"/>
                  </a:lnTo>
                  <a:lnTo>
                    <a:pt x="135692" y="3001"/>
                  </a:lnTo>
                  <a:lnTo>
                    <a:pt x="135347" y="2834"/>
                  </a:lnTo>
                  <a:lnTo>
                    <a:pt x="134984" y="2681"/>
                  </a:lnTo>
                  <a:lnTo>
                    <a:pt x="134596" y="2536"/>
                  </a:lnTo>
                  <a:lnTo>
                    <a:pt x="134199" y="2398"/>
                  </a:lnTo>
                  <a:lnTo>
                    <a:pt x="133785" y="2274"/>
                  </a:lnTo>
                  <a:lnTo>
                    <a:pt x="133353" y="2158"/>
                  </a:lnTo>
                  <a:lnTo>
                    <a:pt x="132905" y="2049"/>
                  </a:lnTo>
                  <a:lnTo>
                    <a:pt x="132439" y="1955"/>
                  </a:lnTo>
                  <a:lnTo>
                    <a:pt x="132016" y="1875"/>
                  </a:lnTo>
                  <a:lnTo>
                    <a:pt x="131585" y="1802"/>
                  </a:lnTo>
                  <a:lnTo>
                    <a:pt x="131153" y="1737"/>
                  </a:lnTo>
                  <a:lnTo>
                    <a:pt x="130713" y="1671"/>
                  </a:lnTo>
                  <a:lnTo>
                    <a:pt x="130273" y="1606"/>
                  </a:lnTo>
                  <a:lnTo>
                    <a:pt x="129833" y="1555"/>
                  </a:lnTo>
                  <a:lnTo>
                    <a:pt x="128935" y="1453"/>
                  </a:lnTo>
                  <a:lnTo>
                    <a:pt x="128029" y="1366"/>
                  </a:lnTo>
                  <a:lnTo>
                    <a:pt x="127106" y="1301"/>
                  </a:lnTo>
                  <a:lnTo>
                    <a:pt x="126183" y="1243"/>
                  </a:lnTo>
                  <a:lnTo>
                    <a:pt x="125242" y="1199"/>
                  </a:lnTo>
                  <a:lnTo>
                    <a:pt x="124302" y="1163"/>
                  </a:lnTo>
                  <a:lnTo>
                    <a:pt x="123352" y="1141"/>
                  </a:lnTo>
                  <a:lnTo>
                    <a:pt x="122395" y="1134"/>
                  </a:lnTo>
                  <a:lnTo>
                    <a:pt x="121428" y="1134"/>
                  </a:lnTo>
                  <a:lnTo>
                    <a:pt x="120462" y="1141"/>
                  </a:lnTo>
                  <a:lnTo>
                    <a:pt x="119487" y="1148"/>
                  </a:lnTo>
                  <a:lnTo>
                    <a:pt x="118520" y="1170"/>
                  </a:lnTo>
                  <a:lnTo>
                    <a:pt x="117545" y="1199"/>
                  </a:lnTo>
                  <a:lnTo>
                    <a:pt x="115586" y="1265"/>
                  </a:lnTo>
                  <a:lnTo>
                    <a:pt x="113645" y="1344"/>
                  </a:lnTo>
                  <a:lnTo>
                    <a:pt x="109788" y="1504"/>
                  </a:lnTo>
                  <a:lnTo>
                    <a:pt x="107889" y="1577"/>
                  </a:lnTo>
                  <a:lnTo>
                    <a:pt x="106957" y="1613"/>
                  </a:lnTo>
                  <a:lnTo>
                    <a:pt x="106034" y="1635"/>
                  </a:lnTo>
                  <a:lnTo>
                    <a:pt x="105119" y="1657"/>
                  </a:lnTo>
                  <a:lnTo>
                    <a:pt x="104213" y="1671"/>
                  </a:lnTo>
                  <a:lnTo>
                    <a:pt x="103316" y="1679"/>
                  </a:lnTo>
                  <a:lnTo>
                    <a:pt x="102436" y="1671"/>
                  </a:lnTo>
                  <a:lnTo>
                    <a:pt x="94946" y="1584"/>
                  </a:lnTo>
                  <a:lnTo>
                    <a:pt x="87456" y="1497"/>
                  </a:lnTo>
                  <a:lnTo>
                    <a:pt x="72467" y="1337"/>
                  </a:lnTo>
                  <a:lnTo>
                    <a:pt x="70543" y="1315"/>
                  </a:lnTo>
                  <a:lnTo>
                    <a:pt x="68610" y="1279"/>
                  </a:lnTo>
                  <a:lnTo>
                    <a:pt x="66660" y="1236"/>
                  </a:lnTo>
                  <a:lnTo>
                    <a:pt x="64710" y="1185"/>
                  </a:lnTo>
                  <a:lnTo>
                    <a:pt x="62760" y="1119"/>
                  </a:lnTo>
                  <a:lnTo>
                    <a:pt x="60792" y="1054"/>
                  </a:lnTo>
                  <a:lnTo>
                    <a:pt x="56849" y="909"/>
                  </a:lnTo>
                  <a:lnTo>
                    <a:pt x="52897" y="749"/>
                  </a:lnTo>
                  <a:lnTo>
                    <a:pt x="48919" y="582"/>
                  </a:lnTo>
                  <a:lnTo>
                    <a:pt x="44941" y="422"/>
                  </a:lnTo>
                  <a:lnTo>
                    <a:pt x="42948" y="349"/>
                  </a:lnTo>
                  <a:lnTo>
                    <a:pt x="40954" y="277"/>
                  </a:lnTo>
                  <a:lnTo>
                    <a:pt x="38961" y="211"/>
                  </a:lnTo>
                  <a:lnTo>
                    <a:pt x="36968" y="153"/>
                  </a:lnTo>
                  <a:lnTo>
                    <a:pt x="34983" y="102"/>
                  </a:lnTo>
                  <a:lnTo>
                    <a:pt x="32990" y="59"/>
                  </a:lnTo>
                  <a:lnTo>
                    <a:pt x="31005" y="30"/>
                  </a:lnTo>
                  <a:lnTo>
                    <a:pt x="29029" y="8"/>
                  </a:lnTo>
                  <a:lnTo>
                    <a:pt x="270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99;p66">
              <a:extLst>
                <a:ext uri="{FF2B5EF4-FFF2-40B4-BE49-F238E27FC236}">
                  <a16:creationId xmlns:a16="http://schemas.microsoft.com/office/drawing/2014/main" id="{E72EC173-E65D-4874-A48A-56EBC4EB2B9D}"/>
                </a:ext>
              </a:extLst>
            </p:cNvPr>
            <p:cNvSpPr/>
            <p:nvPr/>
          </p:nvSpPr>
          <p:spPr>
            <a:xfrm>
              <a:off x="-2213475" y="-2514000"/>
              <a:ext cx="288225" cy="234650"/>
            </a:xfrm>
            <a:custGeom>
              <a:avLst/>
              <a:gdLst/>
              <a:ahLst/>
              <a:cxnLst/>
              <a:rect l="l" t="t" r="r" b="b"/>
              <a:pathLst>
                <a:path w="11529" h="9386" extrusionOk="0">
                  <a:moveTo>
                    <a:pt x="5764" y="2630"/>
                  </a:moveTo>
                  <a:lnTo>
                    <a:pt x="5894" y="2644"/>
                  </a:lnTo>
                  <a:lnTo>
                    <a:pt x="6032" y="2659"/>
                  </a:lnTo>
                  <a:lnTo>
                    <a:pt x="6170" y="2680"/>
                  </a:lnTo>
                  <a:lnTo>
                    <a:pt x="6308" y="2717"/>
                  </a:lnTo>
                  <a:lnTo>
                    <a:pt x="6437" y="2746"/>
                  </a:lnTo>
                  <a:lnTo>
                    <a:pt x="6576" y="2789"/>
                  </a:lnTo>
                  <a:lnTo>
                    <a:pt x="6696" y="2833"/>
                  </a:lnTo>
                  <a:lnTo>
                    <a:pt x="6826" y="2884"/>
                  </a:lnTo>
                  <a:lnTo>
                    <a:pt x="6947" y="2942"/>
                  </a:lnTo>
                  <a:lnTo>
                    <a:pt x="7067" y="3007"/>
                  </a:lnTo>
                  <a:lnTo>
                    <a:pt x="7180" y="3080"/>
                  </a:lnTo>
                  <a:lnTo>
                    <a:pt x="7292" y="3153"/>
                  </a:lnTo>
                  <a:lnTo>
                    <a:pt x="7404" y="3240"/>
                  </a:lnTo>
                  <a:lnTo>
                    <a:pt x="7507" y="3320"/>
                  </a:lnTo>
                  <a:lnTo>
                    <a:pt x="7602" y="3414"/>
                  </a:lnTo>
                  <a:lnTo>
                    <a:pt x="7697" y="3509"/>
                  </a:lnTo>
                  <a:lnTo>
                    <a:pt x="7784" y="3603"/>
                  </a:lnTo>
                  <a:lnTo>
                    <a:pt x="7870" y="3705"/>
                  </a:lnTo>
                  <a:lnTo>
                    <a:pt x="7948" y="3806"/>
                  </a:lnTo>
                  <a:lnTo>
                    <a:pt x="8017" y="3915"/>
                  </a:lnTo>
                  <a:lnTo>
                    <a:pt x="8077" y="4024"/>
                  </a:lnTo>
                  <a:lnTo>
                    <a:pt x="8137" y="4133"/>
                  </a:lnTo>
                  <a:lnTo>
                    <a:pt x="8189" y="4249"/>
                  </a:lnTo>
                  <a:lnTo>
                    <a:pt x="8232" y="4366"/>
                  </a:lnTo>
                  <a:lnTo>
                    <a:pt x="8267" y="4482"/>
                  </a:lnTo>
                  <a:lnTo>
                    <a:pt x="8301" y="4598"/>
                  </a:lnTo>
                  <a:lnTo>
                    <a:pt x="8319" y="4714"/>
                  </a:lnTo>
                  <a:lnTo>
                    <a:pt x="8336" y="4838"/>
                  </a:lnTo>
                  <a:lnTo>
                    <a:pt x="8336" y="4954"/>
                  </a:lnTo>
                  <a:lnTo>
                    <a:pt x="8336" y="5070"/>
                  </a:lnTo>
                  <a:lnTo>
                    <a:pt x="8319" y="5194"/>
                  </a:lnTo>
                  <a:lnTo>
                    <a:pt x="8293" y="5310"/>
                  </a:lnTo>
                  <a:lnTo>
                    <a:pt x="8267" y="5426"/>
                  </a:lnTo>
                  <a:lnTo>
                    <a:pt x="8224" y="5542"/>
                  </a:lnTo>
                  <a:lnTo>
                    <a:pt x="8163" y="5651"/>
                  </a:lnTo>
                  <a:lnTo>
                    <a:pt x="8103" y="5768"/>
                  </a:lnTo>
                  <a:lnTo>
                    <a:pt x="8042" y="5862"/>
                  </a:lnTo>
                  <a:lnTo>
                    <a:pt x="7982" y="5949"/>
                  </a:lnTo>
                  <a:lnTo>
                    <a:pt x="7913" y="6029"/>
                  </a:lnTo>
                  <a:lnTo>
                    <a:pt x="7835" y="6116"/>
                  </a:lnTo>
                  <a:lnTo>
                    <a:pt x="7749" y="6189"/>
                  </a:lnTo>
                  <a:lnTo>
                    <a:pt x="7654" y="6269"/>
                  </a:lnTo>
                  <a:lnTo>
                    <a:pt x="7559" y="6334"/>
                  </a:lnTo>
                  <a:lnTo>
                    <a:pt x="7464" y="6400"/>
                  </a:lnTo>
                  <a:lnTo>
                    <a:pt x="7361" y="6465"/>
                  </a:lnTo>
                  <a:lnTo>
                    <a:pt x="7249" y="6523"/>
                  </a:lnTo>
                  <a:lnTo>
                    <a:pt x="7136" y="6574"/>
                  </a:lnTo>
                  <a:lnTo>
                    <a:pt x="7024" y="6625"/>
                  </a:lnTo>
                  <a:lnTo>
                    <a:pt x="6903" y="6668"/>
                  </a:lnTo>
                  <a:lnTo>
                    <a:pt x="6783" y="6705"/>
                  </a:lnTo>
                  <a:lnTo>
                    <a:pt x="6662" y="6741"/>
                  </a:lnTo>
                  <a:lnTo>
                    <a:pt x="6541" y="6770"/>
                  </a:lnTo>
                  <a:lnTo>
                    <a:pt x="6412" y="6792"/>
                  </a:lnTo>
                  <a:lnTo>
                    <a:pt x="6291" y="6806"/>
                  </a:lnTo>
                  <a:lnTo>
                    <a:pt x="6161" y="6821"/>
                  </a:lnTo>
                  <a:lnTo>
                    <a:pt x="6032" y="6828"/>
                  </a:lnTo>
                  <a:lnTo>
                    <a:pt x="5902" y="6835"/>
                  </a:lnTo>
                  <a:lnTo>
                    <a:pt x="5782" y="6828"/>
                  </a:lnTo>
                  <a:lnTo>
                    <a:pt x="5652" y="6821"/>
                  </a:lnTo>
                  <a:lnTo>
                    <a:pt x="5531" y="6806"/>
                  </a:lnTo>
                  <a:lnTo>
                    <a:pt x="5411" y="6785"/>
                  </a:lnTo>
                  <a:lnTo>
                    <a:pt x="5290" y="6756"/>
                  </a:lnTo>
                  <a:lnTo>
                    <a:pt x="5169" y="6726"/>
                  </a:lnTo>
                  <a:lnTo>
                    <a:pt x="5057" y="6683"/>
                  </a:lnTo>
                  <a:lnTo>
                    <a:pt x="4945" y="6639"/>
                  </a:lnTo>
                  <a:lnTo>
                    <a:pt x="4832" y="6581"/>
                  </a:lnTo>
                  <a:lnTo>
                    <a:pt x="4729" y="6523"/>
                  </a:lnTo>
                  <a:lnTo>
                    <a:pt x="4634" y="6458"/>
                  </a:lnTo>
                  <a:lnTo>
                    <a:pt x="4522" y="6378"/>
                  </a:lnTo>
                  <a:lnTo>
                    <a:pt x="4427" y="6283"/>
                  </a:lnTo>
                  <a:lnTo>
                    <a:pt x="4341" y="6196"/>
                  </a:lnTo>
                  <a:lnTo>
                    <a:pt x="4263" y="6095"/>
                  </a:lnTo>
                  <a:lnTo>
                    <a:pt x="4185" y="6000"/>
                  </a:lnTo>
                  <a:lnTo>
                    <a:pt x="4125" y="5898"/>
                  </a:lnTo>
                  <a:lnTo>
                    <a:pt x="4073" y="5789"/>
                  </a:lnTo>
                  <a:lnTo>
                    <a:pt x="4021" y="5680"/>
                  </a:lnTo>
                  <a:lnTo>
                    <a:pt x="3987" y="5572"/>
                  </a:lnTo>
                  <a:lnTo>
                    <a:pt x="3952" y="5463"/>
                  </a:lnTo>
                  <a:lnTo>
                    <a:pt x="3935" y="5346"/>
                  </a:lnTo>
                  <a:lnTo>
                    <a:pt x="3918" y="5230"/>
                  </a:lnTo>
                  <a:lnTo>
                    <a:pt x="3909" y="5121"/>
                  </a:lnTo>
                  <a:lnTo>
                    <a:pt x="3909" y="5005"/>
                  </a:lnTo>
                  <a:lnTo>
                    <a:pt x="3909" y="4889"/>
                  </a:lnTo>
                  <a:lnTo>
                    <a:pt x="3926" y="4772"/>
                  </a:lnTo>
                  <a:lnTo>
                    <a:pt x="3944" y="4656"/>
                  </a:lnTo>
                  <a:lnTo>
                    <a:pt x="3970" y="4540"/>
                  </a:lnTo>
                  <a:lnTo>
                    <a:pt x="4004" y="4424"/>
                  </a:lnTo>
                  <a:lnTo>
                    <a:pt x="4039" y="4315"/>
                  </a:lnTo>
                  <a:lnTo>
                    <a:pt x="4082" y="4199"/>
                  </a:lnTo>
                  <a:lnTo>
                    <a:pt x="4134" y="4090"/>
                  </a:lnTo>
                  <a:lnTo>
                    <a:pt x="4185" y="3988"/>
                  </a:lnTo>
                  <a:lnTo>
                    <a:pt x="4246" y="3879"/>
                  </a:lnTo>
                  <a:lnTo>
                    <a:pt x="4315" y="3777"/>
                  </a:lnTo>
                  <a:lnTo>
                    <a:pt x="4384" y="3683"/>
                  </a:lnTo>
                  <a:lnTo>
                    <a:pt x="4461" y="3588"/>
                  </a:lnTo>
                  <a:lnTo>
                    <a:pt x="4539" y="3494"/>
                  </a:lnTo>
                  <a:lnTo>
                    <a:pt x="4625" y="3407"/>
                  </a:lnTo>
                  <a:lnTo>
                    <a:pt x="4712" y="3327"/>
                  </a:lnTo>
                  <a:lnTo>
                    <a:pt x="4807" y="3247"/>
                  </a:lnTo>
                  <a:lnTo>
                    <a:pt x="4910" y="3174"/>
                  </a:lnTo>
                  <a:lnTo>
                    <a:pt x="4988" y="3116"/>
                  </a:lnTo>
                  <a:lnTo>
                    <a:pt x="5065" y="3058"/>
                  </a:lnTo>
                  <a:lnTo>
                    <a:pt x="5117" y="2993"/>
                  </a:lnTo>
                  <a:lnTo>
                    <a:pt x="5169" y="2927"/>
                  </a:lnTo>
                  <a:lnTo>
                    <a:pt x="5204" y="2862"/>
                  </a:lnTo>
                  <a:lnTo>
                    <a:pt x="5221" y="2797"/>
                  </a:lnTo>
                  <a:lnTo>
                    <a:pt x="5238" y="2731"/>
                  </a:lnTo>
                  <a:lnTo>
                    <a:pt x="5238" y="2666"/>
                  </a:lnTo>
                  <a:lnTo>
                    <a:pt x="5367" y="2644"/>
                  </a:lnTo>
                  <a:lnTo>
                    <a:pt x="5497" y="2637"/>
                  </a:lnTo>
                  <a:lnTo>
                    <a:pt x="5626" y="2630"/>
                  </a:lnTo>
                  <a:close/>
                  <a:moveTo>
                    <a:pt x="5704" y="0"/>
                  </a:moveTo>
                  <a:lnTo>
                    <a:pt x="5385" y="7"/>
                  </a:lnTo>
                  <a:lnTo>
                    <a:pt x="5074" y="36"/>
                  </a:lnTo>
                  <a:lnTo>
                    <a:pt x="4763" y="73"/>
                  </a:lnTo>
                  <a:lnTo>
                    <a:pt x="4453" y="124"/>
                  </a:lnTo>
                  <a:lnTo>
                    <a:pt x="4142" y="189"/>
                  </a:lnTo>
                  <a:lnTo>
                    <a:pt x="3840" y="262"/>
                  </a:lnTo>
                  <a:lnTo>
                    <a:pt x="3547" y="356"/>
                  </a:lnTo>
                  <a:lnTo>
                    <a:pt x="3253" y="458"/>
                  </a:lnTo>
                  <a:lnTo>
                    <a:pt x="2969" y="567"/>
                  </a:lnTo>
                  <a:lnTo>
                    <a:pt x="2692" y="697"/>
                  </a:lnTo>
                  <a:lnTo>
                    <a:pt x="2425" y="828"/>
                  </a:lnTo>
                  <a:lnTo>
                    <a:pt x="2157" y="981"/>
                  </a:lnTo>
                  <a:lnTo>
                    <a:pt x="1907" y="1141"/>
                  </a:lnTo>
                  <a:lnTo>
                    <a:pt x="1674" y="1308"/>
                  </a:lnTo>
                  <a:lnTo>
                    <a:pt x="1441" y="1489"/>
                  </a:lnTo>
                  <a:lnTo>
                    <a:pt x="1226" y="1678"/>
                  </a:lnTo>
                  <a:lnTo>
                    <a:pt x="1027" y="1874"/>
                  </a:lnTo>
                  <a:lnTo>
                    <a:pt x="837" y="2085"/>
                  </a:lnTo>
                  <a:lnTo>
                    <a:pt x="656" y="2310"/>
                  </a:lnTo>
                  <a:lnTo>
                    <a:pt x="501" y="2535"/>
                  </a:lnTo>
                  <a:lnTo>
                    <a:pt x="354" y="2775"/>
                  </a:lnTo>
                  <a:lnTo>
                    <a:pt x="233" y="3022"/>
                  </a:lnTo>
                  <a:lnTo>
                    <a:pt x="121" y="3276"/>
                  </a:lnTo>
                  <a:lnTo>
                    <a:pt x="78" y="3407"/>
                  </a:lnTo>
                  <a:lnTo>
                    <a:pt x="35" y="3538"/>
                  </a:lnTo>
                  <a:lnTo>
                    <a:pt x="0" y="3683"/>
                  </a:lnTo>
                  <a:lnTo>
                    <a:pt x="0" y="3828"/>
                  </a:lnTo>
                  <a:lnTo>
                    <a:pt x="9" y="3966"/>
                  </a:lnTo>
                  <a:lnTo>
                    <a:pt x="43" y="4090"/>
                  </a:lnTo>
                  <a:lnTo>
                    <a:pt x="87" y="4206"/>
                  </a:lnTo>
                  <a:lnTo>
                    <a:pt x="156" y="4315"/>
                  </a:lnTo>
                  <a:lnTo>
                    <a:pt x="233" y="4417"/>
                  </a:lnTo>
                  <a:lnTo>
                    <a:pt x="320" y="4504"/>
                  </a:lnTo>
                  <a:lnTo>
                    <a:pt x="423" y="4584"/>
                  </a:lnTo>
                  <a:lnTo>
                    <a:pt x="535" y="4649"/>
                  </a:lnTo>
                  <a:lnTo>
                    <a:pt x="656" y="4707"/>
                  </a:lnTo>
                  <a:lnTo>
                    <a:pt x="785" y="4758"/>
                  </a:lnTo>
                  <a:lnTo>
                    <a:pt x="924" y="4787"/>
                  </a:lnTo>
                  <a:lnTo>
                    <a:pt x="1062" y="4809"/>
                  </a:lnTo>
                  <a:lnTo>
                    <a:pt x="1200" y="4823"/>
                  </a:lnTo>
                  <a:lnTo>
                    <a:pt x="1346" y="4816"/>
                  </a:lnTo>
                  <a:lnTo>
                    <a:pt x="1312" y="5034"/>
                  </a:lnTo>
                  <a:lnTo>
                    <a:pt x="1286" y="5252"/>
                  </a:lnTo>
                  <a:lnTo>
                    <a:pt x="1277" y="5470"/>
                  </a:lnTo>
                  <a:lnTo>
                    <a:pt x="1286" y="5688"/>
                  </a:lnTo>
                  <a:lnTo>
                    <a:pt x="1303" y="5906"/>
                  </a:lnTo>
                  <a:lnTo>
                    <a:pt x="1338" y="6124"/>
                  </a:lnTo>
                  <a:lnTo>
                    <a:pt x="1381" y="6334"/>
                  </a:lnTo>
                  <a:lnTo>
                    <a:pt x="1441" y="6545"/>
                  </a:lnTo>
                  <a:lnTo>
                    <a:pt x="1510" y="6756"/>
                  </a:lnTo>
                  <a:lnTo>
                    <a:pt x="1597" y="6959"/>
                  </a:lnTo>
                  <a:lnTo>
                    <a:pt x="1700" y="7162"/>
                  </a:lnTo>
                  <a:lnTo>
                    <a:pt x="1812" y="7358"/>
                  </a:lnTo>
                  <a:lnTo>
                    <a:pt x="1942" y="7555"/>
                  </a:lnTo>
                  <a:lnTo>
                    <a:pt x="2080" y="7743"/>
                  </a:lnTo>
                  <a:lnTo>
                    <a:pt x="2235" y="7925"/>
                  </a:lnTo>
                  <a:lnTo>
                    <a:pt x="2408" y="8099"/>
                  </a:lnTo>
                  <a:lnTo>
                    <a:pt x="2511" y="8194"/>
                  </a:lnTo>
                  <a:lnTo>
                    <a:pt x="2623" y="8288"/>
                  </a:lnTo>
                  <a:lnTo>
                    <a:pt x="2727" y="8375"/>
                  </a:lnTo>
                  <a:lnTo>
                    <a:pt x="2839" y="8455"/>
                  </a:lnTo>
                  <a:lnTo>
                    <a:pt x="3072" y="8615"/>
                  </a:lnTo>
                  <a:lnTo>
                    <a:pt x="3314" y="8753"/>
                  </a:lnTo>
                  <a:lnTo>
                    <a:pt x="3573" y="8884"/>
                  </a:lnTo>
                  <a:lnTo>
                    <a:pt x="3832" y="8993"/>
                  </a:lnTo>
                  <a:lnTo>
                    <a:pt x="4090" y="9095"/>
                  </a:lnTo>
                  <a:lnTo>
                    <a:pt x="4367" y="9174"/>
                  </a:lnTo>
                  <a:lnTo>
                    <a:pt x="4643" y="9240"/>
                  </a:lnTo>
                  <a:lnTo>
                    <a:pt x="4927" y="9298"/>
                  </a:lnTo>
                  <a:lnTo>
                    <a:pt x="5212" y="9341"/>
                  </a:lnTo>
                  <a:lnTo>
                    <a:pt x="5497" y="9371"/>
                  </a:lnTo>
                  <a:lnTo>
                    <a:pt x="5790" y="9385"/>
                  </a:lnTo>
                  <a:lnTo>
                    <a:pt x="6084" y="9385"/>
                  </a:lnTo>
                  <a:lnTo>
                    <a:pt x="6377" y="9371"/>
                  </a:lnTo>
                  <a:lnTo>
                    <a:pt x="6670" y="9349"/>
                  </a:lnTo>
                  <a:lnTo>
                    <a:pt x="6964" y="9312"/>
                  </a:lnTo>
                  <a:lnTo>
                    <a:pt x="7249" y="9262"/>
                  </a:lnTo>
                  <a:lnTo>
                    <a:pt x="7533" y="9203"/>
                  </a:lnTo>
                  <a:lnTo>
                    <a:pt x="7818" y="9131"/>
                  </a:lnTo>
                  <a:lnTo>
                    <a:pt x="8094" y="9051"/>
                  </a:lnTo>
                  <a:lnTo>
                    <a:pt x="8370" y="8949"/>
                  </a:lnTo>
                  <a:lnTo>
                    <a:pt x="8638" y="8848"/>
                  </a:lnTo>
                  <a:lnTo>
                    <a:pt x="8897" y="8724"/>
                  </a:lnTo>
                  <a:lnTo>
                    <a:pt x="9147" y="8601"/>
                  </a:lnTo>
                  <a:lnTo>
                    <a:pt x="9397" y="8455"/>
                  </a:lnTo>
                  <a:lnTo>
                    <a:pt x="9630" y="8310"/>
                  </a:lnTo>
                  <a:lnTo>
                    <a:pt x="9855" y="8150"/>
                  </a:lnTo>
                  <a:lnTo>
                    <a:pt x="10070" y="7976"/>
                  </a:lnTo>
                  <a:lnTo>
                    <a:pt x="10269" y="7794"/>
                  </a:lnTo>
                  <a:lnTo>
                    <a:pt x="10459" y="7605"/>
                  </a:lnTo>
                  <a:lnTo>
                    <a:pt x="10631" y="7409"/>
                  </a:lnTo>
                  <a:lnTo>
                    <a:pt x="10804" y="7184"/>
                  </a:lnTo>
                  <a:lnTo>
                    <a:pt x="10959" y="6952"/>
                  </a:lnTo>
                  <a:lnTo>
                    <a:pt x="11097" y="6719"/>
                  </a:lnTo>
                  <a:lnTo>
                    <a:pt x="11209" y="6479"/>
                  </a:lnTo>
                  <a:lnTo>
                    <a:pt x="11304" y="6240"/>
                  </a:lnTo>
                  <a:lnTo>
                    <a:pt x="11382" y="5993"/>
                  </a:lnTo>
                  <a:lnTo>
                    <a:pt x="11442" y="5746"/>
                  </a:lnTo>
                  <a:lnTo>
                    <a:pt x="11485" y="5492"/>
                  </a:lnTo>
                  <a:lnTo>
                    <a:pt x="11511" y="5237"/>
                  </a:lnTo>
                  <a:lnTo>
                    <a:pt x="11529" y="4990"/>
                  </a:lnTo>
                  <a:lnTo>
                    <a:pt x="11520" y="4736"/>
                  </a:lnTo>
                  <a:lnTo>
                    <a:pt x="11494" y="4482"/>
                  </a:lnTo>
                  <a:lnTo>
                    <a:pt x="11460" y="4228"/>
                  </a:lnTo>
                  <a:lnTo>
                    <a:pt x="11399" y="3981"/>
                  </a:lnTo>
                  <a:lnTo>
                    <a:pt x="11330" y="3734"/>
                  </a:lnTo>
                  <a:lnTo>
                    <a:pt x="11252" y="3487"/>
                  </a:lnTo>
                  <a:lnTo>
                    <a:pt x="11149" y="3247"/>
                  </a:lnTo>
                  <a:lnTo>
                    <a:pt x="11037" y="3007"/>
                  </a:lnTo>
                  <a:lnTo>
                    <a:pt x="10907" y="2775"/>
                  </a:lnTo>
                  <a:lnTo>
                    <a:pt x="10769" y="2550"/>
                  </a:lnTo>
                  <a:lnTo>
                    <a:pt x="10623" y="2325"/>
                  </a:lnTo>
                  <a:lnTo>
                    <a:pt x="10450" y="2107"/>
                  </a:lnTo>
                  <a:lnTo>
                    <a:pt x="10277" y="1903"/>
                  </a:lnTo>
                  <a:lnTo>
                    <a:pt x="10088" y="1700"/>
                  </a:lnTo>
                  <a:lnTo>
                    <a:pt x="9880" y="1504"/>
                  </a:lnTo>
                  <a:lnTo>
                    <a:pt x="9665" y="1322"/>
                  </a:lnTo>
                  <a:lnTo>
                    <a:pt x="9440" y="1148"/>
                  </a:lnTo>
                  <a:lnTo>
                    <a:pt x="9207" y="981"/>
                  </a:lnTo>
                  <a:lnTo>
                    <a:pt x="8966" y="828"/>
                  </a:lnTo>
                  <a:lnTo>
                    <a:pt x="8707" y="683"/>
                  </a:lnTo>
                  <a:lnTo>
                    <a:pt x="8439" y="552"/>
                  </a:lnTo>
                  <a:lnTo>
                    <a:pt x="8163" y="436"/>
                  </a:lnTo>
                  <a:lnTo>
                    <a:pt x="7870" y="327"/>
                  </a:lnTo>
                  <a:lnTo>
                    <a:pt x="7568" y="233"/>
                  </a:lnTo>
                  <a:lnTo>
                    <a:pt x="7266" y="160"/>
                  </a:lnTo>
                  <a:lnTo>
                    <a:pt x="6955" y="94"/>
                  </a:lnTo>
                  <a:lnTo>
                    <a:pt x="6645" y="51"/>
                  </a:lnTo>
                  <a:lnTo>
                    <a:pt x="6334" y="22"/>
                  </a:lnTo>
                  <a:lnTo>
                    <a:pt x="602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00;p66">
              <a:extLst>
                <a:ext uri="{FF2B5EF4-FFF2-40B4-BE49-F238E27FC236}">
                  <a16:creationId xmlns:a16="http://schemas.microsoft.com/office/drawing/2014/main" id="{58083C5F-10D3-48D8-819B-728768DBA4E6}"/>
                </a:ext>
              </a:extLst>
            </p:cNvPr>
            <p:cNvSpPr/>
            <p:nvPr/>
          </p:nvSpPr>
          <p:spPr>
            <a:xfrm>
              <a:off x="-2199025" y="-2131025"/>
              <a:ext cx="264925" cy="221750"/>
            </a:xfrm>
            <a:custGeom>
              <a:avLst/>
              <a:gdLst/>
              <a:ahLst/>
              <a:cxnLst/>
              <a:rect l="l" t="t" r="r" b="b"/>
              <a:pathLst>
                <a:path w="10597" h="8870" extrusionOk="0">
                  <a:moveTo>
                    <a:pt x="4962" y="2667"/>
                  </a:moveTo>
                  <a:lnTo>
                    <a:pt x="5091" y="2674"/>
                  </a:lnTo>
                  <a:lnTo>
                    <a:pt x="5212" y="2688"/>
                  </a:lnTo>
                  <a:lnTo>
                    <a:pt x="5333" y="2703"/>
                  </a:lnTo>
                  <a:lnTo>
                    <a:pt x="5454" y="2725"/>
                  </a:lnTo>
                  <a:lnTo>
                    <a:pt x="5566" y="2754"/>
                  </a:lnTo>
                  <a:lnTo>
                    <a:pt x="5687" y="2783"/>
                  </a:lnTo>
                  <a:lnTo>
                    <a:pt x="5799" y="2819"/>
                  </a:lnTo>
                  <a:lnTo>
                    <a:pt x="5903" y="2855"/>
                  </a:lnTo>
                  <a:lnTo>
                    <a:pt x="6015" y="2899"/>
                  </a:lnTo>
                  <a:lnTo>
                    <a:pt x="6222" y="2993"/>
                  </a:lnTo>
                  <a:lnTo>
                    <a:pt x="6412" y="3102"/>
                  </a:lnTo>
                  <a:lnTo>
                    <a:pt x="6593" y="3226"/>
                  </a:lnTo>
                  <a:lnTo>
                    <a:pt x="6766" y="3357"/>
                  </a:lnTo>
                  <a:lnTo>
                    <a:pt x="6912" y="3502"/>
                  </a:lnTo>
                  <a:lnTo>
                    <a:pt x="7050" y="3654"/>
                  </a:lnTo>
                  <a:lnTo>
                    <a:pt x="7162" y="3807"/>
                  </a:lnTo>
                  <a:lnTo>
                    <a:pt x="7214" y="3894"/>
                  </a:lnTo>
                  <a:lnTo>
                    <a:pt x="7257" y="3974"/>
                  </a:lnTo>
                  <a:lnTo>
                    <a:pt x="7301" y="4061"/>
                  </a:lnTo>
                  <a:lnTo>
                    <a:pt x="7335" y="4141"/>
                  </a:lnTo>
                  <a:lnTo>
                    <a:pt x="7361" y="4228"/>
                  </a:lnTo>
                  <a:lnTo>
                    <a:pt x="7387" y="4315"/>
                  </a:lnTo>
                  <a:lnTo>
                    <a:pt x="7404" y="4403"/>
                  </a:lnTo>
                  <a:lnTo>
                    <a:pt x="7413" y="4490"/>
                  </a:lnTo>
                  <a:lnTo>
                    <a:pt x="7421" y="4577"/>
                  </a:lnTo>
                  <a:lnTo>
                    <a:pt x="7421" y="4664"/>
                  </a:lnTo>
                  <a:lnTo>
                    <a:pt x="7413" y="4751"/>
                  </a:lnTo>
                  <a:lnTo>
                    <a:pt x="7395" y="4838"/>
                  </a:lnTo>
                  <a:lnTo>
                    <a:pt x="7378" y="4926"/>
                  </a:lnTo>
                  <a:lnTo>
                    <a:pt x="7352" y="5013"/>
                  </a:lnTo>
                  <a:lnTo>
                    <a:pt x="7318" y="5100"/>
                  </a:lnTo>
                  <a:lnTo>
                    <a:pt x="7275" y="5187"/>
                  </a:lnTo>
                  <a:lnTo>
                    <a:pt x="7223" y="5267"/>
                  </a:lnTo>
                  <a:lnTo>
                    <a:pt x="7171" y="5354"/>
                  </a:lnTo>
                  <a:lnTo>
                    <a:pt x="7102" y="5434"/>
                  </a:lnTo>
                  <a:lnTo>
                    <a:pt x="7033" y="5514"/>
                  </a:lnTo>
                  <a:lnTo>
                    <a:pt x="6955" y="5594"/>
                  </a:lnTo>
                  <a:lnTo>
                    <a:pt x="6860" y="5667"/>
                  </a:lnTo>
                  <a:lnTo>
                    <a:pt x="6766" y="5739"/>
                  </a:lnTo>
                  <a:lnTo>
                    <a:pt x="6662" y="5812"/>
                  </a:lnTo>
                  <a:lnTo>
                    <a:pt x="6550" y="5884"/>
                  </a:lnTo>
                  <a:lnTo>
                    <a:pt x="6429" y="5950"/>
                  </a:lnTo>
                  <a:lnTo>
                    <a:pt x="6300" y="6015"/>
                  </a:lnTo>
                  <a:lnTo>
                    <a:pt x="6161" y="6073"/>
                  </a:lnTo>
                  <a:lnTo>
                    <a:pt x="6006" y="6131"/>
                  </a:lnTo>
                  <a:lnTo>
                    <a:pt x="5851" y="6190"/>
                  </a:lnTo>
                  <a:lnTo>
                    <a:pt x="5609" y="6262"/>
                  </a:lnTo>
                  <a:lnTo>
                    <a:pt x="5376" y="6320"/>
                  </a:lnTo>
                  <a:lnTo>
                    <a:pt x="5152" y="6357"/>
                  </a:lnTo>
                  <a:lnTo>
                    <a:pt x="4936" y="6378"/>
                  </a:lnTo>
                  <a:lnTo>
                    <a:pt x="4729" y="6378"/>
                  </a:lnTo>
                  <a:lnTo>
                    <a:pt x="4531" y="6371"/>
                  </a:lnTo>
                  <a:lnTo>
                    <a:pt x="4349" y="6349"/>
                  </a:lnTo>
                  <a:lnTo>
                    <a:pt x="4168" y="6306"/>
                  </a:lnTo>
                  <a:lnTo>
                    <a:pt x="4004" y="6255"/>
                  </a:lnTo>
                  <a:lnTo>
                    <a:pt x="3849" y="6197"/>
                  </a:lnTo>
                  <a:lnTo>
                    <a:pt x="3702" y="6117"/>
                  </a:lnTo>
                  <a:lnTo>
                    <a:pt x="3564" y="6030"/>
                  </a:lnTo>
                  <a:lnTo>
                    <a:pt x="3443" y="5935"/>
                  </a:lnTo>
                  <a:lnTo>
                    <a:pt x="3323" y="5834"/>
                  </a:lnTo>
                  <a:lnTo>
                    <a:pt x="3219" y="5717"/>
                  </a:lnTo>
                  <a:lnTo>
                    <a:pt x="3124" y="5594"/>
                  </a:lnTo>
                  <a:lnTo>
                    <a:pt x="3038" y="5463"/>
                  </a:lnTo>
                  <a:lnTo>
                    <a:pt x="2960" y="5325"/>
                  </a:lnTo>
                  <a:lnTo>
                    <a:pt x="2900" y="5187"/>
                  </a:lnTo>
                  <a:lnTo>
                    <a:pt x="2839" y="5035"/>
                  </a:lnTo>
                  <a:lnTo>
                    <a:pt x="2796" y="4889"/>
                  </a:lnTo>
                  <a:lnTo>
                    <a:pt x="2762" y="4730"/>
                  </a:lnTo>
                  <a:lnTo>
                    <a:pt x="2744" y="4570"/>
                  </a:lnTo>
                  <a:lnTo>
                    <a:pt x="2727" y="4410"/>
                  </a:lnTo>
                  <a:lnTo>
                    <a:pt x="2727" y="4243"/>
                  </a:lnTo>
                  <a:lnTo>
                    <a:pt x="2736" y="4083"/>
                  </a:lnTo>
                  <a:lnTo>
                    <a:pt x="2753" y="3916"/>
                  </a:lnTo>
                  <a:lnTo>
                    <a:pt x="2788" y="3756"/>
                  </a:lnTo>
                  <a:lnTo>
                    <a:pt x="2831" y="3589"/>
                  </a:lnTo>
                  <a:lnTo>
                    <a:pt x="2882" y="3429"/>
                  </a:lnTo>
                  <a:lnTo>
                    <a:pt x="2943" y="3269"/>
                  </a:lnTo>
                  <a:lnTo>
                    <a:pt x="3021" y="3117"/>
                  </a:lnTo>
                  <a:lnTo>
                    <a:pt x="3150" y="3088"/>
                  </a:lnTo>
                  <a:lnTo>
                    <a:pt x="3279" y="3059"/>
                  </a:lnTo>
                  <a:lnTo>
                    <a:pt x="3400" y="3015"/>
                  </a:lnTo>
                  <a:lnTo>
                    <a:pt x="3538" y="2957"/>
                  </a:lnTo>
                  <a:lnTo>
                    <a:pt x="3668" y="2899"/>
                  </a:lnTo>
                  <a:lnTo>
                    <a:pt x="3797" y="2848"/>
                  </a:lnTo>
                  <a:lnTo>
                    <a:pt x="3927" y="2805"/>
                  </a:lnTo>
                  <a:lnTo>
                    <a:pt x="4065" y="2768"/>
                  </a:lnTo>
                  <a:lnTo>
                    <a:pt x="4194" y="2739"/>
                  </a:lnTo>
                  <a:lnTo>
                    <a:pt x="4324" y="2710"/>
                  </a:lnTo>
                  <a:lnTo>
                    <a:pt x="4453" y="2688"/>
                  </a:lnTo>
                  <a:lnTo>
                    <a:pt x="4582" y="2674"/>
                  </a:lnTo>
                  <a:lnTo>
                    <a:pt x="4712" y="2667"/>
                  </a:lnTo>
                  <a:close/>
                  <a:moveTo>
                    <a:pt x="4677" y="1"/>
                  </a:moveTo>
                  <a:lnTo>
                    <a:pt x="4393" y="22"/>
                  </a:lnTo>
                  <a:lnTo>
                    <a:pt x="4108" y="52"/>
                  </a:lnTo>
                  <a:lnTo>
                    <a:pt x="3832" y="102"/>
                  </a:lnTo>
                  <a:lnTo>
                    <a:pt x="3547" y="161"/>
                  </a:lnTo>
                  <a:lnTo>
                    <a:pt x="3271" y="233"/>
                  </a:lnTo>
                  <a:lnTo>
                    <a:pt x="3003" y="320"/>
                  </a:lnTo>
                  <a:lnTo>
                    <a:pt x="2736" y="422"/>
                  </a:lnTo>
                  <a:lnTo>
                    <a:pt x="2477" y="546"/>
                  </a:lnTo>
                  <a:lnTo>
                    <a:pt x="2227" y="676"/>
                  </a:lnTo>
                  <a:lnTo>
                    <a:pt x="1976" y="822"/>
                  </a:lnTo>
                  <a:lnTo>
                    <a:pt x="1743" y="989"/>
                  </a:lnTo>
                  <a:lnTo>
                    <a:pt x="1623" y="1076"/>
                  </a:lnTo>
                  <a:lnTo>
                    <a:pt x="1528" y="1170"/>
                  </a:lnTo>
                  <a:lnTo>
                    <a:pt x="1450" y="1265"/>
                  </a:lnTo>
                  <a:lnTo>
                    <a:pt x="1381" y="1366"/>
                  </a:lnTo>
                  <a:lnTo>
                    <a:pt x="1338" y="1468"/>
                  </a:lnTo>
                  <a:lnTo>
                    <a:pt x="1303" y="1570"/>
                  </a:lnTo>
                  <a:lnTo>
                    <a:pt x="1286" y="1671"/>
                  </a:lnTo>
                  <a:lnTo>
                    <a:pt x="1286" y="1780"/>
                  </a:lnTo>
                  <a:lnTo>
                    <a:pt x="1088" y="1998"/>
                  </a:lnTo>
                  <a:lnTo>
                    <a:pt x="915" y="2223"/>
                  </a:lnTo>
                  <a:lnTo>
                    <a:pt x="751" y="2456"/>
                  </a:lnTo>
                  <a:lnTo>
                    <a:pt x="604" y="2696"/>
                  </a:lnTo>
                  <a:lnTo>
                    <a:pt x="466" y="2950"/>
                  </a:lnTo>
                  <a:lnTo>
                    <a:pt x="354" y="3204"/>
                  </a:lnTo>
                  <a:lnTo>
                    <a:pt x="251" y="3458"/>
                  </a:lnTo>
                  <a:lnTo>
                    <a:pt x="164" y="3720"/>
                  </a:lnTo>
                  <a:lnTo>
                    <a:pt x="95" y="3989"/>
                  </a:lnTo>
                  <a:lnTo>
                    <a:pt x="52" y="4257"/>
                  </a:lnTo>
                  <a:lnTo>
                    <a:pt x="18" y="4526"/>
                  </a:lnTo>
                  <a:lnTo>
                    <a:pt x="0" y="4795"/>
                  </a:lnTo>
                  <a:lnTo>
                    <a:pt x="0" y="5064"/>
                  </a:lnTo>
                  <a:lnTo>
                    <a:pt x="26" y="5332"/>
                  </a:lnTo>
                  <a:lnTo>
                    <a:pt x="69" y="5594"/>
                  </a:lnTo>
                  <a:lnTo>
                    <a:pt x="121" y="5855"/>
                  </a:lnTo>
                  <a:lnTo>
                    <a:pt x="207" y="6102"/>
                  </a:lnTo>
                  <a:lnTo>
                    <a:pt x="302" y="6335"/>
                  </a:lnTo>
                  <a:lnTo>
                    <a:pt x="406" y="6553"/>
                  </a:lnTo>
                  <a:lnTo>
                    <a:pt x="535" y="6771"/>
                  </a:lnTo>
                  <a:lnTo>
                    <a:pt x="673" y="6974"/>
                  </a:lnTo>
                  <a:lnTo>
                    <a:pt x="820" y="7163"/>
                  </a:lnTo>
                  <a:lnTo>
                    <a:pt x="984" y="7345"/>
                  </a:lnTo>
                  <a:lnTo>
                    <a:pt x="1157" y="7519"/>
                  </a:lnTo>
                  <a:lnTo>
                    <a:pt x="1338" y="7686"/>
                  </a:lnTo>
                  <a:lnTo>
                    <a:pt x="1536" y="7838"/>
                  </a:lnTo>
                  <a:lnTo>
                    <a:pt x="1743" y="7977"/>
                  </a:lnTo>
                  <a:lnTo>
                    <a:pt x="1959" y="8107"/>
                  </a:lnTo>
                  <a:lnTo>
                    <a:pt x="2175" y="8231"/>
                  </a:lnTo>
                  <a:lnTo>
                    <a:pt x="2408" y="8340"/>
                  </a:lnTo>
                  <a:lnTo>
                    <a:pt x="2641" y="8441"/>
                  </a:lnTo>
                  <a:lnTo>
                    <a:pt x="2891" y="8536"/>
                  </a:lnTo>
                  <a:lnTo>
                    <a:pt x="3141" y="8616"/>
                  </a:lnTo>
                  <a:lnTo>
                    <a:pt x="3392" y="8681"/>
                  </a:lnTo>
                  <a:lnTo>
                    <a:pt x="3650" y="8739"/>
                  </a:lnTo>
                  <a:lnTo>
                    <a:pt x="3918" y="8790"/>
                  </a:lnTo>
                  <a:lnTo>
                    <a:pt x="4185" y="8826"/>
                  </a:lnTo>
                  <a:lnTo>
                    <a:pt x="4453" y="8848"/>
                  </a:lnTo>
                  <a:lnTo>
                    <a:pt x="4729" y="8863"/>
                  </a:lnTo>
                  <a:lnTo>
                    <a:pt x="4997" y="8870"/>
                  </a:lnTo>
                  <a:lnTo>
                    <a:pt x="5273" y="8863"/>
                  </a:lnTo>
                  <a:lnTo>
                    <a:pt x="5549" y="8841"/>
                  </a:lnTo>
                  <a:lnTo>
                    <a:pt x="5825" y="8812"/>
                  </a:lnTo>
                  <a:lnTo>
                    <a:pt x="6092" y="8776"/>
                  </a:lnTo>
                  <a:lnTo>
                    <a:pt x="6369" y="8717"/>
                  </a:lnTo>
                  <a:lnTo>
                    <a:pt x="6636" y="8659"/>
                  </a:lnTo>
                  <a:lnTo>
                    <a:pt x="6895" y="8587"/>
                  </a:lnTo>
                  <a:lnTo>
                    <a:pt x="7162" y="8500"/>
                  </a:lnTo>
                  <a:lnTo>
                    <a:pt x="7430" y="8398"/>
                  </a:lnTo>
                  <a:lnTo>
                    <a:pt x="7689" y="8289"/>
                  </a:lnTo>
                  <a:lnTo>
                    <a:pt x="7939" y="8173"/>
                  </a:lnTo>
                  <a:lnTo>
                    <a:pt x="8181" y="8042"/>
                  </a:lnTo>
                  <a:lnTo>
                    <a:pt x="8414" y="7904"/>
                  </a:lnTo>
                  <a:lnTo>
                    <a:pt x="8638" y="7759"/>
                  </a:lnTo>
                  <a:lnTo>
                    <a:pt x="8845" y="7599"/>
                  </a:lnTo>
                  <a:lnTo>
                    <a:pt x="9052" y="7439"/>
                  </a:lnTo>
                  <a:lnTo>
                    <a:pt x="9242" y="7265"/>
                  </a:lnTo>
                  <a:lnTo>
                    <a:pt x="9423" y="7090"/>
                  </a:lnTo>
                  <a:lnTo>
                    <a:pt x="9587" y="6909"/>
                  </a:lnTo>
                  <a:lnTo>
                    <a:pt x="9751" y="6720"/>
                  </a:lnTo>
                  <a:lnTo>
                    <a:pt x="9889" y="6524"/>
                  </a:lnTo>
                  <a:lnTo>
                    <a:pt x="10027" y="6320"/>
                  </a:lnTo>
                  <a:lnTo>
                    <a:pt x="10148" y="6117"/>
                  </a:lnTo>
                  <a:lnTo>
                    <a:pt x="10252" y="5906"/>
                  </a:lnTo>
                  <a:lnTo>
                    <a:pt x="10347" y="5688"/>
                  </a:lnTo>
                  <a:lnTo>
                    <a:pt x="10424" y="5470"/>
                  </a:lnTo>
                  <a:lnTo>
                    <a:pt x="10493" y="5253"/>
                  </a:lnTo>
                  <a:lnTo>
                    <a:pt x="10536" y="5027"/>
                  </a:lnTo>
                  <a:lnTo>
                    <a:pt x="10571" y="4802"/>
                  </a:lnTo>
                  <a:lnTo>
                    <a:pt x="10597" y="4577"/>
                  </a:lnTo>
                  <a:lnTo>
                    <a:pt x="10597" y="4345"/>
                  </a:lnTo>
                  <a:lnTo>
                    <a:pt x="10588" y="4119"/>
                  </a:lnTo>
                  <a:lnTo>
                    <a:pt x="10562" y="3887"/>
                  </a:lnTo>
                  <a:lnTo>
                    <a:pt x="10510" y="3654"/>
                  </a:lnTo>
                  <a:lnTo>
                    <a:pt x="10450" y="3429"/>
                  </a:lnTo>
                  <a:lnTo>
                    <a:pt x="10372" y="3197"/>
                  </a:lnTo>
                  <a:lnTo>
                    <a:pt x="10278" y="2964"/>
                  </a:lnTo>
                  <a:lnTo>
                    <a:pt x="10157" y="2739"/>
                  </a:lnTo>
                  <a:lnTo>
                    <a:pt x="10027" y="2514"/>
                  </a:lnTo>
                  <a:lnTo>
                    <a:pt x="9872" y="2296"/>
                  </a:lnTo>
                  <a:lnTo>
                    <a:pt x="9708" y="2085"/>
                  </a:lnTo>
                  <a:lnTo>
                    <a:pt x="9535" y="1882"/>
                  </a:lnTo>
                  <a:lnTo>
                    <a:pt x="9346" y="1693"/>
                  </a:lnTo>
                  <a:lnTo>
                    <a:pt x="9147" y="1504"/>
                  </a:lnTo>
                  <a:lnTo>
                    <a:pt x="8931" y="1330"/>
                  </a:lnTo>
                  <a:lnTo>
                    <a:pt x="8716" y="1170"/>
                  </a:lnTo>
                  <a:lnTo>
                    <a:pt x="8483" y="1018"/>
                  </a:lnTo>
                  <a:lnTo>
                    <a:pt x="8241" y="872"/>
                  </a:lnTo>
                  <a:lnTo>
                    <a:pt x="7999" y="734"/>
                  </a:lnTo>
                  <a:lnTo>
                    <a:pt x="7749" y="611"/>
                  </a:lnTo>
                  <a:lnTo>
                    <a:pt x="7490" y="502"/>
                  </a:lnTo>
                  <a:lnTo>
                    <a:pt x="7223" y="400"/>
                  </a:lnTo>
                  <a:lnTo>
                    <a:pt x="6947" y="306"/>
                  </a:lnTo>
                  <a:lnTo>
                    <a:pt x="6671" y="226"/>
                  </a:lnTo>
                  <a:lnTo>
                    <a:pt x="6394" y="161"/>
                  </a:lnTo>
                  <a:lnTo>
                    <a:pt x="6110" y="102"/>
                  </a:lnTo>
                  <a:lnTo>
                    <a:pt x="5825" y="59"/>
                  </a:lnTo>
                  <a:lnTo>
                    <a:pt x="5540" y="22"/>
                  </a:lnTo>
                  <a:lnTo>
                    <a:pt x="5255" y="8"/>
                  </a:lnTo>
                  <a:lnTo>
                    <a:pt x="497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01;p66">
              <a:extLst>
                <a:ext uri="{FF2B5EF4-FFF2-40B4-BE49-F238E27FC236}">
                  <a16:creationId xmlns:a16="http://schemas.microsoft.com/office/drawing/2014/main" id="{E41C72C3-D83E-4D67-823C-CCE43B322E7F}"/>
                </a:ext>
              </a:extLst>
            </p:cNvPr>
            <p:cNvSpPr/>
            <p:nvPr/>
          </p:nvSpPr>
          <p:spPr>
            <a:xfrm>
              <a:off x="-2222550" y="-1811600"/>
              <a:ext cx="240575" cy="193450"/>
            </a:xfrm>
            <a:custGeom>
              <a:avLst/>
              <a:gdLst/>
              <a:ahLst/>
              <a:cxnLst/>
              <a:rect l="l" t="t" r="r" b="b"/>
              <a:pathLst>
                <a:path w="9623" h="7738" extrusionOk="0">
                  <a:moveTo>
                    <a:pt x="5696" y="2696"/>
                  </a:moveTo>
                  <a:lnTo>
                    <a:pt x="5808" y="2718"/>
                  </a:lnTo>
                  <a:lnTo>
                    <a:pt x="5929" y="2754"/>
                  </a:lnTo>
                  <a:lnTo>
                    <a:pt x="5989" y="2776"/>
                  </a:lnTo>
                  <a:lnTo>
                    <a:pt x="6050" y="2798"/>
                  </a:lnTo>
                  <a:lnTo>
                    <a:pt x="6093" y="2819"/>
                  </a:lnTo>
                  <a:lnTo>
                    <a:pt x="6119" y="2848"/>
                  </a:lnTo>
                  <a:lnTo>
                    <a:pt x="6214" y="2965"/>
                  </a:lnTo>
                  <a:lnTo>
                    <a:pt x="6283" y="3074"/>
                  </a:lnTo>
                  <a:lnTo>
                    <a:pt x="6309" y="3132"/>
                  </a:lnTo>
                  <a:lnTo>
                    <a:pt x="6326" y="3190"/>
                  </a:lnTo>
                  <a:lnTo>
                    <a:pt x="6343" y="3248"/>
                  </a:lnTo>
                  <a:lnTo>
                    <a:pt x="6352" y="3306"/>
                  </a:lnTo>
                  <a:lnTo>
                    <a:pt x="6360" y="3364"/>
                  </a:lnTo>
                  <a:lnTo>
                    <a:pt x="6360" y="3430"/>
                  </a:lnTo>
                  <a:lnTo>
                    <a:pt x="6343" y="3553"/>
                  </a:lnTo>
                  <a:lnTo>
                    <a:pt x="6300" y="3684"/>
                  </a:lnTo>
                  <a:lnTo>
                    <a:pt x="6240" y="3822"/>
                  </a:lnTo>
                  <a:lnTo>
                    <a:pt x="6179" y="3960"/>
                  </a:lnTo>
                  <a:lnTo>
                    <a:pt x="6093" y="4091"/>
                  </a:lnTo>
                  <a:lnTo>
                    <a:pt x="5989" y="4229"/>
                  </a:lnTo>
                  <a:lnTo>
                    <a:pt x="5869" y="4352"/>
                  </a:lnTo>
                  <a:lnTo>
                    <a:pt x="5730" y="4476"/>
                  </a:lnTo>
                  <a:lnTo>
                    <a:pt x="5584" y="4599"/>
                  </a:lnTo>
                  <a:lnTo>
                    <a:pt x="5428" y="4708"/>
                  </a:lnTo>
                  <a:lnTo>
                    <a:pt x="5265" y="4802"/>
                  </a:lnTo>
                  <a:lnTo>
                    <a:pt x="5092" y="4890"/>
                  </a:lnTo>
                  <a:lnTo>
                    <a:pt x="4911" y="4969"/>
                  </a:lnTo>
                  <a:lnTo>
                    <a:pt x="4730" y="5028"/>
                  </a:lnTo>
                  <a:lnTo>
                    <a:pt x="4540" y="5071"/>
                  </a:lnTo>
                  <a:lnTo>
                    <a:pt x="4453" y="5086"/>
                  </a:lnTo>
                  <a:lnTo>
                    <a:pt x="4358" y="5100"/>
                  </a:lnTo>
                  <a:lnTo>
                    <a:pt x="4264" y="5100"/>
                  </a:lnTo>
                  <a:lnTo>
                    <a:pt x="4169" y="5108"/>
                  </a:lnTo>
                  <a:lnTo>
                    <a:pt x="4082" y="5100"/>
                  </a:lnTo>
                  <a:lnTo>
                    <a:pt x="3987" y="5093"/>
                  </a:lnTo>
                  <a:lnTo>
                    <a:pt x="3892" y="5078"/>
                  </a:lnTo>
                  <a:lnTo>
                    <a:pt x="3806" y="5057"/>
                  </a:lnTo>
                  <a:lnTo>
                    <a:pt x="3703" y="5020"/>
                  </a:lnTo>
                  <a:lnTo>
                    <a:pt x="3599" y="4984"/>
                  </a:lnTo>
                  <a:lnTo>
                    <a:pt x="3504" y="4940"/>
                  </a:lnTo>
                  <a:lnTo>
                    <a:pt x="3409" y="4897"/>
                  </a:lnTo>
                  <a:lnTo>
                    <a:pt x="3332" y="4853"/>
                  </a:lnTo>
                  <a:lnTo>
                    <a:pt x="3254" y="4802"/>
                  </a:lnTo>
                  <a:lnTo>
                    <a:pt x="3185" y="4744"/>
                  </a:lnTo>
                  <a:lnTo>
                    <a:pt x="3116" y="4686"/>
                  </a:lnTo>
                  <a:lnTo>
                    <a:pt x="3055" y="4628"/>
                  </a:lnTo>
                  <a:lnTo>
                    <a:pt x="3004" y="4563"/>
                  </a:lnTo>
                  <a:lnTo>
                    <a:pt x="2952" y="4497"/>
                  </a:lnTo>
                  <a:lnTo>
                    <a:pt x="2909" y="4432"/>
                  </a:lnTo>
                  <a:lnTo>
                    <a:pt x="2874" y="4359"/>
                  </a:lnTo>
                  <a:lnTo>
                    <a:pt x="2840" y="4287"/>
                  </a:lnTo>
                  <a:lnTo>
                    <a:pt x="2814" y="4214"/>
                  </a:lnTo>
                  <a:lnTo>
                    <a:pt x="2788" y="4134"/>
                  </a:lnTo>
                  <a:lnTo>
                    <a:pt x="2762" y="3982"/>
                  </a:lnTo>
                  <a:lnTo>
                    <a:pt x="2745" y="3815"/>
                  </a:lnTo>
                  <a:lnTo>
                    <a:pt x="2745" y="3655"/>
                  </a:lnTo>
                  <a:lnTo>
                    <a:pt x="2762" y="3480"/>
                  </a:lnTo>
                  <a:lnTo>
                    <a:pt x="2797" y="3313"/>
                  </a:lnTo>
                  <a:lnTo>
                    <a:pt x="2848" y="3139"/>
                  </a:lnTo>
                  <a:lnTo>
                    <a:pt x="2909" y="2965"/>
                  </a:lnTo>
                  <a:lnTo>
                    <a:pt x="2986" y="2798"/>
                  </a:lnTo>
                  <a:lnTo>
                    <a:pt x="3038" y="2863"/>
                  </a:lnTo>
                  <a:lnTo>
                    <a:pt x="3099" y="2928"/>
                  </a:lnTo>
                  <a:lnTo>
                    <a:pt x="3168" y="2994"/>
                  </a:lnTo>
                  <a:lnTo>
                    <a:pt x="3237" y="3052"/>
                  </a:lnTo>
                  <a:lnTo>
                    <a:pt x="3314" y="3103"/>
                  </a:lnTo>
                  <a:lnTo>
                    <a:pt x="3392" y="3154"/>
                  </a:lnTo>
                  <a:lnTo>
                    <a:pt x="3478" y="3197"/>
                  </a:lnTo>
                  <a:lnTo>
                    <a:pt x="3565" y="3241"/>
                  </a:lnTo>
                  <a:lnTo>
                    <a:pt x="3660" y="3277"/>
                  </a:lnTo>
                  <a:lnTo>
                    <a:pt x="3754" y="3313"/>
                  </a:lnTo>
                  <a:lnTo>
                    <a:pt x="3849" y="3342"/>
                  </a:lnTo>
                  <a:lnTo>
                    <a:pt x="3944" y="3364"/>
                  </a:lnTo>
                  <a:lnTo>
                    <a:pt x="4039" y="3386"/>
                  </a:lnTo>
                  <a:lnTo>
                    <a:pt x="4143" y="3408"/>
                  </a:lnTo>
                  <a:lnTo>
                    <a:pt x="4246" y="3415"/>
                  </a:lnTo>
                  <a:lnTo>
                    <a:pt x="4341" y="3422"/>
                  </a:lnTo>
                  <a:lnTo>
                    <a:pt x="4548" y="3422"/>
                  </a:lnTo>
                  <a:lnTo>
                    <a:pt x="4643" y="3415"/>
                  </a:lnTo>
                  <a:lnTo>
                    <a:pt x="4738" y="3400"/>
                  </a:lnTo>
                  <a:lnTo>
                    <a:pt x="4833" y="3379"/>
                  </a:lnTo>
                  <a:lnTo>
                    <a:pt x="4928" y="3357"/>
                  </a:lnTo>
                  <a:lnTo>
                    <a:pt x="5014" y="3328"/>
                  </a:lnTo>
                  <a:lnTo>
                    <a:pt x="5109" y="3292"/>
                  </a:lnTo>
                  <a:lnTo>
                    <a:pt x="5187" y="3248"/>
                  </a:lnTo>
                  <a:lnTo>
                    <a:pt x="5265" y="3204"/>
                  </a:lnTo>
                  <a:lnTo>
                    <a:pt x="5342" y="3154"/>
                  </a:lnTo>
                  <a:lnTo>
                    <a:pt x="5411" y="3095"/>
                  </a:lnTo>
                  <a:lnTo>
                    <a:pt x="5480" y="3030"/>
                  </a:lnTo>
                  <a:lnTo>
                    <a:pt x="5532" y="2957"/>
                  </a:lnTo>
                  <a:lnTo>
                    <a:pt x="5592" y="2877"/>
                  </a:lnTo>
                  <a:lnTo>
                    <a:pt x="5636" y="2798"/>
                  </a:lnTo>
                  <a:lnTo>
                    <a:pt x="5653" y="2769"/>
                  </a:lnTo>
                  <a:lnTo>
                    <a:pt x="5679" y="2747"/>
                  </a:lnTo>
                  <a:lnTo>
                    <a:pt x="5687" y="2725"/>
                  </a:lnTo>
                  <a:lnTo>
                    <a:pt x="5696" y="2696"/>
                  </a:lnTo>
                  <a:close/>
                  <a:moveTo>
                    <a:pt x="4186" y="1"/>
                  </a:moveTo>
                  <a:lnTo>
                    <a:pt x="3953" y="15"/>
                  </a:lnTo>
                  <a:lnTo>
                    <a:pt x="3729" y="37"/>
                  </a:lnTo>
                  <a:lnTo>
                    <a:pt x="3513" y="74"/>
                  </a:lnTo>
                  <a:lnTo>
                    <a:pt x="3297" y="117"/>
                  </a:lnTo>
                  <a:lnTo>
                    <a:pt x="3090" y="175"/>
                  </a:lnTo>
                  <a:lnTo>
                    <a:pt x="2883" y="241"/>
                  </a:lnTo>
                  <a:lnTo>
                    <a:pt x="2684" y="313"/>
                  </a:lnTo>
                  <a:lnTo>
                    <a:pt x="2486" y="393"/>
                  </a:lnTo>
                  <a:lnTo>
                    <a:pt x="2296" y="488"/>
                  </a:lnTo>
                  <a:lnTo>
                    <a:pt x="2115" y="589"/>
                  </a:lnTo>
                  <a:lnTo>
                    <a:pt x="1934" y="698"/>
                  </a:lnTo>
                  <a:lnTo>
                    <a:pt x="1770" y="815"/>
                  </a:lnTo>
                  <a:lnTo>
                    <a:pt x="1606" y="931"/>
                  </a:lnTo>
                  <a:lnTo>
                    <a:pt x="1442" y="1062"/>
                  </a:lnTo>
                  <a:lnTo>
                    <a:pt x="1295" y="1200"/>
                  </a:lnTo>
                  <a:lnTo>
                    <a:pt x="1148" y="1338"/>
                  </a:lnTo>
                  <a:lnTo>
                    <a:pt x="1019" y="1490"/>
                  </a:lnTo>
                  <a:lnTo>
                    <a:pt x="890" y="1643"/>
                  </a:lnTo>
                  <a:lnTo>
                    <a:pt x="769" y="1795"/>
                  </a:lnTo>
                  <a:lnTo>
                    <a:pt x="657" y="1962"/>
                  </a:lnTo>
                  <a:lnTo>
                    <a:pt x="544" y="2129"/>
                  </a:lnTo>
                  <a:lnTo>
                    <a:pt x="450" y="2296"/>
                  </a:lnTo>
                  <a:lnTo>
                    <a:pt x="363" y="2471"/>
                  </a:lnTo>
                  <a:lnTo>
                    <a:pt x="286" y="2652"/>
                  </a:lnTo>
                  <a:lnTo>
                    <a:pt x="217" y="2834"/>
                  </a:lnTo>
                  <a:lnTo>
                    <a:pt x="156" y="3016"/>
                  </a:lnTo>
                  <a:lnTo>
                    <a:pt x="104" y="3197"/>
                  </a:lnTo>
                  <a:lnTo>
                    <a:pt x="61" y="3386"/>
                  </a:lnTo>
                  <a:lnTo>
                    <a:pt x="35" y="3575"/>
                  </a:lnTo>
                  <a:lnTo>
                    <a:pt x="9" y="3764"/>
                  </a:lnTo>
                  <a:lnTo>
                    <a:pt x="1" y="3953"/>
                  </a:lnTo>
                  <a:lnTo>
                    <a:pt x="1" y="4192"/>
                  </a:lnTo>
                  <a:lnTo>
                    <a:pt x="18" y="4425"/>
                  </a:lnTo>
                  <a:lnTo>
                    <a:pt x="44" y="4657"/>
                  </a:lnTo>
                  <a:lnTo>
                    <a:pt x="96" y="4882"/>
                  </a:lnTo>
                  <a:lnTo>
                    <a:pt x="156" y="5100"/>
                  </a:lnTo>
                  <a:lnTo>
                    <a:pt x="234" y="5311"/>
                  </a:lnTo>
                  <a:lnTo>
                    <a:pt x="329" y="5514"/>
                  </a:lnTo>
                  <a:lnTo>
                    <a:pt x="432" y="5710"/>
                  </a:lnTo>
                  <a:lnTo>
                    <a:pt x="544" y="5907"/>
                  </a:lnTo>
                  <a:lnTo>
                    <a:pt x="683" y="6088"/>
                  </a:lnTo>
                  <a:lnTo>
                    <a:pt x="821" y="6262"/>
                  </a:lnTo>
                  <a:lnTo>
                    <a:pt x="976" y="6430"/>
                  </a:lnTo>
                  <a:lnTo>
                    <a:pt x="1140" y="6589"/>
                  </a:lnTo>
                  <a:lnTo>
                    <a:pt x="1312" y="6735"/>
                  </a:lnTo>
                  <a:lnTo>
                    <a:pt x="1494" y="6880"/>
                  </a:lnTo>
                  <a:lnTo>
                    <a:pt x="1692" y="7011"/>
                  </a:lnTo>
                  <a:lnTo>
                    <a:pt x="1891" y="7127"/>
                  </a:lnTo>
                  <a:lnTo>
                    <a:pt x="2106" y="7243"/>
                  </a:lnTo>
                  <a:lnTo>
                    <a:pt x="2322" y="7345"/>
                  </a:lnTo>
                  <a:lnTo>
                    <a:pt x="2546" y="7432"/>
                  </a:lnTo>
                  <a:lnTo>
                    <a:pt x="2788" y="7512"/>
                  </a:lnTo>
                  <a:lnTo>
                    <a:pt x="3021" y="7577"/>
                  </a:lnTo>
                  <a:lnTo>
                    <a:pt x="3271" y="7635"/>
                  </a:lnTo>
                  <a:lnTo>
                    <a:pt x="3521" y="7679"/>
                  </a:lnTo>
                  <a:lnTo>
                    <a:pt x="3780" y="7708"/>
                  </a:lnTo>
                  <a:lnTo>
                    <a:pt x="4039" y="7730"/>
                  </a:lnTo>
                  <a:lnTo>
                    <a:pt x="4298" y="7737"/>
                  </a:lnTo>
                  <a:lnTo>
                    <a:pt x="4566" y="7730"/>
                  </a:lnTo>
                  <a:lnTo>
                    <a:pt x="4842" y="7708"/>
                  </a:lnTo>
                  <a:lnTo>
                    <a:pt x="5118" y="7679"/>
                  </a:lnTo>
                  <a:lnTo>
                    <a:pt x="5385" y="7628"/>
                  </a:lnTo>
                  <a:lnTo>
                    <a:pt x="5661" y="7570"/>
                  </a:lnTo>
                  <a:lnTo>
                    <a:pt x="5920" y="7497"/>
                  </a:lnTo>
                  <a:lnTo>
                    <a:pt x="6179" y="7410"/>
                  </a:lnTo>
                  <a:lnTo>
                    <a:pt x="6429" y="7316"/>
                  </a:lnTo>
                  <a:lnTo>
                    <a:pt x="6671" y="7207"/>
                  </a:lnTo>
                  <a:lnTo>
                    <a:pt x="6913" y="7091"/>
                  </a:lnTo>
                  <a:lnTo>
                    <a:pt x="7146" y="6967"/>
                  </a:lnTo>
                  <a:lnTo>
                    <a:pt x="7370" y="6829"/>
                  </a:lnTo>
                  <a:lnTo>
                    <a:pt x="7594" y="6684"/>
                  </a:lnTo>
                  <a:lnTo>
                    <a:pt x="7801" y="6524"/>
                  </a:lnTo>
                  <a:lnTo>
                    <a:pt x="8009" y="6364"/>
                  </a:lnTo>
                  <a:lnTo>
                    <a:pt x="8198" y="6190"/>
                  </a:lnTo>
                  <a:lnTo>
                    <a:pt x="8380" y="6008"/>
                  </a:lnTo>
                  <a:lnTo>
                    <a:pt x="8552" y="5827"/>
                  </a:lnTo>
                  <a:lnTo>
                    <a:pt x="8716" y="5638"/>
                  </a:lnTo>
                  <a:lnTo>
                    <a:pt x="8871" y="5434"/>
                  </a:lnTo>
                  <a:lnTo>
                    <a:pt x="9009" y="5231"/>
                  </a:lnTo>
                  <a:lnTo>
                    <a:pt x="9130" y="5028"/>
                  </a:lnTo>
                  <a:lnTo>
                    <a:pt x="9251" y="4817"/>
                  </a:lnTo>
                  <a:lnTo>
                    <a:pt x="9346" y="4599"/>
                  </a:lnTo>
                  <a:lnTo>
                    <a:pt x="9432" y="4381"/>
                  </a:lnTo>
                  <a:lnTo>
                    <a:pt x="9501" y="4156"/>
                  </a:lnTo>
                  <a:lnTo>
                    <a:pt x="9553" y="3931"/>
                  </a:lnTo>
                  <a:lnTo>
                    <a:pt x="9596" y="3706"/>
                  </a:lnTo>
                  <a:lnTo>
                    <a:pt x="9614" y="3480"/>
                  </a:lnTo>
                  <a:lnTo>
                    <a:pt x="9622" y="3248"/>
                  </a:lnTo>
                  <a:lnTo>
                    <a:pt x="9605" y="3023"/>
                  </a:lnTo>
                  <a:lnTo>
                    <a:pt x="9570" y="2790"/>
                  </a:lnTo>
                  <a:lnTo>
                    <a:pt x="9519" y="2565"/>
                  </a:lnTo>
                  <a:lnTo>
                    <a:pt x="9450" y="2340"/>
                  </a:lnTo>
                  <a:lnTo>
                    <a:pt x="9355" y="2115"/>
                  </a:lnTo>
                  <a:lnTo>
                    <a:pt x="9303" y="1999"/>
                  </a:lnTo>
                  <a:lnTo>
                    <a:pt x="9242" y="1890"/>
                  </a:lnTo>
                  <a:lnTo>
                    <a:pt x="9173" y="1781"/>
                  </a:lnTo>
                  <a:lnTo>
                    <a:pt x="9104" y="1672"/>
                  </a:lnTo>
                  <a:lnTo>
                    <a:pt x="9018" y="1548"/>
                  </a:lnTo>
                  <a:lnTo>
                    <a:pt x="8932" y="1439"/>
                  </a:lnTo>
                  <a:lnTo>
                    <a:pt x="8837" y="1330"/>
                  </a:lnTo>
                  <a:lnTo>
                    <a:pt x="8733" y="1221"/>
                  </a:lnTo>
                  <a:lnTo>
                    <a:pt x="8621" y="1120"/>
                  </a:lnTo>
                  <a:lnTo>
                    <a:pt x="8509" y="1025"/>
                  </a:lnTo>
                  <a:lnTo>
                    <a:pt x="8397" y="931"/>
                  </a:lnTo>
                  <a:lnTo>
                    <a:pt x="8276" y="844"/>
                  </a:lnTo>
                  <a:lnTo>
                    <a:pt x="8155" y="764"/>
                  </a:lnTo>
                  <a:lnTo>
                    <a:pt x="8026" y="684"/>
                  </a:lnTo>
                  <a:lnTo>
                    <a:pt x="7896" y="611"/>
                  </a:lnTo>
                  <a:lnTo>
                    <a:pt x="7758" y="538"/>
                  </a:lnTo>
                  <a:lnTo>
                    <a:pt x="7629" y="473"/>
                  </a:lnTo>
                  <a:lnTo>
                    <a:pt x="7482" y="415"/>
                  </a:lnTo>
                  <a:lnTo>
                    <a:pt x="7344" y="357"/>
                  </a:lnTo>
                  <a:lnTo>
                    <a:pt x="7197" y="306"/>
                  </a:lnTo>
                  <a:lnTo>
                    <a:pt x="7051" y="262"/>
                  </a:lnTo>
                  <a:lnTo>
                    <a:pt x="6904" y="219"/>
                  </a:lnTo>
                  <a:lnTo>
                    <a:pt x="6757" y="183"/>
                  </a:lnTo>
                  <a:lnTo>
                    <a:pt x="6611" y="154"/>
                  </a:lnTo>
                  <a:lnTo>
                    <a:pt x="6455" y="124"/>
                  </a:lnTo>
                  <a:lnTo>
                    <a:pt x="6309" y="103"/>
                  </a:lnTo>
                  <a:lnTo>
                    <a:pt x="6153" y="81"/>
                  </a:lnTo>
                  <a:lnTo>
                    <a:pt x="5998" y="74"/>
                  </a:lnTo>
                  <a:lnTo>
                    <a:pt x="5851" y="66"/>
                  </a:lnTo>
                  <a:lnTo>
                    <a:pt x="5696" y="59"/>
                  </a:lnTo>
                  <a:lnTo>
                    <a:pt x="5549" y="66"/>
                  </a:lnTo>
                  <a:lnTo>
                    <a:pt x="5394" y="74"/>
                  </a:lnTo>
                  <a:lnTo>
                    <a:pt x="5247" y="88"/>
                  </a:lnTo>
                  <a:lnTo>
                    <a:pt x="5101" y="103"/>
                  </a:lnTo>
                  <a:lnTo>
                    <a:pt x="4954" y="132"/>
                  </a:lnTo>
                  <a:lnTo>
                    <a:pt x="4816" y="154"/>
                  </a:lnTo>
                  <a:lnTo>
                    <a:pt x="4721" y="103"/>
                  </a:lnTo>
                  <a:lnTo>
                    <a:pt x="4635" y="52"/>
                  </a:lnTo>
                  <a:lnTo>
                    <a:pt x="4591" y="30"/>
                  </a:lnTo>
                  <a:lnTo>
                    <a:pt x="4540" y="15"/>
                  </a:lnTo>
                  <a:lnTo>
                    <a:pt x="4479" y="8"/>
                  </a:lnTo>
                  <a:lnTo>
                    <a:pt x="44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02;p66">
              <a:extLst>
                <a:ext uri="{FF2B5EF4-FFF2-40B4-BE49-F238E27FC236}">
                  <a16:creationId xmlns:a16="http://schemas.microsoft.com/office/drawing/2014/main" id="{2A5E2B95-E016-4AF0-A249-B23F91235D0E}"/>
                </a:ext>
              </a:extLst>
            </p:cNvPr>
            <p:cNvSpPr/>
            <p:nvPr/>
          </p:nvSpPr>
          <p:spPr>
            <a:xfrm>
              <a:off x="-2115750" y="-2448275"/>
              <a:ext cx="110675" cy="105175"/>
            </a:xfrm>
            <a:custGeom>
              <a:avLst/>
              <a:gdLst/>
              <a:ahLst/>
              <a:cxnLst/>
              <a:rect l="l" t="t" r="r" b="b"/>
              <a:pathLst>
                <a:path w="4427" h="4207" extrusionOk="0">
                  <a:moveTo>
                    <a:pt x="1717" y="1"/>
                  </a:moveTo>
                  <a:lnTo>
                    <a:pt x="1588" y="8"/>
                  </a:lnTo>
                  <a:lnTo>
                    <a:pt x="1458" y="15"/>
                  </a:lnTo>
                  <a:lnTo>
                    <a:pt x="1329" y="37"/>
                  </a:lnTo>
                  <a:lnTo>
                    <a:pt x="1329" y="102"/>
                  </a:lnTo>
                  <a:lnTo>
                    <a:pt x="1312" y="168"/>
                  </a:lnTo>
                  <a:lnTo>
                    <a:pt x="1295" y="233"/>
                  </a:lnTo>
                  <a:lnTo>
                    <a:pt x="1260" y="298"/>
                  </a:lnTo>
                  <a:lnTo>
                    <a:pt x="1208" y="364"/>
                  </a:lnTo>
                  <a:lnTo>
                    <a:pt x="1156" y="429"/>
                  </a:lnTo>
                  <a:lnTo>
                    <a:pt x="1079" y="487"/>
                  </a:lnTo>
                  <a:lnTo>
                    <a:pt x="1001" y="545"/>
                  </a:lnTo>
                  <a:lnTo>
                    <a:pt x="898" y="618"/>
                  </a:lnTo>
                  <a:lnTo>
                    <a:pt x="803" y="698"/>
                  </a:lnTo>
                  <a:lnTo>
                    <a:pt x="716" y="778"/>
                  </a:lnTo>
                  <a:lnTo>
                    <a:pt x="630" y="865"/>
                  </a:lnTo>
                  <a:lnTo>
                    <a:pt x="552" y="959"/>
                  </a:lnTo>
                  <a:lnTo>
                    <a:pt x="475" y="1054"/>
                  </a:lnTo>
                  <a:lnTo>
                    <a:pt x="406" y="1148"/>
                  </a:lnTo>
                  <a:lnTo>
                    <a:pt x="337" y="1250"/>
                  </a:lnTo>
                  <a:lnTo>
                    <a:pt x="276" y="1359"/>
                  </a:lnTo>
                  <a:lnTo>
                    <a:pt x="225" y="1461"/>
                  </a:lnTo>
                  <a:lnTo>
                    <a:pt x="173" y="1570"/>
                  </a:lnTo>
                  <a:lnTo>
                    <a:pt x="130" y="1686"/>
                  </a:lnTo>
                  <a:lnTo>
                    <a:pt x="95" y="1795"/>
                  </a:lnTo>
                  <a:lnTo>
                    <a:pt x="61" y="1911"/>
                  </a:lnTo>
                  <a:lnTo>
                    <a:pt x="35" y="2027"/>
                  </a:lnTo>
                  <a:lnTo>
                    <a:pt x="17" y="2143"/>
                  </a:lnTo>
                  <a:lnTo>
                    <a:pt x="0" y="2260"/>
                  </a:lnTo>
                  <a:lnTo>
                    <a:pt x="0" y="2376"/>
                  </a:lnTo>
                  <a:lnTo>
                    <a:pt x="0" y="2492"/>
                  </a:lnTo>
                  <a:lnTo>
                    <a:pt x="9" y="2601"/>
                  </a:lnTo>
                  <a:lnTo>
                    <a:pt x="26" y="2717"/>
                  </a:lnTo>
                  <a:lnTo>
                    <a:pt x="43" y="2834"/>
                  </a:lnTo>
                  <a:lnTo>
                    <a:pt x="78" y="2943"/>
                  </a:lnTo>
                  <a:lnTo>
                    <a:pt x="112" y="3051"/>
                  </a:lnTo>
                  <a:lnTo>
                    <a:pt x="164" y="3160"/>
                  </a:lnTo>
                  <a:lnTo>
                    <a:pt x="216" y="3269"/>
                  </a:lnTo>
                  <a:lnTo>
                    <a:pt x="276" y="3371"/>
                  </a:lnTo>
                  <a:lnTo>
                    <a:pt x="354" y="3466"/>
                  </a:lnTo>
                  <a:lnTo>
                    <a:pt x="432" y="3567"/>
                  </a:lnTo>
                  <a:lnTo>
                    <a:pt x="518" y="3654"/>
                  </a:lnTo>
                  <a:lnTo>
                    <a:pt x="613" y="3749"/>
                  </a:lnTo>
                  <a:lnTo>
                    <a:pt x="725" y="3829"/>
                  </a:lnTo>
                  <a:lnTo>
                    <a:pt x="820" y="3894"/>
                  </a:lnTo>
                  <a:lnTo>
                    <a:pt x="923" y="3952"/>
                  </a:lnTo>
                  <a:lnTo>
                    <a:pt x="1036" y="4010"/>
                  </a:lnTo>
                  <a:lnTo>
                    <a:pt x="1148" y="4054"/>
                  </a:lnTo>
                  <a:lnTo>
                    <a:pt x="1260" y="4097"/>
                  </a:lnTo>
                  <a:lnTo>
                    <a:pt x="1381" y="4127"/>
                  </a:lnTo>
                  <a:lnTo>
                    <a:pt x="1502" y="4156"/>
                  </a:lnTo>
                  <a:lnTo>
                    <a:pt x="1622" y="4177"/>
                  </a:lnTo>
                  <a:lnTo>
                    <a:pt x="1743" y="4192"/>
                  </a:lnTo>
                  <a:lnTo>
                    <a:pt x="1873" y="4199"/>
                  </a:lnTo>
                  <a:lnTo>
                    <a:pt x="1993" y="4206"/>
                  </a:lnTo>
                  <a:lnTo>
                    <a:pt x="2123" y="4199"/>
                  </a:lnTo>
                  <a:lnTo>
                    <a:pt x="2252" y="4192"/>
                  </a:lnTo>
                  <a:lnTo>
                    <a:pt x="2382" y="4177"/>
                  </a:lnTo>
                  <a:lnTo>
                    <a:pt x="2503" y="4163"/>
                  </a:lnTo>
                  <a:lnTo>
                    <a:pt x="2632" y="4141"/>
                  </a:lnTo>
                  <a:lnTo>
                    <a:pt x="2753" y="4112"/>
                  </a:lnTo>
                  <a:lnTo>
                    <a:pt x="2874" y="4076"/>
                  </a:lnTo>
                  <a:lnTo>
                    <a:pt x="2994" y="4039"/>
                  </a:lnTo>
                  <a:lnTo>
                    <a:pt x="3115" y="3996"/>
                  </a:lnTo>
                  <a:lnTo>
                    <a:pt x="3227" y="3945"/>
                  </a:lnTo>
                  <a:lnTo>
                    <a:pt x="3340" y="3894"/>
                  </a:lnTo>
                  <a:lnTo>
                    <a:pt x="3452" y="3836"/>
                  </a:lnTo>
                  <a:lnTo>
                    <a:pt x="3555" y="3771"/>
                  </a:lnTo>
                  <a:lnTo>
                    <a:pt x="3650" y="3705"/>
                  </a:lnTo>
                  <a:lnTo>
                    <a:pt x="3745" y="3640"/>
                  </a:lnTo>
                  <a:lnTo>
                    <a:pt x="3840" y="3560"/>
                  </a:lnTo>
                  <a:lnTo>
                    <a:pt x="3926" y="3487"/>
                  </a:lnTo>
                  <a:lnTo>
                    <a:pt x="4004" y="3400"/>
                  </a:lnTo>
                  <a:lnTo>
                    <a:pt x="4073" y="3320"/>
                  </a:lnTo>
                  <a:lnTo>
                    <a:pt x="4133" y="3233"/>
                  </a:lnTo>
                  <a:lnTo>
                    <a:pt x="4194" y="3139"/>
                  </a:lnTo>
                  <a:lnTo>
                    <a:pt x="4254" y="3022"/>
                  </a:lnTo>
                  <a:lnTo>
                    <a:pt x="4315" y="2913"/>
                  </a:lnTo>
                  <a:lnTo>
                    <a:pt x="4358" y="2797"/>
                  </a:lnTo>
                  <a:lnTo>
                    <a:pt x="4384" y="2681"/>
                  </a:lnTo>
                  <a:lnTo>
                    <a:pt x="4410" y="2565"/>
                  </a:lnTo>
                  <a:lnTo>
                    <a:pt x="4427" y="2441"/>
                  </a:lnTo>
                  <a:lnTo>
                    <a:pt x="4427" y="2325"/>
                  </a:lnTo>
                  <a:lnTo>
                    <a:pt x="4427" y="2209"/>
                  </a:lnTo>
                  <a:lnTo>
                    <a:pt x="4410" y="2085"/>
                  </a:lnTo>
                  <a:lnTo>
                    <a:pt x="4392" y="1969"/>
                  </a:lnTo>
                  <a:lnTo>
                    <a:pt x="4358" y="1853"/>
                  </a:lnTo>
                  <a:lnTo>
                    <a:pt x="4323" y="1737"/>
                  </a:lnTo>
                  <a:lnTo>
                    <a:pt x="4280" y="1620"/>
                  </a:lnTo>
                  <a:lnTo>
                    <a:pt x="4228" y="1504"/>
                  </a:lnTo>
                  <a:lnTo>
                    <a:pt x="4168" y="1395"/>
                  </a:lnTo>
                  <a:lnTo>
                    <a:pt x="4108" y="1286"/>
                  </a:lnTo>
                  <a:lnTo>
                    <a:pt x="4039" y="1177"/>
                  </a:lnTo>
                  <a:lnTo>
                    <a:pt x="3961" y="1076"/>
                  </a:lnTo>
                  <a:lnTo>
                    <a:pt x="3875" y="974"/>
                  </a:lnTo>
                  <a:lnTo>
                    <a:pt x="3788" y="880"/>
                  </a:lnTo>
                  <a:lnTo>
                    <a:pt x="3693" y="785"/>
                  </a:lnTo>
                  <a:lnTo>
                    <a:pt x="3598" y="691"/>
                  </a:lnTo>
                  <a:lnTo>
                    <a:pt x="3495" y="611"/>
                  </a:lnTo>
                  <a:lnTo>
                    <a:pt x="3383" y="524"/>
                  </a:lnTo>
                  <a:lnTo>
                    <a:pt x="3271" y="451"/>
                  </a:lnTo>
                  <a:lnTo>
                    <a:pt x="3158" y="378"/>
                  </a:lnTo>
                  <a:lnTo>
                    <a:pt x="3038" y="313"/>
                  </a:lnTo>
                  <a:lnTo>
                    <a:pt x="2917" y="255"/>
                  </a:lnTo>
                  <a:lnTo>
                    <a:pt x="2787" y="204"/>
                  </a:lnTo>
                  <a:lnTo>
                    <a:pt x="2667" y="160"/>
                  </a:lnTo>
                  <a:lnTo>
                    <a:pt x="2528" y="117"/>
                  </a:lnTo>
                  <a:lnTo>
                    <a:pt x="2399" y="88"/>
                  </a:lnTo>
                  <a:lnTo>
                    <a:pt x="2261" y="51"/>
                  </a:lnTo>
                  <a:lnTo>
                    <a:pt x="2123" y="30"/>
                  </a:lnTo>
                  <a:lnTo>
                    <a:pt x="1985" y="15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3;p66">
              <a:extLst>
                <a:ext uri="{FF2B5EF4-FFF2-40B4-BE49-F238E27FC236}">
                  <a16:creationId xmlns:a16="http://schemas.microsoft.com/office/drawing/2014/main" id="{627EA299-1771-4B4E-AAEF-CFFE6ED1E0D7}"/>
                </a:ext>
              </a:extLst>
            </p:cNvPr>
            <p:cNvSpPr/>
            <p:nvPr/>
          </p:nvSpPr>
          <p:spPr>
            <a:xfrm>
              <a:off x="-2130850" y="-2064375"/>
              <a:ext cx="117375" cy="92825"/>
            </a:xfrm>
            <a:custGeom>
              <a:avLst/>
              <a:gdLst/>
              <a:ahLst/>
              <a:cxnLst/>
              <a:rect l="l" t="t" r="r" b="b"/>
              <a:pathLst>
                <a:path w="4695" h="3713" extrusionOk="0">
                  <a:moveTo>
                    <a:pt x="1985" y="1"/>
                  </a:moveTo>
                  <a:lnTo>
                    <a:pt x="1855" y="8"/>
                  </a:lnTo>
                  <a:lnTo>
                    <a:pt x="1726" y="22"/>
                  </a:lnTo>
                  <a:lnTo>
                    <a:pt x="1597" y="44"/>
                  </a:lnTo>
                  <a:lnTo>
                    <a:pt x="1467" y="73"/>
                  </a:lnTo>
                  <a:lnTo>
                    <a:pt x="1338" y="102"/>
                  </a:lnTo>
                  <a:lnTo>
                    <a:pt x="1200" y="139"/>
                  </a:lnTo>
                  <a:lnTo>
                    <a:pt x="1070" y="182"/>
                  </a:lnTo>
                  <a:lnTo>
                    <a:pt x="941" y="233"/>
                  </a:lnTo>
                  <a:lnTo>
                    <a:pt x="811" y="291"/>
                  </a:lnTo>
                  <a:lnTo>
                    <a:pt x="673" y="349"/>
                  </a:lnTo>
                  <a:lnTo>
                    <a:pt x="552" y="393"/>
                  </a:lnTo>
                  <a:lnTo>
                    <a:pt x="423" y="422"/>
                  </a:lnTo>
                  <a:lnTo>
                    <a:pt x="294" y="451"/>
                  </a:lnTo>
                  <a:lnTo>
                    <a:pt x="216" y="603"/>
                  </a:lnTo>
                  <a:lnTo>
                    <a:pt x="155" y="763"/>
                  </a:lnTo>
                  <a:lnTo>
                    <a:pt x="104" y="923"/>
                  </a:lnTo>
                  <a:lnTo>
                    <a:pt x="61" y="1090"/>
                  </a:lnTo>
                  <a:lnTo>
                    <a:pt x="26" y="1250"/>
                  </a:lnTo>
                  <a:lnTo>
                    <a:pt x="9" y="1417"/>
                  </a:lnTo>
                  <a:lnTo>
                    <a:pt x="0" y="1577"/>
                  </a:lnTo>
                  <a:lnTo>
                    <a:pt x="0" y="1744"/>
                  </a:lnTo>
                  <a:lnTo>
                    <a:pt x="17" y="1904"/>
                  </a:lnTo>
                  <a:lnTo>
                    <a:pt x="35" y="2064"/>
                  </a:lnTo>
                  <a:lnTo>
                    <a:pt x="69" y="2223"/>
                  </a:lnTo>
                  <a:lnTo>
                    <a:pt x="112" y="2369"/>
                  </a:lnTo>
                  <a:lnTo>
                    <a:pt x="173" y="2521"/>
                  </a:lnTo>
                  <a:lnTo>
                    <a:pt x="233" y="2659"/>
                  </a:lnTo>
                  <a:lnTo>
                    <a:pt x="311" y="2797"/>
                  </a:lnTo>
                  <a:lnTo>
                    <a:pt x="397" y="2928"/>
                  </a:lnTo>
                  <a:lnTo>
                    <a:pt x="492" y="3051"/>
                  </a:lnTo>
                  <a:lnTo>
                    <a:pt x="596" y="3168"/>
                  </a:lnTo>
                  <a:lnTo>
                    <a:pt x="716" y="3269"/>
                  </a:lnTo>
                  <a:lnTo>
                    <a:pt x="837" y="3364"/>
                  </a:lnTo>
                  <a:lnTo>
                    <a:pt x="975" y="3451"/>
                  </a:lnTo>
                  <a:lnTo>
                    <a:pt x="1122" y="3531"/>
                  </a:lnTo>
                  <a:lnTo>
                    <a:pt x="1277" y="3589"/>
                  </a:lnTo>
                  <a:lnTo>
                    <a:pt x="1441" y="3640"/>
                  </a:lnTo>
                  <a:lnTo>
                    <a:pt x="1622" y="3683"/>
                  </a:lnTo>
                  <a:lnTo>
                    <a:pt x="1804" y="3705"/>
                  </a:lnTo>
                  <a:lnTo>
                    <a:pt x="2002" y="3712"/>
                  </a:lnTo>
                  <a:lnTo>
                    <a:pt x="2209" y="3712"/>
                  </a:lnTo>
                  <a:lnTo>
                    <a:pt x="2425" y="3691"/>
                  </a:lnTo>
                  <a:lnTo>
                    <a:pt x="2649" y="3654"/>
                  </a:lnTo>
                  <a:lnTo>
                    <a:pt x="2882" y="3596"/>
                  </a:lnTo>
                  <a:lnTo>
                    <a:pt x="3124" y="3524"/>
                  </a:lnTo>
                  <a:lnTo>
                    <a:pt x="3279" y="3465"/>
                  </a:lnTo>
                  <a:lnTo>
                    <a:pt x="3434" y="3407"/>
                  </a:lnTo>
                  <a:lnTo>
                    <a:pt x="3573" y="3349"/>
                  </a:lnTo>
                  <a:lnTo>
                    <a:pt x="3702" y="3284"/>
                  </a:lnTo>
                  <a:lnTo>
                    <a:pt x="3823" y="3218"/>
                  </a:lnTo>
                  <a:lnTo>
                    <a:pt x="3935" y="3146"/>
                  </a:lnTo>
                  <a:lnTo>
                    <a:pt x="4039" y="3073"/>
                  </a:lnTo>
                  <a:lnTo>
                    <a:pt x="4133" y="3001"/>
                  </a:lnTo>
                  <a:lnTo>
                    <a:pt x="4228" y="2928"/>
                  </a:lnTo>
                  <a:lnTo>
                    <a:pt x="4306" y="2848"/>
                  </a:lnTo>
                  <a:lnTo>
                    <a:pt x="4375" y="2768"/>
                  </a:lnTo>
                  <a:lnTo>
                    <a:pt x="4444" y="2688"/>
                  </a:lnTo>
                  <a:lnTo>
                    <a:pt x="4496" y="2601"/>
                  </a:lnTo>
                  <a:lnTo>
                    <a:pt x="4548" y="2521"/>
                  </a:lnTo>
                  <a:lnTo>
                    <a:pt x="4591" y="2434"/>
                  </a:lnTo>
                  <a:lnTo>
                    <a:pt x="4625" y="2347"/>
                  </a:lnTo>
                  <a:lnTo>
                    <a:pt x="4651" y="2260"/>
                  </a:lnTo>
                  <a:lnTo>
                    <a:pt x="4668" y="2172"/>
                  </a:lnTo>
                  <a:lnTo>
                    <a:pt x="4686" y="2085"/>
                  </a:lnTo>
                  <a:lnTo>
                    <a:pt x="4694" y="1998"/>
                  </a:lnTo>
                  <a:lnTo>
                    <a:pt x="4694" y="1911"/>
                  </a:lnTo>
                  <a:lnTo>
                    <a:pt x="4686" y="1824"/>
                  </a:lnTo>
                  <a:lnTo>
                    <a:pt x="4677" y="1737"/>
                  </a:lnTo>
                  <a:lnTo>
                    <a:pt x="4660" y="1649"/>
                  </a:lnTo>
                  <a:lnTo>
                    <a:pt x="4634" y="1562"/>
                  </a:lnTo>
                  <a:lnTo>
                    <a:pt x="4608" y="1475"/>
                  </a:lnTo>
                  <a:lnTo>
                    <a:pt x="4574" y="1395"/>
                  </a:lnTo>
                  <a:lnTo>
                    <a:pt x="4530" y="1308"/>
                  </a:lnTo>
                  <a:lnTo>
                    <a:pt x="4487" y="1228"/>
                  </a:lnTo>
                  <a:lnTo>
                    <a:pt x="4435" y="1141"/>
                  </a:lnTo>
                  <a:lnTo>
                    <a:pt x="4323" y="988"/>
                  </a:lnTo>
                  <a:lnTo>
                    <a:pt x="4185" y="836"/>
                  </a:lnTo>
                  <a:lnTo>
                    <a:pt x="4039" y="691"/>
                  </a:lnTo>
                  <a:lnTo>
                    <a:pt x="3866" y="560"/>
                  </a:lnTo>
                  <a:lnTo>
                    <a:pt x="3685" y="436"/>
                  </a:lnTo>
                  <a:lnTo>
                    <a:pt x="3495" y="327"/>
                  </a:lnTo>
                  <a:lnTo>
                    <a:pt x="3288" y="233"/>
                  </a:lnTo>
                  <a:lnTo>
                    <a:pt x="3176" y="189"/>
                  </a:lnTo>
                  <a:lnTo>
                    <a:pt x="3072" y="153"/>
                  </a:lnTo>
                  <a:lnTo>
                    <a:pt x="2960" y="117"/>
                  </a:lnTo>
                  <a:lnTo>
                    <a:pt x="2839" y="88"/>
                  </a:lnTo>
                  <a:lnTo>
                    <a:pt x="2727" y="59"/>
                  </a:lnTo>
                  <a:lnTo>
                    <a:pt x="2606" y="37"/>
                  </a:lnTo>
                  <a:lnTo>
                    <a:pt x="2485" y="22"/>
                  </a:lnTo>
                  <a:lnTo>
                    <a:pt x="2364" y="8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04;p66">
              <a:extLst>
                <a:ext uri="{FF2B5EF4-FFF2-40B4-BE49-F238E27FC236}">
                  <a16:creationId xmlns:a16="http://schemas.microsoft.com/office/drawing/2014/main" id="{D8833586-A3A3-4447-A3E2-700AA67965FC}"/>
                </a:ext>
              </a:extLst>
            </p:cNvPr>
            <p:cNvSpPr/>
            <p:nvPr/>
          </p:nvSpPr>
          <p:spPr>
            <a:xfrm>
              <a:off x="-2153950" y="-1744225"/>
              <a:ext cx="90425" cy="60325"/>
            </a:xfrm>
            <a:custGeom>
              <a:avLst/>
              <a:gdLst/>
              <a:ahLst/>
              <a:cxnLst/>
              <a:rect l="l" t="t" r="r" b="b"/>
              <a:pathLst>
                <a:path w="3617" h="2413" extrusionOk="0">
                  <a:moveTo>
                    <a:pt x="2952" y="1"/>
                  </a:moveTo>
                  <a:lnTo>
                    <a:pt x="2943" y="30"/>
                  </a:lnTo>
                  <a:lnTo>
                    <a:pt x="2935" y="52"/>
                  </a:lnTo>
                  <a:lnTo>
                    <a:pt x="2909" y="74"/>
                  </a:lnTo>
                  <a:lnTo>
                    <a:pt x="2892" y="103"/>
                  </a:lnTo>
                  <a:lnTo>
                    <a:pt x="2848" y="182"/>
                  </a:lnTo>
                  <a:lnTo>
                    <a:pt x="2788" y="262"/>
                  </a:lnTo>
                  <a:lnTo>
                    <a:pt x="2736" y="335"/>
                  </a:lnTo>
                  <a:lnTo>
                    <a:pt x="2667" y="400"/>
                  </a:lnTo>
                  <a:lnTo>
                    <a:pt x="2598" y="459"/>
                  </a:lnTo>
                  <a:lnTo>
                    <a:pt x="2521" y="509"/>
                  </a:lnTo>
                  <a:lnTo>
                    <a:pt x="2443" y="553"/>
                  </a:lnTo>
                  <a:lnTo>
                    <a:pt x="2365" y="597"/>
                  </a:lnTo>
                  <a:lnTo>
                    <a:pt x="2270" y="633"/>
                  </a:lnTo>
                  <a:lnTo>
                    <a:pt x="2184" y="662"/>
                  </a:lnTo>
                  <a:lnTo>
                    <a:pt x="2089" y="684"/>
                  </a:lnTo>
                  <a:lnTo>
                    <a:pt x="1994" y="705"/>
                  </a:lnTo>
                  <a:lnTo>
                    <a:pt x="1899" y="720"/>
                  </a:lnTo>
                  <a:lnTo>
                    <a:pt x="1804" y="727"/>
                  </a:lnTo>
                  <a:lnTo>
                    <a:pt x="1597" y="727"/>
                  </a:lnTo>
                  <a:lnTo>
                    <a:pt x="1502" y="720"/>
                  </a:lnTo>
                  <a:lnTo>
                    <a:pt x="1399" y="713"/>
                  </a:lnTo>
                  <a:lnTo>
                    <a:pt x="1295" y="691"/>
                  </a:lnTo>
                  <a:lnTo>
                    <a:pt x="1200" y="669"/>
                  </a:lnTo>
                  <a:lnTo>
                    <a:pt x="1105" y="647"/>
                  </a:lnTo>
                  <a:lnTo>
                    <a:pt x="1010" y="618"/>
                  </a:lnTo>
                  <a:lnTo>
                    <a:pt x="916" y="582"/>
                  </a:lnTo>
                  <a:lnTo>
                    <a:pt x="821" y="546"/>
                  </a:lnTo>
                  <a:lnTo>
                    <a:pt x="734" y="502"/>
                  </a:lnTo>
                  <a:lnTo>
                    <a:pt x="648" y="459"/>
                  </a:lnTo>
                  <a:lnTo>
                    <a:pt x="570" y="408"/>
                  </a:lnTo>
                  <a:lnTo>
                    <a:pt x="493" y="357"/>
                  </a:lnTo>
                  <a:lnTo>
                    <a:pt x="424" y="299"/>
                  </a:lnTo>
                  <a:lnTo>
                    <a:pt x="355" y="233"/>
                  </a:lnTo>
                  <a:lnTo>
                    <a:pt x="294" y="168"/>
                  </a:lnTo>
                  <a:lnTo>
                    <a:pt x="242" y="103"/>
                  </a:lnTo>
                  <a:lnTo>
                    <a:pt x="165" y="270"/>
                  </a:lnTo>
                  <a:lnTo>
                    <a:pt x="104" y="444"/>
                  </a:lnTo>
                  <a:lnTo>
                    <a:pt x="53" y="618"/>
                  </a:lnTo>
                  <a:lnTo>
                    <a:pt x="18" y="785"/>
                  </a:lnTo>
                  <a:lnTo>
                    <a:pt x="1" y="960"/>
                  </a:lnTo>
                  <a:lnTo>
                    <a:pt x="1" y="1120"/>
                  </a:lnTo>
                  <a:lnTo>
                    <a:pt x="18" y="1287"/>
                  </a:lnTo>
                  <a:lnTo>
                    <a:pt x="44" y="1439"/>
                  </a:lnTo>
                  <a:lnTo>
                    <a:pt x="70" y="1519"/>
                  </a:lnTo>
                  <a:lnTo>
                    <a:pt x="96" y="1592"/>
                  </a:lnTo>
                  <a:lnTo>
                    <a:pt x="130" y="1664"/>
                  </a:lnTo>
                  <a:lnTo>
                    <a:pt x="165" y="1737"/>
                  </a:lnTo>
                  <a:lnTo>
                    <a:pt x="208" y="1802"/>
                  </a:lnTo>
                  <a:lnTo>
                    <a:pt x="260" y="1868"/>
                  </a:lnTo>
                  <a:lnTo>
                    <a:pt x="311" y="1933"/>
                  </a:lnTo>
                  <a:lnTo>
                    <a:pt x="372" y="1991"/>
                  </a:lnTo>
                  <a:lnTo>
                    <a:pt x="441" y="2049"/>
                  </a:lnTo>
                  <a:lnTo>
                    <a:pt x="510" y="2107"/>
                  </a:lnTo>
                  <a:lnTo>
                    <a:pt x="588" y="2158"/>
                  </a:lnTo>
                  <a:lnTo>
                    <a:pt x="665" y="2202"/>
                  </a:lnTo>
                  <a:lnTo>
                    <a:pt x="760" y="2245"/>
                  </a:lnTo>
                  <a:lnTo>
                    <a:pt x="855" y="2289"/>
                  </a:lnTo>
                  <a:lnTo>
                    <a:pt x="959" y="2325"/>
                  </a:lnTo>
                  <a:lnTo>
                    <a:pt x="1062" y="2362"/>
                  </a:lnTo>
                  <a:lnTo>
                    <a:pt x="1148" y="2383"/>
                  </a:lnTo>
                  <a:lnTo>
                    <a:pt x="1243" y="2398"/>
                  </a:lnTo>
                  <a:lnTo>
                    <a:pt x="1338" y="2405"/>
                  </a:lnTo>
                  <a:lnTo>
                    <a:pt x="1425" y="2413"/>
                  </a:lnTo>
                  <a:lnTo>
                    <a:pt x="1520" y="2405"/>
                  </a:lnTo>
                  <a:lnTo>
                    <a:pt x="1614" y="2405"/>
                  </a:lnTo>
                  <a:lnTo>
                    <a:pt x="1709" y="2391"/>
                  </a:lnTo>
                  <a:lnTo>
                    <a:pt x="1796" y="2376"/>
                  </a:lnTo>
                  <a:lnTo>
                    <a:pt x="1986" y="2333"/>
                  </a:lnTo>
                  <a:lnTo>
                    <a:pt x="2167" y="2274"/>
                  </a:lnTo>
                  <a:lnTo>
                    <a:pt x="2348" y="2195"/>
                  </a:lnTo>
                  <a:lnTo>
                    <a:pt x="2521" y="2107"/>
                  </a:lnTo>
                  <a:lnTo>
                    <a:pt x="2684" y="2013"/>
                  </a:lnTo>
                  <a:lnTo>
                    <a:pt x="2840" y="1904"/>
                  </a:lnTo>
                  <a:lnTo>
                    <a:pt x="2986" y="1781"/>
                  </a:lnTo>
                  <a:lnTo>
                    <a:pt x="3125" y="1657"/>
                  </a:lnTo>
                  <a:lnTo>
                    <a:pt x="3245" y="1534"/>
                  </a:lnTo>
                  <a:lnTo>
                    <a:pt x="3349" y="1396"/>
                  </a:lnTo>
                  <a:lnTo>
                    <a:pt x="3435" y="1265"/>
                  </a:lnTo>
                  <a:lnTo>
                    <a:pt x="3496" y="1127"/>
                  </a:lnTo>
                  <a:lnTo>
                    <a:pt x="3556" y="989"/>
                  </a:lnTo>
                  <a:lnTo>
                    <a:pt x="3599" y="858"/>
                  </a:lnTo>
                  <a:lnTo>
                    <a:pt x="3616" y="735"/>
                  </a:lnTo>
                  <a:lnTo>
                    <a:pt x="3616" y="669"/>
                  </a:lnTo>
                  <a:lnTo>
                    <a:pt x="3608" y="611"/>
                  </a:lnTo>
                  <a:lnTo>
                    <a:pt x="3599" y="553"/>
                  </a:lnTo>
                  <a:lnTo>
                    <a:pt x="3582" y="495"/>
                  </a:lnTo>
                  <a:lnTo>
                    <a:pt x="3565" y="437"/>
                  </a:lnTo>
                  <a:lnTo>
                    <a:pt x="3539" y="379"/>
                  </a:lnTo>
                  <a:lnTo>
                    <a:pt x="3470" y="270"/>
                  </a:lnTo>
                  <a:lnTo>
                    <a:pt x="3375" y="153"/>
                  </a:lnTo>
                  <a:lnTo>
                    <a:pt x="3349" y="124"/>
                  </a:lnTo>
                  <a:lnTo>
                    <a:pt x="3306" y="103"/>
                  </a:lnTo>
                  <a:lnTo>
                    <a:pt x="3245" y="81"/>
                  </a:lnTo>
                  <a:lnTo>
                    <a:pt x="3185" y="59"/>
                  </a:lnTo>
                  <a:lnTo>
                    <a:pt x="3064" y="23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05;p66">
              <a:extLst>
                <a:ext uri="{FF2B5EF4-FFF2-40B4-BE49-F238E27FC236}">
                  <a16:creationId xmlns:a16="http://schemas.microsoft.com/office/drawing/2014/main" id="{706BBD99-A572-4226-A116-868A363803A1}"/>
                </a:ext>
              </a:extLst>
            </p:cNvPr>
            <p:cNvSpPr/>
            <p:nvPr/>
          </p:nvSpPr>
          <p:spPr>
            <a:xfrm>
              <a:off x="-3355950" y="-2480775"/>
              <a:ext cx="1040450" cy="137300"/>
            </a:xfrm>
            <a:custGeom>
              <a:avLst/>
              <a:gdLst/>
              <a:ahLst/>
              <a:cxnLst/>
              <a:rect l="l" t="t" r="r" b="b"/>
              <a:pathLst>
                <a:path w="41618" h="5492" extrusionOk="0">
                  <a:moveTo>
                    <a:pt x="39918" y="0"/>
                  </a:moveTo>
                  <a:lnTo>
                    <a:pt x="37484" y="153"/>
                  </a:lnTo>
                  <a:lnTo>
                    <a:pt x="35060" y="320"/>
                  </a:lnTo>
                  <a:lnTo>
                    <a:pt x="32635" y="502"/>
                  </a:lnTo>
                  <a:lnTo>
                    <a:pt x="30210" y="698"/>
                  </a:lnTo>
                  <a:lnTo>
                    <a:pt x="27785" y="901"/>
                  </a:lnTo>
                  <a:lnTo>
                    <a:pt x="25361" y="1112"/>
                  </a:lnTo>
                  <a:lnTo>
                    <a:pt x="22936" y="1337"/>
                  </a:lnTo>
                  <a:lnTo>
                    <a:pt x="20520" y="1562"/>
                  </a:lnTo>
                  <a:lnTo>
                    <a:pt x="18095" y="1795"/>
                  </a:lnTo>
                  <a:lnTo>
                    <a:pt x="15670" y="2034"/>
                  </a:lnTo>
                  <a:lnTo>
                    <a:pt x="10829" y="2521"/>
                  </a:lnTo>
                  <a:lnTo>
                    <a:pt x="5980" y="3008"/>
                  </a:lnTo>
                  <a:lnTo>
                    <a:pt x="1139" y="3487"/>
                  </a:lnTo>
                  <a:lnTo>
                    <a:pt x="1010" y="3509"/>
                  </a:lnTo>
                  <a:lnTo>
                    <a:pt x="880" y="3531"/>
                  </a:lnTo>
                  <a:lnTo>
                    <a:pt x="759" y="3567"/>
                  </a:lnTo>
                  <a:lnTo>
                    <a:pt x="647" y="3618"/>
                  </a:lnTo>
                  <a:lnTo>
                    <a:pt x="544" y="3669"/>
                  </a:lnTo>
                  <a:lnTo>
                    <a:pt x="457" y="3727"/>
                  </a:lnTo>
                  <a:lnTo>
                    <a:pt x="371" y="3792"/>
                  </a:lnTo>
                  <a:lnTo>
                    <a:pt x="293" y="3865"/>
                  </a:lnTo>
                  <a:lnTo>
                    <a:pt x="224" y="3945"/>
                  </a:lnTo>
                  <a:lnTo>
                    <a:pt x="164" y="4025"/>
                  </a:lnTo>
                  <a:lnTo>
                    <a:pt x="121" y="4112"/>
                  </a:lnTo>
                  <a:lnTo>
                    <a:pt x="78" y="4199"/>
                  </a:lnTo>
                  <a:lnTo>
                    <a:pt x="43" y="4286"/>
                  </a:lnTo>
                  <a:lnTo>
                    <a:pt x="17" y="4381"/>
                  </a:lnTo>
                  <a:lnTo>
                    <a:pt x="9" y="4475"/>
                  </a:lnTo>
                  <a:lnTo>
                    <a:pt x="0" y="4569"/>
                  </a:lnTo>
                  <a:lnTo>
                    <a:pt x="0" y="4657"/>
                  </a:lnTo>
                  <a:lnTo>
                    <a:pt x="17" y="4751"/>
                  </a:lnTo>
                  <a:lnTo>
                    <a:pt x="35" y="4838"/>
                  </a:lnTo>
                  <a:lnTo>
                    <a:pt x="69" y="4925"/>
                  </a:lnTo>
                  <a:lnTo>
                    <a:pt x="104" y="5005"/>
                  </a:lnTo>
                  <a:lnTo>
                    <a:pt x="155" y="5085"/>
                  </a:lnTo>
                  <a:lnTo>
                    <a:pt x="207" y="5158"/>
                  </a:lnTo>
                  <a:lnTo>
                    <a:pt x="276" y="5230"/>
                  </a:lnTo>
                  <a:lnTo>
                    <a:pt x="354" y="5289"/>
                  </a:lnTo>
                  <a:lnTo>
                    <a:pt x="440" y="5347"/>
                  </a:lnTo>
                  <a:lnTo>
                    <a:pt x="535" y="5390"/>
                  </a:lnTo>
                  <a:lnTo>
                    <a:pt x="630" y="5434"/>
                  </a:lnTo>
                  <a:lnTo>
                    <a:pt x="751" y="5463"/>
                  </a:lnTo>
                  <a:lnTo>
                    <a:pt x="872" y="5477"/>
                  </a:lnTo>
                  <a:lnTo>
                    <a:pt x="1001" y="5492"/>
                  </a:lnTo>
                  <a:lnTo>
                    <a:pt x="1139" y="5492"/>
                  </a:lnTo>
                  <a:lnTo>
                    <a:pt x="5989" y="5216"/>
                  </a:lnTo>
                  <a:lnTo>
                    <a:pt x="10838" y="4954"/>
                  </a:lnTo>
                  <a:lnTo>
                    <a:pt x="15696" y="4686"/>
                  </a:lnTo>
                  <a:lnTo>
                    <a:pt x="18121" y="4548"/>
                  </a:lnTo>
                  <a:lnTo>
                    <a:pt x="20554" y="4402"/>
                  </a:lnTo>
                  <a:lnTo>
                    <a:pt x="22979" y="4257"/>
                  </a:lnTo>
                  <a:lnTo>
                    <a:pt x="25404" y="4104"/>
                  </a:lnTo>
                  <a:lnTo>
                    <a:pt x="27829" y="3945"/>
                  </a:lnTo>
                  <a:lnTo>
                    <a:pt x="30253" y="3770"/>
                  </a:lnTo>
                  <a:lnTo>
                    <a:pt x="32669" y="3589"/>
                  </a:lnTo>
                  <a:lnTo>
                    <a:pt x="35086" y="3400"/>
                  </a:lnTo>
                  <a:lnTo>
                    <a:pt x="37502" y="3196"/>
                  </a:lnTo>
                  <a:lnTo>
                    <a:pt x="39918" y="2979"/>
                  </a:lnTo>
                  <a:lnTo>
                    <a:pt x="40116" y="2950"/>
                  </a:lnTo>
                  <a:lnTo>
                    <a:pt x="40306" y="2906"/>
                  </a:lnTo>
                  <a:lnTo>
                    <a:pt x="40487" y="2848"/>
                  </a:lnTo>
                  <a:lnTo>
                    <a:pt x="40651" y="2775"/>
                  </a:lnTo>
                  <a:lnTo>
                    <a:pt x="40798" y="2695"/>
                  </a:lnTo>
                  <a:lnTo>
                    <a:pt x="40936" y="2608"/>
                  </a:lnTo>
                  <a:lnTo>
                    <a:pt x="41065" y="2506"/>
                  </a:lnTo>
                  <a:lnTo>
                    <a:pt x="41178" y="2397"/>
                  </a:lnTo>
                  <a:lnTo>
                    <a:pt x="41281" y="2281"/>
                  </a:lnTo>
                  <a:lnTo>
                    <a:pt x="41367" y="2158"/>
                  </a:lnTo>
                  <a:lnTo>
                    <a:pt x="41437" y="2034"/>
                  </a:lnTo>
                  <a:lnTo>
                    <a:pt x="41506" y="1904"/>
                  </a:lnTo>
                  <a:lnTo>
                    <a:pt x="41549" y="1766"/>
                  </a:lnTo>
                  <a:lnTo>
                    <a:pt x="41583" y="1627"/>
                  </a:lnTo>
                  <a:lnTo>
                    <a:pt x="41609" y="1489"/>
                  </a:lnTo>
                  <a:lnTo>
                    <a:pt x="41618" y="1351"/>
                  </a:lnTo>
                  <a:lnTo>
                    <a:pt x="41609" y="1221"/>
                  </a:lnTo>
                  <a:lnTo>
                    <a:pt x="41592" y="1083"/>
                  </a:lnTo>
                  <a:lnTo>
                    <a:pt x="41566" y="952"/>
                  </a:lnTo>
                  <a:lnTo>
                    <a:pt x="41514" y="828"/>
                  </a:lnTo>
                  <a:lnTo>
                    <a:pt x="41462" y="705"/>
                  </a:lnTo>
                  <a:lnTo>
                    <a:pt x="41385" y="589"/>
                  </a:lnTo>
                  <a:lnTo>
                    <a:pt x="41298" y="480"/>
                  </a:lnTo>
                  <a:lnTo>
                    <a:pt x="41204" y="378"/>
                  </a:lnTo>
                  <a:lnTo>
                    <a:pt x="41091" y="291"/>
                  </a:lnTo>
                  <a:lnTo>
                    <a:pt x="40962" y="211"/>
                  </a:lnTo>
                  <a:lnTo>
                    <a:pt x="40824" y="138"/>
                  </a:lnTo>
                  <a:lnTo>
                    <a:pt x="40669" y="80"/>
                  </a:lnTo>
                  <a:lnTo>
                    <a:pt x="40505" y="44"/>
                  </a:lnTo>
                  <a:lnTo>
                    <a:pt x="40323" y="15"/>
                  </a:lnTo>
                  <a:lnTo>
                    <a:pt x="40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06;p66">
              <a:extLst>
                <a:ext uri="{FF2B5EF4-FFF2-40B4-BE49-F238E27FC236}">
                  <a16:creationId xmlns:a16="http://schemas.microsoft.com/office/drawing/2014/main" id="{E8821A81-8A46-4CB5-9DB9-1EA51BA26EA4}"/>
                </a:ext>
              </a:extLst>
            </p:cNvPr>
            <p:cNvSpPr/>
            <p:nvPr/>
          </p:nvSpPr>
          <p:spPr>
            <a:xfrm>
              <a:off x="-3274850" y="-2105775"/>
              <a:ext cx="956325" cy="80825"/>
            </a:xfrm>
            <a:custGeom>
              <a:avLst/>
              <a:gdLst/>
              <a:ahLst/>
              <a:cxnLst/>
              <a:rect l="l" t="t" r="r" b="b"/>
              <a:pathLst>
                <a:path w="38253" h="3233" extrusionOk="0">
                  <a:moveTo>
                    <a:pt x="36700" y="0"/>
                  </a:moveTo>
                  <a:lnTo>
                    <a:pt x="34456" y="95"/>
                  </a:lnTo>
                  <a:lnTo>
                    <a:pt x="32221" y="197"/>
                  </a:lnTo>
                  <a:lnTo>
                    <a:pt x="27743" y="414"/>
                  </a:lnTo>
                  <a:lnTo>
                    <a:pt x="23282" y="632"/>
                  </a:lnTo>
                  <a:lnTo>
                    <a:pt x="21047" y="734"/>
                  </a:lnTo>
                  <a:lnTo>
                    <a:pt x="18820" y="828"/>
                  </a:lnTo>
                  <a:lnTo>
                    <a:pt x="16586" y="916"/>
                  </a:lnTo>
                  <a:lnTo>
                    <a:pt x="14351" y="988"/>
                  </a:lnTo>
                  <a:lnTo>
                    <a:pt x="12116" y="1054"/>
                  </a:lnTo>
                  <a:lnTo>
                    <a:pt x="9881" y="1097"/>
                  </a:lnTo>
                  <a:lnTo>
                    <a:pt x="8768" y="1112"/>
                  </a:lnTo>
                  <a:lnTo>
                    <a:pt x="7646" y="1126"/>
                  </a:lnTo>
                  <a:lnTo>
                    <a:pt x="6524" y="1134"/>
                  </a:lnTo>
                  <a:lnTo>
                    <a:pt x="5402" y="1134"/>
                  </a:lnTo>
                  <a:lnTo>
                    <a:pt x="4281" y="1126"/>
                  </a:lnTo>
                  <a:lnTo>
                    <a:pt x="3159" y="1119"/>
                  </a:lnTo>
                  <a:lnTo>
                    <a:pt x="2037" y="1105"/>
                  </a:lnTo>
                  <a:lnTo>
                    <a:pt x="915" y="1075"/>
                  </a:lnTo>
                  <a:lnTo>
                    <a:pt x="803" y="1083"/>
                  </a:lnTo>
                  <a:lnTo>
                    <a:pt x="700" y="1090"/>
                  </a:lnTo>
                  <a:lnTo>
                    <a:pt x="605" y="1112"/>
                  </a:lnTo>
                  <a:lnTo>
                    <a:pt x="510" y="1134"/>
                  </a:lnTo>
                  <a:lnTo>
                    <a:pt x="432" y="1170"/>
                  </a:lnTo>
                  <a:lnTo>
                    <a:pt x="354" y="1213"/>
                  </a:lnTo>
                  <a:lnTo>
                    <a:pt x="285" y="1257"/>
                  </a:lnTo>
                  <a:lnTo>
                    <a:pt x="225" y="1308"/>
                  </a:lnTo>
                  <a:lnTo>
                    <a:pt x="173" y="1366"/>
                  </a:lnTo>
                  <a:lnTo>
                    <a:pt x="130" y="1424"/>
                  </a:lnTo>
                  <a:lnTo>
                    <a:pt x="87" y="1490"/>
                  </a:lnTo>
                  <a:lnTo>
                    <a:pt x="52" y="1555"/>
                  </a:lnTo>
                  <a:lnTo>
                    <a:pt x="35" y="1628"/>
                  </a:lnTo>
                  <a:lnTo>
                    <a:pt x="9" y="1700"/>
                  </a:lnTo>
                  <a:lnTo>
                    <a:pt x="1" y="1773"/>
                  </a:lnTo>
                  <a:lnTo>
                    <a:pt x="1" y="1845"/>
                  </a:lnTo>
                  <a:lnTo>
                    <a:pt x="1" y="1918"/>
                  </a:lnTo>
                  <a:lnTo>
                    <a:pt x="9" y="1991"/>
                  </a:lnTo>
                  <a:lnTo>
                    <a:pt x="35" y="2063"/>
                  </a:lnTo>
                  <a:lnTo>
                    <a:pt x="52" y="2136"/>
                  </a:lnTo>
                  <a:lnTo>
                    <a:pt x="87" y="2201"/>
                  </a:lnTo>
                  <a:lnTo>
                    <a:pt x="130" y="2274"/>
                  </a:lnTo>
                  <a:lnTo>
                    <a:pt x="173" y="2332"/>
                  </a:lnTo>
                  <a:lnTo>
                    <a:pt x="225" y="2397"/>
                  </a:lnTo>
                  <a:lnTo>
                    <a:pt x="285" y="2448"/>
                  </a:lnTo>
                  <a:lnTo>
                    <a:pt x="354" y="2499"/>
                  </a:lnTo>
                  <a:lnTo>
                    <a:pt x="432" y="2543"/>
                  </a:lnTo>
                  <a:lnTo>
                    <a:pt x="510" y="2586"/>
                  </a:lnTo>
                  <a:lnTo>
                    <a:pt x="605" y="2615"/>
                  </a:lnTo>
                  <a:lnTo>
                    <a:pt x="700" y="2644"/>
                  </a:lnTo>
                  <a:lnTo>
                    <a:pt x="803" y="2659"/>
                  </a:lnTo>
                  <a:lnTo>
                    <a:pt x="915" y="2666"/>
                  </a:lnTo>
                  <a:lnTo>
                    <a:pt x="5368" y="2841"/>
                  </a:lnTo>
                  <a:lnTo>
                    <a:pt x="7603" y="2920"/>
                  </a:lnTo>
                  <a:lnTo>
                    <a:pt x="9838" y="3000"/>
                  </a:lnTo>
                  <a:lnTo>
                    <a:pt x="12073" y="3073"/>
                  </a:lnTo>
                  <a:lnTo>
                    <a:pt x="14316" y="3131"/>
                  </a:lnTo>
                  <a:lnTo>
                    <a:pt x="16560" y="3182"/>
                  </a:lnTo>
                  <a:lnTo>
                    <a:pt x="18803" y="3211"/>
                  </a:lnTo>
                  <a:lnTo>
                    <a:pt x="19925" y="3226"/>
                  </a:lnTo>
                  <a:lnTo>
                    <a:pt x="21047" y="3233"/>
                  </a:lnTo>
                  <a:lnTo>
                    <a:pt x="23290" y="3233"/>
                  </a:lnTo>
                  <a:lnTo>
                    <a:pt x="24412" y="3226"/>
                  </a:lnTo>
                  <a:lnTo>
                    <a:pt x="25534" y="3211"/>
                  </a:lnTo>
                  <a:lnTo>
                    <a:pt x="26656" y="3189"/>
                  </a:lnTo>
                  <a:lnTo>
                    <a:pt x="27777" y="3167"/>
                  </a:lnTo>
                  <a:lnTo>
                    <a:pt x="28899" y="3131"/>
                  </a:lnTo>
                  <a:lnTo>
                    <a:pt x="30012" y="3095"/>
                  </a:lnTo>
                  <a:lnTo>
                    <a:pt x="31134" y="3051"/>
                  </a:lnTo>
                  <a:lnTo>
                    <a:pt x="32247" y="3000"/>
                  </a:lnTo>
                  <a:lnTo>
                    <a:pt x="33360" y="2942"/>
                  </a:lnTo>
                  <a:lnTo>
                    <a:pt x="34473" y="2877"/>
                  </a:lnTo>
                  <a:lnTo>
                    <a:pt x="35587" y="2804"/>
                  </a:lnTo>
                  <a:lnTo>
                    <a:pt x="36700" y="2717"/>
                  </a:lnTo>
                  <a:lnTo>
                    <a:pt x="36890" y="2695"/>
                  </a:lnTo>
                  <a:lnTo>
                    <a:pt x="37062" y="2659"/>
                  </a:lnTo>
                  <a:lnTo>
                    <a:pt x="37226" y="2615"/>
                  </a:lnTo>
                  <a:lnTo>
                    <a:pt x="37373" y="2557"/>
                  </a:lnTo>
                  <a:lnTo>
                    <a:pt x="37511" y="2485"/>
                  </a:lnTo>
                  <a:lnTo>
                    <a:pt x="37640" y="2405"/>
                  </a:lnTo>
                  <a:lnTo>
                    <a:pt x="37752" y="2318"/>
                  </a:lnTo>
                  <a:lnTo>
                    <a:pt x="37856" y="2216"/>
                  </a:lnTo>
                  <a:lnTo>
                    <a:pt x="37951" y="2114"/>
                  </a:lnTo>
                  <a:lnTo>
                    <a:pt x="38029" y="2005"/>
                  </a:lnTo>
                  <a:lnTo>
                    <a:pt x="38098" y="1889"/>
                  </a:lnTo>
                  <a:lnTo>
                    <a:pt x="38149" y="1773"/>
                  </a:lnTo>
                  <a:lnTo>
                    <a:pt x="38193" y="1649"/>
                  </a:lnTo>
                  <a:lnTo>
                    <a:pt x="38227" y="1526"/>
                  </a:lnTo>
                  <a:lnTo>
                    <a:pt x="38244" y="1402"/>
                  </a:lnTo>
                  <a:lnTo>
                    <a:pt x="38253" y="1272"/>
                  </a:lnTo>
                  <a:lnTo>
                    <a:pt x="38253" y="1148"/>
                  </a:lnTo>
                  <a:lnTo>
                    <a:pt x="38236" y="1025"/>
                  </a:lnTo>
                  <a:lnTo>
                    <a:pt x="38201" y="901"/>
                  </a:lnTo>
                  <a:lnTo>
                    <a:pt x="38167" y="785"/>
                  </a:lnTo>
                  <a:lnTo>
                    <a:pt x="38106" y="676"/>
                  </a:lnTo>
                  <a:lnTo>
                    <a:pt x="38046" y="567"/>
                  </a:lnTo>
                  <a:lnTo>
                    <a:pt x="37968" y="465"/>
                  </a:lnTo>
                  <a:lnTo>
                    <a:pt x="37873" y="371"/>
                  </a:lnTo>
                  <a:lnTo>
                    <a:pt x="37770" y="284"/>
                  </a:lnTo>
                  <a:lnTo>
                    <a:pt x="37658" y="211"/>
                  </a:lnTo>
                  <a:lnTo>
                    <a:pt x="37528" y="146"/>
                  </a:lnTo>
                  <a:lnTo>
                    <a:pt x="37390" y="88"/>
                  </a:lnTo>
                  <a:lnTo>
                    <a:pt x="37235" y="44"/>
                  </a:lnTo>
                  <a:lnTo>
                    <a:pt x="37071" y="15"/>
                  </a:lnTo>
                  <a:lnTo>
                    <a:pt x="3689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07;p66">
              <a:extLst>
                <a:ext uri="{FF2B5EF4-FFF2-40B4-BE49-F238E27FC236}">
                  <a16:creationId xmlns:a16="http://schemas.microsoft.com/office/drawing/2014/main" id="{511BCD35-29B8-48EC-BAF8-9D8CE66A5125}"/>
                </a:ext>
              </a:extLst>
            </p:cNvPr>
            <p:cNvSpPr/>
            <p:nvPr/>
          </p:nvSpPr>
          <p:spPr>
            <a:xfrm>
              <a:off x="-3216375" y="-1799050"/>
              <a:ext cx="843925" cy="74100"/>
            </a:xfrm>
            <a:custGeom>
              <a:avLst/>
              <a:gdLst/>
              <a:ahLst/>
              <a:cxnLst/>
              <a:rect l="l" t="t" r="r" b="b"/>
              <a:pathLst>
                <a:path w="33757" h="2964" extrusionOk="0">
                  <a:moveTo>
                    <a:pt x="26198" y="0"/>
                  </a:moveTo>
                  <a:lnTo>
                    <a:pt x="24222" y="7"/>
                  </a:lnTo>
                  <a:lnTo>
                    <a:pt x="22254" y="29"/>
                  </a:lnTo>
                  <a:lnTo>
                    <a:pt x="20278" y="66"/>
                  </a:lnTo>
                  <a:lnTo>
                    <a:pt x="18311" y="116"/>
                  </a:lnTo>
                  <a:lnTo>
                    <a:pt x="16343" y="189"/>
                  </a:lnTo>
                  <a:lnTo>
                    <a:pt x="15360" y="225"/>
                  </a:lnTo>
                  <a:lnTo>
                    <a:pt x="14376" y="276"/>
                  </a:lnTo>
                  <a:lnTo>
                    <a:pt x="13392" y="327"/>
                  </a:lnTo>
                  <a:lnTo>
                    <a:pt x="12409" y="378"/>
                  </a:lnTo>
                  <a:lnTo>
                    <a:pt x="11425" y="443"/>
                  </a:lnTo>
                  <a:lnTo>
                    <a:pt x="10441" y="501"/>
                  </a:lnTo>
                  <a:lnTo>
                    <a:pt x="9457" y="574"/>
                  </a:lnTo>
                  <a:lnTo>
                    <a:pt x="8474" y="647"/>
                  </a:lnTo>
                  <a:lnTo>
                    <a:pt x="7499" y="727"/>
                  </a:lnTo>
                  <a:lnTo>
                    <a:pt x="6515" y="806"/>
                  </a:lnTo>
                  <a:lnTo>
                    <a:pt x="5540" y="894"/>
                  </a:lnTo>
                  <a:lnTo>
                    <a:pt x="4556" y="981"/>
                  </a:lnTo>
                  <a:lnTo>
                    <a:pt x="3581" y="1083"/>
                  </a:lnTo>
                  <a:lnTo>
                    <a:pt x="2597" y="1184"/>
                  </a:lnTo>
                  <a:lnTo>
                    <a:pt x="1622" y="1286"/>
                  </a:lnTo>
                  <a:lnTo>
                    <a:pt x="647" y="1395"/>
                  </a:lnTo>
                  <a:lnTo>
                    <a:pt x="552" y="1409"/>
                  </a:lnTo>
                  <a:lnTo>
                    <a:pt x="475" y="1431"/>
                  </a:lnTo>
                  <a:lnTo>
                    <a:pt x="397" y="1460"/>
                  </a:lnTo>
                  <a:lnTo>
                    <a:pt x="328" y="1489"/>
                  </a:lnTo>
                  <a:lnTo>
                    <a:pt x="268" y="1533"/>
                  </a:lnTo>
                  <a:lnTo>
                    <a:pt x="207" y="1576"/>
                  </a:lnTo>
                  <a:lnTo>
                    <a:pt x="155" y="1620"/>
                  </a:lnTo>
                  <a:lnTo>
                    <a:pt x="121" y="1671"/>
                  </a:lnTo>
                  <a:lnTo>
                    <a:pt x="86" y="1729"/>
                  </a:lnTo>
                  <a:lnTo>
                    <a:pt x="52" y="1787"/>
                  </a:lnTo>
                  <a:lnTo>
                    <a:pt x="35" y="1852"/>
                  </a:lnTo>
                  <a:lnTo>
                    <a:pt x="17" y="1911"/>
                  </a:lnTo>
                  <a:lnTo>
                    <a:pt x="9" y="1976"/>
                  </a:lnTo>
                  <a:lnTo>
                    <a:pt x="0" y="2041"/>
                  </a:lnTo>
                  <a:lnTo>
                    <a:pt x="9" y="2107"/>
                  </a:lnTo>
                  <a:lnTo>
                    <a:pt x="9" y="2179"/>
                  </a:lnTo>
                  <a:lnTo>
                    <a:pt x="26" y="2245"/>
                  </a:lnTo>
                  <a:lnTo>
                    <a:pt x="43" y="2310"/>
                  </a:lnTo>
                  <a:lnTo>
                    <a:pt x="69" y="2375"/>
                  </a:lnTo>
                  <a:lnTo>
                    <a:pt x="104" y="2434"/>
                  </a:lnTo>
                  <a:lnTo>
                    <a:pt x="138" y="2499"/>
                  </a:lnTo>
                  <a:lnTo>
                    <a:pt x="181" y="2550"/>
                  </a:lnTo>
                  <a:lnTo>
                    <a:pt x="233" y="2608"/>
                  </a:lnTo>
                  <a:lnTo>
                    <a:pt x="285" y="2659"/>
                  </a:lnTo>
                  <a:lnTo>
                    <a:pt x="345" y="2702"/>
                  </a:lnTo>
                  <a:lnTo>
                    <a:pt x="406" y="2746"/>
                  </a:lnTo>
                  <a:lnTo>
                    <a:pt x="475" y="2782"/>
                  </a:lnTo>
                  <a:lnTo>
                    <a:pt x="552" y="2811"/>
                  </a:lnTo>
                  <a:lnTo>
                    <a:pt x="630" y="2833"/>
                  </a:lnTo>
                  <a:lnTo>
                    <a:pt x="708" y="2848"/>
                  </a:lnTo>
                  <a:lnTo>
                    <a:pt x="794" y="2855"/>
                  </a:lnTo>
                  <a:lnTo>
                    <a:pt x="889" y="2862"/>
                  </a:lnTo>
                  <a:lnTo>
                    <a:pt x="4789" y="2790"/>
                  </a:lnTo>
                  <a:lnTo>
                    <a:pt x="6739" y="2760"/>
                  </a:lnTo>
                  <a:lnTo>
                    <a:pt x="8689" y="2739"/>
                  </a:lnTo>
                  <a:lnTo>
                    <a:pt x="10640" y="2717"/>
                  </a:lnTo>
                  <a:lnTo>
                    <a:pt x="12590" y="2710"/>
                  </a:lnTo>
                  <a:lnTo>
                    <a:pt x="14540" y="2702"/>
                  </a:lnTo>
                  <a:lnTo>
                    <a:pt x="18432" y="2702"/>
                  </a:lnTo>
                  <a:lnTo>
                    <a:pt x="20382" y="2717"/>
                  </a:lnTo>
                  <a:lnTo>
                    <a:pt x="22332" y="2739"/>
                  </a:lnTo>
                  <a:lnTo>
                    <a:pt x="24291" y="2768"/>
                  </a:lnTo>
                  <a:lnTo>
                    <a:pt x="26241" y="2804"/>
                  </a:lnTo>
                  <a:lnTo>
                    <a:pt x="28191" y="2848"/>
                  </a:lnTo>
                  <a:lnTo>
                    <a:pt x="30150" y="2898"/>
                  </a:lnTo>
                  <a:lnTo>
                    <a:pt x="32109" y="2964"/>
                  </a:lnTo>
                  <a:lnTo>
                    <a:pt x="32307" y="2964"/>
                  </a:lnTo>
                  <a:lnTo>
                    <a:pt x="32497" y="2942"/>
                  </a:lnTo>
                  <a:lnTo>
                    <a:pt x="32669" y="2913"/>
                  </a:lnTo>
                  <a:lnTo>
                    <a:pt x="32825" y="2862"/>
                  </a:lnTo>
                  <a:lnTo>
                    <a:pt x="32971" y="2804"/>
                  </a:lnTo>
                  <a:lnTo>
                    <a:pt x="33109" y="2731"/>
                  </a:lnTo>
                  <a:lnTo>
                    <a:pt x="33230" y="2644"/>
                  </a:lnTo>
                  <a:lnTo>
                    <a:pt x="33342" y="2550"/>
                  </a:lnTo>
                  <a:lnTo>
                    <a:pt x="33437" y="2448"/>
                  </a:lnTo>
                  <a:lnTo>
                    <a:pt x="33524" y="2339"/>
                  </a:lnTo>
                  <a:lnTo>
                    <a:pt x="33593" y="2223"/>
                  </a:lnTo>
                  <a:lnTo>
                    <a:pt x="33653" y="2099"/>
                  </a:lnTo>
                  <a:lnTo>
                    <a:pt x="33696" y="1976"/>
                  </a:lnTo>
                  <a:lnTo>
                    <a:pt x="33731" y="1845"/>
                  </a:lnTo>
                  <a:lnTo>
                    <a:pt x="33748" y="1707"/>
                  </a:lnTo>
                  <a:lnTo>
                    <a:pt x="33757" y="1576"/>
                  </a:lnTo>
                  <a:lnTo>
                    <a:pt x="33748" y="1438"/>
                  </a:lnTo>
                  <a:lnTo>
                    <a:pt x="33731" y="1308"/>
                  </a:lnTo>
                  <a:lnTo>
                    <a:pt x="33696" y="1170"/>
                  </a:lnTo>
                  <a:lnTo>
                    <a:pt x="33653" y="1039"/>
                  </a:lnTo>
                  <a:lnTo>
                    <a:pt x="33593" y="915"/>
                  </a:lnTo>
                  <a:lnTo>
                    <a:pt x="33524" y="792"/>
                  </a:lnTo>
                  <a:lnTo>
                    <a:pt x="33437" y="683"/>
                  </a:lnTo>
                  <a:lnTo>
                    <a:pt x="33342" y="574"/>
                  </a:lnTo>
                  <a:lnTo>
                    <a:pt x="33230" y="472"/>
                  </a:lnTo>
                  <a:lnTo>
                    <a:pt x="33109" y="378"/>
                  </a:lnTo>
                  <a:lnTo>
                    <a:pt x="32971" y="298"/>
                  </a:lnTo>
                  <a:lnTo>
                    <a:pt x="32825" y="233"/>
                  </a:lnTo>
                  <a:lnTo>
                    <a:pt x="32669" y="175"/>
                  </a:lnTo>
                  <a:lnTo>
                    <a:pt x="32497" y="131"/>
                  </a:lnTo>
                  <a:lnTo>
                    <a:pt x="32307" y="102"/>
                  </a:lnTo>
                  <a:lnTo>
                    <a:pt x="32109" y="87"/>
                  </a:lnTo>
                  <a:lnTo>
                    <a:pt x="30141" y="44"/>
                  </a:lnTo>
                  <a:lnTo>
                    <a:pt x="28165" y="15"/>
                  </a:lnTo>
                  <a:lnTo>
                    <a:pt x="2619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08;p66">
              <a:extLst>
                <a:ext uri="{FF2B5EF4-FFF2-40B4-BE49-F238E27FC236}">
                  <a16:creationId xmlns:a16="http://schemas.microsoft.com/office/drawing/2014/main" id="{60E681D6-F420-4339-A19D-A975B4693227}"/>
                </a:ext>
              </a:extLst>
            </p:cNvPr>
            <p:cNvSpPr/>
            <p:nvPr/>
          </p:nvSpPr>
          <p:spPr>
            <a:xfrm>
              <a:off x="-4249050" y="-3668075"/>
              <a:ext cx="1659800" cy="334175"/>
            </a:xfrm>
            <a:custGeom>
              <a:avLst/>
              <a:gdLst/>
              <a:ahLst/>
              <a:cxnLst/>
              <a:rect l="l" t="t" r="r" b="b"/>
              <a:pathLst>
                <a:path w="66392" h="13367" extrusionOk="0">
                  <a:moveTo>
                    <a:pt x="53983" y="3829"/>
                  </a:moveTo>
                  <a:lnTo>
                    <a:pt x="56063" y="3843"/>
                  </a:lnTo>
                  <a:lnTo>
                    <a:pt x="58142" y="3858"/>
                  </a:lnTo>
                  <a:lnTo>
                    <a:pt x="60230" y="3865"/>
                  </a:lnTo>
                  <a:lnTo>
                    <a:pt x="62327" y="3880"/>
                  </a:lnTo>
                  <a:lnTo>
                    <a:pt x="62319" y="4040"/>
                  </a:lnTo>
                  <a:lnTo>
                    <a:pt x="62301" y="4192"/>
                  </a:lnTo>
                  <a:lnTo>
                    <a:pt x="62275" y="4352"/>
                  </a:lnTo>
                  <a:lnTo>
                    <a:pt x="62250" y="4497"/>
                  </a:lnTo>
                  <a:lnTo>
                    <a:pt x="62224" y="4650"/>
                  </a:lnTo>
                  <a:lnTo>
                    <a:pt x="62181" y="4795"/>
                  </a:lnTo>
                  <a:lnTo>
                    <a:pt x="62137" y="4933"/>
                  </a:lnTo>
                  <a:lnTo>
                    <a:pt x="62094" y="5078"/>
                  </a:lnTo>
                  <a:lnTo>
                    <a:pt x="62043" y="5216"/>
                  </a:lnTo>
                  <a:lnTo>
                    <a:pt x="61982" y="5347"/>
                  </a:lnTo>
                  <a:lnTo>
                    <a:pt x="61922" y="5485"/>
                  </a:lnTo>
                  <a:lnTo>
                    <a:pt x="61853" y="5616"/>
                  </a:lnTo>
                  <a:lnTo>
                    <a:pt x="61784" y="5739"/>
                  </a:lnTo>
                  <a:lnTo>
                    <a:pt x="61706" y="5870"/>
                  </a:lnTo>
                  <a:lnTo>
                    <a:pt x="61628" y="5994"/>
                  </a:lnTo>
                  <a:lnTo>
                    <a:pt x="61542" y="6110"/>
                  </a:lnTo>
                  <a:lnTo>
                    <a:pt x="61456" y="6233"/>
                  </a:lnTo>
                  <a:lnTo>
                    <a:pt x="61361" y="6349"/>
                  </a:lnTo>
                  <a:lnTo>
                    <a:pt x="61162" y="6575"/>
                  </a:lnTo>
                  <a:lnTo>
                    <a:pt x="60947" y="6793"/>
                  </a:lnTo>
                  <a:lnTo>
                    <a:pt x="60714" y="6996"/>
                  </a:lnTo>
                  <a:lnTo>
                    <a:pt x="60463" y="7199"/>
                  </a:lnTo>
                  <a:lnTo>
                    <a:pt x="60196" y="7388"/>
                  </a:lnTo>
                  <a:lnTo>
                    <a:pt x="59920" y="7577"/>
                  </a:lnTo>
                  <a:lnTo>
                    <a:pt x="59618" y="7751"/>
                  </a:lnTo>
                  <a:lnTo>
                    <a:pt x="59316" y="7918"/>
                  </a:lnTo>
                  <a:lnTo>
                    <a:pt x="58988" y="8078"/>
                  </a:lnTo>
                  <a:lnTo>
                    <a:pt x="58651" y="8231"/>
                  </a:lnTo>
                  <a:lnTo>
                    <a:pt x="58306" y="8376"/>
                  </a:lnTo>
                  <a:lnTo>
                    <a:pt x="57944" y="8514"/>
                  </a:lnTo>
                  <a:lnTo>
                    <a:pt x="57573" y="8638"/>
                  </a:lnTo>
                  <a:lnTo>
                    <a:pt x="57184" y="8768"/>
                  </a:lnTo>
                  <a:lnTo>
                    <a:pt x="56787" y="8885"/>
                  </a:lnTo>
                  <a:lnTo>
                    <a:pt x="56382" y="8994"/>
                  </a:lnTo>
                  <a:lnTo>
                    <a:pt x="55968" y="9095"/>
                  </a:lnTo>
                  <a:lnTo>
                    <a:pt x="55545" y="9197"/>
                  </a:lnTo>
                  <a:lnTo>
                    <a:pt x="55105" y="9284"/>
                  </a:lnTo>
                  <a:lnTo>
                    <a:pt x="54665" y="9371"/>
                  </a:lnTo>
                  <a:lnTo>
                    <a:pt x="54207" y="9451"/>
                  </a:lnTo>
                  <a:lnTo>
                    <a:pt x="53750" y="9531"/>
                  </a:lnTo>
                  <a:lnTo>
                    <a:pt x="53284" y="9596"/>
                  </a:lnTo>
                  <a:lnTo>
                    <a:pt x="53275" y="9190"/>
                  </a:lnTo>
                  <a:lnTo>
                    <a:pt x="53275" y="8776"/>
                  </a:lnTo>
                  <a:lnTo>
                    <a:pt x="53275" y="8369"/>
                  </a:lnTo>
                  <a:lnTo>
                    <a:pt x="53293" y="7955"/>
                  </a:lnTo>
                  <a:lnTo>
                    <a:pt x="53310" y="7548"/>
                  </a:lnTo>
                  <a:lnTo>
                    <a:pt x="53344" y="7141"/>
                  </a:lnTo>
                  <a:lnTo>
                    <a:pt x="53379" y="6727"/>
                  </a:lnTo>
                  <a:lnTo>
                    <a:pt x="53431" y="6313"/>
                  </a:lnTo>
                  <a:lnTo>
                    <a:pt x="53483" y="6008"/>
                  </a:lnTo>
                  <a:lnTo>
                    <a:pt x="53552" y="5703"/>
                  </a:lnTo>
                  <a:lnTo>
                    <a:pt x="53621" y="5391"/>
                  </a:lnTo>
                  <a:lnTo>
                    <a:pt x="53698" y="5086"/>
                  </a:lnTo>
                  <a:lnTo>
                    <a:pt x="53854" y="4461"/>
                  </a:lnTo>
                  <a:lnTo>
                    <a:pt x="53923" y="4148"/>
                  </a:lnTo>
                  <a:lnTo>
                    <a:pt x="53983" y="3829"/>
                  </a:lnTo>
                  <a:close/>
                  <a:moveTo>
                    <a:pt x="23643" y="3698"/>
                  </a:moveTo>
                  <a:lnTo>
                    <a:pt x="25499" y="3705"/>
                  </a:lnTo>
                  <a:lnTo>
                    <a:pt x="27345" y="3713"/>
                  </a:lnTo>
                  <a:lnTo>
                    <a:pt x="29201" y="3720"/>
                  </a:lnTo>
                  <a:lnTo>
                    <a:pt x="31047" y="3727"/>
                  </a:lnTo>
                  <a:lnTo>
                    <a:pt x="30995" y="4098"/>
                  </a:lnTo>
                  <a:lnTo>
                    <a:pt x="30961" y="4475"/>
                  </a:lnTo>
                  <a:lnTo>
                    <a:pt x="30935" y="4853"/>
                  </a:lnTo>
                  <a:lnTo>
                    <a:pt x="30918" y="5238"/>
                  </a:lnTo>
                  <a:lnTo>
                    <a:pt x="30918" y="5616"/>
                  </a:lnTo>
                  <a:lnTo>
                    <a:pt x="30918" y="6001"/>
                  </a:lnTo>
                  <a:lnTo>
                    <a:pt x="30935" y="6386"/>
                  </a:lnTo>
                  <a:lnTo>
                    <a:pt x="30952" y="6771"/>
                  </a:lnTo>
                  <a:lnTo>
                    <a:pt x="30987" y="7156"/>
                  </a:lnTo>
                  <a:lnTo>
                    <a:pt x="31021" y="7541"/>
                  </a:lnTo>
                  <a:lnTo>
                    <a:pt x="31064" y="7918"/>
                  </a:lnTo>
                  <a:lnTo>
                    <a:pt x="31108" y="8296"/>
                  </a:lnTo>
                  <a:lnTo>
                    <a:pt x="31211" y="9044"/>
                  </a:lnTo>
                  <a:lnTo>
                    <a:pt x="31323" y="9778"/>
                  </a:lnTo>
                  <a:lnTo>
                    <a:pt x="29356" y="9807"/>
                  </a:lnTo>
                  <a:lnTo>
                    <a:pt x="27397" y="9829"/>
                  </a:lnTo>
                  <a:lnTo>
                    <a:pt x="25430" y="9836"/>
                  </a:lnTo>
                  <a:lnTo>
                    <a:pt x="23462" y="9858"/>
                  </a:lnTo>
                  <a:lnTo>
                    <a:pt x="23462" y="9858"/>
                  </a:lnTo>
                  <a:lnTo>
                    <a:pt x="23609" y="8456"/>
                  </a:lnTo>
                  <a:lnTo>
                    <a:pt x="23678" y="7759"/>
                  </a:lnTo>
                  <a:lnTo>
                    <a:pt x="23738" y="7061"/>
                  </a:lnTo>
                  <a:lnTo>
                    <a:pt x="23782" y="6640"/>
                  </a:lnTo>
                  <a:lnTo>
                    <a:pt x="23825" y="6219"/>
                  </a:lnTo>
                  <a:lnTo>
                    <a:pt x="23859" y="5790"/>
                  </a:lnTo>
                  <a:lnTo>
                    <a:pt x="23876" y="5572"/>
                  </a:lnTo>
                  <a:lnTo>
                    <a:pt x="23885" y="5362"/>
                  </a:lnTo>
                  <a:lnTo>
                    <a:pt x="23894" y="5151"/>
                  </a:lnTo>
                  <a:lnTo>
                    <a:pt x="23885" y="4933"/>
                  </a:lnTo>
                  <a:lnTo>
                    <a:pt x="23876" y="4722"/>
                  </a:lnTo>
                  <a:lnTo>
                    <a:pt x="23851" y="4512"/>
                  </a:lnTo>
                  <a:lnTo>
                    <a:pt x="23825" y="4308"/>
                  </a:lnTo>
                  <a:lnTo>
                    <a:pt x="23773" y="4105"/>
                  </a:lnTo>
                  <a:lnTo>
                    <a:pt x="23721" y="3901"/>
                  </a:lnTo>
                  <a:lnTo>
                    <a:pt x="23643" y="3698"/>
                  </a:lnTo>
                  <a:close/>
                  <a:moveTo>
                    <a:pt x="16550" y="3662"/>
                  </a:moveTo>
                  <a:lnTo>
                    <a:pt x="18069" y="3669"/>
                  </a:lnTo>
                  <a:lnTo>
                    <a:pt x="19596" y="3669"/>
                  </a:lnTo>
                  <a:lnTo>
                    <a:pt x="21115" y="3676"/>
                  </a:lnTo>
                  <a:lnTo>
                    <a:pt x="21046" y="3872"/>
                  </a:lnTo>
                  <a:lnTo>
                    <a:pt x="20986" y="4076"/>
                  </a:lnTo>
                  <a:lnTo>
                    <a:pt x="20943" y="4286"/>
                  </a:lnTo>
                  <a:lnTo>
                    <a:pt x="20917" y="4490"/>
                  </a:lnTo>
                  <a:lnTo>
                    <a:pt x="20899" y="4708"/>
                  </a:lnTo>
                  <a:lnTo>
                    <a:pt x="20882" y="4918"/>
                  </a:lnTo>
                  <a:lnTo>
                    <a:pt x="20882" y="5136"/>
                  </a:lnTo>
                  <a:lnTo>
                    <a:pt x="20891" y="5347"/>
                  </a:lnTo>
                  <a:lnTo>
                    <a:pt x="20917" y="5783"/>
                  </a:lnTo>
                  <a:lnTo>
                    <a:pt x="20960" y="6211"/>
                  </a:lnTo>
                  <a:lnTo>
                    <a:pt x="20994" y="6640"/>
                  </a:lnTo>
                  <a:lnTo>
                    <a:pt x="21029" y="7061"/>
                  </a:lnTo>
                  <a:lnTo>
                    <a:pt x="21081" y="7766"/>
                  </a:lnTo>
                  <a:lnTo>
                    <a:pt x="21150" y="8471"/>
                  </a:lnTo>
                  <a:lnTo>
                    <a:pt x="21227" y="9175"/>
                  </a:lnTo>
                  <a:lnTo>
                    <a:pt x="21305" y="9880"/>
                  </a:lnTo>
                  <a:lnTo>
                    <a:pt x="18147" y="9916"/>
                  </a:lnTo>
                  <a:lnTo>
                    <a:pt x="16576" y="9931"/>
                  </a:lnTo>
                  <a:lnTo>
                    <a:pt x="14997" y="9931"/>
                  </a:lnTo>
                  <a:lnTo>
                    <a:pt x="15178" y="6778"/>
                  </a:lnTo>
                  <a:lnTo>
                    <a:pt x="15222" y="6378"/>
                  </a:lnTo>
                  <a:lnTo>
                    <a:pt x="15256" y="5979"/>
                  </a:lnTo>
                  <a:lnTo>
                    <a:pt x="15291" y="5587"/>
                  </a:lnTo>
                  <a:lnTo>
                    <a:pt x="15299" y="5391"/>
                  </a:lnTo>
                  <a:lnTo>
                    <a:pt x="15308" y="5194"/>
                  </a:lnTo>
                  <a:lnTo>
                    <a:pt x="15308" y="5006"/>
                  </a:lnTo>
                  <a:lnTo>
                    <a:pt x="15299" y="4809"/>
                  </a:lnTo>
                  <a:lnTo>
                    <a:pt x="15282" y="4621"/>
                  </a:lnTo>
                  <a:lnTo>
                    <a:pt x="15256" y="4432"/>
                  </a:lnTo>
                  <a:lnTo>
                    <a:pt x="15222" y="4243"/>
                  </a:lnTo>
                  <a:lnTo>
                    <a:pt x="15170" y="4054"/>
                  </a:lnTo>
                  <a:lnTo>
                    <a:pt x="15101" y="3865"/>
                  </a:lnTo>
                  <a:lnTo>
                    <a:pt x="15023" y="3676"/>
                  </a:lnTo>
                  <a:lnTo>
                    <a:pt x="16550" y="3662"/>
                  </a:lnTo>
                  <a:close/>
                  <a:moveTo>
                    <a:pt x="12987" y="3676"/>
                  </a:moveTo>
                  <a:lnTo>
                    <a:pt x="12909" y="3865"/>
                  </a:lnTo>
                  <a:lnTo>
                    <a:pt x="12857" y="4054"/>
                  </a:lnTo>
                  <a:lnTo>
                    <a:pt x="12805" y="4243"/>
                  </a:lnTo>
                  <a:lnTo>
                    <a:pt x="12771" y="4432"/>
                  </a:lnTo>
                  <a:lnTo>
                    <a:pt x="12745" y="4621"/>
                  </a:lnTo>
                  <a:lnTo>
                    <a:pt x="12728" y="4809"/>
                  </a:lnTo>
                  <a:lnTo>
                    <a:pt x="12719" y="5006"/>
                  </a:lnTo>
                  <a:lnTo>
                    <a:pt x="12719" y="5194"/>
                  </a:lnTo>
                  <a:lnTo>
                    <a:pt x="12719" y="5391"/>
                  </a:lnTo>
                  <a:lnTo>
                    <a:pt x="12728" y="5587"/>
                  </a:lnTo>
                  <a:lnTo>
                    <a:pt x="12762" y="5979"/>
                  </a:lnTo>
                  <a:lnTo>
                    <a:pt x="12831" y="6778"/>
                  </a:lnTo>
                  <a:lnTo>
                    <a:pt x="12926" y="8369"/>
                  </a:lnTo>
                  <a:lnTo>
                    <a:pt x="12987" y="9168"/>
                  </a:lnTo>
                  <a:lnTo>
                    <a:pt x="13047" y="9960"/>
                  </a:lnTo>
                  <a:lnTo>
                    <a:pt x="11813" y="9967"/>
                  </a:lnTo>
                  <a:lnTo>
                    <a:pt x="11235" y="9967"/>
                  </a:lnTo>
                  <a:lnTo>
                    <a:pt x="10691" y="9960"/>
                  </a:lnTo>
                  <a:lnTo>
                    <a:pt x="10165" y="9952"/>
                  </a:lnTo>
                  <a:lnTo>
                    <a:pt x="9673" y="9931"/>
                  </a:lnTo>
                  <a:lnTo>
                    <a:pt x="9199" y="9909"/>
                  </a:lnTo>
                  <a:lnTo>
                    <a:pt x="8750" y="9880"/>
                  </a:lnTo>
                  <a:lnTo>
                    <a:pt x="8327" y="9836"/>
                  </a:lnTo>
                  <a:lnTo>
                    <a:pt x="7921" y="9785"/>
                  </a:lnTo>
                  <a:lnTo>
                    <a:pt x="7542" y="9720"/>
                  </a:lnTo>
                  <a:lnTo>
                    <a:pt x="7179" y="9640"/>
                  </a:lnTo>
                  <a:lnTo>
                    <a:pt x="7007" y="9596"/>
                  </a:lnTo>
                  <a:lnTo>
                    <a:pt x="6834" y="9553"/>
                  </a:lnTo>
                  <a:lnTo>
                    <a:pt x="6670" y="9502"/>
                  </a:lnTo>
                  <a:lnTo>
                    <a:pt x="6515" y="9444"/>
                  </a:lnTo>
                  <a:lnTo>
                    <a:pt x="6360" y="9386"/>
                  </a:lnTo>
                  <a:lnTo>
                    <a:pt x="6213" y="9328"/>
                  </a:lnTo>
                  <a:lnTo>
                    <a:pt x="6066" y="9255"/>
                  </a:lnTo>
                  <a:lnTo>
                    <a:pt x="5920" y="9182"/>
                  </a:lnTo>
                  <a:lnTo>
                    <a:pt x="5790" y="9110"/>
                  </a:lnTo>
                  <a:lnTo>
                    <a:pt x="5652" y="9030"/>
                  </a:lnTo>
                  <a:lnTo>
                    <a:pt x="5523" y="8943"/>
                  </a:lnTo>
                  <a:lnTo>
                    <a:pt x="5402" y="8848"/>
                  </a:lnTo>
                  <a:lnTo>
                    <a:pt x="5281" y="8754"/>
                  </a:lnTo>
                  <a:lnTo>
                    <a:pt x="5160" y="8652"/>
                  </a:lnTo>
                  <a:lnTo>
                    <a:pt x="5048" y="8543"/>
                  </a:lnTo>
                  <a:lnTo>
                    <a:pt x="4936" y="8434"/>
                  </a:lnTo>
                  <a:lnTo>
                    <a:pt x="4832" y="8311"/>
                  </a:lnTo>
                  <a:lnTo>
                    <a:pt x="4729" y="8187"/>
                  </a:lnTo>
                  <a:lnTo>
                    <a:pt x="4634" y="8056"/>
                  </a:lnTo>
                  <a:lnTo>
                    <a:pt x="4530" y="7926"/>
                  </a:lnTo>
                  <a:lnTo>
                    <a:pt x="4444" y="7780"/>
                  </a:lnTo>
                  <a:lnTo>
                    <a:pt x="4349" y="7635"/>
                  </a:lnTo>
                  <a:lnTo>
                    <a:pt x="4263" y="7475"/>
                  </a:lnTo>
                  <a:lnTo>
                    <a:pt x="4176" y="7316"/>
                  </a:lnTo>
                  <a:lnTo>
                    <a:pt x="4090" y="7148"/>
                  </a:lnTo>
                  <a:lnTo>
                    <a:pt x="4013" y="6967"/>
                  </a:lnTo>
                  <a:lnTo>
                    <a:pt x="3866" y="6596"/>
                  </a:lnTo>
                  <a:lnTo>
                    <a:pt x="3719" y="6197"/>
                  </a:lnTo>
                  <a:lnTo>
                    <a:pt x="3590" y="5761"/>
                  </a:lnTo>
                  <a:lnTo>
                    <a:pt x="3460" y="5296"/>
                  </a:lnTo>
                  <a:lnTo>
                    <a:pt x="3339" y="4802"/>
                  </a:lnTo>
                  <a:lnTo>
                    <a:pt x="3227" y="4265"/>
                  </a:lnTo>
                  <a:lnTo>
                    <a:pt x="3115" y="3698"/>
                  </a:lnTo>
                  <a:lnTo>
                    <a:pt x="3236" y="3734"/>
                  </a:lnTo>
                  <a:lnTo>
                    <a:pt x="3296" y="3749"/>
                  </a:lnTo>
                  <a:lnTo>
                    <a:pt x="3365" y="3756"/>
                  </a:lnTo>
                  <a:lnTo>
                    <a:pt x="5764" y="3720"/>
                  </a:lnTo>
                  <a:lnTo>
                    <a:pt x="8172" y="3705"/>
                  </a:lnTo>
                  <a:lnTo>
                    <a:pt x="10579" y="3691"/>
                  </a:lnTo>
                  <a:lnTo>
                    <a:pt x="12987" y="3676"/>
                  </a:lnTo>
                  <a:close/>
                  <a:moveTo>
                    <a:pt x="33852" y="3727"/>
                  </a:moveTo>
                  <a:lnTo>
                    <a:pt x="38736" y="3763"/>
                  </a:lnTo>
                  <a:lnTo>
                    <a:pt x="41186" y="3771"/>
                  </a:lnTo>
                  <a:lnTo>
                    <a:pt x="43628" y="3778"/>
                  </a:lnTo>
                  <a:lnTo>
                    <a:pt x="43611" y="4170"/>
                  </a:lnTo>
                  <a:lnTo>
                    <a:pt x="43611" y="4563"/>
                  </a:lnTo>
                  <a:lnTo>
                    <a:pt x="43611" y="4955"/>
                  </a:lnTo>
                  <a:lnTo>
                    <a:pt x="43620" y="5347"/>
                  </a:lnTo>
                  <a:lnTo>
                    <a:pt x="43628" y="5747"/>
                  </a:lnTo>
                  <a:lnTo>
                    <a:pt x="43645" y="6139"/>
                  </a:lnTo>
                  <a:lnTo>
                    <a:pt x="43697" y="6931"/>
                  </a:lnTo>
                  <a:lnTo>
                    <a:pt x="43766" y="7722"/>
                  </a:lnTo>
                  <a:lnTo>
                    <a:pt x="43844" y="8514"/>
                  </a:lnTo>
                  <a:lnTo>
                    <a:pt x="43930" y="9306"/>
                  </a:lnTo>
                  <a:lnTo>
                    <a:pt x="44025" y="10083"/>
                  </a:lnTo>
                  <a:lnTo>
                    <a:pt x="43266" y="10083"/>
                  </a:lnTo>
                  <a:lnTo>
                    <a:pt x="42515" y="10076"/>
                  </a:lnTo>
                  <a:lnTo>
                    <a:pt x="41031" y="10047"/>
                  </a:lnTo>
                  <a:lnTo>
                    <a:pt x="39581" y="10010"/>
                  </a:lnTo>
                  <a:lnTo>
                    <a:pt x="38183" y="9967"/>
                  </a:lnTo>
                  <a:lnTo>
                    <a:pt x="35577" y="9872"/>
                  </a:lnTo>
                  <a:lnTo>
                    <a:pt x="34395" y="9829"/>
                  </a:lnTo>
                  <a:lnTo>
                    <a:pt x="33299" y="9807"/>
                  </a:lnTo>
                  <a:lnTo>
                    <a:pt x="33273" y="9364"/>
                  </a:lnTo>
                  <a:lnTo>
                    <a:pt x="33239" y="8921"/>
                  </a:lnTo>
                  <a:lnTo>
                    <a:pt x="33222" y="8485"/>
                  </a:lnTo>
                  <a:lnTo>
                    <a:pt x="33213" y="8049"/>
                  </a:lnTo>
                  <a:lnTo>
                    <a:pt x="33213" y="7613"/>
                  </a:lnTo>
                  <a:lnTo>
                    <a:pt x="33222" y="7185"/>
                  </a:lnTo>
                  <a:lnTo>
                    <a:pt x="33256" y="6749"/>
                  </a:lnTo>
                  <a:lnTo>
                    <a:pt x="33299" y="6313"/>
                  </a:lnTo>
                  <a:lnTo>
                    <a:pt x="33342" y="5994"/>
                  </a:lnTo>
                  <a:lnTo>
                    <a:pt x="33394" y="5667"/>
                  </a:lnTo>
                  <a:lnTo>
                    <a:pt x="33463" y="5347"/>
                  </a:lnTo>
                  <a:lnTo>
                    <a:pt x="33532" y="5020"/>
                  </a:lnTo>
                  <a:lnTo>
                    <a:pt x="33688" y="4374"/>
                  </a:lnTo>
                  <a:lnTo>
                    <a:pt x="33852" y="3727"/>
                  </a:lnTo>
                  <a:close/>
                  <a:moveTo>
                    <a:pt x="48650" y="3807"/>
                  </a:moveTo>
                  <a:lnTo>
                    <a:pt x="49565" y="3814"/>
                  </a:lnTo>
                  <a:lnTo>
                    <a:pt x="50480" y="3829"/>
                  </a:lnTo>
                  <a:lnTo>
                    <a:pt x="50419" y="4192"/>
                  </a:lnTo>
                  <a:lnTo>
                    <a:pt x="50376" y="4563"/>
                  </a:lnTo>
                  <a:lnTo>
                    <a:pt x="50350" y="4940"/>
                  </a:lnTo>
                  <a:lnTo>
                    <a:pt x="50342" y="5325"/>
                  </a:lnTo>
                  <a:lnTo>
                    <a:pt x="50342" y="5710"/>
                  </a:lnTo>
                  <a:lnTo>
                    <a:pt x="50359" y="6095"/>
                  </a:lnTo>
                  <a:lnTo>
                    <a:pt x="50385" y="6480"/>
                  </a:lnTo>
                  <a:lnTo>
                    <a:pt x="50419" y="6872"/>
                  </a:lnTo>
                  <a:lnTo>
                    <a:pt x="50471" y="7257"/>
                  </a:lnTo>
                  <a:lnTo>
                    <a:pt x="50523" y="7642"/>
                  </a:lnTo>
                  <a:lnTo>
                    <a:pt x="50583" y="8027"/>
                  </a:lnTo>
                  <a:lnTo>
                    <a:pt x="50644" y="8405"/>
                  </a:lnTo>
                  <a:lnTo>
                    <a:pt x="50790" y="9146"/>
                  </a:lnTo>
                  <a:lnTo>
                    <a:pt x="50937" y="9858"/>
                  </a:lnTo>
                  <a:lnTo>
                    <a:pt x="50385" y="9902"/>
                  </a:lnTo>
                  <a:lnTo>
                    <a:pt x="49832" y="9938"/>
                  </a:lnTo>
                  <a:lnTo>
                    <a:pt x="49272" y="9974"/>
                  </a:lnTo>
                  <a:lnTo>
                    <a:pt x="48711" y="9996"/>
                  </a:lnTo>
                  <a:lnTo>
                    <a:pt x="47580" y="10047"/>
                  </a:lnTo>
                  <a:lnTo>
                    <a:pt x="46459" y="10083"/>
                  </a:lnTo>
                  <a:lnTo>
                    <a:pt x="46545" y="9299"/>
                  </a:lnTo>
                  <a:lnTo>
                    <a:pt x="46631" y="8507"/>
                  </a:lnTo>
                  <a:lnTo>
                    <a:pt x="46709" y="7722"/>
                  </a:lnTo>
                  <a:lnTo>
                    <a:pt x="46769" y="6938"/>
                  </a:lnTo>
                  <a:lnTo>
                    <a:pt x="46812" y="6153"/>
                  </a:lnTo>
                  <a:lnTo>
                    <a:pt x="46830" y="5761"/>
                  </a:lnTo>
                  <a:lnTo>
                    <a:pt x="46838" y="5369"/>
                  </a:lnTo>
                  <a:lnTo>
                    <a:pt x="46847" y="4977"/>
                  </a:lnTo>
                  <a:lnTo>
                    <a:pt x="46847" y="4584"/>
                  </a:lnTo>
                  <a:lnTo>
                    <a:pt x="46838" y="4192"/>
                  </a:lnTo>
                  <a:lnTo>
                    <a:pt x="46821" y="3807"/>
                  </a:lnTo>
                  <a:close/>
                  <a:moveTo>
                    <a:pt x="39081" y="1"/>
                  </a:moveTo>
                  <a:lnTo>
                    <a:pt x="37191" y="8"/>
                  </a:lnTo>
                  <a:lnTo>
                    <a:pt x="35301" y="30"/>
                  </a:lnTo>
                  <a:lnTo>
                    <a:pt x="33420" y="59"/>
                  </a:lnTo>
                  <a:lnTo>
                    <a:pt x="31530" y="95"/>
                  </a:lnTo>
                  <a:lnTo>
                    <a:pt x="29641" y="146"/>
                  </a:lnTo>
                  <a:lnTo>
                    <a:pt x="27760" y="211"/>
                  </a:lnTo>
                  <a:lnTo>
                    <a:pt x="25870" y="277"/>
                  </a:lnTo>
                  <a:lnTo>
                    <a:pt x="23989" y="357"/>
                  </a:lnTo>
                  <a:lnTo>
                    <a:pt x="22099" y="444"/>
                  </a:lnTo>
                  <a:lnTo>
                    <a:pt x="20218" y="546"/>
                  </a:lnTo>
                  <a:lnTo>
                    <a:pt x="18337" y="647"/>
                  </a:lnTo>
                  <a:lnTo>
                    <a:pt x="16456" y="763"/>
                  </a:lnTo>
                  <a:lnTo>
                    <a:pt x="14583" y="887"/>
                  </a:lnTo>
                  <a:lnTo>
                    <a:pt x="12702" y="1025"/>
                  </a:lnTo>
                  <a:lnTo>
                    <a:pt x="10829" y="1163"/>
                  </a:lnTo>
                  <a:lnTo>
                    <a:pt x="8957" y="1308"/>
                  </a:lnTo>
                  <a:lnTo>
                    <a:pt x="7093" y="1468"/>
                  </a:lnTo>
                  <a:lnTo>
                    <a:pt x="5221" y="1635"/>
                  </a:lnTo>
                  <a:lnTo>
                    <a:pt x="3365" y="1802"/>
                  </a:lnTo>
                  <a:lnTo>
                    <a:pt x="3262" y="1817"/>
                  </a:lnTo>
                  <a:lnTo>
                    <a:pt x="3158" y="1839"/>
                  </a:lnTo>
                  <a:lnTo>
                    <a:pt x="3063" y="1868"/>
                  </a:lnTo>
                  <a:lnTo>
                    <a:pt x="2977" y="1897"/>
                  </a:lnTo>
                  <a:lnTo>
                    <a:pt x="2891" y="1933"/>
                  </a:lnTo>
                  <a:lnTo>
                    <a:pt x="2813" y="1984"/>
                  </a:lnTo>
                  <a:lnTo>
                    <a:pt x="2735" y="2027"/>
                  </a:lnTo>
                  <a:lnTo>
                    <a:pt x="2658" y="2086"/>
                  </a:lnTo>
                  <a:lnTo>
                    <a:pt x="2606" y="2027"/>
                  </a:lnTo>
                  <a:lnTo>
                    <a:pt x="2554" y="1969"/>
                  </a:lnTo>
                  <a:lnTo>
                    <a:pt x="2494" y="1918"/>
                  </a:lnTo>
                  <a:lnTo>
                    <a:pt x="2433" y="1875"/>
                  </a:lnTo>
                  <a:lnTo>
                    <a:pt x="2373" y="1831"/>
                  </a:lnTo>
                  <a:lnTo>
                    <a:pt x="2304" y="1795"/>
                  </a:lnTo>
                  <a:lnTo>
                    <a:pt x="2235" y="1759"/>
                  </a:lnTo>
                  <a:lnTo>
                    <a:pt x="2157" y="1730"/>
                  </a:lnTo>
                  <a:lnTo>
                    <a:pt x="2088" y="1708"/>
                  </a:lnTo>
                  <a:lnTo>
                    <a:pt x="2011" y="1693"/>
                  </a:lnTo>
                  <a:lnTo>
                    <a:pt x="1933" y="1679"/>
                  </a:lnTo>
                  <a:lnTo>
                    <a:pt x="1855" y="1664"/>
                  </a:lnTo>
                  <a:lnTo>
                    <a:pt x="1709" y="1664"/>
                  </a:lnTo>
                  <a:lnTo>
                    <a:pt x="1631" y="1671"/>
                  </a:lnTo>
                  <a:lnTo>
                    <a:pt x="1553" y="1679"/>
                  </a:lnTo>
                  <a:lnTo>
                    <a:pt x="1476" y="1693"/>
                  </a:lnTo>
                  <a:lnTo>
                    <a:pt x="1407" y="1715"/>
                  </a:lnTo>
                  <a:lnTo>
                    <a:pt x="1338" y="1737"/>
                  </a:lnTo>
                  <a:lnTo>
                    <a:pt x="1269" y="1766"/>
                  </a:lnTo>
                  <a:lnTo>
                    <a:pt x="1199" y="1802"/>
                  </a:lnTo>
                  <a:lnTo>
                    <a:pt x="1139" y="1846"/>
                  </a:lnTo>
                  <a:lnTo>
                    <a:pt x="1079" y="1889"/>
                  </a:lnTo>
                  <a:lnTo>
                    <a:pt x="1018" y="1940"/>
                  </a:lnTo>
                  <a:lnTo>
                    <a:pt x="966" y="1991"/>
                  </a:lnTo>
                  <a:lnTo>
                    <a:pt x="923" y="2056"/>
                  </a:lnTo>
                  <a:lnTo>
                    <a:pt x="880" y="2122"/>
                  </a:lnTo>
                  <a:lnTo>
                    <a:pt x="837" y="2187"/>
                  </a:lnTo>
                  <a:lnTo>
                    <a:pt x="803" y="2267"/>
                  </a:lnTo>
                  <a:lnTo>
                    <a:pt x="777" y="2347"/>
                  </a:lnTo>
                  <a:lnTo>
                    <a:pt x="759" y="2434"/>
                  </a:lnTo>
                  <a:lnTo>
                    <a:pt x="742" y="2521"/>
                  </a:lnTo>
                  <a:lnTo>
                    <a:pt x="621" y="3248"/>
                  </a:lnTo>
                  <a:lnTo>
                    <a:pt x="483" y="3974"/>
                  </a:lnTo>
                  <a:lnTo>
                    <a:pt x="354" y="4693"/>
                  </a:lnTo>
                  <a:lnTo>
                    <a:pt x="224" y="5420"/>
                  </a:lnTo>
                  <a:lnTo>
                    <a:pt x="173" y="5776"/>
                  </a:lnTo>
                  <a:lnTo>
                    <a:pt x="121" y="6132"/>
                  </a:lnTo>
                  <a:lnTo>
                    <a:pt x="78" y="6487"/>
                  </a:lnTo>
                  <a:lnTo>
                    <a:pt x="43" y="6836"/>
                  </a:lnTo>
                  <a:lnTo>
                    <a:pt x="17" y="7185"/>
                  </a:lnTo>
                  <a:lnTo>
                    <a:pt x="0" y="7533"/>
                  </a:lnTo>
                  <a:lnTo>
                    <a:pt x="0" y="7875"/>
                  </a:lnTo>
                  <a:lnTo>
                    <a:pt x="9" y="8209"/>
                  </a:lnTo>
                  <a:lnTo>
                    <a:pt x="35" y="8543"/>
                  </a:lnTo>
                  <a:lnTo>
                    <a:pt x="69" y="8870"/>
                  </a:lnTo>
                  <a:lnTo>
                    <a:pt x="129" y="9190"/>
                  </a:lnTo>
                  <a:lnTo>
                    <a:pt x="199" y="9509"/>
                  </a:lnTo>
                  <a:lnTo>
                    <a:pt x="242" y="9662"/>
                  </a:lnTo>
                  <a:lnTo>
                    <a:pt x="293" y="9822"/>
                  </a:lnTo>
                  <a:lnTo>
                    <a:pt x="345" y="9974"/>
                  </a:lnTo>
                  <a:lnTo>
                    <a:pt x="406" y="10127"/>
                  </a:lnTo>
                  <a:lnTo>
                    <a:pt x="466" y="10272"/>
                  </a:lnTo>
                  <a:lnTo>
                    <a:pt x="535" y="10417"/>
                  </a:lnTo>
                  <a:lnTo>
                    <a:pt x="613" y="10570"/>
                  </a:lnTo>
                  <a:lnTo>
                    <a:pt x="699" y="10708"/>
                  </a:lnTo>
                  <a:lnTo>
                    <a:pt x="785" y="10853"/>
                  </a:lnTo>
                  <a:lnTo>
                    <a:pt x="872" y="10991"/>
                  </a:lnTo>
                  <a:lnTo>
                    <a:pt x="975" y="11129"/>
                  </a:lnTo>
                  <a:lnTo>
                    <a:pt x="1079" y="11267"/>
                  </a:lnTo>
                  <a:lnTo>
                    <a:pt x="1191" y="11398"/>
                  </a:lnTo>
                  <a:lnTo>
                    <a:pt x="1312" y="11536"/>
                  </a:lnTo>
                  <a:lnTo>
                    <a:pt x="1441" y="11667"/>
                  </a:lnTo>
                  <a:lnTo>
                    <a:pt x="1571" y="11790"/>
                  </a:lnTo>
                  <a:lnTo>
                    <a:pt x="1709" y="11914"/>
                  </a:lnTo>
                  <a:lnTo>
                    <a:pt x="1855" y="12037"/>
                  </a:lnTo>
                  <a:lnTo>
                    <a:pt x="2011" y="12161"/>
                  </a:lnTo>
                  <a:lnTo>
                    <a:pt x="2175" y="12277"/>
                  </a:lnTo>
                  <a:lnTo>
                    <a:pt x="2347" y="12393"/>
                  </a:lnTo>
                  <a:lnTo>
                    <a:pt x="2528" y="12509"/>
                  </a:lnTo>
                  <a:lnTo>
                    <a:pt x="2710" y="12618"/>
                  </a:lnTo>
                  <a:lnTo>
                    <a:pt x="2908" y="12727"/>
                  </a:lnTo>
                  <a:lnTo>
                    <a:pt x="3115" y="12829"/>
                  </a:lnTo>
                  <a:lnTo>
                    <a:pt x="3339" y="12923"/>
                  </a:lnTo>
                  <a:lnTo>
                    <a:pt x="3572" y="13010"/>
                  </a:lnTo>
                  <a:lnTo>
                    <a:pt x="3823" y="13083"/>
                  </a:lnTo>
                  <a:lnTo>
                    <a:pt x="4090" y="13141"/>
                  </a:lnTo>
                  <a:lnTo>
                    <a:pt x="4366" y="13199"/>
                  </a:lnTo>
                  <a:lnTo>
                    <a:pt x="4651" y="13243"/>
                  </a:lnTo>
                  <a:lnTo>
                    <a:pt x="4953" y="13279"/>
                  </a:lnTo>
                  <a:lnTo>
                    <a:pt x="5255" y="13308"/>
                  </a:lnTo>
                  <a:lnTo>
                    <a:pt x="5566" y="13330"/>
                  </a:lnTo>
                  <a:lnTo>
                    <a:pt x="5885" y="13352"/>
                  </a:lnTo>
                  <a:lnTo>
                    <a:pt x="6213" y="13359"/>
                  </a:lnTo>
                  <a:lnTo>
                    <a:pt x="6541" y="13366"/>
                  </a:lnTo>
                  <a:lnTo>
                    <a:pt x="6877" y="13366"/>
                  </a:lnTo>
                  <a:lnTo>
                    <a:pt x="7550" y="13352"/>
                  </a:lnTo>
                  <a:lnTo>
                    <a:pt x="8223" y="13323"/>
                  </a:lnTo>
                  <a:lnTo>
                    <a:pt x="8897" y="13287"/>
                  </a:lnTo>
                  <a:lnTo>
                    <a:pt x="10191" y="13207"/>
                  </a:lnTo>
                  <a:lnTo>
                    <a:pt x="10804" y="13170"/>
                  </a:lnTo>
                  <a:lnTo>
                    <a:pt x="11373" y="13134"/>
                  </a:lnTo>
                  <a:lnTo>
                    <a:pt x="11899" y="13112"/>
                  </a:lnTo>
                  <a:lnTo>
                    <a:pt x="12374" y="13112"/>
                  </a:lnTo>
                  <a:lnTo>
                    <a:pt x="15049" y="13127"/>
                  </a:lnTo>
                  <a:lnTo>
                    <a:pt x="17724" y="13134"/>
                  </a:lnTo>
                  <a:lnTo>
                    <a:pt x="20408" y="13127"/>
                  </a:lnTo>
                  <a:lnTo>
                    <a:pt x="23083" y="13119"/>
                  </a:lnTo>
                  <a:lnTo>
                    <a:pt x="25758" y="13105"/>
                  </a:lnTo>
                  <a:lnTo>
                    <a:pt x="28441" y="13083"/>
                  </a:lnTo>
                  <a:lnTo>
                    <a:pt x="33791" y="13032"/>
                  </a:lnTo>
                  <a:lnTo>
                    <a:pt x="36164" y="13003"/>
                  </a:lnTo>
                  <a:lnTo>
                    <a:pt x="38546" y="12967"/>
                  </a:lnTo>
                  <a:lnTo>
                    <a:pt x="40927" y="12923"/>
                  </a:lnTo>
                  <a:lnTo>
                    <a:pt x="43309" y="12880"/>
                  </a:lnTo>
                  <a:lnTo>
                    <a:pt x="45691" y="12829"/>
                  </a:lnTo>
                  <a:lnTo>
                    <a:pt x="48072" y="12778"/>
                  </a:lnTo>
                  <a:lnTo>
                    <a:pt x="50445" y="12713"/>
                  </a:lnTo>
                  <a:lnTo>
                    <a:pt x="52827" y="12647"/>
                  </a:lnTo>
                  <a:lnTo>
                    <a:pt x="53379" y="12647"/>
                  </a:lnTo>
                  <a:lnTo>
                    <a:pt x="54018" y="12662"/>
                  </a:lnTo>
                  <a:lnTo>
                    <a:pt x="54716" y="12691"/>
                  </a:lnTo>
                  <a:lnTo>
                    <a:pt x="55467" y="12734"/>
                  </a:lnTo>
                  <a:lnTo>
                    <a:pt x="56261" y="12771"/>
                  </a:lnTo>
                  <a:lnTo>
                    <a:pt x="57081" y="12807"/>
                  </a:lnTo>
                  <a:lnTo>
                    <a:pt x="57926" y="12843"/>
                  </a:lnTo>
                  <a:lnTo>
                    <a:pt x="58781" y="12858"/>
                  </a:lnTo>
                  <a:lnTo>
                    <a:pt x="59626" y="12858"/>
                  </a:lnTo>
                  <a:lnTo>
                    <a:pt x="60049" y="12843"/>
                  </a:lnTo>
                  <a:lnTo>
                    <a:pt x="60455" y="12829"/>
                  </a:lnTo>
                  <a:lnTo>
                    <a:pt x="60860" y="12807"/>
                  </a:lnTo>
                  <a:lnTo>
                    <a:pt x="61257" y="12771"/>
                  </a:lnTo>
                  <a:lnTo>
                    <a:pt x="61646" y="12734"/>
                  </a:lnTo>
                  <a:lnTo>
                    <a:pt x="62025" y="12684"/>
                  </a:lnTo>
                  <a:lnTo>
                    <a:pt x="62388" y="12618"/>
                  </a:lnTo>
                  <a:lnTo>
                    <a:pt x="62741" y="12553"/>
                  </a:lnTo>
                  <a:lnTo>
                    <a:pt x="63069" y="12466"/>
                  </a:lnTo>
                  <a:lnTo>
                    <a:pt x="63389" y="12371"/>
                  </a:lnTo>
                  <a:lnTo>
                    <a:pt x="63544" y="12320"/>
                  </a:lnTo>
                  <a:lnTo>
                    <a:pt x="63691" y="12262"/>
                  </a:lnTo>
                  <a:lnTo>
                    <a:pt x="63829" y="12204"/>
                  </a:lnTo>
                  <a:lnTo>
                    <a:pt x="63967" y="12139"/>
                  </a:lnTo>
                  <a:lnTo>
                    <a:pt x="64096" y="12073"/>
                  </a:lnTo>
                  <a:lnTo>
                    <a:pt x="64226" y="12008"/>
                  </a:lnTo>
                  <a:lnTo>
                    <a:pt x="64346" y="11935"/>
                  </a:lnTo>
                  <a:lnTo>
                    <a:pt x="64459" y="11856"/>
                  </a:lnTo>
                  <a:lnTo>
                    <a:pt x="64597" y="11754"/>
                  </a:lnTo>
                  <a:lnTo>
                    <a:pt x="64726" y="11652"/>
                  </a:lnTo>
                  <a:lnTo>
                    <a:pt x="64847" y="11550"/>
                  </a:lnTo>
                  <a:lnTo>
                    <a:pt x="64968" y="11449"/>
                  </a:lnTo>
                  <a:lnTo>
                    <a:pt x="65080" y="11340"/>
                  </a:lnTo>
                  <a:lnTo>
                    <a:pt x="65192" y="11231"/>
                  </a:lnTo>
                  <a:lnTo>
                    <a:pt x="65287" y="11122"/>
                  </a:lnTo>
                  <a:lnTo>
                    <a:pt x="65391" y="11006"/>
                  </a:lnTo>
                  <a:lnTo>
                    <a:pt x="65477" y="10897"/>
                  </a:lnTo>
                  <a:lnTo>
                    <a:pt x="65563" y="10780"/>
                  </a:lnTo>
                  <a:lnTo>
                    <a:pt x="65727" y="10541"/>
                  </a:lnTo>
                  <a:lnTo>
                    <a:pt x="65865" y="10301"/>
                  </a:lnTo>
                  <a:lnTo>
                    <a:pt x="65986" y="10054"/>
                  </a:lnTo>
                  <a:lnTo>
                    <a:pt x="66090" y="9807"/>
                  </a:lnTo>
                  <a:lnTo>
                    <a:pt x="66176" y="9553"/>
                  </a:lnTo>
                  <a:lnTo>
                    <a:pt x="66245" y="9291"/>
                  </a:lnTo>
                  <a:lnTo>
                    <a:pt x="66305" y="9023"/>
                  </a:lnTo>
                  <a:lnTo>
                    <a:pt x="66340" y="8754"/>
                  </a:lnTo>
                  <a:lnTo>
                    <a:pt x="66374" y="8485"/>
                  </a:lnTo>
                  <a:lnTo>
                    <a:pt x="66383" y="8209"/>
                  </a:lnTo>
                  <a:lnTo>
                    <a:pt x="66392" y="7933"/>
                  </a:lnTo>
                  <a:lnTo>
                    <a:pt x="66383" y="7650"/>
                  </a:lnTo>
                  <a:lnTo>
                    <a:pt x="66366" y="7366"/>
                  </a:lnTo>
                  <a:lnTo>
                    <a:pt x="66340" y="7083"/>
                  </a:lnTo>
                  <a:lnTo>
                    <a:pt x="66305" y="6800"/>
                  </a:lnTo>
                  <a:lnTo>
                    <a:pt x="66253" y="6517"/>
                  </a:lnTo>
                  <a:lnTo>
                    <a:pt x="66202" y="6226"/>
                  </a:lnTo>
                  <a:lnTo>
                    <a:pt x="66150" y="5943"/>
                  </a:lnTo>
                  <a:lnTo>
                    <a:pt x="66081" y="5652"/>
                  </a:lnTo>
                  <a:lnTo>
                    <a:pt x="65943" y="5078"/>
                  </a:lnTo>
                  <a:lnTo>
                    <a:pt x="65787" y="4512"/>
                  </a:lnTo>
                  <a:lnTo>
                    <a:pt x="65468" y="3393"/>
                  </a:lnTo>
                  <a:lnTo>
                    <a:pt x="65442" y="3320"/>
                  </a:lnTo>
                  <a:lnTo>
                    <a:pt x="65408" y="3248"/>
                  </a:lnTo>
                  <a:lnTo>
                    <a:pt x="65373" y="3182"/>
                  </a:lnTo>
                  <a:lnTo>
                    <a:pt x="65330" y="3117"/>
                  </a:lnTo>
                  <a:lnTo>
                    <a:pt x="65235" y="2994"/>
                  </a:lnTo>
                  <a:lnTo>
                    <a:pt x="65132" y="2877"/>
                  </a:lnTo>
                  <a:lnTo>
                    <a:pt x="65175" y="2725"/>
                  </a:lnTo>
                  <a:lnTo>
                    <a:pt x="65192" y="2565"/>
                  </a:lnTo>
                  <a:lnTo>
                    <a:pt x="65201" y="2405"/>
                  </a:lnTo>
                  <a:lnTo>
                    <a:pt x="65183" y="2238"/>
                  </a:lnTo>
                  <a:lnTo>
                    <a:pt x="65149" y="2078"/>
                  </a:lnTo>
                  <a:lnTo>
                    <a:pt x="65097" y="1926"/>
                  </a:lnTo>
                  <a:lnTo>
                    <a:pt x="65020" y="1773"/>
                  </a:lnTo>
                  <a:lnTo>
                    <a:pt x="64976" y="1693"/>
                  </a:lnTo>
                  <a:lnTo>
                    <a:pt x="64925" y="1628"/>
                  </a:lnTo>
                  <a:lnTo>
                    <a:pt x="64873" y="1555"/>
                  </a:lnTo>
                  <a:lnTo>
                    <a:pt x="64821" y="1490"/>
                  </a:lnTo>
                  <a:lnTo>
                    <a:pt x="64752" y="1424"/>
                  </a:lnTo>
                  <a:lnTo>
                    <a:pt x="64692" y="1359"/>
                  </a:lnTo>
                  <a:lnTo>
                    <a:pt x="64614" y="1301"/>
                  </a:lnTo>
                  <a:lnTo>
                    <a:pt x="64536" y="1243"/>
                  </a:lnTo>
                  <a:lnTo>
                    <a:pt x="64459" y="1192"/>
                  </a:lnTo>
                  <a:lnTo>
                    <a:pt x="64372" y="1141"/>
                  </a:lnTo>
                  <a:lnTo>
                    <a:pt x="64277" y="1098"/>
                  </a:lnTo>
                  <a:lnTo>
                    <a:pt x="64183" y="1054"/>
                  </a:lnTo>
                  <a:lnTo>
                    <a:pt x="64088" y="1018"/>
                  </a:lnTo>
                  <a:lnTo>
                    <a:pt x="63984" y="989"/>
                  </a:lnTo>
                  <a:lnTo>
                    <a:pt x="63872" y="960"/>
                  </a:lnTo>
                  <a:lnTo>
                    <a:pt x="63760" y="938"/>
                  </a:lnTo>
                  <a:lnTo>
                    <a:pt x="63639" y="916"/>
                  </a:lnTo>
                  <a:lnTo>
                    <a:pt x="63518" y="909"/>
                  </a:lnTo>
                  <a:lnTo>
                    <a:pt x="61646" y="763"/>
                  </a:lnTo>
                  <a:lnTo>
                    <a:pt x="59773" y="633"/>
                  </a:lnTo>
                  <a:lnTo>
                    <a:pt x="57901" y="517"/>
                  </a:lnTo>
                  <a:lnTo>
                    <a:pt x="56028" y="415"/>
                  </a:lnTo>
                  <a:lnTo>
                    <a:pt x="54147" y="320"/>
                  </a:lnTo>
                  <a:lnTo>
                    <a:pt x="52266" y="240"/>
                  </a:lnTo>
                  <a:lnTo>
                    <a:pt x="50385" y="168"/>
                  </a:lnTo>
                  <a:lnTo>
                    <a:pt x="48504" y="110"/>
                  </a:lnTo>
                  <a:lnTo>
                    <a:pt x="46623" y="66"/>
                  </a:lnTo>
                  <a:lnTo>
                    <a:pt x="44741" y="30"/>
                  </a:lnTo>
                  <a:lnTo>
                    <a:pt x="42852" y="8"/>
                  </a:lnTo>
                  <a:lnTo>
                    <a:pt x="409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09;p66">
              <a:extLst>
                <a:ext uri="{FF2B5EF4-FFF2-40B4-BE49-F238E27FC236}">
                  <a16:creationId xmlns:a16="http://schemas.microsoft.com/office/drawing/2014/main" id="{5D432D19-7B2D-49A2-B2F2-F025690F1E71}"/>
                </a:ext>
              </a:extLst>
            </p:cNvPr>
            <p:cNvSpPr/>
            <p:nvPr/>
          </p:nvSpPr>
          <p:spPr>
            <a:xfrm>
              <a:off x="-2917175" y="-3572375"/>
              <a:ext cx="226325" cy="144225"/>
            </a:xfrm>
            <a:custGeom>
              <a:avLst/>
              <a:gdLst/>
              <a:ahLst/>
              <a:cxnLst/>
              <a:rect l="l" t="t" r="r" b="b"/>
              <a:pathLst>
                <a:path w="9053" h="5769" extrusionOk="0">
                  <a:moveTo>
                    <a:pt x="708" y="1"/>
                  </a:moveTo>
                  <a:lnTo>
                    <a:pt x="648" y="320"/>
                  </a:lnTo>
                  <a:lnTo>
                    <a:pt x="579" y="633"/>
                  </a:lnTo>
                  <a:lnTo>
                    <a:pt x="423" y="1258"/>
                  </a:lnTo>
                  <a:lnTo>
                    <a:pt x="346" y="1563"/>
                  </a:lnTo>
                  <a:lnTo>
                    <a:pt x="277" y="1875"/>
                  </a:lnTo>
                  <a:lnTo>
                    <a:pt x="208" y="2180"/>
                  </a:lnTo>
                  <a:lnTo>
                    <a:pt x="156" y="2485"/>
                  </a:lnTo>
                  <a:lnTo>
                    <a:pt x="104" y="2899"/>
                  </a:lnTo>
                  <a:lnTo>
                    <a:pt x="69" y="3313"/>
                  </a:lnTo>
                  <a:lnTo>
                    <a:pt x="35" y="3720"/>
                  </a:lnTo>
                  <a:lnTo>
                    <a:pt x="18" y="4127"/>
                  </a:lnTo>
                  <a:lnTo>
                    <a:pt x="0" y="4541"/>
                  </a:lnTo>
                  <a:lnTo>
                    <a:pt x="0" y="4948"/>
                  </a:lnTo>
                  <a:lnTo>
                    <a:pt x="0" y="5362"/>
                  </a:lnTo>
                  <a:lnTo>
                    <a:pt x="9" y="5768"/>
                  </a:lnTo>
                  <a:lnTo>
                    <a:pt x="475" y="5703"/>
                  </a:lnTo>
                  <a:lnTo>
                    <a:pt x="932" y="5623"/>
                  </a:lnTo>
                  <a:lnTo>
                    <a:pt x="1390" y="5543"/>
                  </a:lnTo>
                  <a:lnTo>
                    <a:pt x="1830" y="5456"/>
                  </a:lnTo>
                  <a:lnTo>
                    <a:pt x="2270" y="5369"/>
                  </a:lnTo>
                  <a:lnTo>
                    <a:pt x="2693" y="5267"/>
                  </a:lnTo>
                  <a:lnTo>
                    <a:pt x="3107" y="5166"/>
                  </a:lnTo>
                  <a:lnTo>
                    <a:pt x="3512" y="5057"/>
                  </a:lnTo>
                  <a:lnTo>
                    <a:pt x="3909" y="4940"/>
                  </a:lnTo>
                  <a:lnTo>
                    <a:pt x="4298" y="4810"/>
                  </a:lnTo>
                  <a:lnTo>
                    <a:pt x="4669" y="4686"/>
                  </a:lnTo>
                  <a:lnTo>
                    <a:pt x="5031" y="4548"/>
                  </a:lnTo>
                  <a:lnTo>
                    <a:pt x="5376" y="4403"/>
                  </a:lnTo>
                  <a:lnTo>
                    <a:pt x="5713" y="4250"/>
                  </a:lnTo>
                  <a:lnTo>
                    <a:pt x="6041" y="4090"/>
                  </a:lnTo>
                  <a:lnTo>
                    <a:pt x="6343" y="3923"/>
                  </a:lnTo>
                  <a:lnTo>
                    <a:pt x="6645" y="3749"/>
                  </a:lnTo>
                  <a:lnTo>
                    <a:pt x="6921" y="3560"/>
                  </a:lnTo>
                  <a:lnTo>
                    <a:pt x="7188" y="3371"/>
                  </a:lnTo>
                  <a:lnTo>
                    <a:pt x="7439" y="3168"/>
                  </a:lnTo>
                  <a:lnTo>
                    <a:pt x="7672" y="2965"/>
                  </a:lnTo>
                  <a:lnTo>
                    <a:pt x="7887" y="2747"/>
                  </a:lnTo>
                  <a:lnTo>
                    <a:pt x="8086" y="2521"/>
                  </a:lnTo>
                  <a:lnTo>
                    <a:pt x="8181" y="2405"/>
                  </a:lnTo>
                  <a:lnTo>
                    <a:pt x="8267" y="2282"/>
                  </a:lnTo>
                  <a:lnTo>
                    <a:pt x="8353" y="2166"/>
                  </a:lnTo>
                  <a:lnTo>
                    <a:pt x="8431" y="2042"/>
                  </a:lnTo>
                  <a:lnTo>
                    <a:pt x="8509" y="1911"/>
                  </a:lnTo>
                  <a:lnTo>
                    <a:pt x="8578" y="1788"/>
                  </a:lnTo>
                  <a:lnTo>
                    <a:pt x="8647" y="1657"/>
                  </a:lnTo>
                  <a:lnTo>
                    <a:pt x="8707" y="1519"/>
                  </a:lnTo>
                  <a:lnTo>
                    <a:pt x="8768" y="1388"/>
                  </a:lnTo>
                  <a:lnTo>
                    <a:pt x="8819" y="1250"/>
                  </a:lnTo>
                  <a:lnTo>
                    <a:pt x="8862" y="1105"/>
                  </a:lnTo>
                  <a:lnTo>
                    <a:pt x="8906" y="967"/>
                  </a:lnTo>
                  <a:lnTo>
                    <a:pt x="8949" y="822"/>
                  </a:lnTo>
                  <a:lnTo>
                    <a:pt x="8975" y="669"/>
                  </a:lnTo>
                  <a:lnTo>
                    <a:pt x="9000" y="524"/>
                  </a:lnTo>
                  <a:lnTo>
                    <a:pt x="9026" y="364"/>
                  </a:lnTo>
                  <a:lnTo>
                    <a:pt x="9044" y="212"/>
                  </a:lnTo>
                  <a:lnTo>
                    <a:pt x="9052" y="52"/>
                  </a:lnTo>
                  <a:lnTo>
                    <a:pt x="6955" y="37"/>
                  </a:lnTo>
                  <a:lnTo>
                    <a:pt x="4867" y="30"/>
                  </a:lnTo>
                  <a:lnTo>
                    <a:pt x="2788" y="1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10;p66">
              <a:extLst>
                <a:ext uri="{FF2B5EF4-FFF2-40B4-BE49-F238E27FC236}">
                  <a16:creationId xmlns:a16="http://schemas.microsoft.com/office/drawing/2014/main" id="{4BCF2A91-5317-40A2-A9DC-0F427C16EC57}"/>
                </a:ext>
              </a:extLst>
            </p:cNvPr>
            <p:cNvSpPr/>
            <p:nvPr/>
          </p:nvSpPr>
          <p:spPr>
            <a:xfrm>
              <a:off x="-3087600" y="-3572900"/>
              <a:ext cx="111975" cy="156925"/>
            </a:xfrm>
            <a:custGeom>
              <a:avLst/>
              <a:gdLst/>
              <a:ahLst/>
              <a:cxnLst/>
              <a:rect l="l" t="t" r="r" b="b"/>
              <a:pathLst>
                <a:path w="4479" h="6277" extrusionOk="0">
                  <a:moveTo>
                    <a:pt x="363" y="0"/>
                  </a:moveTo>
                  <a:lnTo>
                    <a:pt x="380" y="385"/>
                  </a:lnTo>
                  <a:lnTo>
                    <a:pt x="389" y="777"/>
                  </a:lnTo>
                  <a:lnTo>
                    <a:pt x="389" y="1170"/>
                  </a:lnTo>
                  <a:lnTo>
                    <a:pt x="380" y="1562"/>
                  </a:lnTo>
                  <a:lnTo>
                    <a:pt x="372" y="1954"/>
                  </a:lnTo>
                  <a:lnTo>
                    <a:pt x="354" y="2346"/>
                  </a:lnTo>
                  <a:lnTo>
                    <a:pt x="311" y="3131"/>
                  </a:lnTo>
                  <a:lnTo>
                    <a:pt x="251" y="3915"/>
                  </a:lnTo>
                  <a:lnTo>
                    <a:pt x="173" y="4700"/>
                  </a:lnTo>
                  <a:lnTo>
                    <a:pt x="87" y="5492"/>
                  </a:lnTo>
                  <a:lnTo>
                    <a:pt x="1" y="6276"/>
                  </a:lnTo>
                  <a:lnTo>
                    <a:pt x="1122" y="6240"/>
                  </a:lnTo>
                  <a:lnTo>
                    <a:pt x="2253" y="6189"/>
                  </a:lnTo>
                  <a:lnTo>
                    <a:pt x="2814" y="6167"/>
                  </a:lnTo>
                  <a:lnTo>
                    <a:pt x="3374" y="6131"/>
                  </a:lnTo>
                  <a:lnTo>
                    <a:pt x="3927" y="6095"/>
                  </a:lnTo>
                  <a:lnTo>
                    <a:pt x="4479" y="6051"/>
                  </a:lnTo>
                  <a:lnTo>
                    <a:pt x="4332" y="5339"/>
                  </a:lnTo>
                  <a:lnTo>
                    <a:pt x="4186" y="4598"/>
                  </a:lnTo>
                  <a:lnTo>
                    <a:pt x="4125" y="4220"/>
                  </a:lnTo>
                  <a:lnTo>
                    <a:pt x="4065" y="3835"/>
                  </a:lnTo>
                  <a:lnTo>
                    <a:pt x="4013" y="3450"/>
                  </a:lnTo>
                  <a:lnTo>
                    <a:pt x="3961" y="3065"/>
                  </a:lnTo>
                  <a:lnTo>
                    <a:pt x="3927" y="2673"/>
                  </a:lnTo>
                  <a:lnTo>
                    <a:pt x="3901" y="2288"/>
                  </a:lnTo>
                  <a:lnTo>
                    <a:pt x="3884" y="1903"/>
                  </a:lnTo>
                  <a:lnTo>
                    <a:pt x="3884" y="1518"/>
                  </a:lnTo>
                  <a:lnTo>
                    <a:pt x="3892" y="1133"/>
                  </a:lnTo>
                  <a:lnTo>
                    <a:pt x="3918" y="756"/>
                  </a:lnTo>
                  <a:lnTo>
                    <a:pt x="3961" y="385"/>
                  </a:lnTo>
                  <a:lnTo>
                    <a:pt x="4022" y="22"/>
                  </a:lnTo>
                  <a:lnTo>
                    <a:pt x="3107" y="7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11;p66">
              <a:extLst>
                <a:ext uri="{FF2B5EF4-FFF2-40B4-BE49-F238E27FC236}">
                  <a16:creationId xmlns:a16="http://schemas.microsoft.com/office/drawing/2014/main" id="{069BD7C4-C79E-4333-A312-B9347A318AFF}"/>
                </a:ext>
              </a:extLst>
            </p:cNvPr>
            <p:cNvSpPr/>
            <p:nvPr/>
          </p:nvSpPr>
          <p:spPr>
            <a:xfrm>
              <a:off x="-3418725" y="-3574900"/>
              <a:ext cx="270325" cy="158925"/>
            </a:xfrm>
            <a:custGeom>
              <a:avLst/>
              <a:gdLst/>
              <a:ahLst/>
              <a:cxnLst/>
              <a:rect l="l" t="t" r="r" b="b"/>
              <a:pathLst>
                <a:path w="10813" h="6357" extrusionOk="0">
                  <a:moveTo>
                    <a:pt x="639" y="0"/>
                  </a:moveTo>
                  <a:lnTo>
                    <a:pt x="475" y="647"/>
                  </a:lnTo>
                  <a:lnTo>
                    <a:pt x="319" y="1293"/>
                  </a:lnTo>
                  <a:lnTo>
                    <a:pt x="250" y="1620"/>
                  </a:lnTo>
                  <a:lnTo>
                    <a:pt x="181" y="1940"/>
                  </a:lnTo>
                  <a:lnTo>
                    <a:pt x="129" y="2267"/>
                  </a:lnTo>
                  <a:lnTo>
                    <a:pt x="86" y="2586"/>
                  </a:lnTo>
                  <a:lnTo>
                    <a:pt x="43" y="3022"/>
                  </a:lnTo>
                  <a:lnTo>
                    <a:pt x="9" y="3458"/>
                  </a:lnTo>
                  <a:lnTo>
                    <a:pt x="0" y="3886"/>
                  </a:lnTo>
                  <a:lnTo>
                    <a:pt x="0" y="4322"/>
                  </a:lnTo>
                  <a:lnTo>
                    <a:pt x="9" y="4758"/>
                  </a:lnTo>
                  <a:lnTo>
                    <a:pt x="26" y="5194"/>
                  </a:lnTo>
                  <a:lnTo>
                    <a:pt x="60" y="5637"/>
                  </a:lnTo>
                  <a:lnTo>
                    <a:pt x="86" y="6080"/>
                  </a:lnTo>
                  <a:lnTo>
                    <a:pt x="1182" y="6102"/>
                  </a:lnTo>
                  <a:lnTo>
                    <a:pt x="2364" y="6145"/>
                  </a:lnTo>
                  <a:lnTo>
                    <a:pt x="4970" y="6240"/>
                  </a:lnTo>
                  <a:lnTo>
                    <a:pt x="6368" y="6283"/>
                  </a:lnTo>
                  <a:lnTo>
                    <a:pt x="7818" y="6320"/>
                  </a:lnTo>
                  <a:lnTo>
                    <a:pt x="9302" y="6349"/>
                  </a:lnTo>
                  <a:lnTo>
                    <a:pt x="10053" y="6356"/>
                  </a:lnTo>
                  <a:lnTo>
                    <a:pt x="10812" y="6356"/>
                  </a:lnTo>
                  <a:lnTo>
                    <a:pt x="10717" y="5579"/>
                  </a:lnTo>
                  <a:lnTo>
                    <a:pt x="10631" y="4787"/>
                  </a:lnTo>
                  <a:lnTo>
                    <a:pt x="10553" y="3995"/>
                  </a:lnTo>
                  <a:lnTo>
                    <a:pt x="10484" y="3204"/>
                  </a:lnTo>
                  <a:lnTo>
                    <a:pt x="10432" y="2412"/>
                  </a:lnTo>
                  <a:lnTo>
                    <a:pt x="10415" y="2020"/>
                  </a:lnTo>
                  <a:lnTo>
                    <a:pt x="10407" y="1620"/>
                  </a:lnTo>
                  <a:lnTo>
                    <a:pt x="10398" y="1228"/>
                  </a:lnTo>
                  <a:lnTo>
                    <a:pt x="10398" y="836"/>
                  </a:lnTo>
                  <a:lnTo>
                    <a:pt x="10398" y="443"/>
                  </a:lnTo>
                  <a:lnTo>
                    <a:pt x="10415" y="51"/>
                  </a:lnTo>
                  <a:lnTo>
                    <a:pt x="7973" y="44"/>
                  </a:lnTo>
                  <a:lnTo>
                    <a:pt x="5523" y="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12;p66">
              <a:extLst>
                <a:ext uri="{FF2B5EF4-FFF2-40B4-BE49-F238E27FC236}">
                  <a16:creationId xmlns:a16="http://schemas.microsoft.com/office/drawing/2014/main" id="{3E4FA72A-ABC0-43CE-A538-88DE95FB0F1F}"/>
                </a:ext>
              </a:extLst>
            </p:cNvPr>
            <p:cNvSpPr/>
            <p:nvPr/>
          </p:nvSpPr>
          <p:spPr>
            <a:xfrm>
              <a:off x="-3723350" y="-5884650"/>
              <a:ext cx="366975" cy="109150"/>
            </a:xfrm>
            <a:custGeom>
              <a:avLst/>
              <a:gdLst/>
              <a:ahLst/>
              <a:cxnLst/>
              <a:rect l="l" t="t" r="r" b="b"/>
              <a:pathLst>
                <a:path w="14679" h="4366" extrusionOk="0">
                  <a:moveTo>
                    <a:pt x="7940" y="0"/>
                  </a:moveTo>
                  <a:lnTo>
                    <a:pt x="7620" y="7"/>
                  </a:lnTo>
                  <a:lnTo>
                    <a:pt x="7284" y="29"/>
                  </a:lnTo>
                  <a:lnTo>
                    <a:pt x="6939" y="58"/>
                  </a:lnTo>
                  <a:lnTo>
                    <a:pt x="6593" y="95"/>
                  </a:lnTo>
                  <a:lnTo>
                    <a:pt x="6240" y="145"/>
                  </a:lnTo>
                  <a:lnTo>
                    <a:pt x="5877" y="204"/>
                  </a:lnTo>
                  <a:lnTo>
                    <a:pt x="5523" y="269"/>
                  </a:lnTo>
                  <a:lnTo>
                    <a:pt x="5161" y="342"/>
                  </a:lnTo>
                  <a:lnTo>
                    <a:pt x="4799" y="429"/>
                  </a:lnTo>
                  <a:lnTo>
                    <a:pt x="4436" y="523"/>
                  </a:lnTo>
                  <a:lnTo>
                    <a:pt x="4082" y="625"/>
                  </a:lnTo>
                  <a:lnTo>
                    <a:pt x="3737" y="741"/>
                  </a:lnTo>
                  <a:lnTo>
                    <a:pt x="3392" y="865"/>
                  </a:lnTo>
                  <a:lnTo>
                    <a:pt x="3056" y="995"/>
                  </a:lnTo>
                  <a:lnTo>
                    <a:pt x="2728" y="1141"/>
                  </a:lnTo>
                  <a:lnTo>
                    <a:pt x="2417" y="1293"/>
                  </a:lnTo>
                  <a:lnTo>
                    <a:pt x="2115" y="1453"/>
                  </a:lnTo>
                  <a:lnTo>
                    <a:pt x="1830" y="1620"/>
                  </a:lnTo>
                  <a:lnTo>
                    <a:pt x="1554" y="1802"/>
                  </a:lnTo>
                  <a:lnTo>
                    <a:pt x="1295" y="1983"/>
                  </a:lnTo>
                  <a:lnTo>
                    <a:pt x="1174" y="2085"/>
                  </a:lnTo>
                  <a:lnTo>
                    <a:pt x="1062" y="2187"/>
                  </a:lnTo>
                  <a:lnTo>
                    <a:pt x="950" y="2288"/>
                  </a:lnTo>
                  <a:lnTo>
                    <a:pt x="847" y="2390"/>
                  </a:lnTo>
                  <a:lnTo>
                    <a:pt x="743" y="2499"/>
                  </a:lnTo>
                  <a:lnTo>
                    <a:pt x="648" y="2608"/>
                  </a:lnTo>
                  <a:lnTo>
                    <a:pt x="562" y="2717"/>
                  </a:lnTo>
                  <a:lnTo>
                    <a:pt x="476" y="2833"/>
                  </a:lnTo>
                  <a:lnTo>
                    <a:pt x="398" y="2949"/>
                  </a:lnTo>
                  <a:lnTo>
                    <a:pt x="329" y="3066"/>
                  </a:lnTo>
                  <a:lnTo>
                    <a:pt x="260" y="3182"/>
                  </a:lnTo>
                  <a:lnTo>
                    <a:pt x="199" y="3305"/>
                  </a:lnTo>
                  <a:lnTo>
                    <a:pt x="156" y="3429"/>
                  </a:lnTo>
                  <a:lnTo>
                    <a:pt x="104" y="3559"/>
                  </a:lnTo>
                  <a:lnTo>
                    <a:pt x="70" y="3690"/>
                  </a:lnTo>
                  <a:lnTo>
                    <a:pt x="44" y="3821"/>
                  </a:lnTo>
                  <a:lnTo>
                    <a:pt x="18" y="3952"/>
                  </a:lnTo>
                  <a:lnTo>
                    <a:pt x="1" y="4090"/>
                  </a:lnTo>
                  <a:lnTo>
                    <a:pt x="1" y="4228"/>
                  </a:lnTo>
                  <a:lnTo>
                    <a:pt x="1" y="4366"/>
                  </a:lnTo>
                  <a:lnTo>
                    <a:pt x="898" y="4271"/>
                  </a:lnTo>
                  <a:lnTo>
                    <a:pt x="1796" y="4184"/>
                  </a:lnTo>
                  <a:lnTo>
                    <a:pt x="2702" y="4104"/>
                  </a:lnTo>
                  <a:lnTo>
                    <a:pt x="3608" y="4032"/>
                  </a:lnTo>
                  <a:lnTo>
                    <a:pt x="4514" y="3966"/>
                  </a:lnTo>
                  <a:lnTo>
                    <a:pt x="5429" y="3915"/>
                  </a:lnTo>
                  <a:lnTo>
                    <a:pt x="6343" y="3865"/>
                  </a:lnTo>
                  <a:lnTo>
                    <a:pt x="7258" y="3821"/>
                  </a:lnTo>
                  <a:lnTo>
                    <a:pt x="8181" y="3792"/>
                  </a:lnTo>
                  <a:lnTo>
                    <a:pt x="9104" y="3770"/>
                  </a:lnTo>
                  <a:lnTo>
                    <a:pt x="10028" y="3748"/>
                  </a:lnTo>
                  <a:lnTo>
                    <a:pt x="10951" y="3741"/>
                  </a:lnTo>
                  <a:lnTo>
                    <a:pt x="11883" y="3741"/>
                  </a:lnTo>
                  <a:lnTo>
                    <a:pt x="12815" y="3748"/>
                  </a:lnTo>
                  <a:lnTo>
                    <a:pt x="13747" y="3756"/>
                  </a:lnTo>
                  <a:lnTo>
                    <a:pt x="14679" y="3777"/>
                  </a:lnTo>
                  <a:lnTo>
                    <a:pt x="14618" y="3363"/>
                  </a:lnTo>
                  <a:lnTo>
                    <a:pt x="14558" y="2928"/>
                  </a:lnTo>
                  <a:lnTo>
                    <a:pt x="14515" y="2702"/>
                  </a:lnTo>
                  <a:lnTo>
                    <a:pt x="14463" y="2470"/>
                  </a:lnTo>
                  <a:lnTo>
                    <a:pt x="14394" y="2230"/>
                  </a:lnTo>
                  <a:lnTo>
                    <a:pt x="14316" y="1983"/>
                  </a:lnTo>
                  <a:lnTo>
                    <a:pt x="14239" y="1794"/>
                  </a:lnTo>
                  <a:lnTo>
                    <a:pt x="14152" y="1620"/>
                  </a:lnTo>
                  <a:lnTo>
                    <a:pt x="14058" y="1460"/>
                  </a:lnTo>
                  <a:lnTo>
                    <a:pt x="13945" y="1308"/>
                  </a:lnTo>
                  <a:lnTo>
                    <a:pt x="13833" y="1170"/>
                  </a:lnTo>
                  <a:lnTo>
                    <a:pt x="13704" y="1039"/>
                  </a:lnTo>
                  <a:lnTo>
                    <a:pt x="13566" y="923"/>
                  </a:lnTo>
                  <a:lnTo>
                    <a:pt x="13428" y="814"/>
                  </a:lnTo>
                  <a:lnTo>
                    <a:pt x="13272" y="719"/>
                  </a:lnTo>
                  <a:lnTo>
                    <a:pt x="13108" y="625"/>
                  </a:lnTo>
                  <a:lnTo>
                    <a:pt x="12944" y="545"/>
                  </a:lnTo>
                  <a:lnTo>
                    <a:pt x="12763" y="472"/>
                  </a:lnTo>
                  <a:lnTo>
                    <a:pt x="12582" y="407"/>
                  </a:lnTo>
                  <a:lnTo>
                    <a:pt x="12401" y="349"/>
                  </a:lnTo>
                  <a:lnTo>
                    <a:pt x="12202" y="298"/>
                  </a:lnTo>
                  <a:lnTo>
                    <a:pt x="12004" y="254"/>
                  </a:lnTo>
                  <a:lnTo>
                    <a:pt x="11805" y="218"/>
                  </a:lnTo>
                  <a:lnTo>
                    <a:pt x="11598" y="182"/>
                  </a:lnTo>
                  <a:lnTo>
                    <a:pt x="11391" y="153"/>
                  </a:lnTo>
                  <a:lnTo>
                    <a:pt x="11175" y="131"/>
                  </a:lnTo>
                  <a:lnTo>
                    <a:pt x="10744" y="95"/>
                  </a:lnTo>
                  <a:lnTo>
                    <a:pt x="10304" y="73"/>
                  </a:lnTo>
                  <a:lnTo>
                    <a:pt x="9864" y="51"/>
                  </a:lnTo>
                  <a:lnTo>
                    <a:pt x="9424" y="36"/>
                  </a:lnTo>
                  <a:lnTo>
                    <a:pt x="8984" y="29"/>
                  </a:lnTo>
                  <a:lnTo>
                    <a:pt x="8561" y="7"/>
                  </a:lnTo>
                  <a:lnTo>
                    <a:pt x="825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13;p66">
              <a:extLst>
                <a:ext uri="{FF2B5EF4-FFF2-40B4-BE49-F238E27FC236}">
                  <a16:creationId xmlns:a16="http://schemas.microsoft.com/office/drawing/2014/main" id="{82BFA578-5B71-4CC1-9DB4-8FC97B142542}"/>
                </a:ext>
              </a:extLst>
            </p:cNvPr>
            <p:cNvSpPr/>
            <p:nvPr/>
          </p:nvSpPr>
          <p:spPr>
            <a:xfrm>
              <a:off x="-3662500" y="-3575625"/>
              <a:ext cx="196550" cy="154000"/>
            </a:xfrm>
            <a:custGeom>
              <a:avLst/>
              <a:gdLst/>
              <a:ahLst/>
              <a:cxnLst/>
              <a:rect l="l" t="t" r="r" b="b"/>
              <a:pathLst>
                <a:path w="7862" h="6160" extrusionOk="0">
                  <a:moveTo>
                    <a:pt x="181" y="0"/>
                  </a:moveTo>
                  <a:lnTo>
                    <a:pt x="259" y="203"/>
                  </a:lnTo>
                  <a:lnTo>
                    <a:pt x="311" y="407"/>
                  </a:lnTo>
                  <a:lnTo>
                    <a:pt x="363" y="610"/>
                  </a:lnTo>
                  <a:lnTo>
                    <a:pt x="389" y="814"/>
                  </a:lnTo>
                  <a:lnTo>
                    <a:pt x="414" y="1024"/>
                  </a:lnTo>
                  <a:lnTo>
                    <a:pt x="423" y="1235"/>
                  </a:lnTo>
                  <a:lnTo>
                    <a:pt x="432" y="1453"/>
                  </a:lnTo>
                  <a:lnTo>
                    <a:pt x="423" y="1664"/>
                  </a:lnTo>
                  <a:lnTo>
                    <a:pt x="414" y="1874"/>
                  </a:lnTo>
                  <a:lnTo>
                    <a:pt x="397" y="2092"/>
                  </a:lnTo>
                  <a:lnTo>
                    <a:pt x="363" y="2521"/>
                  </a:lnTo>
                  <a:lnTo>
                    <a:pt x="320" y="2942"/>
                  </a:lnTo>
                  <a:lnTo>
                    <a:pt x="276" y="3363"/>
                  </a:lnTo>
                  <a:lnTo>
                    <a:pt x="216" y="4061"/>
                  </a:lnTo>
                  <a:lnTo>
                    <a:pt x="147" y="4758"/>
                  </a:lnTo>
                  <a:lnTo>
                    <a:pt x="0" y="6160"/>
                  </a:lnTo>
                  <a:lnTo>
                    <a:pt x="0" y="6160"/>
                  </a:lnTo>
                  <a:lnTo>
                    <a:pt x="1968" y="6138"/>
                  </a:lnTo>
                  <a:lnTo>
                    <a:pt x="3935" y="6131"/>
                  </a:lnTo>
                  <a:lnTo>
                    <a:pt x="5894" y="6109"/>
                  </a:lnTo>
                  <a:lnTo>
                    <a:pt x="7861" y="6080"/>
                  </a:lnTo>
                  <a:lnTo>
                    <a:pt x="7749" y="5346"/>
                  </a:lnTo>
                  <a:lnTo>
                    <a:pt x="7646" y="4598"/>
                  </a:lnTo>
                  <a:lnTo>
                    <a:pt x="7602" y="4220"/>
                  </a:lnTo>
                  <a:lnTo>
                    <a:pt x="7559" y="3843"/>
                  </a:lnTo>
                  <a:lnTo>
                    <a:pt x="7525" y="3458"/>
                  </a:lnTo>
                  <a:lnTo>
                    <a:pt x="7490" y="3073"/>
                  </a:lnTo>
                  <a:lnTo>
                    <a:pt x="7473" y="2688"/>
                  </a:lnTo>
                  <a:lnTo>
                    <a:pt x="7456" y="2303"/>
                  </a:lnTo>
                  <a:lnTo>
                    <a:pt x="7456" y="1918"/>
                  </a:lnTo>
                  <a:lnTo>
                    <a:pt x="7456" y="1540"/>
                  </a:lnTo>
                  <a:lnTo>
                    <a:pt x="7473" y="1155"/>
                  </a:lnTo>
                  <a:lnTo>
                    <a:pt x="7499" y="777"/>
                  </a:lnTo>
                  <a:lnTo>
                    <a:pt x="7533" y="400"/>
                  </a:lnTo>
                  <a:lnTo>
                    <a:pt x="7585" y="29"/>
                  </a:lnTo>
                  <a:lnTo>
                    <a:pt x="5739" y="22"/>
                  </a:lnTo>
                  <a:lnTo>
                    <a:pt x="3883" y="15"/>
                  </a:lnTo>
                  <a:lnTo>
                    <a:pt x="2037" y="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14;p66">
              <a:extLst>
                <a:ext uri="{FF2B5EF4-FFF2-40B4-BE49-F238E27FC236}">
                  <a16:creationId xmlns:a16="http://schemas.microsoft.com/office/drawing/2014/main" id="{B353F70D-B17E-427C-9474-C9B3F0C6C9DF}"/>
                </a:ext>
              </a:extLst>
            </p:cNvPr>
            <p:cNvSpPr/>
            <p:nvPr/>
          </p:nvSpPr>
          <p:spPr>
            <a:xfrm>
              <a:off x="-3662500" y="-6351550"/>
              <a:ext cx="159225" cy="124050"/>
            </a:xfrm>
            <a:custGeom>
              <a:avLst/>
              <a:gdLst/>
              <a:ahLst/>
              <a:cxnLst/>
              <a:rect l="l" t="t" r="r" b="b"/>
              <a:pathLst>
                <a:path w="6369" h="4962" extrusionOk="0">
                  <a:moveTo>
                    <a:pt x="2839" y="1"/>
                  </a:moveTo>
                  <a:lnTo>
                    <a:pt x="2684" y="8"/>
                  </a:lnTo>
                  <a:lnTo>
                    <a:pt x="2537" y="22"/>
                  </a:lnTo>
                  <a:lnTo>
                    <a:pt x="2391" y="44"/>
                  </a:lnTo>
                  <a:lnTo>
                    <a:pt x="2244" y="73"/>
                  </a:lnTo>
                  <a:lnTo>
                    <a:pt x="2097" y="102"/>
                  </a:lnTo>
                  <a:lnTo>
                    <a:pt x="1959" y="139"/>
                  </a:lnTo>
                  <a:lnTo>
                    <a:pt x="1821" y="175"/>
                  </a:lnTo>
                  <a:lnTo>
                    <a:pt x="1692" y="226"/>
                  </a:lnTo>
                  <a:lnTo>
                    <a:pt x="1562" y="277"/>
                  </a:lnTo>
                  <a:lnTo>
                    <a:pt x="1433" y="335"/>
                  </a:lnTo>
                  <a:lnTo>
                    <a:pt x="1312" y="400"/>
                  </a:lnTo>
                  <a:lnTo>
                    <a:pt x="1191" y="465"/>
                  </a:lnTo>
                  <a:lnTo>
                    <a:pt x="1079" y="538"/>
                  </a:lnTo>
                  <a:lnTo>
                    <a:pt x="967" y="618"/>
                  </a:lnTo>
                  <a:lnTo>
                    <a:pt x="863" y="698"/>
                  </a:lnTo>
                  <a:lnTo>
                    <a:pt x="768" y="785"/>
                  </a:lnTo>
                  <a:lnTo>
                    <a:pt x="673" y="880"/>
                  </a:lnTo>
                  <a:lnTo>
                    <a:pt x="587" y="981"/>
                  </a:lnTo>
                  <a:lnTo>
                    <a:pt x="501" y="1083"/>
                  </a:lnTo>
                  <a:lnTo>
                    <a:pt x="423" y="1192"/>
                  </a:lnTo>
                  <a:lnTo>
                    <a:pt x="354" y="1308"/>
                  </a:lnTo>
                  <a:lnTo>
                    <a:pt x="285" y="1424"/>
                  </a:lnTo>
                  <a:lnTo>
                    <a:pt x="225" y="1548"/>
                  </a:lnTo>
                  <a:lnTo>
                    <a:pt x="173" y="1671"/>
                  </a:lnTo>
                  <a:lnTo>
                    <a:pt x="130" y="1809"/>
                  </a:lnTo>
                  <a:lnTo>
                    <a:pt x="95" y="1940"/>
                  </a:lnTo>
                  <a:lnTo>
                    <a:pt x="52" y="2143"/>
                  </a:lnTo>
                  <a:lnTo>
                    <a:pt x="18" y="2340"/>
                  </a:lnTo>
                  <a:lnTo>
                    <a:pt x="0" y="2536"/>
                  </a:lnTo>
                  <a:lnTo>
                    <a:pt x="0" y="2725"/>
                  </a:lnTo>
                  <a:lnTo>
                    <a:pt x="18" y="2913"/>
                  </a:lnTo>
                  <a:lnTo>
                    <a:pt x="35" y="3102"/>
                  </a:lnTo>
                  <a:lnTo>
                    <a:pt x="69" y="3284"/>
                  </a:lnTo>
                  <a:lnTo>
                    <a:pt x="121" y="3458"/>
                  </a:lnTo>
                  <a:lnTo>
                    <a:pt x="181" y="3633"/>
                  </a:lnTo>
                  <a:lnTo>
                    <a:pt x="251" y="3807"/>
                  </a:lnTo>
                  <a:lnTo>
                    <a:pt x="328" y="3974"/>
                  </a:lnTo>
                  <a:lnTo>
                    <a:pt x="414" y="4141"/>
                  </a:lnTo>
                  <a:lnTo>
                    <a:pt x="509" y="4301"/>
                  </a:lnTo>
                  <a:lnTo>
                    <a:pt x="622" y="4461"/>
                  </a:lnTo>
                  <a:lnTo>
                    <a:pt x="734" y="4613"/>
                  </a:lnTo>
                  <a:lnTo>
                    <a:pt x="855" y="4766"/>
                  </a:lnTo>
                  <a:lnTo>
                    <a:pt x="949" y="4729"/>
                  </a:lnTo>
                  <a:lnTo>
                    <a:pt x="1044" y="4700"/>
                  </a:lnTo>
                  <a:lnTo>
                    <a:pt x="1139" y="4686"/>
                  </a:lnTo>
                  <a:lnTo>
                    <a:pt x="1243" y="4671"/>
                  </a:lnTo>
                  <a:lnTo>
                    <a:pt x="1355" y="4671"/>
                  </a:lnTo>
                  <a:lnTo>
                    <a:pt x="1467" y="4686"/>
                  </a:lnTo>
                  <a:lnTo>
                    <a:pt x="1588" y="4708"/>
                  </a:lnTo>
                  <a:lnTo>
                    <a:pt x="1709" y="4737"/>
                  </a:lnTo>
                  <a:lnTo>
                    <a:pt x="1881" y="4795"/>
                  </a:lnTo>
                  <a:lnTo>
                    <a:pt x="2054" y="4838"/>
                  </a:lnTo>
                  <a:lnTo>
                    <a:pt x="2227" y="4882"/>
                  </a:lnTo>
                  <a:lnTo>
                    <a:pt x="2399" y="4911"/>
                  </a:lnTo>
                  <a:lnTo>
                    <a:pt x="2580" y="4940"/>
                  </a:lnTo>
                  <a:lnTo>
                    <a:pt x="2753" y="4955"/>
                  </a:lnTo>
                  <a:lnTo>
                    <a:pt x="2926" y="4962"/>
                  </a:lnTo>
                  <a:lnTo>
                    <a:pt x="3098" y="4962"/>
                  </a:lnTo>
                  <a:lnTo>
                    <a:pt x="3279" y="4955"/>
                  </a:lnTo>
                  <a:lnTo>
                    <a:pt x="3443" y="4940"/>
                  </a:lnTo>
                  <a:lnTo>
                    <a:pt x="3616" y="4918"/>
                  </a:lnTo>
                  <a:lnTo>
                    <a:pt x="3788" y="4889"/>
                  </a:lnTo>
                  <a:lnTo>
                    <a:pt x="3952" y="4860"/>
                  </a:lnTo>
                  <a:lnTo>
                    <a:pt x="4116" y="4817"/>
                  </a:lnTo>
                  <a:lnTo>
                    <a:pt x="4280" y="4766"/>
                  </a:lnTo>
                  <a:lnTo>
                    <a:pt x="4436" y="4708"/>
                  </a:lnTo>
                  <a:lnTo>
                    <a:pt x="4591" y="4650"/>
                  </a:lnTo>
                  <a:lnTo>
                    <a:pt x="4738" y="4577"/>
                  </a:lnTo>
                  <a:lnTo>
                    <a:pt x="4884" y="4504"/>
                  </a:lnTo>
                  <a:lnTo>
                    <a:pt x="5022" y="4417"/>
                  </a:lnTo>
                  <a:lnTo>
                    <a:pt x="5160" y="4330"/>
                  </a:lnTo>
                  <a:lnTo>
                    <a:pt x="5290" y="4235"/>
                  </a:lnTo>
                  <a:lnTo>
                    <a:pt x="5419" y="4134"/>
                  </a:lnTo>
                  <a:lnTo>
                    <a:pt x="5540" y="4025"/>
                  </a:lnTo>
                  <a:lnTo>
                    <a:pt x="5652" y="3916"/>
                  </a:lnTo>
                  <a:lnTo>
                    <a:pt x="5756" y="3800"/>
                  </a:lnTo>
                  <a:lnTo>
                    <a:pt x="5859" y="3669"/>
                  </a:lnTo>
                  <a:lnTo>
                    <a:pt x="5954" y="3545"/>
                  </a:lnTo>
                  <a:lnTo>
                    <a:pt x="6041" y="3407"/>
                  </a:lnTo>
                  <a:lnTo>
                    <a:pt x="6118" y="3269"/>
                  </a:lnTo>
                  <a:lnTo>
                    <a:pt x="6187" y="3117"/>
                  </a:lnTo>
                  <a:lnTo>
                    <a:pt x="6248" y="2972"/>
                  </a:lnTo>
                  <a:lnTo>
                    <a:pt x="6291" y="2834"/>
                  </a:lnTo>
                  <a:lnTo>
                    <a:pt x="6325" y="2696"/>
                  </a:lnTo>
                  <a:lnTo>
                    <a:pt x="6351" y="2565"/>
                  </a:lnTo>
                  <a:lnTo>
                    <a:pt x="6360" y="2434"/>
                  </a:lnTo>
                  <a:lnTo>
                    <a:pt x="6368" y="2311"/>
                  </a:lnTo>
                  <a:lnTo>
                    <a:pt x="6360" y="2180"/>
                  </a:lnTo>
                  <a:lnTo>
                    <a:pt x="6343" y="2064"/>
                  </a:lnTo>
                  <a:lnTo>
                    <a:pt x="6317" y="1940"/>
                  </a:lnTo>
                  <a:lnTo>
                    <a:pt x="6282" y="1824"/>
                  </a:lnTo>
                  <a:lnTo>
                    <a:pt x="6239" y="1708"/>
                  </a:lnTo>
                  <a:lnTo>
                    <a:pt x="6187" y="1591"/>
                  </a:lnTo>
                  <a:lnTo>
                    <a:pt x="6136" y="1482"/>
                  </a:lnTo>
                  <a:lnTo>
                    <a:pt x="6066" y="1381"/>
                  </a:lnTo>
                  <a:lnTo>
                    <a:pt x="5989" y="1272"/>
                  </a:lnTo>
                  <a:lnTo>
                    <a:pt x="5911" y="1177"/>
                  </a:lnTo>
                  <a:lnTo>
                    <a:pt x="5825" y="1076"/>
                  </a:lnTo>
                  <a:lnTo>
                    <a:pt x="5730" y="981"/>
                  </a:lnTo>
                  <a:lnTo>
                    <a:pt x="5626" y="894"/>
                  </a:lnTo>
                  <a:lnTo>
                    <a:pt x="5523" y="807"/>
                  </a:lnTo>
                  <a:lnTo>
                    <a:pt x="5411" y="727"/>
                  </a:lnTo>
                  <a:lnTo>
                    <a:pt x="5298" y="647"/>
                  </a:lnTo>
                  <a:lnTo>
                    <a:pt x="5178" y="574"/>
                  </a:lnTo>
                  <a:lnTo>
                    <a:pt x="5048" y="502"/>
                  </a:lnTo>
                  <a:lnTo>
                    <a:pt x="4919" y="436"/>
                  </a:lnTo>
                  <a:lnTo>
                    <a:pt x="4789" y="378"/>
                  </a:lnTo>
                  <a:lnTo>
                    <a:pt x="4651" y="320"/>
                  </a:lnTo>
                  <a:lnTo>
                    <a:pt x="4513" y="262"/>
                  </a:lnTo>
                  <a:lnTo>
                    <a:pt x="4367" y="219"/>
                  </a:lnTo>
                  <a:lnTo>
                    <a:pt x="4228" y="175"/>
                  </a:lnTo>
                  <a:lnTo>
                    <a:pt x="4082" y="131"/>
                  </a:lnTo>
                  <a:lnTo>
                    <a:pt x="3926" y="102"/>
                  </a:lnTo>
                  <a:lnTo>
                    <a:pt x="3780" y="73"/>
                  </a:lnTo>
                  <a:lnTo>
                    <a:pt x="3616" y="44"/>
                  </a:lnTo>
                  <a:lnTo>
                    <a:pt x="3461" y="22"/>
                  </a:lnTo>
                  <a:lnTo>
                    <a:pt x="3305" y="8"/>
                  </a:lnTo>
                  <a:lnTo>
                    <a:pt x="31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15;p66">
              <a:extLst>
                <a:ext uri="{FF2B5EF4-FFF2-40B4-BE49-F238E27FC236}">
                  <a16:creationId xmlns:a16="http://schemas.microsoft.com/office/drawing/2014/main" id="{25D01494-CDAC-414D-90E2-C4BCDC246F97}"/>
                </a:ext>
              </a:extLst>
            </p:cNvPr>
            <p:cNvSpPr/>
            <p:nvPr/>
          </p:nvSpPr>
          <p:spPr>
            <a:xfrm>
              <a:off x="-4989850" y="-2453900"/>
              <a:ext cx="1453775" cy="708975"/>
            </a:xfrm>
            <a:custGeom>
              <a:avLst/>
              <a:gdLst/>
              <a:ahLst/>
              <a:cxnLst/>
              <a:rect l="l" t="t" r="r" b="b"/>
              <a:pathLst>
                <a:path w="58151" h="28359" extrusionOk="0">
                  <a:moveTo>
                    <a:pt x="49254" y="11797"/>
                  </a:moveTo>
                  <a:lnTo>
                    <a:pt x="49513" y="12153"/>
                  </a:lnTo>
                  <a:lnTo>
                    <a:pt x="49755" y="12516"/>
                  </a:lnTo>
                  <a:lnTo>
                    <a:pt x="49996" y="12879"/>
                  </a:lnTo>
                  <a:lnTo>
                    <a:pt x="50221" y="13250"/>
                  </a:lnTo>
                  <a:lnTo>
                    <a:pt x="50445" y="13628"/>
                  </a:lnTo>
                  <a:lnTo>
                    <a:pt x="50661" y="14005"/>
                  </a:lnTo>
                  <a:lnTo>
                    <a:pt x="50868" y="14390"/>
                  </a:lnTo>
                  <a:lnTo>
                    <a:pt x="51066" y="14775"/>
                  </a:lnTo>
                  <a:lnTo>
                    <a:pt x="51256" y="15168"/>
                  </a:lnTo>
                  <a:lnTo>
                    <a:pt x="51438" y="15567"/>
                  </a:lnTo>
                  <a:lnTo>
                    <a:pt x="51610" y="15967"/>
                  </a:lnTo>
                  <a:lnTo>
                    <a:pt x="51774" y="16366"/>
                  </a:lnTo>
                  <a:lnTo>
                    <a:pt x="51938" y="16773"/>
                  </a:lnTo>
                  <a:lnTo>
                    <a:pt x="52085" y="17187"/>
                  </a:lnTo>
                  <a:lnTo>
                    <a:pt x="52231" y="17601"/>
                  </a:lnTo>
                  <a:lnTo>
                    <a:pt x="52369" y="18015"/>
                  </a:lnTo>
                  <a:lnTo>
                    <a:pt x="52499" y="18436"/>
                  </a:lnTo>
                  <a:lnTo>
                    <a:pt x="52620" y="18858"/>
                  </a:lnTo>
                  <a:lnTo>
                    <a:pt x="52732" y="19286"/>
                  </a:lnTo>
                  <a:lnTo>
                    <a:pt x="52835" y="19715"/>
                  </a:lnTo>
                  <a:lnTo>
                    <a:pt x="52930" y="20143"/>
                  </a:lnTo>
                  <a:lnTo>
                    <a:pt x="53025" y="20572"/>
                  </a:lnTo>
                  <a:lnTo>
                    <a:pt x="53103" y="21008"/>
                  </a:lnTo>
                  <a:lnTo>
                    <a:pt x="53181" y="21444"/>
                  </a:lnTo>
                  <a:lnTo>
                    <a:pt x="53241" y="21887"/>
                  </a:lnTo>
                  <a:lnTo>
                    <a:pt x="53301" y="22330"/>
                  </a:lnTo>
                  <a:lnTo>
                    <a:pt x="53353" y="22766"/>
                  </a:lnTo>
                  <a:lnTo>
                    <a:pt x="53396" y="23216"/>
                  </a:lnTo>
                  <a:lnTo>
                    <a:pt x="53431" y="23659"/>
                  </a:lnTo>
                  <a:lnTo>
                    <a:pt x="53457" y="24102"/>
                  </a:lnTo>
                  <a:lnTo>
                    <a:pt x="53483" y="24553"/>
                  </a:lnTo>
                  <a:lnTo>
                    <a:pt x="53491" y="25003"/>
                  </a:lnTo>
                  <a:lnTo>
                    <a:pt x="49600" y="24996"/>
                  </a:lnTo>
                  <a:lnTo>
                    <a:pt x="45708" y="24988"/>
                  </a:lnTo>
                  <a:lnTo>
                    <a:pt x="41799" y="24981"/>
                  </a:lnTo>
                  <a:lnTo>
                    <a:pt x="37899" y="24974"/>
                  </a:lnTo>
                  <a:lnTo>
                    <a:pt x="38019" y="24763"/>
                  </a:lnTo>
                  <a:lnTo>
                    <a:pt x="38132" y="24538"/>
                  </a:lnTo>
                  <a:lnTo>
                    <a:pt x="38235" y="24320"/>
                  </a:lnTo>
                  <a:lnTo>
                    <a:pt x="38321" y="24102"/>
                  </a:lnTo>
                  <a:lnTo>
                    <a:pt x="38399" y="23877"/>
                  </a:lnTo>
                  <a:lnTo>
                    <a:pt x="38468" y="23659"/>
                  </a:lnTo>
                  <a:lnTo>
                    <a:pt x="38520" y="23434"/>
                  </a:lnTo>
                  <a:lnTo>
                    <a:pt x="38563" y="23209"/>
                  </a:lnTo>
                  <a:lnTo>
                    <a:pt x="38589" y="22984"/>
                  </a:lnTo>
                  <a:lnTo>
                    <a:pt x="38615" y="22758"/>
                  </a:lnTo>
                  <a:lnTo>
                    <a:pt x="38623" y="22533"/>
                  </a:lnTo>
                  <a:lnTo>
                    <a:pt x="38615" y="22315"/>
                  </a:lnTo>
                  <a:lnTo>
                    <a:pt x="38606" y="22090"/>
                  </a:lnTo>
                  <a:lnTo>
                    <a:pt x="38589" y="21865"/>
                  </a:lnTo>
                  <a:lnTo>
                    <a:pt x="38554" y="21640"/>
                  </a:lnTo>
                  <a:lnTo>
                    <a:pt x="38511" y="21415"/>
                  </a:lnTo>
                  <a:lnTo>
                    <a:pt x="38460" y="21197"/>
                  </a:lnTo>
                  <a:lnTo>
                    <a:pt x="38408" y="20971"/>
                  </a:lnTo>
                  <a:lnTo>
                    <a:pt x="38339" y="20753"/>
                  </a:lnTo>
                  <a:lnTo>
                    <a:pt x="38261" y="20528"/>
                  </a:lnTo>
                  <a:lnTo>
                    <a:pt x="38175" y="20310"/>
                  </a:lnTo>
                  <a:lnTo>
                    <a:pt x="38080" y="20092"/>
                  </a:lnTo>
                  <a:lnTo>
                    <a:pt x="37976" y="19882"/>
                  </a:lnTo>
                  <a:lnTo>
                    <a:pt x="37864" y="19664"/>
                  </a:lnTo>
                  <a:lnTo>
                    <a:pt x="37743" y="19453"/>
                  </a:lnTo>
                  <a:lnTo>
                    <a:pt x="37614" y="19243"/>
                  </a:lnTo>
                  <a:lnTo>
                    <a:pt x="37484" y="19032"/>
                  </a:lnTo>
                  <a:lnTo>
                    <a:pt x="37346" y="18829"/>
                  </a:lnTo>
                  <a:lnTo>
                    <a:pt x="37191" y="18625"/>
                  </a:lnTo>
                  <a:lnTo>
                    <a:pt x="37036" y="18422"/>
                  </a:lnTo>
                  <a:lnTo>
                    <a:pt x="36880" y="18226"/>
                  </a:lnTo>
                  <a:lnTo>
                    <a:pt x="36708" y="18030"/>
                  </a:lnTo>
                  <a:lnTo>
                    <a:pt x="37536" y="17674"/>
                  </a:lnTo>
                  <a:lnTo>
                    <a:pt x="38365" y="17318"/>
                  </a:lnTo>
                  <a:lnTo>
                    <a:pt x="39184" y="16947"/>
                  </a:lnTo>
                  <a:lnTo>
                    <a:pt x="40004" y="16569"/>
                  </a:lnTo>
                  <a:lnTo>
                    <a:pt x="40815" y="16184"/>
                  </a:lnTo>
                  <a:lnTo>
                    <a:pt x="41626" y="15799"/>
                  </a:lnTo>
                  <a:lnTo>
                    <a:pt x="43231" y="15030"/>
                  </a:lnTo>
                  <a:lnTo>
                    <a:pt x="43611" y="14848"/>
                  </a:lnTo>
                  <a:lnTo>
                    <a:pt x="43999" y="14666"/>
                  </a:lnTo>
                  <a:lnTo>
                    <a:pt x="44793" y="14318"/>
                  </a:lnTo>
                  <a:lnTo>
                    <a:pt x="45587" y="13962"/>
                  </a:lnTo>
                  <a:lnTo>
                    <a:pt x="45984" y="13773"/>
                  </a:lnTo>
                  <a:lnTo>
                    <a:pt x="46372" y="13591"/>
                  </a:lnTo>
                  <a:lnTo>
                    <a:pt x="46761" y="13395"/>
                  </a:lnTo>
                  <a:lnTo>
                    <a:pt x="47140" y="13199"/>
                  </a:lnTo>
                  <a:lnTo>
                    <a:pt x="47520" y="12996"/>
                  </a:lnTo>
                  <a:lnTo>
                    <a:pt x="47882" y="12785"/>
                  </a:lnTo>
                  <a:lnTo>
                    <a:pt x="48236" y="12560"/>
                  </a:lnTo>
                  <a:lnTo>
                    <a:pt x="48581" y="12327"/>
                  </a:lnTo>
                  <a:lnTo>
                    <a:pt x="48909" y="12080"/>
                  </a:lnTo>
                  <a:lnTo>
                    <a:pt x="49073" y="11957"/>
                  </a:lnTo>
                  <a:lnTo>
                    <a:pt x="49228" y="11826"/>
                  </a:lnTo>
                  <a:lnTo>
                    <a:pt x="49228" y="11812"/>
                  </a:lnTo>
                  <a:lnTo>
                    <a:pt x="49237" y="11804"/>
                  </a:lnTo>
                  <a:lnTo>
                    <a:pt x="49254" y="11797"/>
                  </a:lnTo>
                  <a:close/>
                  <a:moveTo>
                    <a:pt x="28320" y="16540"/>
                  </a:moveTo>
                  <a:lnTo>
                    <a:pt x="28545" y="16555"/>
                  </a:lnTo>
                  <a:lnTo>
                    <a:pt x="28769" y="16569"/>
                  </a:lnTo>
                  <a:lnTo>
                    <a:pt x="28994" y="16591"/>
                  </a:lnTo>
                  <a:lnTo>
                    <a:pt x="29218" y="16620"/>
                  </a:lnTo>
                  <a:lnTo>
                    <a:pt x="29434" y="16657"/>
                  </a:lnTo>
                  <a:lnTo>
                    <a:pt x="29658" y="16700"/>
                  </a:lnTo>
                  <a:lnTo>
                    <a:pt x="29874" y="16751"/>
                  </a:lnTo>
                  <a:lnTo>
                    <a:pt x="30089" y="16809"/>
                  </a:lnTo>
                  <a:lnTo>
                    <a:pt x="30296" y="16875"/>
                  </a:lnTo>
                  <a:lnTo>
                    <a:pt x="30504" y="16940"/>
                  </a:lnTo>
                  <a:lnTo>
                    <a:pt x="30711" y="17013"/>
                  </a:lnTo>
                  <a:lnTo>
                    <a:pt x="30918" y="17092"/>
                  </a:lnTo>
                  <a:lnTo>
                    <a:pt x="31116" y="17180"/>
                  </a:lnTo>
                  <a:lnTo>
                    <a:pt x="31315" y="17274"/>
                  </a:lnTo>
                  <a:lnTo>
                    <a:pt x="31513" y="17368"/>
                  </a:lnTo>
                  <a:lnTo>
                    <a:pt x="31703" y="17470"/>
                  </a:lnTo>
                  <a:lnTo>
                    <a:pt x="31893" y="17572"/>
                  </a:lnTo>
                  <a:lnTo>
                    <a:pt x="32074" y="17688"/>
                  </a:lnTo>
                  <a:lnTo>
                    <a:pt x="32255" y="17797"/>
                  </a:lnTo>
                  <a:lnTo>
                    <a:pt x="32436" y="17921"/>
                  </a:lnTo>
                  <a:lnTo>
                    <a:pt x="32609" y="18044"/>
                  </a:lnTo>
                  <a:lnTo>
                    <a:pt x="32782" y="18168"/>
                  </a:lnTo>
                  <a:lnTo>
                    <a:pt x="32946" y="18298"/>
                  </a:lnTo>
                  <a:lnTo>
                    <a:pt x="33101" y="18436"/>
                  </a:lnTo>
                  <a:lnTo>
                    <a:pt x="33256" y="18574"/>
                  </a:lnTo>
                  <a:lnTo>
                    <a:pt x="33412" y="18712"/>
                  </a:lnTo>
                  <a:lnTo>
                    <a:pt x="33558" y="18858"/>
                  </a:lnTo>
                  <a:lnTo>
                    <a:pt x="33696" y="19010"/>
                  </a:lnTo>
                  <a:lnTo>
                    <a:pt x="33834" y="19155"/>
                  </a:lnTo>
                  <a:lnTo>
                    <a:pt x="33964" y="19308"/>
                  </a:lnTo>
                  <a:lnTo>
                    <a:pt x="34093" y="19468"/>
                  </a:lnTo>
                  <a:lnTo>
                    <a:pt x="34205" y="19620"/>
                  </a:lnTo>
                  <a:lnTo>
                    <a:pt x="34318" y="19773"/>
                  </a:lnTo>
                  <a:lnTo>
                    <a:pt x="34421" y="19925"/>
                  </a:lnTo>
                  <a:lnTo>
                    <a:pt x="34516" y="20071"/>
                  </a:lnTo>
                  <a:lnTo>
                    <a:pt x="34602" y="20223"/>
                  </a:lnTo>
                  <a:lnTo>
                    <a:pt x="34680" y="20376"/>
                  </a:lnTo>
                  <a:lnTo>
                    <a:pt x="34749" y="20528"/>
                  </a:lnTo>
                  <a:lnTo>
                    <a:pt x="34818" y="20674"/>
                  </a:lnTo>
                  <a:lnTo>
                    <a:pt x="34878" y="20826"/>
                  </a:lnTo>
                  <a:lnTo>
                    <a:pt x="34930" y="20971"/>
                  </a:lnTo>
                  <a:lnTo>
                    <a:pt x="35025" y="21276"/>
                  </a:lnTo>
                  <a:lnTo>
                    <a:pt x="35103" y="21574"/>
                  </a:lnTo>
                  <a:lnTo>
                    <a:pt x="35163" y="21879"/>
                  </a:lnTo>
                  <a:lnTo>
                    <a:pt x="35215" y="22184"/>
                  </a:lnTo>
                  <a:lnTo>
                    <a:pt x="35250" y="22490"/>
                  </a:lnTo>
                  <a:lnTo>
                    <a:pt x="35319" y="23122"/>
                  </a:lnTo>
                  <a:lnTo>
                    <a:pt x="35379" y="23783"/>
                  </a:lnTo>
                  <a:lnTo>
                    <a:pt x="35413" y="24117"/>
                  </a:lnTo>
                  <a:lnTo>
                    <a:pt x="35457" y="24465"/>
                  </a:lnTo>
                  <a:lnTo>
                    <a:pt x="35474" y="24531"/>
                  </a:lnTo>
                  <a:lnTo>
                    <a:pt x="35491" y="24596"/>
                  </a:lnTo>
                  <a:lnTo>
                    <a:pt x="35552" y="24727"/>
                  </a:lnTo>
                  <a:lnTo>
                    <a:pt x="35621" y="24858"/>
                  </a:lnTo>
                  <a:lnTo>
                    <a:pt x="35707" y="24974"/>
                  </a:lnTo>
                  <a:lnTo>
                    <a:pt x="31876" y="24981"/>
                  </a:lnTo>
                  <a:lnTo>
                    <a:pt x="28044" y="25003"/>
                  </a:lnTo>
                  <a:lnTo>
                    <a:pt x="24213" y="25032"/>
                  </a:lnTo>
                  <a:lnTo>
                    <a:pt x="22297" y="25054"/>
                  </a:lnTo>
                  <a:lnTo>
                    <a:pt x="20382" y="25083"/>
                  </a:lnTo>
                  <a:lnTo>
                    <a:pt x="20425" y="25032"/>
                  </a:lnTo>
                  <a:lnTo>
                    <a:pt x="20468" y="24974"/>
                  </a:lnTo>
                  <a:lnTo>
                    <a:pt x="20503" y="24916"/>
                  </a:lnTo>
                  <a:lnTo>
                    <a:pt x="20537" y="24850"/>
                  </a:lnTo>
                  <a:lnTo>
                    <a:pt x="20563" y="24785"/>
                  </a:lnTo>
                  <a:lnTo>
                    <a:pt x="20580" y="24712"/>
                  </a:lnTo>
                  <a:lnTo>
                    <a:pt x="20589" y="24640"/>
                  </a:lnTo>
                  <a:lnTo>
                    <a:pt x="20597" y="24567"/>
                  </a:lnTo>
                  <a:lnTo>
                    <a:pt x="20580" y="24218"/>
                  </a:lnTo>
                  <a:lnTo>
                    <a:pt x="20589" y="23862"/>
                  </a:lnTo>
                  <a:lnTo>
                    <a:pt x="20606" y="23514"/>
                  </a:lnTo>
                  <a:lnTo>
                    <a:pt x="20649" y="23158"/>
                  </a:lnTo>
                  <a:lnTo>
                    <a:pt x="20701" y="22802"/>
                  </a:lnTo>
                  <a:lnTo>
                    <a:pt x="20770" y="22446"/>
                  </a:lnTo>
                  <a:lnTo>
                    <a:pt x="20865" y="22097"/>
                  </a:lnTo>
                  <a:lnTo>
                    <a:pt x="20969" y="21749"/>
                  </a:lnTo>
                  <a:lnTo>
                    <a:pt x="21089" y="21400"/>
                  </a:lnTo>
                  <a:lnTo>
                    <a:pt x="21227" y="21066"/>
                  </a:lnTo>
                  <a:lnTo>
                    <a:pt x="21383" y="20732"/>
                  </a:lnTo>
                  <a:lnTo>
                    <a:pt x="21555" y="20398"/>
                  </a:lnTo>
                  <a:lnTo>
                    <a:pt x="21737" y="20078"/>
                  </a:lnTo>
                  <a:lnTo>
                    <a:pt x="21944" y="19766"/>
                  </a:lnTo>
                  <a:lnTo>
                    <a:pt x="22159" y="19461"/>
                  </a:lnTo>
                  <a:lnTo>
                    <a:pt x="22392" y="19170"/>
                  </a:lnTo>
                  <a:lnTo>
                    <a:pt x="22643" y="18887"/>
                  </a:lnTo>
                  <a:lnTo>
                    <a:pt x="22772" y="18749"/>
                  </a:lnTo>
                  <a:lnTo>
                    <a:pt x="22901" y="18618"/>
                  </a:lnTo>
                  <a:lnTo>
                    <a:pt x="23040" y="18487"/>
                  </a:lnTo>
                  <a:lnTo>
                    <a:pt x="23178" y="18356"/>
                  </a:lnTo>
                  <a:lnTo>
                    <a:pt x="23324" y="18233"/>
                  </a:lnTo>
                  <a:lnTo>
                    <a:pt x="23471" y="18109"/>
                  </a:lnTo>
                  <a:lnTo>
                    <a:pt x="23626" y="17993"/>
                  </a:lnTo>
                  <a:lnTo>
                    <a:pt x="23782" y="17884"/>
                  </a:lnTo>
                  <a:lnTo>
                    <a:pt x="23937" y="17768"/>
                  </a:lnTo>
                  <a:lnTo>
                    <a:pt x="24101" y="17666"/>
                  </a:lnTo>
                  <a:lnTo>
                    <a:pt x="24273" y="17565"/>
                  </a:lnTo>
                  <a:lnTo>
                    <a:pt x="24437" y="17463"/>
                  </a:lnTo>
                  <a:lnTo>
                    <a:pt x="24610" y="17376"/>
                  </a:lnTo>
                  <a:lnTo>
                    <a:pt x="24791" y="17281"/>
                  </a:lnTo>
                  <a:lnTo>
                    <a:pt x="24972" y="17201"/>
                  </a:lnTo>
                  <a:lnTo>
                    <a:pt x="25154" y="17122"/>
                  </a:lnTo>
                  <a:lnTo>
                    <a:pt x="25343" y="17042"/>
                  </a:lnTo>
                  <a:lnTo>
                    <a:pt x="25533" y="16976"/>
                  </a:lnTo>
                  <a:lnTo>
                    <a:pt x="25732" y="16911"/>
                  </a:lnTo>
                  <a:lnTo>
                    <a:pt x="25930" y="16845"/>
                  </a:lnTo>
                  <a:lnTo>
                    <a:pt x="26129" y="16795"/>
                  </a:lnTo>
                  <a:lnTo>
                    <a:pt x="26336" y="16744"/>
                  </a:lnTo>
                  <a:lnTo>
                    <a:pt x="26543" y="16693"/>
                  </a:lnTo>
                  <a:lnTo>
                    <a:pt x="26750" y="16657"/>
                  </a:lnTo>
                  <a:lnTo>
                    <a:pt x="26966" y="16620"/>
                  </a:lnTo>
                  <a:lnTo>
                    <a:pt x="27181" y="16599"/>
                  </a:lnTo>
                  <a:lnTo>
                    <a:pt x="27406" y="16569"/>
                  </a:lnTo>
                  <a:lnTo>
                    <a:pt x="27630" y="16555"/>
                  </a:lnTo>
                  <a:lnTo>
                    <a:pt x="27854" y="16548"/>
                  </a:lnTo>
                  <a:lnTo>
                    <a:pt x="28087" y="16540"/>
                  </a:lnTo>
                  <a:close/>
                  <a:moveTo>
                    <a:pt x="28424" y="2630"/>
                  </a:moveTo>
                  <a:lnTo>
                    <a:pt x="29192" y="2645"/>
                  </a:lnTo>
                  <a:lnTo>
                    <a:pt x="29969" y="2666"/>
                  </a:lnTo>
                  <a:lnTo>
                    <a:pt x="30754" y="2710"/>
                  </a:lnTo>
                  <a:lnTo>
                    <a:pt x="31539" y="2761"/>
                  </a:lnTo>
                  <a:lnTo>
                    <a:pt x="32324" y="2826"/>
                  </a:lnTo>
                  <a:lnTo>
                    <a:pt x="32946" y="2884"/>
                  </a:lnTo>
                  <a:lnTo>
                    <a:pt x="33558" y="2964"/>
                  </a:lnTo>
                  <a:lnTo>
                    <a:pt x="34154" y="3051"/>
                  </a:lnTo>
                  <a:lnTo>
                    <a:pt x="34749" y="3146"/>
                  </a:lnTo>
                  <a:lnTo>
                    <a:pt x="35336" y="3255"/>
                  </a:lnTo>
                  <a:lnTo>
                    <a:pt x="35905" y="3378"/>
                  </a:lnTo>
                  <a:lnTo>
                    <a:pt x="36466" y="3509"/>
                  </a:lnTo>
                  <a:lnTo>
                    <a:pt x="37027" y="3647"/>
                  </a:lnTo>
                  <a:lnTo>
                    <a:pt x="37571" y="3799"/>
                  </a:lnTo>
                  <a:lnTo>
                    <a:pt x="38106" y="3959"/>
                  </a:lnTo>
                  <a:lnTo>
                    <a:pt x="38632" y="4134"/>
                  </a:lnTo>
                  <a:lnTo>
                    <a:pt x="39150" y="4315"/>
                  </a:lnTo>
                  <a:lnTo>
                    <a:pt x="39659" y="4504"/>
                  </a:lnTo>
                  <a:lnTo>
                    <a:pt x="40159" y="4707"/>
                  </a:lnTo>
                  <a:lnTo>
                    <a:pt x="40643" y="4918"/>
                  </a:lnTo>
                  <a:lnTo>
                    <a:pt x="41126" y="5136"/>
                  </a:lnTo>
                  <a:lnTo>
                    <a:pt x="41600" y="5361"/>
                  </a:lnTo>
                  <a:lnTo>
                    <a:pt x="42058" y="5601"/>
                  </a:lnTo>
                  <a:lnTo>
                    <a:pt x="42507" y="5848"/>
                  </a:lnTo>
                  <a:lnTo>
                    <a:pt x="42955" y="6102"/>
                  </a:lnTo>
                  <a:lnTo>
                    <a:pt x="43387" y="6364"/>
                  </a:lnTo>
                  <a:lnTo>
                    <a:pt x="43809" y="6640"/>
                  </a:lnTo>
                  <a:lnTo>
                    <a:pt x="44224" y="6916"/>
                  </a:lnTo>
                  <a:lnTo>
                    <a:pt x="44629" y="7206"/>
                  </a:lnTo>
                  <a:lnTo>
                    <a:pt x="45026" y="7497"/>
                  </a:lnTo>
                  <a:lnTo>
                    <a:pt x="45414" y="7802"/>
                  </a:lnTo>
                  <a:lnTo>
                    <a:pt x="45794" y="8114"/>
                  </a:lnTo>
                  <a:lnTo>
                    <a:pt x="46165" y="8434"/>
                  </a:lnTo>
                  <a:lnTo>
                    <a:pt x="46528" y="8753"/>
                  </a:lnTo>
                  <a:lnTo>
                    <a:pt x="46881" y="9088"/>
                  </a:lnTo>
                  <a:lnTo>
                    <a:pt x="47218" y="9429"/>
                  </a:lnTo>
                  <a:lnTo>
                    <a:pt x="47554" y="9770"/>
                  </a:lnTo>
                  <a:lnTo>
                    <a:pt x="47149" y="9894"/>
                  </a:lnTo>
                  <a:lnTo>
                    <a:pt x="46752" y="10032"/>
                  </a:lnTo>
                  <a:lnTo>
                    <a:pt x="46364" y="10184"/>
                  </a:lnTo>
                  <a:lnTo>
                    <a:pt x="45984" y="10344"/>
                  </a:lnTo>
                  <a:lnTo>
                    <a:pt x="45604" y="10519"/>
                  </a:lnTo>
                  <a:lnTo>
                    <a:pt x="45233" y="10700"/>
                  </a:lnTo>
                  <a:lnTo>
                    <a:pt x="44862" y="10889"/>
                  </a:lnTo>
                  <a:lnTo>
                    <a:pt x="44491" y="11085"/>
                  </a:lnTo>
                  <a:lnTo>
                    <a:pt x="44129" y="11281"/>
                  </a:lnTo>
                  <a:lnTo>
                    <a:pt x="43775" y="11492"/>
                  </a:lnTo>
                  <a:lnTo>
                    <a:pt x="43059" y="11906"/>
                  </a:lnTo>
                  <a:lnTo>
                    <a:pt x="42351" y="12320"/>
                  </a:lnTo>
                  <a:lnTo>
                    <a:pt x="41644" y="12720"/>
                  </a:lnTo>
                  <a:lnTo>
                    <a:pt x="40039" y="13620"/>
                  </a:lnTo>
                  <a:lnTo>
                    <a:pt x="38442" y="14514"/>
                  </a:lnTo>
                  <a:lnTo>
                    <a:pt x="37648" y="14971"/>
                  </a:lnTo>
                  <a:lnTo>
                    <a:pt x="36863" y="15429"/>
                  </a:lnTo>
                  <a:lnTo>
                    <a:pt x="36078" y="15901"/>
                  </a:lnTo>
                  <a:lnTo>
                    <a:pt x="35310" y="16388"/>
                  </a:lnTo>
                  <a:lnTo>
                    <a:pt x="35129" y="16540"/>
                  </a:lnTo>
                  <a:lnTo>
                    <a:pt x="34766" y="16272"/>
                  </a:lnTo>
                  <a:lnTo>
                    <a:pt x="34395" y="16010"/>
                  </a:lnTo>
                  <a:lnTo>
                    <a:pt x="34016" y="15756"/>
                  </a:lnTo>
                  <a:lnTo>
                    <a:pt x="33619" y="15523"/>
                  </a:lnTo>
                  <a:lnTo>
                    <a:pt x="33222" y="15306"/>
                  </a:lnTo>
                  <a:lnTo>
                    <a:pt x="32816" y="15095"/>
                  </a:lnTo>
                  <a:lnTo>
                    <a:pt x="32402" y="14906"/>
                  </a:lnTo>
                  <a:lnTo>
                    <a:pt x="31988" y="14732"/>
                  </a:lnTo>
                  <a:lnTo>
                    <a:pt x="31565" y="14572"/>
                  </a:lnTo>
                  <a:lnTo>
                    <a:pt x="31133" y="14434"/>
                  </a:lnTo>
                  <a:lnTo>
                    <a:pt x="30918" y="14368"/>
                  </a:lnTo>
                  <a:lnTo>
                    <a:pt x="30702" y="14303"/>
                  </a:lnTo>
                  <a:lnTo>
                    <a:pt x="30486" y="14252"/>
                  </a:lnTo>
                  <a:lnTo>
                    <a:pt x="30271" y="14201"/>
                  </a:lnTo>
                  <a:lnTo>
                    <a:pt x="30055" y="14158"/>
                  </a:lnTo>
                  <a:lnTo>
                    <a:pt x="29839" y="14114"/>
                  </a:lnTo>
                  <a:lnTo>
                    <a:pt x="29623" y="14078"/>
                  </a:lnTo>
                  <a:lnTo>
                    <a:pt x="29408" y="14049"/>
                  </a:lnTo>
                  <a:lnTo>
                    <a:pt x="29192" y="14020"/>
                  </a:lnTo>
                  <a:lnTo>
                    <a:pt x="28976" y="14005"/>
                  </a:lnTo>
                  <a:lnTo>
                    <a:pt x="28761" y="13991"/>
                  </a:lnTo>
                  <a:lnTo>
                    <a:pt x="28545" y="13976"/>
                  </a:lnTo>
                  <a:lnTo>
                    <a:pt x="27941" y="13976"/>
                  </a:lnTo>
                  <a:lnTo>
                    <a:pt x="27647" y="13991"/>
                  </a:lnTo>
                  <a:lnTo>
                    <a:pt x="27345" y="14013"/>
                  </a:lnTo>
                  <a:lnTo>
                    <a:pt x="27052" y="14042"/>
                  </a:lnTo>
                  <a:lnTo>
                    <a:pt x="26759" y="14078"/>
                  </a:lnTo>
                  <a:lnTo>
                    <a:pt x="26465" y="14122"/>
                  </a:lnTo>
                  <a:lnTo>
                    <a:pt x="26180" y="14172"/>
                  </a:lnTo>
                  <a:lnTo>
                    <a:pt x="25896" y="14238"/>
                  </a:lnTo>
                  <a:lnTo>
                    <a:pt x="25611" y="14303"/>
                  </a:lnTo>
                  <a:lnTo>
                    <a:pt x="25326" y="14376"/>
                  </a:lnTo>
                  <a:lnTo>
                    <a:pt x="25050" y="14456"/>
                  </a:lnTo>
                  <a:lnTo>
                    <a:pt x="24774" y="14550"/>
                  </a:lnTo>
                  <a:lnTo>
                    <a:pt x="24506" y="14645"/>
                  </a:lnTo>
                  <a:lnTo>
                    <a:pt x="24239" y="14746"/>
                  </a:lnTo>
                  <a:lnTo>
                    <a:pt x="23971" y="14855"/>
                  </a:lnTo>
                  <a:lnTo>
                    <a:pt x="23713" y="14964"/>
                  </a:lnTo>
                  <a:lnTo>
                    <a:pt x="23454" y="15088"/>
                  </a:lnTo>
                  <a:lnTo>
                    <a:pt x="23203" y="15218"/>
                  </a:lnTo>
                  <a:lnTo>
                    <a:pt x="22953" y="15349"/>
                  </a:lnTo>
                  <a:lnTo>
                    <a:pt x="22712" y="15487"/>
                  </a:lnTo>
                  <a:lnTo>
                    <a:pt x="22470" y="15632"/>
                  </a:lnTo>
                  <a:lnTo>
                    <a:pt x="22237" y="15778"/>
                  </a:lnTo>
                  <a:lnTo>
                    <a:pt x="22004" y="15938"/>
                  </a:lnTo>
                  <a:lnTo>
                    <a:pt x="21780" y="16097"/>
                  </a:lnTo>
                  <a:lnTo>
                    <a:pt x="21564" y="16257"/>
                  </a:lnTo>
                  <a:lnTo>
                    <a:pt x="21348" y="16431"/>
                  </a:lnTo>
                  <a:lnTo>
                    <a:pt x="21141" y="16606"/>
                  </a:lnTo>
                  <a:lnTo>
                    <a:pt x="20934" y="16780"/>
                  </a:lnTo>
                  <a:lnTo>
                    <a:pt x="20736" y="16969"/>
                  </a:lnTo>
                  <a:lnTo>
                    <a:pt x="20546" y="17151"/>
                  </a:lnTo>
                  <a:lnTo>
                    <a:pt x="20365" y="17347"/>
                  </a:lnTo>
                  <a:lnTo>
                    <a:pt x="20183" y="17543"/>
                  </a:lnTo>
                  <a:lnTo>
                    <a:pt x="20011" y="17739"/>
                  </a:lnTo>
                  <a:lnTo>
                    <a:pt x="19847" y="17942"/>
                  </a:lnTo>
                  <a:lnTo>
                    <a:pt x="19683" y="18153"/>
                  </a:lnTo>
                  <a:lnTo>
                    <a:pt x="19536" y="18364"/>
                  </a:lnTo>
                  <a:lnTo>
                    <a:pt x="19389" y="18574"/>
                  </a:lnTo>
                  <a:lnTo>
                    <a:pt x="19251" y="18792"/>
                  </a:lnTo>
                  <a:lnTo>
                    <a:pt x="19122" y="19010"/>
                  </a:lnTo>
                  <a:lnTo>
                    <a:pt x="18993" y="19235"/>
                  </a:lnTo>
                  <a:lnTo>
                    <a:pt x="18880" y="19461"/>
                  </a:lnTo>
                  <a:lnTo>
                    <a:pt x="18777" y="19686"/>
                  </a:lnTo>
                  <a:lnTo>
                    <a:pt x="18673" y="19911"/>
                  </a:lnTo>
                  <a:lnTo>
                    <a:pt x="18587" y="20143"/>
                  </a:lnTo>
                  <a:lnTo>
                    <a:pt x="18501" y="20383"/>
                  </a:lnTo>
                  <a:lnTo>
                    <a:pt x="18423" y="20615"/>
                  </a:lnTo>
                  <a:lnTo>
                    <a:pt x="18363" y="20855"/>
                  </a:lnTo>
                  <a:lnTo>
                    <a:pt x="18302" y="21095"/>
                  </a:lnTo>
                  <a:lnTo>
                    <a:pt x="18259" y="21335"/>
                  </a:lnTo>
                  <a:lnTo>
                    <a:pt x="18216" y="21574"/>
                  </a:lnTo>
                  <a:lnTo>
                    <a:pt x="18190" y="21821"/>
                  </a:lnTo>
                  <a:lnTo>
                    <a:pt x="18173" y="22061"/>
                  </a:lnTo>
                  <a:lnTo>
                    <a:pt x="18155" y="22308"/>
                  </a:lnTo>
                  <a:lnTo>
                    <a:pt x="18155" y="22555"/>
                  </a:lnTo>
                  <a:lnTo>
                    <a:pt x="18164" y="22802"/>
                  </a:lnTo>
                  <a:lnTo>
                    <a:pt x="18190" y="23049"/>
                  </a:lnTo>
                  <a:lnTo>
                    <a:pt x="18216" y="23296"/>
                  </a:lnTo>
                  <a:lnTo>
                    <a:pt x="18259" y="23543"/>
                  </a:lnTo>
                  <a:lnTo>
                    <a:pt x="18311" y="23790"/>
                  </a:lnTo>
                  <a:lnTo>
                    <a:pt x="18371" y="24037"/>
                  </a:lnTo>
                  <a:lnTo>
                    <a:pt x="18440" y="24277"/>
                  </a:lnTo>
                  <a:lnTo>
                    <a:pt x="18527" y="24523"/>
                  </a:lnTo>
                  <a:lnTo>
                    <a:pt x="18621" y="24770"/>
                  </a:lnTo>
                  <a:lnTo>
                    <a:pt x="18639" y="24829"/>
                  </a:lnTo>
                  <a:lnTo>
                    <a:pt x="18673" y="24872"/>
                  </a:lnTo>
                  <a:lnTo>
                    <a:pt x="18708" y="24916"/>
                  </a:lnTo>
                  <a:lnTo>
                    <a:pt x="18751" y="24952"/>
                  </a:lnTo>
                  <a:lnTo>
                    <a:pt x="18829" y="25017"/>
                  </a:lnTo>
                  <a:lnTo>
                    <a:pt x="18923" y="25083"/>
                  </a:lnTo>
                  <a:lnTo>
                    <a:pt x="17060" y="25112"/>
                  </a:lnTo>
                  <a:lnTo>
                    <a:pt x="15196" y="25148"/>
                  </a:lnTo>
                  <a:lnTo>
                    <a:pt x="13341" y="25184"/>
                  </a:lnTo>
                  <a:lnTo>
                    <a:pt x="11477" y="25235"/>
                  </a:lnTo>
                  <a:lnTo>
                    <a:pt x="9613" y="25286"/>
                  </a:lnTo>
                  <a:lnTo>
                    <a:pt x="7749" y="25337"/>
                  </a:lnTo>
                  <a:lnTo>
                    <a:pt x="5894" y="25402"/>
                  </a:lnTo>
                  <a:lnTo>
                    <a:pt x="4030" y="25468"/>
                  </a:lnTo>
                  <a:lnTo>
                    <a:pt x="4073" y="25337"/>
                  </a:lnTo>
                  <a:lnTo>
                    <a:pt x="4090" y="25272"/>
                  </a:lnTo>
                  <a:lnTo>
                    <a:pt x="4107" y="25199"/>
                  </a:lnTo>
                  <a:lnTo>
                    <a:pt x="4116" y="25126"/>
                  </a:lnTo>
                  <a:lnTo>
                    <a:pt x="4116" y="25054"/>
                  </a:lnTo>
                  <a:lnTo>
                    <a:pt x="4107" y="24974"/>
                  </a:lnTo>
                  <a:lnTo>
                    <a:pt x="4090" y="24901"/>
                  </a:lnTo>
                  <a:lnTo>
                    <a:pt x="4004" y="24523"/>
                  </a:lnTo>
                  <a:lnTo>
                    <a:pt x="3935" y="24146"/>
                  </a:lnTo>
                  <a:lnTo>
                    <a:pt x="3866" y="23775"/>
                  </a:lnTo>
                  <a:lnTo>
                    <a:pt x="3797" y="23412"/>
                  </a:lnTo>
                  <a:lnTo>
                    <a:pt x="3745" y="23049"/>
                  </a:lnTo>
                  <a:lnTo>
                    <a:pt x="3693" y="22686"/>
                  </a:lnTo>
                  <a:lnTo>
                    <a:pt x="3650" y="22330"/>
                  </a:lnTo>
                  <a:lnTo>
                    <a:pt x="3616" y="21974"/>
                  </a:lnTo>
                  <a:lnTo>
                    <a:pt x="3590" y="21625"/>
                  </a:lnTo>
                  <a:lnTo>
                    <a:pt x="3564" y="21276"/>
                  </a:lnTo>
                  <a:lnTo>
                    <a:pt x="3547" y="20928"/>
                  </a:lnTo>
                  <a:lnTo>
                    <a:pt x="3538" y="20586"/>
                  </a:lnTo>
                  <a:lnTo>
                    <a:pt x="3538" y="20245"/>
                  </a:lnTo>
                  <a:lnTo>
                    <a:pt x="3538" y="19911"/>
                  </a:lnTo>
                  <a:lnTo>
                    <a:pt x="3547" y="19577"/>
                  </a:lnTo>
                  <a:lnTo>
                    <a:pt x="3564" y="19250"/>
                  </a:lnTo>
                  <a:lnTo>
                    <a:pt x="3581" y="18923"/>
                  </a:lnTo>
                  <a:lnTo>
                    <a:pt x="3607" y="18603"/>
                  </a:lnTo>
                  <a:lnTo>
                    <a:pt x="3642" y="18284"/>
                  </a:lnTo>
                  <a:lnTo>
                    <a:pt x="3685" y="17964"/>
                  </a:lnTo>
                  <a:lnTo>
                    <a:pt x="3728" y="17652"/>
                  </a:lnTo>
                  <a:lnTo>
                    <a:pt x="3780" y="17339"/>
                  </a:lnTo>
                  <a:lnTo>
                    <a:pt x="3831" y="17034"/>
                  </a:lnTo>
                  <a:lnTo>
                    <a:pt x="3900" y="16729"/>
                  </a:lnTo>
                  <a:lnTo>
                    <a:pt x="3961" y="16431"/>
                  </a:lnTo>
                  <a:lnTo>
                    <a:pt x="4038" y="16134"/>
                  </a:lnTo>
                  <a:lnTo>
                    <a:pt x="4116" y="15843"/>
                  </a:lnTo>
                  <a:lnTo>
                    <a:pt x="4202" y="15553"/>
                  </a:lnTo>
                  <a:lnTo>
                    <a:pt x="4289" y="15262"/>
                  </a:lnTo>
                  <a:lnTo>
                    <a:pt x="4384" y="14979"/>
                  </a:lnTo>
                  <a:lnTo>
                    <a:pt x="4487" y="14695"/>
                  </a:lnTo>
                  <a:lnTo>
                    <a:pt x="4591" y="14419"/>
                  </a:lnTo>
                  <a:lnTo>
                    <a:pt x="4703" y="14143"/>
                  </a:lnTo>
                  <a:lnTo>
                    <a:pt x="4824" y="13875"/>
                  </a:lnTo>
                  <a:lnTo>
                    <a:pt x="4945" y="13606"/>
                  </a:lnTo>
                  <a:lnTo>
                    <a:pt x="5074" y="13337"/>
                  </a:lnTo>
                  <a:lnTo>
                    <a:pt x="5203" y="13076"/>
                  </a:lnTo>
                  <a:lnTo>
                    <a:pt x="5341" y="12821"/>
                  </a:lnTo>
                  <a:lnTo>
                    <a:pt x="5488" y="12567"/>
                  </a:lnTo>
                  <a:lnTo>
                    <a:pt x="5635" y="12313"/>
                  </a:lnTo>
                  <a:lnTo>
                    <a:pt x="5782" y="12066"/>
                  </a:lnTo>
                  <a:lnTo>
                    <a:pt x="5937" y="11819"/>
                  </a:lnTo>
                  <a:lnTo>
                    <a:pt x="6101" y="11572"/>
                  </a:lnTo>
                  <a:lnTo>
                    <a:pt x="6273" y="11339"/>
                  </a:lnTo>
                  <a:lnTo>
                    <a:pt x="6437" y="11100"/>
                  </a:lnTo>
                  <a:lnTo>
                    <a:pt x="6619" y="10867"/>
                  </a:lnTo>
                  <a:lnTo>
                    <a:pt x="6800" y="10635"/>
                  </a:lnTo>
                  <a:lnTo>
                    <a:pt x="6981" y="10410"/>
                  </a:lnTo>
                  <a:lnTo>
                    <a:pt x="7171" y="10184"/>
                  </a:lnTo>
                  <a:lnTo>
                    <a:pt x="7369" y="9967"/>
                  </a:lnTo>
                  <a:lnTo>
                    <a:pt x="7568" y="9749"/>
                  </a:lnTo>
                  <a:lnTo>
                    <a:pt x="7766" y="9538"/>
                  </a:lnTo>
                  <a:lnTo>
                    <a:pt x="7973" y="9327"/>
                  </a:lnTo>
                  <a:lnTo>
                    <a:pt x="8189" y="9124"/>
                  </a:lnTo>
                  <a:lnTo>
                    <a:pt x="8405" y="8913"/>
                  </a:lnTo>
                  <a:lnTo>
                    <a:pt x="8620" y="8717"/>
                  </a:lnTo>
                  <a:lnTo>
                    <a:pt x="8845" y="8521"/>
                  </a:lnTo>
                  <a:lnTo>
                    <a:pt x="9078" y="8325"/>
                  </a:lnTo>
                  <a:lnTo>
                    <a:pt x="9311" y="8136"/>
                  </a:lnTo>
                  <a:lnTo>
                    <a:pt x="9544" y="7947"/>
                  </a:lnTo>
                  <a:lnTo>
                    <a:pt x="9785" y="7758"/>
                  </a:lnTo>
                  <a:lnTo>
                    <a:pt x="10027" y="7584"/>
                  </a:lnTo>
                  <a:lnTo>
                    <a:pt x="10277" y="7402"/>
                  </a:lnTo>
                  <a:lnTo>
                    <a:pt x="10527" y="7228"/>
                  </a:lnTo>
                  <a:lnTo>
                    <a:pt x="10786" y="7054"/>
                  </a:lnTo>
                  <a:lnTo>
                    <a:pt x="11045" y="6887"/>
                  </a:lnTo>
                  <a:lnTo>
                    <a:pt x="11313" y="6727"/>
                  </a:lnTo>
                  <a:lnTo>
                    <a:pt x="11572" y="6560"/>
                  </a:lnTo>
                  <a:lnTo>
                    <a:pt x="12115" y="6247"/>
                  </a:lnTo>
                  <a:lnTo>
                    <a:pt x="12676" y="5950"/>
                  </a:lnTo>
                  <a:lnTo>
                    <a:pt x="13246" y="5659"/>
                  </a:lnTo>
                  <a:lnTo>
                    <a:pt x="13832" y="5383"/>
                  </a:lnTo>
                  <a:lnTo>
                    <a:pt x="14428" y="5122"/>
                  </a:lnTo>
                  <a:lnTo>
                    <a:pt x="15040" y="4875"/>
                  </a:lnTo>
                  <a:lnTo>
                    <a:pt x="15662" y="4635"/>
                  </a:lnTo>
                  <a:lnTo>
                    <a:pt x="16292" y="4417"/>
                  </a:lnTo>
                  <a:lnTo>
                    <a:pt x="16930" y="4206"/>
                  </a:lnTo>
                  <a:lnTo>
                    <a:pt x="17586" y="4010"/>
                  </a:lnTo>
                  <a:lnTo>
                    <a:pt x="18250" y="3829"/>
                  </a:lnTo>
                  <a:lnTo>
                    <a:pt x="18923" y="3654"/>
                  </a:lnTo>
                  <a:lnTo>
                    <a:pt x="19614" y="3494"/>
                  </a:lnTo>
                  <a:lnTo>
                    <a:pt x="20304" y="3356"/>
                  </a:lnTo>
                  <a:lnTo>
                    <a:pt x="21003" y="3218"/>
                  </a:lnTo>
                  <a:lnTo>
                    <a:pt x="21719" y="3102"/>
                  </a:lnTo>
                  <a:lnTo>
                    <a:pt x="22435" y="3000"/>
                  </a:lnTo>
                  <a:lnTo>
                    <a:pt x="23160" y="2906"/>
                  </a:lnTo>
                  <a:lnTo>
                    <a:pt x="23894" y="2826"/>
                  </a:lnTo>
                  <a:lnTo>
                    <a:pt x="24636" y="2761"/>
                  </a:lnTo>
                  <a:lnTo>
                    <a:pt x="25378" y="2710"/>
                  </a:lnTo>
                  <a:lnTo>
                    <a:pt x="26137" y="2666"/>
                  </a:lnTo>
                  <a:lnTo>
                    <a:pt x="26888" y="2645"/>
                  </a:lnTo>
                  <a:lnTo>
                    <a:pt x="27656" y="2630"/>
                  </a:lnTo>
                  <a:close/>
                  <a:moveTo>
                    <a:pt x="26612" y="0"/>
                  </a:moveTo>
                  <a:lnTo>
                    <a:pt x="25835" y="15"/>
                  </a:lnTo>
                  <a:lnTo>
                    <a:pt x="25067" y="44"/>
                  </a:lnTo>
                  <a:lnTo>
                    <a:pt x="24299" y="80"/>
                  </a:lnTo>
                  <a:lnTo>
                    <a:pt x="23540" y="131"/>
                  </a:lnTo>
                  <a:lnTo>
                    <a:pt x="22781" y="197"/>
                  </a:lnTo>
                  <a:lnTo>
                    <a:pt x="22021" y="276"/>
                  </a:lnTo>
                  <a:lnTo>
                    <a:pt x="21271" y="364"/>
                  </a:lnTo>
                  <a:lnTo>
                    <a:pt x="20520" y="465"/>
                  </a:lnTo>
                  <a:lnTo>
                    <a:pt x="19778" y="574"/>
                  </a:lnTo>
                  <a:lnTo>
                    <a:pt x="19044" y="705"/>
                  </a:lnTo>
                  <a:lnTo>
                    <a:pt x="18311" y="836"/>
                  </a:lnTo>
                  <a:lnTo>
                    <a:pt x="17586" y="988"/>
                  </a:lnTo>
                  <a:lnTo>
                    <a:pt x="16870" y="1148"/>
                  </a:lnTo>
                  <a:lnTo>
                    <a:pt x="16162" y="1322"/>
                  </a:lnTo>
                  <a:lnTo>
                    <a:pt x="15463" y="1511"/>
                  </a:lnTo>
                  <a:lnTo>
                    <a:pt x="14773" y="1707"/>
                  </a:lnTo>
                  <a:lnTo>
                    <a:pt x="14091" y="1918"/>
                  </a:lnTo>
                  <a:lnTo>
                    <a:pt x="13427" y="2143"/>
                  </a:lnTo>
                  <a:lnTo>
                    <a:pt x="12762" y="2383"/>
                  </a:lnTo>
                  <a:lnTo>
                    <a:pt x="12115" y="2630"/>
                  </a:lnTo>
                  <a:lnTo>
                    <a:pt x="11477" y="2884"/>
                  </a:lnTo>
                  <a:lnTo>
                    <a:pt x="10847" y="3160"/>
                  </a:lnTo>
                  <a:lnTo>
                    <a:pt x="10234" y="3444"/>
                  </a:lnTo>
                  <a:lnTo>
                    <a:pt x="9630" y="3741"/>
                  </a:lnTo>
                  <a:lnTo>
                    <a:pt x="9043" y="4046"/>
                  </a:lnTo>
                  <a:lnTo>
                    <a:pt x="8465" y="4366"/>
                  </a:lnTo>
                  <a:lnTo>
                    <a:pt x="7904" y="4700"/>
                  </a:lnTo>
                  <a:lnTo>
                    <a:pt x="7361" y="5042"/>
                  </a:lnTo>
                  <a:lnTo>
                    <a:pt x="7093" y="5223"/>
                  </a:lnTo>
                  <a:lnTo>
                    <a:pt x="6826" y="5398"/>
                  </a:lnTo>
                  <a:lnTo>
                    <a:pt x="6567" y="5586"/>
                  </a:lnTo>
                  <a:lnTo>
                    <a:pt x="6317" y="5768"/>
                  </a:lnTo>
                  <a:lnTo>
                    <a:pt x="6066" y="5957"/>
                  </a:lnTo>
                  <a:lnTo>
                    <a:pt x="5816" y="6153"/>
                  </a:lnTo>
                  <a:lnTo>
                    <a:pt x="5574" y="6342"/>
                  </a:lnTo>
                  <a:lnTo>
                    <a:pt x="5333" y="6545"/>
                  </a:lnTo>
                  <a:lnTo>
                    <a:pt x="5100" y="6741"/>
                  </a:lnTo>
                  <a:lnTo>
                    <a:pt x="4875" y="6945"/>
                  </a:lnTo>
                  <a:lnTo>
                    <a:pt x="4651" y="7155"/>
                  </a:lnTo>
                  <a:lnTo>
                    <a:pt x="4427" y="7366"/>
                  </a:lnTo>
                  <a:lnTo>
                    <a:pt x="4211" y="7577"/>
                  </a:lnTo>
                  <a:lnTo>
                    <a:pt x="3995" y="7795"/>
                  </a:lnTo>
                  <a:lnTo>
                    <a:pt x="3788" y="8013"/>
                  </a:lnTo>
                  <a:lnTo>
                    <a:pt x="3590" y="8238"/>
                  </a:lnTo>
                  <a:lnTo>
                    <a:pt x="3391" y="8463"/>
                  </a:lnTo>
                  <a:lnTo>
                    <a:pt x="3201" y="8688"/>
                  </a:lnTo>
                  <a:lnTo>
                    <a:pt x="3012" y="8921"/>
                  </a:lnTo>
                  <a:lnTo>
                    <a:pt x="2830" y="9153"/>
                  </a:lnTo>
                  <a:lnTo>
                    <a:pt x="2649" y="9393"/>
                  </a:lnTo>
                  <a:lnTo>
                    <a:pt x="2477" y="9632"/>
                  </a:lnTo>
                  <a:lnTo>
                    <a:pt x="2313" y="9872"/>
                  </a:lnTo>
                  <a:lnTo>
                    <a:pt x="2149" y="10119"/>
                  </a:lnTo>
                  <a:lnTo>
                    <a:pt x="1993" y="10366"/>
                  </a:lnTo>
                  <a:lnTo>
                    <a:pt x="1847" y="10620"/>
                  </a:lnTo>
                  <a:lnTo>
                    <a:pt x="1700" y="10875"/>
                  </a:lnTo>
                  <a:lnTo>
                    <a:pt x="1562" y="11136"/>
                  </a:lnTo>
                  <a:lnTo>
                    <a:pt x="1424" y="11398"/>
                  </a:lnTo>
                  <a:lnTo>
                    <a:pt x="1294" y="11659"/>
                  </a:lnTo>
                  <a:lnTo>
                    <a:pt x="1174" y="11928"/>
                  </a:lnTo>
                  <a:lnTo>
                    <a:pt x="1053" y="12197"/>
                  </a:lnTo>
                  <a:lnTo>
                    <a:pt x="941" y="12473"/>
                  </a:lnTo>
                  <a:lnTo>
                    <a:pt x="837" y="12749"/>
                  </a:lnTo>
                  <a:lnTo>
                    <a:pt x="742" y="13025"/>
                  </a:lnTo>
                  <a:lnTo>
                    <a:pt x="647" y="13308"/>
                  </a:lnTo>
                  <a:lnTo>
                    <a:pt x="561" y="13591"/>
                  </a:lnTo>
                  <a:lnTo>
                    <a:pt x="475" y="13882"/>
                  </a:lnTo>
                  <a:lnTo>
                    <a:pt x="397" y="14172"/>
                  </a:lnTo>
                  <a:lnTo>
                    <a:pt x="328" y="14463"/>
                  </a:lnTo>
                  <a:lnTo>
                    <a:pt x="268" y="14761"/>
                  </a:lnTo>
                  <a:lnTo>
                    <a:pt x="216" y="15059"/>
                  </a:lnTo>
                  <a:lnTo>
                    <a:pt x="164" y="15364"/>
                  </a:lnTo>
                  <a:lnTo>
                    <a:pt x="121" y="15669"/>
                  </a:lnTo>
                  <a:lnTo>
                    <a:pt x="86" y="15981"/>
                  </a:lnTo>
                  <a:lnTo>
                    <a:pt x="52" y="16293"/>
                  </a:lnTo>
                  <a:lnTo>
                    <a:pt x="26" y="16606"/>
                  </a:lnTo>
                  <a:lnTo>
                    <a:pt x="17" y="16925"/>
                  </a:lnTo>
                  <a:lnTo>
                    <a:pt x="0" y="17245"/>
                  </a:lnTo>
                  <a:lnTo>
                    <a:pt x="0" y="17565"/>
                  </a:lnTo>
                  <a:lnTo>
                    <a:pt x="9" y="17892"/>
                  </a:lnTo>
                  <a:lnTo>
                    <a:pt x="17" y="18226"/>
                  </a:lnTo>
                  <a:lnTo>
                    <a:pt x="35" y="18553"/>
                  </a:lnTo>
                  <a:lnTo>
                    <a:pt x="60" y="18894"/>
                  </a:lnTo>
                  <a:lnTo>
                    <a:pt x="95" y="19228"/>
                  </a:lnTo>
                  <a:lnTo>
                    <a:pt x="130" y="19569"/>
                  </a:lnTo>
                  <a:lnTo>
                    <a:pt x="181" y="19918"/>
                  </a:lnTo>
                  <a:lnTo>
                    <a:pt x="233" y="20267"/>
                  </a:lnTo>
                  <a:lnTo>
                    <a:pt x="293" y="20615"/>
                  </a:lnTo>
                  <a:lnTo>
                    <a:pt x="363" y="20964"/>
                  </a:lnTo>
                  <a:lnTo>
                    <a:pt x="440" y="21327"/>
                  </a:lnTo>
                  <a:lnTo>
                    <a:pt x="526" y="21683"/>
                  </a:lnTo>
                  <a:lnTo>
                    <a:pt x="621" y="22046"/>
                  </a:lnTo>
                  <a:lnTo>
                    <a:pt x="716" y="22410"/>
                  </a:lnTo>
                  <a:lnTo>
                    <a:pt x="828" y="22780"/>
                  </a:lnTo>
                  <a:lnTo>
                    <a:pt x="941" y="23151"/>
                  </a:lnTo>
                  <a:lnTo>
                    <a:pt x="1061" y="23521"/>
                  </a:lnTo>
                  <a:lnTo>
                    <a:pt x="1200" y="23899"/>
                  </a:lnTo>
                  <a:lnTo>
                    <a:pt x="1338" y="24284"/>
                  </a:lnTo>
                  <a:lnTo>
                    <a:pt x="1484" y="24661"/>
                  </a:lnTo>
                  <a:lnTo>
                    <a:pt x="1640" y="25046"/>
                  </a:lnTo>
                  <a:lnTo>
                    <a:pt x="1804" y="25439"/>
                  </a:lnTo>
                  <a:lnTo>
                    <a:pt x="1847" y="25482"/>
                  </a:lnTo>
                  <a:lnTo>
                    <a:pt x="1898" y="25540"/>
                  </a:lnTo>
                  <a:lnTo>
                    <a:pt x="1778" y="25540"/>
                  </a:lnTo>
                  <a:lnTo>
                    <a:pt x="1648" y="25548"/>
                  </a:lnTo>
                  <a:lnTo>
                    <a:pt x="1536" y="25569"/>
                  </a:lnTo>
                  <a:lnTo>
                    <a:pt x="1424" y="25591"/>
                  </a:lnTo>
                  <a:lnTo>
                    <a:pt x="1329" y="25628"/>
                  </a:lnTo>
                  <a:lnTo>
                    <a:pt x="1234" y="25671"/>
                  </a:lnTo>
                  <a:lnTo>
                    <a:pt x="1148" y="25715"/>
                  </a:lnTo>
                  <a:lnTo>
                    <a:pt x="1079" y="25766"/>
                  </a:lnTo>
                  <a:lnTo>
                    <a:pt x="1010" y="25824"/>
                  </a:lnTo>
                  <a:lnTo>
                    <a:pt x="949" y="25889"/>
                  </a:lnTo>
                  <a:lnTo>
                    <a:pt x="898" y="25954"/>
                  </a:lnTo>
                  <a:lnTo>
                    <a:pt x="854" y="26020"/>
                  </a:lnTo>
                  <a:lnTo>
                    <a:pt x="820" y="26100"/>
                  </a:lnTo>
                  <a:lnTo>
                    <a:pt x="794" y="26172"/>
                  </a:lnTo>
                  <a:lnTo>
                    <a:pt x="768" y="26252"/>
                  </a:lnTo>
                  <a:lnTo>
                    <a:pt x="759" y="26325"/>
                  </a:lnTo>
                  <a:lnTo>
                    <a:pt x="759" y="26405"/>
                  </a:lnTo>
                  <a:lnTo>
                    <a:pt x="759" y="26485"/>
                  </a:lnTo>
                  <a:lnTo>
                    <a:pt x="777" y="26565"/>
                  </a:lnTo>
                  <a:lnTo>
                    <a:pt x="794" y="26645"/>
                  </a:lnTo>
                  <a:lnTo>
                    <a:pt x="820" y="26717"/>
                  </a:lnTo>
                  <a:lnTo>
                    <a:pt x="863" y="26790"/>
                  </a:lnTo>
                  <a:lnTo>
                    <a:pt x="906" y="26862"/>
                  </a:lnTo>
                  <a:lnTo>
                    <a:pt x="958" y="26935"/>
                  </a:lnTo>
                  <a:lnTo>
                    <a:pt x="1018" y="27000"/>
                  </a:lnTo>
                  <a:lnTo>
                    <a:pt x="1087" y="27059"/>
                  </a:lnTo>
                  <a:lnTo>
                    <a:pt x="1156" y="27117"/>
                  </a:lnTo>
                  <a:lnTo>
                    <a:pt x="1243" y="27160"/>
                  </a:lnTo>
                  <a:lnTo>
                    <a:pt x="1329" y="27204"/>
                  </a:lnTo>
                  <a:lnTo>
                    <a:pt x="1432" y="27247"/>
                  </a:lnTo>
                  <a:lnTo>
                    <a:pt x="1536" y="27277"/>
                  </a:lnTo>
                  <a:lnTo>
                    <a:pt x="1648" y="27298"/>
                  </a:lnTo>
                  <a:lnTo>
                    <a:pt x="1778" y="27313"/>
                  </a:lnTo>
                  <a:lnTo>
                    <a:pt x="3469" y="27444"/>
                  </a:lnTo>
                  <a:lnTo>
                    <a:pt x="5169" y="27567"/>
                  </a:lnTo>
                  <a:lnTo>
                    <a:pt x="6869" y="27676"/>
                  </a:lnTo>
                  <a:lnTo>
                    <a:pt x="8569" y="27778"/>
                  </a:lnTo>
                  <a:lnTo>
                    <a:pt x="10277" y="27872"/>
                  </a:lnTo>
                  <a:lnTo>
                    <a:pt x="11986" y="27959"/>
                  </a:lnTo>
                  <a:lnTo>
                    <a:pt x="13703" y="28032"/>
                  </a:lnTo>
                  <a:lnTo>
                    <a:pt x="15411" y="28097"/>
                  </a:lnTo>
                  <a:lnTo>
                    <a:pt x="17129" y="28155"/>
                  </a:lnTo>
                  <a:lnTo>
                    <a:pt x="18846" y="28206"/>
                  </a:lnTo>
                  <a:lnTo>
                    <a:pt x="20563" y="28250"/>
                  </a:lnTo>
                  <a:lnTo>
                    <a:pt x="22280" y="28286"/>
                  </a:lnTo>
                  <a:lnTo>
                    <a:pt x="23997" y="28315"/>
                  </a:lnTo>
                  <a:lnTo>
                    <a:pt x="25723" y="28337"/>
                  </a:lnTo>
                  <a:lnTo>
                    <a:pt x="27440" y="28352"/>
                  </a:lnTo>
                  <a:lnTo>
                    <a:pt x="29166" y="28352"/>
                  </a:lnTo>
                  <a:lnTo>
                    <a:pt x="30883" y="28359"/>
                  </a:lnTo>
                  <a:lnTo>
                    <a:pt x="32609" y="28352"/>
                  </a:lnTo>
                  <a:lnTo>
                    <a:pt x="34326" y="28337"/>
                  </a:lnTo>
                  <a:lnTo>
                    <a:pt x="36052" y="28323"/>
                  </a:lnTo>
                  <a:lnTo>
                    <a:pt x="37769" y="28301"/>
                  </a:lnTo>
                  <a:lnTo>
                    <a:pt x="39486" y="28272"/>
                  </a:lnTo>
                  <a:lnTo>
                    <a:pt x="41212" y="28235"/>
                  </a:lnTo>
                  <a:lnTo>
                    <a:pt x="42929" y="28199"/>
                  </a:lnTo>
                  <a:lnTo>
                    <a:pt x="44647" y="28155"/>
                  </a:lnTo>
                  <a:lnTo>
                    <a:pt x="46355" y="28105"/>
                  </a:lnTo>
                  <a:lnTo>
                    <a:pt x="49781" y="28003"/>
                  </a:lnTo>
                  <a:lnTo>
                    <a:pt x="53198" y="27879"/>
                  </a:lnTo>
                  <a:lnTo>
                    <a:pt x="56598" y="27749"/>
                  </a:lnTo>
                  <a:lnTo>
                    <a:pt x="56770" y="27734"/>
                  </a:lnTo>
                  <a:lnTo>
                    <a:pt x="56934" y="27705"/>
                  </a:lnTo>
                  <a:lnTo>
                    <a:pt x="57081" y="27669"/>
                  </a:lnTo>
                  <a:lnTo>
                    <a:pt x="57228" y="27618"/>
                  </a:lnTo>
                  <a:lnTo>
                    <a:pt x="57357" y="27560"/>
                  </a:lnTo>
                  <a:lnTo>
                    <a:pt x="57478" y="27494"/>
                  </a:lnTo>
                  <a:lnTo>
                    <a:pt x="57590" y="27422"/>
                  </a:lnTo>
                  <a:lnTo>
                    <a:pt x="57694" y="27342"/>
                  </a:lnTo>
                  <a:lnTo>
                    <a:pt x="57788" y="27255"/>
                  </a:lnTo>
                  <a:lnTo>
                    <a:pt x="57866" y="27160"/>
                  </a:lnTo>
                  <a:lnTo>
                    <a:pt x="57935" y="27059"/>
                  </a:lnTo>
                  <a:lnTo>
                    <a:pt x="57996" y="26957"/>
                  </a:lnTo>
                  <a:lnTo>
                    <a:pt x="58047" y="26855"/>
                  </a:lnTo>
                  <a:lnTo>
                    <a:pt x="58090" y="26746"/>
                  </a:lnTo>
                  <a:lnTo>
                    <a:pt x="58116" y="26630"/>
                  </a:lnTo>
                  <a:lnTo>
                    <a:pt x="58142" y="26521"/>
                  </a:lnTo>
                  <a:lnTo>
                    <a:pt x="58151" y="26405"/>
                  </a:lnTo>
                  <a:lnTo>
                    <a:pt x="58151" y="26289"/>
                  </a:lnTo>
                  <a:lnTo>
                    <a:pt x="58142" y="26180"/>
                  </a:lnTo>
                  <a:lnTo>
                    <a:pt x="58116" y="26063"/>
                  </a:lnTo>
                  <a:lnTo>
                    <a:pt x="58090" y="25954"/>
                  </a:lnTo>
                  <a:lnTo>
                    <a:pt x="58047" y="25846"/>
                  </a:lnTo>
                  <a:lnTo>
                    <a:pt x="57996" y="25744"/>
                  </a:lnTo>
                  <a:lnTo>
                    <a:pt x="57927" y="25642"/>
                  </a:lnTo>
                  <a:lnTo>
                    <a:pt x="57857" y="25548"/>
                  </a:lnTo>
                  <a:lnTo>
                    <a:pt x="57771" y="25461"/>
                  </a:lnTo>
                  <a:lnTo>
                    <a:pt x="57685" y="25373"/>
                  </a:lnTo>
                  <a:lnTo>
                    <a:pt x="57573" y="25301"/>
                  </a:lnTo>
                  <a:lnTo>
                    <a:pt x="57461" y="25235"/>
                  </a:lnTo>
                  <a:lnTo>
                    <a:pt x="57340" y="25170"/>
                  </a:lnTo>
                  <a:lnTo>
                    <a:pt x="57202" y="25119"/>
                  </a:lnTo>
                  <a:lnTo>
                    <a:pt x="57055" y="25083"/>
                  </a:lnTo>
                  <a:lnTo>
                    <a:pt x="57133" y="24683"/>
                  </a:lnTo>
                  <a:lnTo>
                    <a:pt x="57202" y="24291"/>
                  </a:lnTo>
                  <a:lnTo>
                    <a:pt x="57262" y="23899"/>
                  </a:lnTo>
                  <a:lnTo>
                    <a:pt x="57314" y="23507"/>
                  </a:lnTo>
                  <a:lnTo>
                    <a:pt x="57366" y="23122"/>
                  </a:lnTo>
                  <a:lnTo>
                    <a:pt x="57400" y="22744"/>
                  </a:lnTo>
                  <a:lnTo>
                    <a:pt x="57435" y="22366"/>
                  </a:lnTo>
                  <a:lnTo>
                    <a:pt x="57461" y="21988"/>
                  </a:lnTo>
                  <a:lnTo>
                    <a:pt x="57478" y="21618"/>
                  </a:lnTo>
                  <a:lnTo>
                    <a:pt x="57486" y="21247"/>
                  </a:lnTo>
                  <a:lnTo>
                    <a:pt x="57495" y="20884"/>
                  </a:lnTo>
                  <a:lnTo>
                    <a:pt x="57486" y="20521"/>
                  </a:lnTo>
                  <a:lnTo>
                    <a:pt x="57478" y="20165"/>
                  </a:lnTo>
                  <a:lnTo>
                    <a:pt x="57461" y="19809"/>
                  </a:lnTo>
                  <a:lnTo>
                    <a:pt x="57435" y="19453"/>
                  </a:lnTo>
                  <a:lnTo>
                    <a:pt x="57409" y="19105"/>
                  </a:lnTo>
                  <a:lnTo>
                    <a:pt x="57366" y="18763"/>
                  </a:lnTo>
                  <a:lnTo>
                    <a:pt x="57322" y="18415"/>
                  </a:lnTo>
                  <a:lnTo>
                    <a:pt x="57279" y="18080"/>
                  </a:lnTo>
                  <a:lnTo>
                    <a:pt x="57219" y="17739"/>
                  </a:lnTo>
                  <a:lnTo>
                    <a:pt x="57159" y="17405"/>
                  </a:lnTo>
                  <a:lnTo>
                    <a:pt x="57090" y="17078"/>
                  </a:lnTo>
                  <a:lnTo>
                    <a:pt x="57012" y="16751"/>
                  </a:lnTo>
                  <a:lnTo>
                    <a:pt x="56926" y="16424"/>
                  </a:lnTo>
                  <a:lnTo>
                    <a:pt x="56839" y="16105"/>
                  </a:lnTo>
                  <a:lnTo>
                    <a:pt x="56744" y="15792"/>
                  </a:lnTo>
                  <a:lnTo>
                    <a:pt x="56649" y="15473"/>
                  </a:lnTo>
                  <a:lnTo>
                    <a:pt x="56537" y="15168"/>
                  </a:lnTo>
                  <a:lnTo>
                    <a:pt x="56425" y="14855"/>
                  </a:lnTo>
                  <a:lnTo>
                    <a:pt x="56313" y="14550"/>
                  </a:lnTo>
                  <a:lnTo>
                    <a:pt x="56192" y="14252"/>
                  </a:lnTo>
                  <a:lnTo>
                    <a:pt x="56063" y="13954"/>
                  </a:lnTo>
                  <a:lnTo>
                    <a:pt x="55925" y="13657"/>
                  </a:lnTo>
                  <a:lnTo>
                    <a:pt x="55787" y="13366"/>
                  </a:lnTo>
                  <a:lnTo>
                    <a:pt x="55640" y="13076"/>
                  </a:lnTo>
                  <a:lnTo>
                    <a:pt x="55485" y="12792"/>
                  </a:lnTo>
                  <a:lnTo>
                    <a:pt x="55329" y="12509"/>
                  </a:lnTo>
                  <a:lnTo>
                    <a:pt x="55165" y="12233"/>
                  </a:lnTo>
                  <a:lnTo>
                    <a:pt x="55001" y="11957"/>
                  </a:lnTo>
                  <a:lnTo>
                    <a:pt x="54829" y="11681"/>
                  </a:lnTo>
                  <a:lnTo>
                    <a:pt x="54648" y="11412"/>
                  </a:lnTo>
                  <a:lnTo>
                    <a:pt x="54466" y="11143"/>
                  </a:lnTo>
                  <a:lnTo>
                    <a:pt x="54276" y="10882"/>
                  </a:lnTo>
                  <a:lnTo>
                    <a:pt x="54087" y="10620"/>
                  </a:lnTo>
                  <a:lnTo>
                    <a:pt x="53888" y="10366"/>
                  </a:lnTo>
                  <a:lnTo>
                    <a:pt x="53690" y="10112"/>
                  </a:lnTo>
                  <a:lnTo>
                    <a:pt x="53483" y="9865"/>
                  </a:lnTo>
                  <a:lnTo>
                    <a:pt x="53267" y="9618"/>
                  </a:lnTo>
                  <a:lnTo>
                    <a:pt x="53051" y="9371"/>
                  </a:lnTo>
                  <a:lnTo>
                    <a:pt x="52835" y="9131"/>
                  </a:lnTo>
                  <a:lnTo>
                    <a:pt x="52602" y="8891"/>
                  </a:lnTo>
                  <a:lnTo>
                    <a:pt x="52378" y="8659"/>
                  </a:lnTo>
                  <a:lnTo>
                    <a:pt x="52145" y="8427"/>
                  </a:lnTo>
                  <a:lnTo>
                    <a:pt x="51903" y="8194"/>
                  </a:lnTo>
                  <a:lnTo>
                    <a:pt x="51662" y="7969"/>
                  </a:lnTo>
                  <a:lnTo>
                    <a:pt x="51412" y="7751"/>
                  </a:lnTo>
                  <a:lnTo>
                    <a:pt x="51161" y="7533"/>
                  </a:lnTo>
                  <a:lnTo>
                    <a:pt x="50903" y="7315"/>
                  </a:lnTo>
                  <a:lnTo>
                    <a:pt x="50644" y="7105"/>
                  </a:lnTo>
                  <a:lnTo>
                    <a:pt x="50385" y="6894"/>
                  </a:lnTo>
                  <a:lnTo>
                    <a:pt x="50117" y="6691"/>
                  </a:lnTo>
                  <a:lnTo>
                    <a:pt x="49841" y="6487"/>
                  </a:lnTo>
                  <a:lnTo>
                    <a:pt x="49574" y="6284"/>
                  </a:lnTo>
                  <a:lnTo>
                    <a:pt x="49289" y="6088"/>
                  </a:lnTo>
                  <a:lnTo>
                    <a:pt x="48728" y="5703"/>
                  </a:lnTo>
                  <a:lnTo>
                    <a:pt x="48141" y="5332"/>
                  </a:lnTo>
                  <a:lnTo>
                    <a:pt x="47546" y="4976"/>
                  </a:lnTo>
                  <a:lnTo>
                    <a:pt x="46933" y="4628"/>
                  </a:lnTo>
                  <a:lnTo>
                    <a:pt x="46312" y="4293"/>
                  </a:lnTo>
                  <a:lnTo>
                    <a:pt x="45682" y="3974"/>
                  </a:lnTo>
                  <a:lnTo>
                    <a:pt x="45035" y="3661"/>
                  </a:lnTo>
                  <a:lnTo>
                    <a:pt x="44379" y="3364"/>
                  </a:lnTo>
                  <a:lnTo>
                    <a:pt x="43715" y="3080"/>
                  </a:lnTo>
                  <a:lnTo>
                    <a:pt x="43042" y="2812"/>
                  </a:lnTo>
                  <a:lnTo>
                    <a:pt x="42351" y="2550"/>
                  </a:lnTo>
                  <a:lnTo>
                    <a:pt x="41661" y="2310"/>
                  </a:lnTo>
                  <a:lnTo>
                    <a:pt x="40953" y="2071"/>
                  </a:lnTo>
                  <a:lnTo>
                    <a:pt x="40237" y="1853"/>
                  </a:lnTo>
                  <a:lnTo>
                    <a:pt x="39521" y="1642"/>
                  </a:lnTo>
                  <a:lnTo>
                    <a:pt x="38796" y="1446"/>
                  </a:lnTo>
                  <a:lnTo>
                    <a:pt x="38063" y="1264"/>
                  </a:lnTo>
                  <a:lnTo>
                    <a:pt x="37320" y="1090"/>
                  </a:lnTo>
                  <a:lnTo>
                    <a:pt x="36578" y="937"/>
                  </a:lnTo>
                  <a:lnTo>
                    <a:pt x="35828" y="785"/>
                  </a:lnTo>
                  <a:lnTo>
                    <a:pt x="35068" y="654"/>
                  </a:lnTo>
                  <a:lnTo>
                    <a:pt x="34309" y="531"/>
                  </a:lnTo>
                  <a:lnTo>
                    <a:pt x="33550" y="422"/>
                  </a:lnTo>
                  <a:lnTo>
                    <a:pt x="32782" y="327"/>
                  </a:lnTo>
                  <a:lnTo>
                    <a:pt x="32014" y="240"/>
                  </a:lnTo>
                  <a:lnTo>
                    <a:pt x="31246" y="175"/>
                  </a:lnTo>
                  <a:lnTo>
                    <a:pt x="30478" y="109"/>
                  </a:lnTo>
                  <a:lnTo>
                    <a:pt x="29701" y="66"/>
                  </a:lnTo>
                  <a:lnTo>
                    <a:pt x="28924" y="29"/>
                  </a:lnTo>
                  <a:lnTo>
                    <a:pt x="28156" y="8"/>
                  </a:lnTo>
                  <a:lnTo>
                    <a:pt x="27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16;p66">
              <a:extLst>
                <a:ext uri="{FF2B5EF4-FFF2-40B4-BE49-F238E27FC236}">
                  <a16:creationId xmlns:a16="http://schemas.microsoft.com/office/drawing/2014/main" id="{ACD09022-15C4-4021-923E-273E1FD762B2}"/>
                </a:ext>
              </a:extLst>
            </p:cNvPr>
            <p:cNvSpPr/>
            <p:nvPr/>
          </p:nvSpPr>
          <p:spPr>
            <a:xfrm>
              <a:off x="-4072175" y="-2158975"/>
              <a:ext cx="419625" cy="330150"/>
            </a:xfrm>
            <a:custGeom>
              <a:avLst/>
              <a:gdLst/>
              <a:ahLst/>
              <a:cxnLst/>
              <a:rect l="l" t="t" r="r" b="b"/>
              <a:pathLst>
                <a:path w="16785" h="13206" extrusionOk="0">
                  <a:moveTo>
                    <a:pt x="12547" y="0"/>
                  </a:moveTo>
                  <a:lnTo>
                    <a:pt x="12530" y="7"/>
                  </a:lnTo>
                  <a:lnTo>
                    <a:pt x="12521" y="15"/>
                  </a:lnTo>
                  <a:lnTo>
                    <a:pt x="12521" y="29"/>
                  </a:lnTo>
                  <a:lnTo>
                    <a:pt x="12366" y="160"/>
                  </a:lnTo>
                  <a:lnTo>
                    <a:pt x="12202" y="283"/>
                  </a:lnTo>
                  <a:lnTo>
                    <a:pt x="11874" y="530"/>
                  </a:lnTo>
                  <a:lnTo>
                    <a:pt x="11529" y="763"/>
                  </a:lnTo>
                  <a:lnTo>
                    <a:pt x="11175" y="988"/>
                  </a:lnTo>
                  <a:lnTo>
                    <a:pt x="10813" y="1199"/>
                  </a:lnTo>
                  <a:lnTo>
                    <a:pt x="10433" y="1402"/>
                  </a:lnTo>
                  <a:lnTo>
                    <a:pt x="10054" y="1598"/>
                  </a:lnTo>
                  <a:lnTo>
                    <a:pt x="9665" y="1794"/>
                  </a:lnTo>
                  <a:lnTo>
                    <a:pt x="9277" y="1976"/>
                  </a:lnTo>
                  <a:lnTo>
                    <a:pt x="8880" y="2165"/>
                  </a:lnTo>
                  <a:lnTo>
                    <a:pt x="8086" y="2521"/>
                  </a:lnTo>
                  <a:lnTo>
                    <a:pt x="7292" y="2869"/>
                  </a:lnTo>
                  <a:lnTo>
                    <a:pt x="6904" y="3051"/>
                  </a:lnTo>
                  <a:lnTo>
                    <a:pt x="6524" y="3233"/>
                  </a:lnTo>
                  <a:lnTo>
                    <a:pt x="4919" y="4002"/>
                  </a:lnTo>
                  <a:lnTo>
                    <a:pt x="4108" y="4387"/>
                  </a:lnTo>
                  <a:lnTo>
                    <a:pt x="3297" y="4772"/>
                  </a:lnTo>
                  <a:lnTo>
                    <a:pt x="2477" y="5150"/>
                  </a:lnTo>
                  <a:lnTo>
                    <a:pt x="1658" y="5521"/>
                  </a:lnTo>
                  <a:lnTo>
                    <a:pt x="829" y="5877"/>
                  </a:lnTo>
                  <a:lnTo>
                    <a:pt x="1" y="6233"/>
                  </a:lnTo>
                  <a:lnTo>
                    <a:pt x="173" y="6429"/>
                  </a:lnTo>
                  <a:lnTo>
                    <a:pt x="329" y="6625"/>
                  </a:lnTo>
                  <a:lnTo>
                    <a:pt x="484" y="6828"/>
                  </a:lnTo>
                  <a:lnTo>
                    <a:pt x="639" y="7032"/>
                  </a:lnTo>
                  <a:lnTo>
                    <a:pt x="777" y="7235"/>
                  </a:lnTo>
                  <a:lnTo>
                    <a:pt x="907" y="7446"/>
                  </a:lnTo>
                  <a:lnTo>
                    <a:pt x="1036" y="7656"/>
                  </a:lnTo>
                  <a:lnTo>
                    <a:pt x="1157" y="7867"/>
                  </a:lnTo>
                  <a:lnTo>
                    <a:pt x="1269" y="8085"/>
                  </a:lnTo>
                  <a:lnTo>
                    <a:pt x="1373" y="8295"/>
                  </a:lnTo>
                  <a:lnTo>
                    <a:pt x="1468" y="8513"/>
                  </a:lnTo>
                  <a:lnTo>
                    <a:pt x="1554" y="8731"/>
                  </a:lnTo>
                  <a:lnTo>
                    <a:pt x="1632" y="8956"/>
                  </a:lnTo>
                  <a:lnTo>
                    <a:pt x="1701" y="9174"/>
                  </a:lnTo>
                  <a:lnTo>
                    <a:pt x="1753" y="9400"/>
                  </a:lnTo>
                  <a:lnTo>
                    <a:pt x="1804" y="9618"/>
                  </a:lnTo>
                  <a:lnTo>
                    <a:pt x="1847" y="9843"/>
                  </a:lnTo>
                  <a:lnTo>
                    <a:pt x="1882" y="10068"/>
                  </a:lnTo>
                  <a:lnTo>
                    <a:pt x="1899" y="10293"/>
                  </a:lnTo>
                  <a:lnTo>
                    <a:pt x="1908" y="10518"/>
                  </a:lnTo>
                  <a:lnTo>
                    <a:pt x="1916" y="10736"/>
                  </a:lnTo>
                  <a:lnTo>
                    <a:pt x="1908" y="10961"/>
                  </a:lnTo>
                  <a:lnTo>
                    <a:pt x="1882" y="11187"/>
                  </a:lnTo>
                  <a:lnTo>
                    <a:pt x="1856" y="11412"/>
                  </a:lnTo>
                  <a:lnTo>
                    <a:pt x="1813" y="11637"/>
                  </a:lnTo>
                  <a:lnTo>
                    <a:pt x="1761" y="11862"/>
                  </a:lnTo>
                  <a:lnTo>
                    <a:pt x="1692" y="12080"/>
                  </a:lnTo>
                  <a:lnTo>
                    <a:pt x="1614" y="12305"/>
                  </a:lnTo>
                  <a:lnTo>
                    <a:pt x="1528" y="12523"/>
                  </a:lnTo>
                  <a:lnTo>
                    <a:pt x="1425" y="12741"/>
                  </a:lnTo>
                  <a:lnTo>
                    <a:pt x="1312" y="12966"/>
                  </a:lnTo>
                  <a:lnTo>
                    <a:pt x="1192" y="13177"/>
                  </a:lnTo>
                  <a:lnTo>
                    <a:pt x="5092" y="13184"/>
                  </a:lnTo>
                  <a:lnTo>
                    <a:pt x="9001" y="13191"/>
                  </a:lnTo>
                  <a:lnTo>
                    <a:pt x="12893" y="13199"/>
                  </a:lnTo>
                  <a:lnTo>
                    <a:pt x="16784" y="13206"/>
                  </a:lnTo>
                  <a:lnTo>
                    <a:pt x="16776" y="12756"/>
                  </a:lnTo>
                  <a:lnTo>
                    <a:pt x="16750" y="12305"/>
                  </a:lnTo>
                  <a:lnTo>
                    <a:pt x="16724" y="11862"/>
                  </a:lnTo>
                  <a:lnTo>
                    <a:pt x="16689" y="11419"/>
                  </a:lnTo>
                  <a:lnTo>
                    <a:pt x="16646" y="10969"/>
                  </a:lnTo>
                  <a:lnTo>
                    <a:pt x="16594" y="10533"/>
                  </a:lnTo>
                  <a:lnTo>
                    <a:pt x="16534" y="10090"/>
                  </a:lnTo>
                  <a:lnTo>
                    <a:pt x="16474" y="9647"/>
                  </a:lnTo>
                  <a:lnTo>
                    <a:pt x="16396" y="9211"/>
                  </a:lnTo>
                  <a:lnTo>
                    <a:pt x="16318" y="8775"/>
                  </a:lnTo>
                  <a:lnTo>
                    <a:pt x="16223" y="8346"/>
                  </a:lnTo>
                  <a:lnTo>
                    <a:pt x="16128" y="7918"/>
                  </a:lnTo>
                  <a:lnTo>
                    <a:pt x="16025" y="7489"/>
                  </a:lnTo>
                  <a:lnTo>
                    <a:pt x="15913" y="7061"/>
                  </a:lnTo>
                  <a:lnTo>
                    <a:pt x="15792" y="6639"/>
                  </a:lnTo>
                  <a:lnTo>
                    <a:pt x="15662" y="6218"/>
                  </a:lnTo>
                  <a:lnTo>
                    <a:pt x="15524" y="5804"/>
                  </a:lnTo>
                  <a:lnTo>
                    <a:pt x="15378" y="5390"/>
                  </a:lnTo>
                  <a:lnTo>
                    <a:pt x="15231" y="4976"/>
                  </a:lnTo>
                  <a:lnTo>
                    <a:pt x="15067" y="4569"/>
                  </a:lnTo>
                  <a:lnTo>
                    <a:pt x="14903" y="4170"/>
                  </a:lnTo>
                  <a:lnTo>
                    <a:pt x="14731" y="3770"/>
                  </a:lnTo>
                  <a:lnTo>
                    <a:pt x="14549" y="3371"/>
                  </a:lnTo>
                  <a:lnTo>
                    <a:pt x="14359" y="2978"/>
                  </a:lnTo>
                  <a:lnTo>
                    <a:pt x="14161" y="2593"/>
                  </a:lnTo>
                  <a:lnTo>
                    <a:pt x="13954" y="2208"/>
                  </a:lnTo>
                  <a:lnTo>
                    <a:pt x="13738" y="1831"/>
                  </a:lnTo>
                  <a:lnTo>
                    <a:pt x="13514" y="1453"/>
                  </a:lnTo>
                  <a:lnTo>
                    <a:pt x="13289" y="1082"/>
                  </a:lnTo>
                  <a:lnTo>
                    <a:pt x="13048" y="719"/>
                  </a:lnTo>
                  <a:lnTo>
                    <a:pt x="12806" y="356"/>
                  </a:lnTo>
                  <a:lnTo>
                    <a:pt x="125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17;p66">
              <a:extLst>
                <a:ext uri="{FF2B5EF4-FFF2-40B4-BE49-F238E27FC236}">
                  <a16:creationId xmlns:a16="http://schemas.microsoft.com/office/drawing/2014/main" id="{509975D4-A35A-49C4-8C20-0E7716B82926}"/>
                </a:ext>
              </a:extLst>
            </p:cNvPr>
            <p:cNvSpPr/>
            <p:nvPr/>
          </p:nvSpPr>
          <p:spPr>
            <a:xfrm>
              <a:off x="-3874125" y="-3576550"/>
              <a:ext cx="157725" cy="156750"/>
            </a:xfrm>
            <a:custGeom>
              <a:avLst/>
              <a:gdLst/>
              <a:ahLst/>
              <a:cxnLst/>
              <a:rect l="l" t="t" r="r" b="b"/>
              <a:pathLst>
                <a:path w="6309" h="6270" extrusionOk="0">
                  <a:moveTo>
                    <a:pt x="1553" y="1"/>
                  </a:moveTo>
                  <a:lnTo>
                    <a:pt x="26" y="15"/>
                  </a:lnTo>
                  <a:lnTo>
                    <a:pt x="104" y="204"/>
                  </a:lnTo>
                  <a:lnTo>
                    <a:pt x="173" y="393"/>
                  </a:lnTo>
                  <a:lnTo>
                    <a:pt x="225" y="582"/>
                  </a:lnTo>
                  <a:lnTo>
                    <a:pt x="259" y="771"/>
                  </a:lnTo>
                  <a:lnTo>
                    <a:pt x="285" y="960"/>
                  </a:lnTo>
                  <a:lnTo>
                    <a:pt x="302" y="1148"/>
                  </a:lnTo>
                  <a:lnTo>
                    <a:pt x="311" y="1345"/>
                  </a:lnTo>
                  <a:lnTo>
                    <a:pt x="311" y="1533"/>
                  </a:lnTo>
                  <a:lnTo>
                    <a:pt x="302" y="1730"/>
                  </a:lnTo>
                  <a:lnTo>
                    <a:pt x="294" y="1926"/>
                  </a:lnTo>
                  <a:lnTo>
                    <a:pt x="259" y="2318"/>
                  </a:lnTo>
                  <a:lnTo>
                    <a:pt x="225" y="2717"/>
                  </a:lnTo>
                  <a:lnTo>
                    <a:pt x="181" y="3117"/>
                  </a:lnTo>
                  <a:lnTo>
                    <a:pt x="0" y="6270"/>
                  </a:lnTo>
                  <a:lnTo>
                    <a:pt x="1579" y="6270"/>
                  </a:lnTo>
                  <a:lnTo>
                    <a:pt x="3150" y="6255"/>
                  </a:lnTo>
                  <a:lnTo>
                    <a:pt x="6308" y="6219"/>
                  </a:lnTo>
                  <a:lnTo>
                    <a:pt x="6230" y="5514"/>
                  </a:lnTo>
                  <a:lnTo>
                    <a:pt x="6153" y="4810"/>
                  </a:lnTo>
                  <a:lnTo>
                    <a:pt x="6084" y="4105"/>
                  </a:lnTo>
                  <a:lnTo>
                    <a:pt x="6032" y="3400"/>
                  </a:lnTo>
                  <a:lnTo>
                    <a:pt x="5997" y="2979"/>
                  </a:lnTo>
                  <a:lnTo>
                    <a:pt x="5963" y="2550"/>
                  </a:lnTo>
                  <a:lnTo>
                    <a:pt x="5920" y="2122"/>
                  </a:lnTo>
                  <a:lnTo>
                    <a:pt x="5894" y="1686"/>
                  </a:lnTo>
                  <a:lnTo>
                    <a:pt x="5885" y="1475"/>
                  </a:lnTo>
                  <a:lnTo>
                    <a:pt x="5885" y="1257"/>
                  </a:lnTo>
                  <a:lnTo>
                    <a:pt x="5902" y="1047"/>
                  </a:lnTo>
                  <a:lnTo>
                    <a:pt x="5920" y="829"/>
                  </a:lnTo>
                  <a:lnTo>
                    <a:pt x="5946" y="625"/>
                  </a:lnTo>
                  <a:lnTo>
                    <a:pt x="5989" y="415"/>
                  </a:lnTo>
                  <a:lnTo>
                    <a:pt x="6049" y="211"/>
                  </a:lnTo>
                  <a:lnTo>
                    <a:pt x="6118" y="15"/>
                  </a:lnTo>
                  <a:lnTo>
                    <a:pt x="4599" y="8"/>
                  </a:lnTo>
                  <a:lnTo>
                    <a:pt x="3072" y="8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18;p66">
              <a:extLst>
                <a:ext uri="{FF2B5EF4-FFF2-40B4-BE49-F238E27FC236}">
                  <a16:creationId xmlns:a16="http://schemas.microsoft.com/office/drawing/2014/main" id="{5066506E-B252-4600-BF67-0A752F9C36F5}"/>
                </a:ext>
              </a:extLst>
            </p:cNvPr>
            <p:cNvSpPr/>
            <p:nvPr/>
          </p:nvSpPr>
          <p:spPr>
            <a:xfrm>
              <a:off x="-4171175" y="-3576175"/>
              <a:ext cx="248325" cy="157275"/>
            </a:xfrm>
            <a:custGeom>
              <a:avLst/>
              <a:gdLst/>
              <a:ahLst/>
              <a:cxnLst/>
              <a:rect l="l" t="t" r="r" b="b"/>
              <a:pathLst>
                <a:path w="9933" h="6291" extrusionOk="0">
                  <a:moveTo>
                    <a:pt x="9872" y="0"/>
                  </a:moveTo>
                  <a:lnTo>
                    <a:pt x="7464" y="15"/>
                  </a:lnTo>
                  <a:lnTo>
                    <a:pt x="5057" y="29"/>
                  </a:lnTo>
                  <a:lnTo>
                    <a:pt x="2649" y="44"/>
                  </a:lnTo>
                  <a:lnTo>
                    <a:pt x="250" y="80"/>
                  </a:lnTo>
                  <a:lnTo>
                    <a:pt x="181" y="73"/>
                  </a:lnTo>
                  <a:lnTo>
                    <a:pt x="121" y="58"/>
                  </a:lnTo>
                  <a:lnTo>
                    <a:pt x="0" y="22"/>
                  </a:lnTo>
                  <a:lnTo>
                    <a:pt x="112" y="589"/>
                  </a:lnTo>
                  <a:lnTo>
                    <a:pt x="224" y="1126"/>
                  </a:lnTo>
                  <a:lnTo>
                    <a:pt x="345" y="1620"/>
                  </a:lnTo>
                  <a:lnTo>
                    <a:pt x="475" y="2085"/>
                  </a:lnTo>
                  <a:lnTo>
                    <a:pt x="604" y="2521"/>
                  </a:lnTo>
                  <a:lnTo>
                    <a:pt x="751" y="2920"/>
                  </a:lnTo>
                  <a:lnTo>
                    <a:pt x="898" y="3291"/>
                  </a:lnTo>
                  <a:lnTo>
                    <a:pt x="975" y="3472"/>
                  </a:lnTo>
                  <a:lnTo>
                    <a:pt x="1061" y="3640"/>
                  </a:lnTo>
                  <a:lnTo>
                    <a:pt x="1148" y="3799"/>
                  </a:lnTo>
                  <a:lnTo>
                    <a:pt x="1234" y="3959"/>
                  </a:lnTo>
                  <a:lnTo>
                    <a:pt x="1329" y="4104"/>
                  </a:lnTo>
                  <a:lnTo>
                    <a:pt x="1415" y="4250"/>
                  </a:lnTo>
                  <a:lnTo>
                    <a:pt x="1519" y="4380"/>
                  </a:lnTo>
                  <a:lnTo>
                    <a:pt x="1614" y="4511"/>
                  </a:lnTo>
                  <a:lnTo>
                    <a:pt x="1717" y="4635"/>
                  </a:lnTo>
                  <a:lnTo>
                    <a:pt x="1821" y="4758"/>
                  </a:lnTo>
                  <a:lnTo>
                    <a:pt x="1933" y="4867"/>
                  </a:lnTo>
                  <a:lnTo>
                    <a:pt x="2045" y="4976"/>
                  </a:lnTo>
                  <a:lnTo>
                    <a:pt x="2166" y="5078"/>
                  </a:lnTo>
                  <a:lnTo>
                    <a:pt x="2287" y="5172"/>
                  </a:lnTo>
                  <a:lnTo>
                    <a:pt x="2408" y="5267"/>
                  </a:lnTo>
                  <a:lnTo>
                    <a:pt x="2537" y="5354"/>
                  </a:lnTo>
                  <a:lnTo>
                    <a:pt x="2675" y="5434"/>
                  </a:lnTo>
                  <a:lnTo>
                    <a:pt x="2805" y="5506"/>
                  </a:lnTo>
                  <a:lnTo>
                    <a:pt x="2951" y="5579"/>
                  </a:lnTo>
                  <a:lnTo>
                    <a:pt x="3098" y="5652"/>
                  </a:lnTo>
                  <a:lnTo>
                    <a:pt x="3245" y="5710"/>
                  </a:lnTo>
                  <a:lnTo>
                    <a:pt x="3400" y="5768"/>
                  </a:lnTo>
                  <a:lnTo>
                    <a:pt x="3555" y="5826"/>
                  </a:lnTo>
                  <a:lnTo>
                    <a:pt x="3719" y="5877"/>
                  </a:lnTo>
                  <a:lnTo>
                    <a:pt x="3892" y="5920"/>
                  </a:lnTo>
                  <a:lnTo>
                    <a:pt x="4064" y="5964"/>
                  </a:lnTo>
                  <a:lnTo>
                    <a:pt x="4427" y="6044"/>
                  </a:lnTo>
                  <a:lnTo>
                    <a:pt x="4806" y="6109"/>
                  </a:lnTo>
                  <a:lnTo>
                    <a:pt x="5212" y="6160"/>
                  </a:lnTo>
                  <a:lnTo>
                    <a:pt x="5635" y="6204"/>
                  </a:lnTo>
                  <a:lnTo>
                    <a:pt x="6084" y="6233"/>
                  </a:lnTo>
                  <a:lnTo>
                    <a:pt x="6558" y="6255"/>
                  </a:lnTo>
                  <a:lnTo>
                    <a:pt x="7050" y="6276"/>
                  </a:lnTo>
                  <a:lnTo>
                    <a:pt x="7576" y="6284"/>
                  </a:lnTo>
                  <a:lnTo>
                    <a:pt x="8120" y="6291"/>
                  </a:lnTo>
                  <a:lnTo>
                    <a:pt x="8698" y="6291"/>
                  </a:lnTo>
                  <a:lnTo>
                    <a:pt x="9932" y="6284"/>
                  </a:lnTo>
                  <a:lnTo>
                    <a:pt x="9872" y="5492"/>
                  </a:lnTo>
                  <a:lnTo>
                    <a:pt x="9811" y="4693"/>
                  </a:lnTo>
                  <a:lnTo>
                    <a:pt x="9716" y="3102"/>
                  </a:lnTo>
                  <a:lnTo>
                    <a:pt x="9647" y="2303"/>
                  </a:lnTo>
                  <a:lnTo>
                    <a:pt x="9613" y="1911"/>
                  </a:lnTo>
                  <a:lnTo>
                    <a:pt x="9604" y="1715"/>
                  </a:lnTo>
                  <a:lnTo>
                    <a:pt x="9604" y="1518"/>
                  </a:lnTo>
                  <a:lnTo>
                    <a:pt x="9604" y="1330"/>
                  </a:lnTo>
                  <a:lnTo>
                    <a:pt x="9613" y="1133"/>
                  </a:lnTo>
                  <a:lnTo>
                    <a:pt x="9630" y="945"/>
                  </a:lnTo>
                  <a:lnTo>
                    <a:pt x="9656" y="756"/>
                  </a:lnTo>
                  <a:lnTo>
                    <a:pt x="9690" y="567"/>
                  </a:lnTo>
                  <a:lnTo>
                    <a:pt x="9742" y="378"/>
                  </a:lnTo>
                  <a:lnTo>
                    <a:pt x="9794" y="189"/>
                  </a:lnTo>
                  <a:lnTo>
                    <a:pt x="9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19;p66">
              <a:extLst>
                <a:ext uri="{FF2B5EF4-FFF2-40B4-BE49-F238E27FC236}">
                  <a16:creationId xmlns:a16="http://schemas.microsoft.com/office/drawing/2014/main" id="{C8E6DE3E-961C-4E25-9194-AAF416757459}"/>
                </a:ext>
              </a:extLst>
            </p:cNvPr>
            <p:cNvSpPr/>
            <p:nvPr/>
          </p:nvSpPr>
          <p:spPr>
            <a:xfrm>
              <a:off x="-4901425" y="-2388175"/>
              <a:ext cx="1100450" cy="570975"/>
            </a:xfrm>
            <a:custGeom>
              <a:avLst/>
              <a:gdLst/>
              <a:ahLst/>
              <a:cxnLst/>
              <a:rect l="l" t="t" r="r" b="b"/>
              <a:pathLst>
                <a:path w="44018" h="22839" extrusionOk="0">
                  <a:moveTo>
                    <a:pt x="24119" y="1"/>
                  </a:moveTo>
                  <a:lnTo>
                    <a:pt x="23351" y="16"/>
                  </a:lnTo>
                  <a:lnTo>
                    <a:pt x="22600" y="37"/>
                  </a:lnTo>
                  <a:lnTo>
                    <a:pt x="21841" y="81"/>
                  </a:lnTo>
                  <a:lnTo>
                    <a:pt x="21099" y="132"/>
                  </a:lnTo>
                  <a:lnTo>
                    <a:pt x="20357" y="197"/>
                  </a:lnTo>
                  <a:lnTo>
                    <a:pt x="19623" y="277"/>
                  </a:lnTo>
                  <a:lnTo>
                    <a:pt x="18898" y="371"/>
                  </a:lnTo>
                  <a:lnTo>
                    <a:pt x="18182" y="473"/>
                  </a:lnTo>
                  <a:lnTo>
                    <a:pt x="17466" y="589"/>
                  </a:lnTo>
                  <a:lnTo>
                    <a:pt x="16767" y="727"/>
                  </a:lnTo>
                  <a:lnTo>
                    <a:pt x="16077" y="865"/>
                  </a:lnTo>
                  <a:lnTo>
                    <a:pt x="15386" y="1025"/>
                  </a:lnTo>
                  <a:lnTo>
                    <a:pt x="14713" y="1200"/>
                  </a:lnTo>
                  <a:lnTo>
                    <a:pt x="14049" y="1381"/>
                  </a:lnTo>
                  <a:lnTo>
                    <a:pt x="13393" y="1577"/>
                  </a:lnTo>
                  <a:lnTo>
                    <a:pt x="12755" y="1788"/>
                  </a:lnTo>
                  <a:lnTo>
                    <a:pt x="12125" y="2006"/>
                  </a:lnTo>
                  <a:lnTo>
                    <a:pt x="11503" y="2246"/>
                  </a:lnTo>
                  <a:lnTo>
                    <a:pt x="10891" y="2493"/>
                  </a:lnTo>
                  <a:lnTo>
                    <a:pt x="10295" y="2754"/>
                  </a:lnTo>
                  <a:lnTo>
                    <a:pt x="9709" y="3030"/>
                  </a:lnTo>
                  <a:lnTo>
                    <a:pt x="9139" y="3321"/>
                  </a:lnTo>
                  <a:lnTo>
                    <a:pt x="8578" y="3618"/>
                  </a:lnTo>
                  <a:lnTo>
                    <a:pt x="8035" y="3931"/>
                  </a:lnTo>
                  <a:lnTo>
                    <a:pt x="7776" y="4098"/>
                  </a:lnTo>
                  <a:lnTo>
                    <a:pt x="7508" y="4258"/>
                  </a:lnTo>
                  <a:lnTo>
                    <a:pt x="7249" y="4425"/>
                  </a:lnTo>
                  <a:lnTo>
                    <a:pt x="6990" y="4599"/>
                  </a:lnTo>
                  <a:lnTo>
                    <a:pt x="6740" y="4773"/>
                  </a:lnTo>
                  <a:lnTo>
                    <a:pt x="6490" y="4955"/>
                  </a:lnTo>
                  <a:lnTo>
                    <a:pt x="6248" y="5129"/>
                  </a:lnTo>
                  <a:lnTo>
                    <a:pt x="6007" y="5318"/>
                  </a:lnTo>
                  <a:lnTo>
                    <a:pt x="5774" y="5507"/>
                  </a:lnTo>
                  <a:lnTo>
                    <a:pt x="5541" y="5696"/>
                  </a:lnTo>
                  <a:lnTo>
                    <a:pt x="5308" y="5892"/>
                  </a:lnTo>
                  <a:lnTo>
                    <a:pt x="5083" y="6088"/>
                  </a:lnTo>
                  <a:lnTo>
                    <a:pt x="4868" y="6284"/>
                  </a:lnTo>
                  <a:lnTo>
                    <a:pt x="4652" y="6495"/>
                  </a:lnTo>
                  <a:lnTo>
                    <a:pt x="4436" y="6698"/>
                  </a:lnTo>
                  <a:lnTo>
                    <a:pt x="4229" y="6909"/>
                  </a:lnTo>
                  <a:lnTo>
                    <a:pt x="4031" y="7120"/>
                  </a:lnTo>
                  <a:lnTo>
                    <a:pt x="3832" y="7338"/>
                  </a:lnTo>
                  <a:lnTo>
                    <a:pt x="3634" y="7555"/>
                  </a:lnTo>
                  <a:lnTo>
                    <a:pt x="3444" y="7781"/>
                  </a:lnTo>
                  <a:lnTo>
                    <a:pt x="3263" y="8006"/>
                  </a:lnTo>
                  <a:lnTo>
                    <a:pt x="3082" y="8238"/>
                  </a:lnTo>
                  <a:lnTo>
                    <a:pt x="2900" y="8471"/>
                  </a:lnTo>
                  <a:lnTo>
                    <a:pt x="2736" y="8710"/>
                  </a:lnTo>
                  <a:lnTo>
                    <a:pt x="2564" y="8943"/>
                  </a:lnTo>
                  <a:lnTo>
                    <a:pt x="2400" y="9190"/>
                  </a:lnTo>
                  <a:lnTo>
                    <a:pt x="2245" y="9437"/>
                  </a:lnTo>
                  <a:lnTo>
                    <a:pt x="2098" y="9684"/>
                  </a:lnTo>
                  <a:lnTo>
                    <a:pt x="1951" y="9938"/>
                  </a:lnTo>
                  <a:lnTo>
                    <a:pt x="1804" y="10192"/>
                  </a:lnTo>
                  <a:lnTo>
                    <a:pt x="1666" y="10447"/>
                  </a:lnTo>
                  <a:lnTo>
                    <a:pt x="1537" y="10708"/>
                  </a:lnTo>
                  <a:lnTo>
                    <a:pt x="1408" y="10977"/>
                  </a:lnTo>
                  <a:lnTo>
                    <a:pt x="1287" y="11246"/>
                  </a:lnTo>
                  <a:lnTo>
                    <a:pt x="1166" y="11514"/>
                  </a:lnTo>
                  <a:lnTo>
                    <a:pt x="1054" y="11790"/>
                  </a:lnTo>
                  <a:lnTo>
                    <a:pt x="950" y="12066"/>
                  </a:lnTo>
                  <a:lnTo>
                    <a:pt x="847" y="12350"/>
                  </a:lnTo>
                  <a:lnTo>
                    <a:pt x="752" y="12633"/>
                  </a:lnTo>
                  <a:lnTo>
                    <a:pt x="665" y="12924"/>
                  </a:lnTo>
                  <a:lnTo>
                    <a:pt x="579" y="13214"/>
                  </a:lnTo>
                  <a:lnTo>
                    <a:pt x="501" y="13505"/>
                  </a:lnTo>
                  <a:lnTo>
                    <a:pt x="424" y="13802"/>
                  </a:lnTo>
                  <a:lnTo>
                    <a:pt x="363" y="14100"/>
                  </a:lnTo>
                  <a:lnTo>
                    <a:pt x="294" y="14405"/>
                  </a:lnTo>
                  <a:lnTo>
                    <a:pt x="243" y="14710"/>
                  </a:lnTo>
                  <a:lnTo>
                    <a:pt x="191" y="15023"/>
                  </a:lnTo>
                  <a:lnTo>
                    <a:pt x="148" y="15335"/>
                  </a:lnTo>
                  <a:lnTo>
                    <a:pt x="105" y="15655"/>
                  </a:lnTo>
                  <a:lnTo>
                    <a:pt x="70" y="15974"/>
                  </a:lnTo>
                  <a:lnTo>
                    <a:pt x="44" y="16294"/>
                  </a:lnTo>
                  <a:lnTo>
                    <a:pt x="27" y="16621"/>
                  </a:lnTo>
                  <a:lnTo>
                    <a:pt x="10" y="16948"/>
                  </a:lnTo>
                  <a:lnTo>
                    <a:pt x="1" y="17282"/>
                  </a:lnTo>
                  <a:lnTo>
                    <a:pt x="1" y="17616"/>
                  </a:lnTo>
                  <a:lnTo>
                    <a:pt x="1" y="17957"/>
                  </a:lnTo>
                  <a:lnTo>
                    <a:pt x="10" y="18299"/>
                  </a:lnTo>
                  <a:lnTo>
                    <a:pt x="27" y="18647"/>
                  </a:lnTo>
                  <a:lnTo>
                    <a:pt x="53" y="18996"/>
                  </a:lnTo>
                  <a:lnTo>
                    <a:pt x="79" y="19345"/>
                  </a:lnTo>
                  <a:lnTo>
                    <a:pt x="113" y="19701"/>
                  </a:lnTo>
                  <a:lnTo>
                    <a:pt x="156" y="20057"/>
                  </a:lnTo>
                  <a:lnTo>
                    <a:pt x="208" y="20420"/>
                  </a:lnTo>
                  <a:lnTo>
                    <a:pt x="260" y="20783"/>
                  </a:lnTo>
                  <a:lnTo>
                    <a:pt x="329" y="21146"/>
                  </a:lnTo>
                  <a:lnTo>
                    <a:pt x="398" y="21517"/>
                  </a:lnTo>
                  <a:lnTo>
                    <a:pt x="467" y="21894"/>
                  </a:lnTo>
                  <a:lnTo>
                    <a:pt x="553" y="22272"/>
                  </a:lnTo>
                  <a:lnTo>
                    <a:pt x="570" y="22345"/>
                  </a:lnTo>
                  <a:lnTo>
                    <a:pt x="579" y="22425"/>
                  </a:lnTo>
                  <a:lnTo>
                    <a:pt x="579" y="22497"/>
                  </a:lnTo>
                  <a:lnTo>
                    <a:pt x="570" y="22570"/>
                  </a:lnTo>
                  <a:lnTo>
                    <a:pt x="553" y="22643"/>
                  </a:lnTo>
                  <a:lnTo>
                    <a:pt x="536" y="22708"/>
                  </a:lnTo>
                  <a:lnTo>
                    <a:pt x="493" y="22839"/>
                  </a:lnTo>
                  <a:lnTo>
                    <a:pt x="2357" y="22773"/>
                  </a:lnTo>
                  <a:lnTo>
                    <a:pt x="4212" y="22708"/>
                  </a:lnTo>
                  <a:lnTo>
                    <a:pt x="6076" y="22657"/>
                  </a:lnTo>
                  <a:lnTo>
                    <a:pt x="7940" y="22606"/>
                  </a:lnTo>
                  <a:lnTo>
                    <a:pt x="9804" y="22555"/>
                  </a:lnTo>
                  <a:lnTo>
                    <a:pt x="11659" y="22519"/>
                  </a:lnTo>
                  <a:lnTo>
                    <a:pt x="13523" y="22483"/>
                  </a:lnTo>
                  <a:lnTo>
                    <a:pt x="15386" y="22454"/>
                  </a:lnTo>
                  <a:lnTo>
                    <a:pt x="15292" y="22388"/>
                  </a:lnTo>
                  <a:lnTo>
                    <a:pt x="15214" y="22323"/>
                  </a:lnTo>
                  <a:lnTo>
                    <a:pt x="15171" y="22287"/>
                  </a:lnTo>
                  <a:lnTo>
                    <a:pt x="15136" y="22243"/>
                  </a:lnTo>
                  <a:lnTo>
                    <a:pt x="15102" y="22200"/>
                  </a:lnTo>
                  <a:lnTo>
                    <a:pt x="15084" y="22141"/>
                  </a:lnTo>
                  <a:lnTo>
                    <a:pt x="14990" y="21894"/>
                  </a:lnTo>
                  <a:lnTo>
                    <a:pt x="14903" y="21648"/>
                  </a:lnTo>
                  <a:lnTo>
                    <a:pt x="14834" y="21408"/>
                  </a:lnTo>
                  <a:lnTo>
                    <a:pt x="14774" y="21161"/>
                  </a:lnTo>
                  <a:lnTo>
                    <a:pt x="14722" y="20914"/>
                  </a:lnTo>
                  <a:lnTo>
                    <a:pt x="14679" y="20667"/>
                  </a:lnTo>
                  <a:lnTo>
                    <a:pt x="14653" y="20420"/>
                  </a:lnTo>
                  <a:lnTo>
                    <a:pt x="14627" y="20173"/>
                  </a:lnTo>
                  <a:lnTo>
                    <a:pt x="14618" y="19926"/>
                  </a:lnTo>
                  <a:lnTo>
                    <a:pt x="14618" y="19679"/>
                  </a:lnTo>
                  <a:lnTo>
                    <a:pt x="14636" y="19432"/>
                  </a:lnTo>
                  <a:lnTo>
                    <a:pt x="14653" y="19192"/>
                  </a:lnTo>
                  <a:lnTo>
                    <a:pt x="14679" y="18945"/>
                  </a:lnTo>
                  <a:lnTo>
                    <a:pt x="14722" y="18706"/>
                  </a:lnTo>
                  <a:lnTo>
                    <a:pt x="14765" y="18466"/>
                  </a:lnTo>
                  <a:lnTo>
                    <a:pt x="14826" y="18226"/>
                  </a:lnTo>
                  <a:lnTo>
                    <a:pt x="14886" y="17986"/>
                  </a:lnTo>
                  <a:lnTo>
                    <a:pt x="14964" y="17754"/>
                  </a:lnTo>
                  <a:lnTo>
                    <a:pt x="15050" y="17514"/>
                  </a:lnTo>
                  <a:lnTo>
                    <a:pt x="15136" y="17282"/>
                  </a:lnTo>
                  <a:lnTo>
                    <a:pt x="15240" y="17057"/>
                  </a:lnTo>
                  <a:lnTo>
                    <a:pt x="15343" y="16832"/>
                  </a:lnTo>
                  <a:lnTo>
                    <a:pt x="15456" y="16606"/>
                  </a:lnTo>
                  <a:lnTo>
                    <a:pt x="15585" y="16381"/>
                  </a:lnTo>
                  <a:lnTo>
                    <a:pt x="15714" y="16163"/>
                  </a:lnTo>
                  <a:lnTo>
                    <a:pt x="15852" y="15945"/>
                  </a:lnTo>
                  <a:lnTo>
                    <a:pt x="15999" y="15735"/>
                  </a:lnTo>
                  <a:lnTo>
                    <a:pt x="16146" y="15524"/>
                  </a:lnTo>
                  <a:lnTo>
                    <a:pt x="16310" y="15313"/>
                  </a:lnTo>
                  <a:lnTo>
                    <a:pt x="16474" y="15110"/>
                  </a:lnTo>
                  <a:lnTo>
                    <a:pt x="16646" y="14914"/>
                  </a:lnTo>
                  <a:lnTo>
                    <a:pt x="16828" y="14718"/>
                  </a:lnTo>
                  <a:lnTo>
                    <a:pt x="17009" y="14522"/>
                  </a:lnTo>
                  <a:lnTo>
                    <a:pt x="17199" y="14340"/>
                  </a:lnTo>
                  <a:lnTo>
                    <a:pt x="17397" y="14151"/>
                  </a:lnTo>
                  <a:lnTo>
                    <a:pt x="17604" y="13977"/>
                  </a:lnTo>
                  <a:lnTo>
                    <a:pt x="17811" y="13802"/>
                  </a:lnTo>
                  <a:lnTo>
                    <a:pt x="18027" y="13628"/>
                  </a:lnTo>
                  <a:lnTo>
                    <a:pt x="18243" y="13468"/>
                  </a:lnTo>
                  <a:lnTo>
                    <a:pt x="18467" y="13309"/>
                  </a:lnTo>
                  <a:lnTo>
                    <a:pt x="18700" y="13149"/>
                  </a:lnTo>
                  <a:lnTo>
                    <a:pt x="18933" y="13003"/>
                  </a:lnTo>
                  <a:lnTo>
                    <a:pt x="19175" y="12858"/>
                  </a:lnTo>
                  <a:lnTo>
                    <a:pt x="19416" y="12720"/>
                  </a:lnTo>
                  <a:lnTo>
                    <a:pt x="19666" y="12589"/>
                  </a:lnTo>
                  <a:lnTo>
                    <a:pt x="19917" y="12459"/>
                  </a:lnTo>
                  <a:lnTo>
                    <a:pt x="20176" y="12335"/>
                  </a:lnTo>
                  <a:lnTo>
                    <a:pt x="20434" y="12226"/>
                  </a:lnTo>
                  <a:lnTo>
                    <a:pt x="20702" y="12117"/>
                  </a:lnTo>
                  <a:lnTo>
                    <a:pt x="20969" y="12016"/>
                  </a:lnTo>
                  <a:lnTo>
                    <a:pt x="21237" y="11921"/>
                  </a:lnTo>
                  <a:lnTo>
                    <a:pt x="21513" y="11827"/>
                  </a:lnTo>
                  <a:lnTo>
                    <a:pt x="21789" y="11747"/>
                  </a:lnTo>
                  <a:lnTo>
                    <a:pt x="22074" y="11674"/>
                  </a:lnTo>
                  <a:lnTo>
                    <a:pt x="22359" y="11609"/>
                  </a:lnTo>
                  <a:lnTo>
                    <a:pt x="22643" y="11543"/>
                  </a:lnTo>
                  <a:lnTo>
                    <a:pt x="22928" y="11493"/>
                  </a:lnTo>
                  <a:lnTo>
                    <a:pt x="23222" y="11449"/>
                  </a:lnTo>
                  <a:lnTo>
                    <a:pt x="23515" y="11413"/>
                  </a:lnTo>
                  <a:lnTo>
                    <a:pt x="23808" y="11384"/>
                  </a:lnTo>
                  <a:lnTo>
                    <a:pt x="24110" y="11362"/>
                  </a:lnTo>
                  <a:lnTo>
                    <a:pt x="24404" y="11347"/>
                  </a:lnTo>
                  <a:lnTo>
                    <a:pt x="25008" y="11347"/>
                  </a:lnTo>
                  <a:lnTo>
                    <a:pt x="25224" y="11362"/>
                  </a:lnTo>
                  <a:lnTo>
                    <a:pt x="25439" y="11376"/>
                  </a:lnTo>
                  <a:lnTo>
                    <a:pt x="25655" y="11391"/>
                  </a:lnTo>
                  <a:lnTo>
                    <a:pt x="25871" y="11420"/>
                  </a:lnTo>
                  <a:lnTo>
                    <a:pt x="26086" y="11449"/>
                  </a:lnTo>
                  <a:lnTo>
                    <a:pt x="26302" y="11485"/>
                  </a:lnTo>
                  <a:lnTo>
                    <a:pt x="26518" y="11529"/>
                  </a:lnTo>
                  <a:lnTo>
                    <a:pt x="26734" y="11572"/>
                  </a:lnTo>
                  <a:lnTo>
                    <a:pt x="26949" y="11623"/>
                  </a:lnTo>
                  <a:lnTo>
                    <a:pt x="27165" y="11674"/>
                  </a:lnTo>
                  <a:lnTo>
                    <a:pt x="27381" y="11739"/>
                  </a:lnTo>
                  <a:lnTo>
                    <a:pt x="27596" y="11805"/>
                  </a:lnTo>
                  <a:lnTo>
                    <a:pt x="28028" y="11943"/>
                  </a:lnTo>
                  <a:lnTo>
                    <a:pt x="28451" y="12103"/>
                  </a:lnTo>
                  <a:lnTo>
                    <a:pt x="28865" y="12277"/>
                  </a:lnTo>
                  <a:lnTo>
                    <a:pt x="29279" y="12466"/>
                  </a:lnTo>
                  <a:lnTo>
                    <a:pt x="29685" y="12677"/>
                  </a:lnTo>
                  <a:lnTo>
                    <a:pt x="30082" y="12894"/>
                  </a:lnTo>
                  <a:lnTo>
                    <a:pt x="30479" y="13127"/>
                  </a:lnTo>
                  <a:lnTo>
                    <a:pt x="30858" y="13381"/>
                  </a:lnTo>
                  <a:lnTo>
                    <a:pt x="31229" y="13643"/>
                  </a:lnTo>
                  <a:lnTo>
                    <a:pt x="31592" y="13911"/>
                  </a:lnTo>
                  <a:lnTo>
                    <a:pt x="31773" y="13759"/>
                  </a:lnTo>
                  <a:lnTo>
                    <a:pt x="32541" y="13272"/>
                  </a:lnTo>
                  <a:lnTo>
                    <a:pt x="33326" y="12800"/>
                  </a:lnTo>
                  <a:lnTo>
                    <a:pt x="34111" y="12342"/>
                  </a:lnTo>
                  <a:lnTo>
                    <a:pt x="34905" y="11885"/>
                  </a:lnTo>
                  <a:lnTo>
                    <a:pt x="36502" y="10991"/>
                  </a:lnTo>
                  <a:lnTo>
                    <a:pt x="38107" y="10091"/>
                  </a:lnTo>
                  <a:lnTo>
                    <a:pt x="38814" y="9691"/>
                  </a:lnTo>
                  <a:lnTo>
                    <a:pt x="39522" y="9277"/>
                  </a:lnTo>
                  <a:lnTo>
                    <a:pt x="40238" y="8863"/>
                  </a:lnTo>
                  <a:lnTo>
                    <a:pt x="40592" y="8652"/>
                  </a:lnTo>
                  <a:lnTo>
                    <a:pt x="40954" y="8456"/>
                  </a:lnTo>
                  <a:lnTo>
                    <a:pt x="41325" y="8260"/>
                  </a:lnTo>
                  <a:lnTo>
                    <a:pt x="41696" y="8071"/>
                  </a:lnTo>
                  <a:lnTo>
                    <a:pt x="42067" y="7890"/>
                  </a:lnTo>
                  <a:lnTo>
                    <a:pt x="42447" y="7715"/>
                  </a:lnTo>
                  <a:lnTo>
                    <a:pt x="42827" y="7555"/>
                  </a:lnTo>
                  <a:lnTo>
                    <a:pt x="43215" y="7403"/>
                  </a:lnTo>
                  <a:lnTo>
                    <a:pt x="43612" y="7265"/>
                  </a:lnTo>
                  <a:lnTo>
                    <a:pt x="44017" y="7141"/>
                  </a:lnTo>
                  <a:lnTo>
                    <a:pt x="43681" y="6800"/>
                  </a:lnTo>
                  <a:lnTo>
                    <a:pt x="43344" y="6459"/>
                  </a:lnTo>
                  <a:lnTo>
                    <a:pt x="42991" y="6124"/>
                  </a:lnTo>
                  <a:lnTo>
                    <a:pt x="42628" y="5805"/>
                  </a:lnTo>
                  <a:lnTo>
                    <a:pt x="42257" y="5485"/>
                  </a:lnTo>
                  <a:lnTo>
                    <a:pt x="41877" y="5173"/>
                  </a:lnTo>
                  <a:lnTo>
                    <a:pt x="41489" y="4868"/>
                  </a:lnTo>
                  <a:lnTo>
                    <a:pt x="41092" y="4577"/>
                  </a:lnTo>
                  <a:lnTo>
                    <a:pt x="40687" y="4287"/>
                  </a:lnTo>
                  <a:lnTo>
                    <a:pt x="40272" y="4011"/>
                  </a:lnTo>
                  <a:lnTo>
                    <a:pt x="39850" y="3735"/>
                  </a:lnTo>
                  <a:lnTo>
                    <a:pt x="39418" y="3473"/>
                  </a:lnTo>
                  <a:lnTo>
                    <a:pt x="38970" y="3219"/>
                  </a:lnTo>
                  <a:lnTo>
                    <a:pt x="38521" y="2972"/>
                  </a:lnTo>
                  <a:lnTo>
                    <a:pt x="38063" y="2732"/>
                  </a:lnTo>
                  <a:lnTo>
                    <a:pt x="37589" y="2507"/>
                  </a:lnTo>
                  <a:lnTo>
                    <a:pt x="37106" y="2289"/>
                  </a:lnTo>
                  <a:lnTo>
                    <a:pt x="36622" y="2078"/>
                  </a:lnTo>
                  <a:lnTo>
                    <a:pt x="36122" y="1875"/>
                  </a:lnTo>
                  <a:lnTo>
                    <a:pt x="35613" y="1686"/>
                  </a:lnTo>
                  <a:lnTo>
                    <a:pt x="35095" y="1505"/>
                  </a:lnTo>
                  <a:lnTo>
                    <a:pt x="34569" y="1330"/>
                  </a:lnTo>
                  <a:lnTo>
                    <a:pt x="34034" y="1170"/>
                  </a:lnTo>
                  <a:lnTo>
                    <a:pt x="33490" y="1018"/>
                  </a:lnTo>
                  <a:lnTo>
                    <a:pt x="32929" y="880"/>
                  </a:lnTo>
                  <a:lnTo>
                    <a:pt x="32368" y="749"/>
                  </a:lnTo>
                  <a:lnTo>
                    <a:pt x="31799" y="626"/>
                  </a:lnTo>
                  <a:lnTo>
                    <a:pt x="31212" y="517"/>
                  </a:lnTo>
                  <a:lnTo>
                    <a:pt x="30617" y="422"/>
                  </a:lnTo>
                  <a:lnTo>
                    <a:pt x="30021" y="335"/>
                  </a:lnTo>
                  <a:lnTo>
                    <a:pt x="29409" y="255"/>
                  </a:lnTo>
                  <a:lnTo>
                    <a:pt x="28787" y="197"/>
                  </a:lnTo>
                  <a:lnTo>
                    <a:pt x="28002" y="132"/>
                  </a:lnTo>
                  <a:lnTo>
                    <a:pt x="27217" y="81"/>
                  </a:lnTo>
                  <a:lnTo>
                    <a:pt x="26432" y="37"/>
                  </a:lnTo>
                  <a:lnTo>
                    <a:pt x="25655" y="16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20;p66">
              <a:extLst>
                <a:ext uri="{FF2B5EF4-FFF2-40B4-BE49-F238E27FC236}">
                  <a16:creationId xmlns:a16="http://schemas.microsoft.com/office/drawing/2014/main" id="{CF259811-899E-4A52-BA15-63DB85F51D07}"/>
                </a:ext>
              </a:extLst>
            </p:cNvPr>
            <p:cNvSpPr/>
            <p:nvPr/>
          </p:nvSpPr>
          <p:spPr>
            <a:xfrm>
              <a:off x="-4480325" y="-2040400"/>
              <a:ext cx="383150" cy="213575"/>
            </a:xfrm>
            <a:custGeom>
              <a:avLst/>
              <a:gdLst/>
              <a:ahLst/>
              <a:cxnLst/>
              <a:rect l="l" t="t" r="r" b="b"/>
              <a:pathLst>
                <a:path w="15326" h="8543" extrusionOk="0">
                  <a:moveTo>
                    <a:pt x="7706" y="0"/>
                  </a:moveTo>
                  <a:lnTo>
                    <a:pt x="7473" y="8"/>
                  </a:lnTo>
                  <a:lnTo>
                    <a:pt x="7249" y="15"/>
                  </a:lnTo>
                  <a:lnTo>
                    <a:pt x="7025" y="29"/>
                  </a:lnTo>
                  <a:lnTo>
                    <a:pt x="6800" y="59"/>
                  </a:lnTo>
                  <a:lnTo>
                    <a:pt x="6585" y="80"/>
                  </a:lnTo>
                  <a:lnTo>
                    <a:pt x="6369" y="117"/>
                  </a:lnTo>
                  <a:lnTo>
                    <a:pt x="6162" y="153"/>
                  </a:lnTo>
                  <a:lnTo>
                    <a:pt x="5955" y="204"/>
                  </a:lnTo>
                  <a:lnTo>
                    <a:pt x="5748" y="255"/>
                  </a:lnTo>
                  <a:lnTo>
                    <a:pt x="5549" y="305"/>
                  </a:lnTo>
                  <a:lnTo>
                    <a:pt x="5351" y="371"/>
                  </a:lnTo>
                  <a:lnTo>
                    <a:pt x="5152" y="436"/>
                  </a:lnTo>
                  <a:lnTo>
                    <a:pt x="4962" y="502"/>
                  </a:lnTo>
                  <a:lnTo>
                    <a:pt x="4773" y="582"/>
                  </a:lnTo>
                  <a:lnTo>
                    <a:pt x="4591" y="661"/>
                  </a:lnTo>
                  <a:lnTo>
                    <a:pt x="4410" y="741"/>
                  </a:lnTo>
                  <a:lnTo>
                    <a:pt x="4229" y="836"/>
                  </a:lnTo>
                  <a:lnTo>
                    <a:pt x="4056" y="923"/>
                  </a:lnTo>
                  <a:lnTo>
                    <a:pt x="3892" y="1025"/>
                  </a:lnTo>
                  <a:lnTo>
                    <a:pt x="3720" y="1126"/>
                  </a:lnTo>
                  <a:lnTo>
                    <a:pt x="3556" y="1228"/>
                  </a:lnTo>
                  <a:lnTo>
                    <a:pt x="3401" y="1344"/>
                  </a:lnTo>
                  <a:lnTo>
                    <a:pt x="3245" y="1453"/>
                  </a:lnTo>
                  <a:lnTo>
                    <a:pt x="3090" y="1569"/>
                  </a:lnTo>
                  <a:lnTo>
                    <a:pt x="2943" y="1693"/>
                  </a:lnTo>
                  <a:lnTo>
                    <a:pt x="2797" y="1816"/>
                  </a:lnTo>
                  <a:lnTo>
                    <a:pt x="2659" y="1947"/>
                  </a:lnTo>
                  <a:lnTo>
                    <a:pt x="2520" y="2078"/>
                  </a:lnTo>
                  <a:lnTo>
                    <a:pt x="2391" y="2209"/>
                  </a:lnTo>
                  <a:lnTo>
                    <a:pt x="2262" y="2347"/>
                  </a:lnTo>
                  <a:lnTo>
                    <a:pt x="2011" y="2630"/>
                  </a:lnTo>
                  <a:lnTo>
                    <a:pt x="1778" y="2921"/>
                  </a:lnTo>
                  <a:lnTo>
                    <a:pt x="1563" y="3226"/>
                  </a:lnTo>
                  <a:lnTo>
                    <a:pt x="1356" y="3538"/>
                  </a:lnTo>
                  <a:lnTo>
                    <a:pt x="1174" y="3858"/>
                  </a:lnTo>
                  <a:lnTo>
                    <a:pt x="1002" y="4192"/>
                  </a:lnTo>
                  <a:lnTo>
                    <a:pt x="846" y="4526"/>
                  </a:lnTo>
                  <a:lnTo>
                    <a:pt x="708" y="4860"/>
                  </a:lnTo>
                  <a:lnTo>
                    <a:pt x="588" y="5209"/>
                  </a:lnTo>
                  <a:lnTo>
                    <a:pt x="484" y="5557"/>
                  </a:lnTo>
                  <a:lnTo>
                    <a:pt x="389" y="5906"/>
                  </a:lnTo>
                  <a:lnTo>
                    <a:pt x="320" y="6262"/>
                  </a:lnTo>
                  <a:lnTo>
                    <a:pt x="268" y="6618"/>
                  </a:lnTo>
                  <a:lnTo>
                    <a:pt x="225" y="6974"/>
                  </a:lnTo>
                  <a:lnTo>
                    <a:pt x="208" y="7322"/>
                  </a:lnTo>
                  <a:lnTo>
                    <a:pt x="199" y="7678"/>
                  </a:lnTo>
                  <a:lnTo>
                    <a:pt x="216" y="8027"/>
                  </a:lnTo>
                  <a:lnTo>
                    <a:pt x="208" y="8100"/>
                  </a:lnTo>
                  <a:lnTo>
                    <a:pt x="199" y="8172"/>
                  </a:lnTo>
                  <a:lnTo>
                    <a:pt x="182" y="8245"/>
                  </a:lnTo>
                  <a:lnTo>
                    <a:pt x="156" y="8310"/>
                  </a:lnTo>
                  <a:lnTo>
                    <a:pt x="122" y="8376"/>
                  </a:lnTo>
                  <a:lnTo>
                    <a:pt x="87" y="8434"/>
                  </a:lnTo>
                  <a:lnTo>
                    <a:pt x="44" y="8492"/>
                  </a:lnTo>
                  <a:lnTo>
                    <a:pt x="1" y="8543"/>
                  </a:lnTo>
                  <a:lnTo>
                    <a:pt x="1916" y="8514"/>
                  </a:lnTo>
                  <a:lnTo>
                    <a:pt x="3832" y="8492"/>
                  </a:lnTo>
                  <a:lnTo>
                    <a:pt x="7663" y="8463"/>
                  </a:lnTo>
                  <a:lnTo>
                    <a:pt x="11495" y="8441"/>
                  </a:lnTo>
                  <a:lnTo>
                    <a:pt x="15326" y="8434"/>
                  </a:lnTo>
                  <a:lnTo>
                    <a:pt x="15240" y="8318"/>
                  </a:lnTo>
                  <a:lnTo>
                    <a:pt x="15171" y="8187"/>
                  </a:lnTo>
                  <a:lnTo>
                    <a:pt x="15110" y="8056"/>
                  </a:lnTo>
                  <a:lnTo>
                    <a:pt x="15093" y="7991"/>
                  </a:lnTo>
                  <a:lnTo>
                    <a:pt x="15076" y="7925"/>
                  </a:lnTo>
                  <a:lnTo>
                    <a:pt x="15032" y="7577"/>
                  </a:lnTo>
                  <a:lnTo>
                    <a:pt x="14998" y="7243"/>
                  </a:lnTo>
                  <a:lnTo>
                    <a:pt x="14938" y="6582"/>
                  </a:lnTo>
                  <a:lnTo>
                    <a:pt x="14869" y="5950"/>
                  </a:lnTo>
                  <a:lnTo>
                    <a:pt x="14834" y="5644"/>
                  </a:lnTo>
                  <a:lnTo>
                    <a:pt x="14782" y="5339"/>
                  </a:lnTo>
                  <a:lnTo>
                    <a:pt x="14722" y="5034"/>
                  </a:lnTo>
                  <a:lnTo>
                    <a:pt x="14644" y="4736"/>
                  </a:lnTo>
                  <a:lnTo>
                    <a:pt x="14549" y="4431"/>
                  </a:lnTo>
                  <a:lnTo>
                    <a:pt x="14497" y="4286"/>
                  </a:lnTo>
                  <a:lnTo>
                    <a:pt x="14437" y="4134"/>
                  </a:lnTo>
                  <a:lnTo>
                    <a:pt x="14368" y="3988"/>
                  </a:lnTo>
                  <a:lnTo>
                    <a:pt x="14299" y="3836"/>
                  </a:lnTo>
                  <a:lnTo>
                    <a:pt x="14221" y="3683"/>
                  </a:lnTo>
                  <a:lnTo>
                    <a:pt x="14135" y="3531"/>
                  </a:lnTo>
                  <a:lnTo>
                    <a:pt x="14040" y="3385"/>
                  </a:lnTo>
                  <a:lnTo>
                    <a:pt x="13937" y="3233"/>
                  </a:lnTo>
                  <a:lnTo>
                    <a:pt x="13824" y="3080"/>
                  </a:lnTo>
                  <a:lnTo>
                    <a:pt x="13712" y="2928"/>
                  </a:lnTo>
                  <a:lnTo>
                    <a:pt x="13583" y="2768"/>
                  </a:lnTo>
                  <a:lnTo>
                    <a:pt x="13453" y="2615"/>
                  </a:lnTo>
                  <a:lnTo>
                    <a:pt x="13315" y="2470"/>
                  </a:lnTo>
                  <a:lnTo>
                    <a:pt x="13177" y="2318"/>
                  </a:lnTo>
                  <a:lnTo>
                    <a:pt x="13031" y="2172"/>
                  </a:lnTo>
                  <a:lnTo>
                    <a:pt x="12875" y="2034"/>
                  </a:lnTo>
                  <a:lnTo>
                    <a:pt x="12720" y="1896"/>
                  </a:lnTo>
                  <a:lnTo>
                    <a:pt x="12565" y="1758"/>
                  </a:lnTo>
                  <a:lnTo>
                    <a:pt x="12401" y="1628"/>
                  </a:lnTo>
                  <a:lnTo>
                    <a:pt x="12228" y="1504"/>
                  </a:lnTo>
                  <a:lnTo>
                    <a:pt x="12055" y="1381"/>
                  </a:lnTo>
                  <a:lnTo>
                    <a:pt x="11874" y="1257"/>
                  </a:lnTo>
                  <a:lnTo>
                    <a:pt x="11693" y="1148"/>
                  </a:lnTo>
                  <a:lnTo>
                    <a:pt x="11512" y="1032"/>
                  </a:lnTo>
                  <a:lnTo>
                    <a:pt x="11322" y="930"/>
                  </a:lnTo>
                  <a:lnTo>
                    <a:pt x="11132" y="828"/>
                  </a:lnTo>
                  <a:lnTo>
                    <a:pt x="10934" y="734"/>
                  </a:lnTo>
                  <a:lnTo>
                    <a:pt x="10735" y="640"/>
                  </a:lnTo>
                  <a:lnTo>
                    <a:pt x="10537" y="552"/>
                  </a:lnTo>
                  <a:lnTo>
                    <a:pt x="10330" y="473"/>
                  </a:lnTo>
                  <a:lnTo>
                    <a:pt x="10123" y="400"/>
                  </a:lnTo>
                  <a:lnTo>
                    <a:pt x="9915" y="335"/>
                  </a:lnTo>
                  <a:lnTo>
                    <a:pt x="9708" y="269"/>
                  </a:lnTo>
                  <a:lnTo>
                    <a:pt x="9493" y="211"/>
                  </a:lnTo>
                  <a:lnTo>
                    <a:pt x="9277" y="160"/>
                  </a:lnTo>
                  <a:lnTo>
                    <a:pt x="9053" y="117"/>
                  </a:lnTo>
                  <a:lnTo>
                    <a:pt x="8837" y="80"/>
                  </a:lnTo>
                  <a:lnTo>
                    <a:pt x="8613" y="51"/>
                  </a:lnTo>
                  <a:lnTo>
                    <a:pt x="8388" y="29"/>
                  </a:lnTo>
                  <a:lnTo>
                    <a:pt x="8164" y="15"/>
                  </a:lnTo>
                  <a:lnTo>
                    <a:pt x="793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21;p66">
              <a:extLst>
                <a:ext uri="{FF2B5EF4-FFF2-40B4-BE49-F238E27FC236}">
                  <a16:creationId xmlns:a16="http://schemas.microsoft.com/office/drawing/2014/main" id="{1A689653-4C0A-48D9-B8E3-0B34E99411BD}"/>
                </a:ext>
              </a:extLst>
            </p:cNvPr>
            <p:cNvSpPr/>
            <p:nvPr/>
          </p:nvSpPr>
          <p:spPr>
            <a:xfrm>
              <a:off x="-5249375" y="-3858375"/>
              <a:ext cx="218550" cy="177250"/>
            </a:xfrm>
            <a:custGeom>
              <a:avLst/>
              <a:gdLst/>
              <a:ahLst/>
              <a:cxnLst/>
              <a:rect l="l" t="t" r="r" b="b"/>
              <a:pathLst>
                <a:path w="8742" h="7090" extrusionOk="0">
                  <a:moveTo>
                    <a:pt x="4039" y="0"/>
                  </a:moveTo>
                  <a:lnTo>
                    <a:pt x="3866" y="7"/>
                  </a:lnTo>
                  <a:lnTo>
                    <a:pt x="3694" y="15"/>
                  </a:lnTo>
                  <a:lnTo>
                    <a:pt x="3521" y="29"/>
                  </a:lnTo>
                  <a:lnTo>
                    <a:pt x="3348" y="58"/>
                  </a:lnTo>
                  <a:lnTo>
                    <a:pt x="3176" y="87"/>
                  </a:lnTo>
                  <a:lnTo>
                    <a:pt x="3012" y="124"/>
                  </a:lnTo>
                  <a:lnTo>
                    <a:pt x="2839" y="174"/>
                  </a:lnTo>
                  <a:lnTo>
                    <a:pt x="2675" y="225"/>
                  </a:lnTo>
                  <a:lnTo>
                    <a:pt x="2511" y="291"/>
                  </a:lnTo>
                  <a:lnTo>
                    <a:pt x="2347" y="363"/>
                  </a:lnTo>
                  <a:lnTo>
                    <a:pt x="2253" y="407"/>
                  </a:lnTo>
                  <a:lnTo>
                    <a:pt x="2158" y="458"/>
                  </a:lnTo>
                  <a:lnTo>
                    <a:pt x="2071" y="509"/>
                  </a:lnTo>
                  <a:lnTo>
                    <a:pt x="1994" y="567"/>
                  </a:lnTo>
                  <a:lnTo>
                    <a:pt x="1838" y="683"/>
                  </a:lnTo>
                  <a:lnTo>
                    <a:pt x="1692" y="814"/>
                  </a:lnTo>
                  <a:lnTo>
                    <a:pt x="1562" y="944"/>
                  </a:lnTo>
                  <a:lnTo>
                    <a:pt x="1441" y="1090"/>
                  </a:lnTo>
                  <a:lnTo>
                    <a:pt x="1329" y="1235"/>
                  </a:lnTo>
                  <a:lnTo>
                    <a:pt x="1217" y="1388"/>
                  </a:lnTo>
                  <a:lnTo>
                    <a:pt x="1122" y="1482"/>
                  </a:lnTo>
                  <a:lnTo>
                    <a:pt x="1027" y="1569"/>
                  </a:lnTo>
                  <a:lnTo>
                    <a:pt x="941" y="1664"/>
                  </a:lnTo>
                  <a:lnTo>
                    <a:pt x="846" y="1765"/>
                  </a:lnTo>
                  <a:lnTo>
                    <a:pt x="691" y="1969"/>
                  </a:lnTo>
                  <a:lnTo>
                    <a:pt x="544" y="2187"/>
                  </a:lnTo>
                  <a:lnTo>
                    <a:pt x="415" y="2405"/>
                  </a:lnTo>
                  <a:lnTo>
                    <a:pt x="294" y="2637"/>
                  </a:lnTo>
                  <a:lnTo>
                    <a:pt x="199" y="2877"/>
                  </a:lnTo>
                  <a:lnTo>
                    <a:pt x="121" y="3116"/>
                  </a:lnTo>
                  <a:lnTo>
                    <a:pt x="61" y="3363"/>
                  </a:lnTo>
                  <a:lnTo>
                    <a:pt x="26" y="3610"/>
                  </a:lnTo>
                  <a:lnTo>
                    <a:pt x="0" y="3857"/>
                  </a:lnTo>
                  <a:lnTo>
                    <a:pt x="0" y="4104"/>
                  </a:lnTo>
                  <a:lnTo>
                    <a:pt x="9" y="4228"/>
                  </a:lnTo>
                  <a:lnTo>
                    <a:pt x="26" y="4351"/>
                  </a:lnTo>
                  <a:lnTo>
                    <a:pt x="44" y="4475"/>
                  </a:lnTo>
                  <a:lnTo>
                    <a:pt x="69" y="4591"/>
                  </a:lnTo>
                  <a:lnTo>
                    <a:pt x="95" y="4707"/>
                  </a:lnTo>
                  <a:lnTo>
                    <a:pt x="130" y="4831"/>
                  </a:lnTo>
                  <a:lnTo>
                    <a:pt x="173" y="4940"/>
                  </a:lnTo>
                  <a:lnTo>
                    <a:pt x="216" y="5056"/>
                  </a:lnTo>
                  <a:lnTo>
                    <a:pt x="277" y="5194"/>
                  </a:lnTo>
                  <a:lnTo>
                    <a:pt x="337" y="5325"/>
                  </a:lnTo>
                  <a:lnTo>
                    <a:pt x="406" y="5455"/>
                  </a:lnTo>
                  <a:lnTo>
                    <a:pt x="484" y="5572"/>
                  </a:lnTo>
                  <a:lnTo>
                    <a:pt x="561" y="5688"/>
                  </a:lnTo>
                  <a:lnTo>
                    <a:pt x="648" y="5804"/>
                  </a:lnTo>
                  <a:lnTo>
                    <a:pt x="734" y="5906"/>
                  </a:lnTo>
                  <a:lnTo>
                    <a:pt x="829" y="6007"/>
                  </a:lnTo>
                  <a:lnTo>
                    <a:pt x="924" y="6109"/>
                  </a:lnTo>
                  <a:lnTo>
                    <a:pt x="1019" y="6196"/>
                  </a:lnTo>
                  <a:lnTo>
                    <a:pt x="1122" y="6283"/>
                  </a:lnTo>
                  <a:lnTo>
                    <a:pt x="1234" y="6371"/>
                  </a:lnTo>
                  <a:lnTo>
                    <a:pt x="1347" y="6443"/>
                  </a:lnTo>
                  <a:lnTo>
                    <a:pt x="1459" y="6516"/>
                  </a:lnTo>
                  <a:lnTo>
                    <a:pt x="1571" y="6589"/>
                  </a:lnTo>
                  <a:lnTo>
                    <a:pt x="1692" y="6647"/>
                  </a:lnTo>
                  <a:lnTo>
                    <a:pt x="1821" y="6712"/>
                  </a:lnTo>
                  <a:lnTo>
                    <a:pt x="1942" y="6763"/>
                  </a:lnTo>
                  <a:lnTo>
                    <a:pt x="2071" y="6814"/>
                  </a:lnTo>
                  <a:lnTo>
                    <a:pt x="2201" y="6857"/>
                  </a:lnTo>
                  <a:lnTo>
                    <a:pt x="2330" y="6901"/>
                  </a:lnTo>
                  <a:lnTo>
                    <a:pt x="2468" y="6937"/>
                  </a:lnTo>
                  <a:lnTo>
                    <a:pt x="2606" y="6974"/>
                  </a:lnTo>
                  <a:lnTo>
                    <a:pt x="2744" y="7003"/>
                  </a:lnTo>
                  <a:lnTo>
                    <a:pt x="3021" y="7046"/>
                  </a:lnTo>
                  <a:lnTo>
                    <a:pt x="3314" y="7075"/>
                  </a:lnTo>
                  <a:lnTo>
                    <a:pt x="3599" y="7090"/>
                  </a:lnTo>
                  <a:lnTo>
                    <a:pt x="3892" y="7082"/>
                  </a:lnTo>
                  <a:lnTo>
                    <a:pt x="4185" y="7068"/>
                  </a:lnTo>
                  <a:lnTo>
                    <a:pt x="4479" y="7039"/>
                  </a:lnTo>
                  <a:lnTo>
                    <a:pt x="4781" y="6988"/>
                  </a:lnTo>
                  <a:lnTo>
                    <a:pt x="5066" y="6930"/>
                  </a:lnTo>
                  <a:lnTo>
                    <a:pt x="5359" y="6850"/>
                  </a:lnTo>
                  <a:lnTo>
                    <a:pt x="5644" y="6763"/>
                  </a:lnTo>
                  <a:lnTo>
                    <a:pt x="5920" y="6661"/>
                  </a:lnTo>
                  <a:lnTo>
                    <a:pt x="6196" y="6545"/>
                  </a:lnTo>
                  <a:lnTo>
                    <a:pt x="6455" y="6421"/>
                  </a:lnTo>
                  <a:lnTo>
                    <a:pt x="6714" y="6283"/>
                  </a:lnTo>
                  <a:lnTo>
                    <a:pt x="6955" y="6131"/>
                  </a:lnTo>
                  <a:lnTo>
                    <a:pt x="7188" y="5964"/>
                  </a:lnTo>
                  <a:lnTo>
                    <a:pt x="7413" y="5797"/>
                  </a:lnTo>
                  <a:lnTo>
                    <a:pt x="7620" y="5608"/>
                  </a:lnTo>
                  <a:lnTo>
                    <a:pt x="7810" y="5419"/>
                  </a:lnTo>
                  <a:lnTo>
                    <a:pt x="7896" y="5317"/>
                  </a:lnTo>
                  <a:lnTo>
                    <a:pt x="7982" y="5208"/>
                  </a:lnTo>
                  <a:lnTo>
                    <a:pt x="8086" y="5078"/>
                  </a:lnTo>
                  <a:lnTo>
                    <a:pt x="8172" y="4954"/>
                  </a:lnTo>
                  <a:lnTo>
                    <a:pt x="8258" y="4823"/>
                  </a:lnTo>
                  <a:lnTo>
                    <a:pt x="8336" y="4693"/>
                  </a:lnTo>
                  <a:lnTo>
                    <a:pt x="8414" y="4555"/>
                  </a:lnTo>
                  <a:lnTo>
                    <a:pt x="8474" y="4424"/>
                  </a:lnTo>
                  <a:lnTo>
                    <a:pt x="8534" y="4293"/>
                  </a:lnTo>
                  <a:lnTo>
                    <a:pt x="8586" y="4162"/>
                  </a:lnTo>
                  <a:lnTo>
                    <a:pt x="8629" y="4032"/>
                  </a:lnTo>
                  <a:lnTo>
                    <a:pt x="8673" y="3901"/>
                  </a:lnTo>
                  <a:lnTo>
                    <a:pt x="8698" y="3770"/>
                  </a:lnTo>
                  <a:lnTo>
                    <a:pt x="8724" y="3639"/>
                  </a:lnTo>
                  <a:lnTo>
                    <a:pt x="8733" y="3516"/>
                  </a:lnTo>
                  <a:lnTo>
                    <a:pt x="8742" y="3385"/>
                  </a:lnTo>
                  <a:lnTo>
                    <a:pt x="8742" y="3254"/>
                  </a:lnTo>
                  <a:lnTo>
                    <a:pt x="8733" y="3131"/>
                  </a:lnTo>
                  <a:lnTo>
                    <a:pt x="8724" y="3000"/>
                  </a:lnTo>
                  <a:lnTo>
                    <a:pt x="8698" y="2877"/>
                  </a:lnTo>
                  <a:lnTo>
                    <a:pt x="8664" y="2746"/>
                  </a:lnTo>
                  <a:lnTo>
                    <a:pt x="8629" y="2622"/>
                  </a:lnTo>
                  <a:lnTo>
                    <a:pt x="8578" y="2499"/>
                  </a:lnTo>
                  <a:lnTo>
                    <a:pt x="8526" y="2383"/>
                  </a:lnTo>
                  <a:lnTo>
                    <a:pt x="8465" y="2259"/>
                  </a:lnTo>
                  <a:lnTo>
                    <a:pt x="8396" y="2136"/>
                  </a:lnTo>
                  <a:lnTo>
                    <a:pt x="8310" y="2020"/>
                  </a:lnTo>
                  <a:lnTo>
                    <a:pt x="8224" y="1903"/>
                  </a:lnTo>
                  <a:lnTo>
                    <a:pt x="8129" y="1787"/>
                  </a:lnTo>
                  <a:lnTo>
                    <a:pt x="8025" y="1678"/>
                  </a:lnTo>
                  <a:lnTo>
                    <a:pt x="7913" y="1562"/>
                  </a:lnTo>
                  <a:lnTo>
                    <a:pt x="7792" y="1453"/>
                  </a:lnTo>
                  <a:lnTo>
                    <a:pt x="7663" y="1344"/>
                  </a:lnTo>
                  <a:lnTo>
                    <a:pt x="7525" y="1235"/>
                  </a:lnTo>
                  <a:lnTo>
                    <a:pt x="7257" y="1053"/>
                  </a:lnTo>
                  <a:lnTo>
                    <a:pt x="6973" y="879"/>
                  </a:lnTo>
                  <a:lnTo>
                    <a:pt x="6679" y="712"/>
                  </a:lnTo>
                  <a:lnTo>
                    <a:pt x="6369" y="567"/>
                  </a:lnTo>
                  <a:lnTo>
                    <a:pt x="6049" y="429"/>
                  </a:lnTo>
                  <a:lnTo>
                    <a:pt x="5894" y="363"/>
                  </a:lnTo>
                  <a:lnTo>
                    <a:pt x="5730" y="305"/>
                  </a:lnTo>
                  <a:lnTo>
                    <a:pt x="5566" y="254"/>
                  </a:lnTo>
                  <a:lnTo>
                    <a:pt x="5402" y="204"/>
                  </a:lnTo>
                  <a:lnTo>
                    <a:pt x="5230" y="160"/>
                  </a:lnTo>
                  <a:lnTo>
                    <a:pt x="5066" y="116"/>
                  </a:lnTo>
                  <a:lnTo>
                    <a:pt x="4893" y="87"/>
                  </a:lnTo>
                  <a:lnTo>
                    <a:pt x="4720" y="58"/>
                  </a:lnTo>
                  <a:lnTo>
                    <a:pt x="4548" y="36"/>
                  </a:lnTo>
                  <a:lnTo>
                    <a:pt x="4375" y="15"/>
                  </a:lnTo>
                  <a:lnTo>
                    <a:pt x="4211" y="7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22;p66">
              <a:extLst>
                <a:ext uri="{FF2B5EF4-FFF2-40B4-BE49-F238E27FC236}">
                  <a16:creationId xmlns:a16="http://schemas.microsoft.com/office/drawing/2014/main" id="{1861104C-4901-45B2-8321-F0D27E359DE8}"/>
                </a:ext>
              </a:extLst>
            </p:cNvPr>
            <p:cNvSpPr/>
            <p:nvPr/>
          </p:nvSpPr>
          <p:spPr>
            <a:xfrm>
              <a:off x="-5793875" y="-4698650"/>
              <a:ext cx="312400" cy="401375"/>
            </a:xfrm>
            <a:custGeom>
              <a:avLst/>
              <a:gdLst/>
              <a:ahLst/>
              <a:cxnLst/>
              <a:rect l="l" t="t" r="r" b="b"/>
              <a:pathLst>
                <a:path w="12496" h="16055" extrusionOk="0">
                  <a:moveTo>
                    <a:pt x="8958" y="1"/>
                  </a:moveTo>
                  <a:lnTo>
                    <a:pt x="8242" y="836"/>
                  </a:lnTo>
                  <a:lnTo>
                    <a:pt x="7525" y="1657"/>
                  </a:lnTo>
                  <a:lnTo>
                    <a:pt x="6809" y="2478"/>
                  </a:lnTo>
                  <a:lnTo>
                    <a:pt x="6102" y="3299"/>
                  </a:lnTo>
                  <a:lnTo>
                    <a:pt x="5756" y="3720"/>
                  </a:lnTo>
                  <a:lnTo>
                    <a:pt x="5411" y="4134"/>
                  </a:lnTo>
                  <a:lnTo>
                    <a:pt x="5075" y="4563"/>
                  </a:lnTo>
                  <a:lnTo>
                    <a:pt x="4747" y="4991"/>
                  </a:lnTo>
                  <a:lnTo>
                    <a:pt x="4428" y="5427"/>
                  </a:lnTo>
                  <a:lnTo>
                    <a:pt x="4125" y="5863"/>
                  </a:lnTo>
                  <a:lnTo>
                    <a:pt x="3823" y="6313"/>
                  </a:lnTo>
                  <a:lnTo>
                    <a:pt x="3539" y="6771"/>
                  </a:lnTo>
                  <a:lnTo>
                    <a:pt x="3237" y="7272"/>
                  </a:lnTo>
                  <a:lnTo>
                    <a:pt x="2961" y="7781"/>
                  </a:lnTo>
                  <a:lnTo>
                    <a:pt x="2693" y="8282"/>
                  </a:lnTo>
                  <a:lnTo>
                    <a:pt x="2434" y="8798"/>
                  </a:lnTo>
                  <a:lnTo>
                    <a:pt x="2201" y="9306"/>
                  </a:lnTo>
                  <a:lnTo>
                    <a:pt x="1968" y="9822"/>
                  </a:lnTo>
                  <a:lnTo>
                    <a:pt x="1753" y="10338"/>
                  </a:lnTo>
                  <a:lnTo>
                    <a:pt x="1545" y="10853"/>
                  </a:lnTo>
                  <a:lnTo>
                    <a:pt x="1338" y="11376"/>
                  </a:lnTo>
                  <a:lnTo>
                    <a:pt x="1140" y="11899"/>
                  </a:lnTo>
                  <a:lnTo>
                    <a:pt x="760" y="12945"/>
                  </a:lnTo>
                  <a:lnTo>
                    <a:pt x="389" y="13999"/>
                  </a:lnTo>
                  <a:lnTo>
                    <a:pt x="1" y="15052"/>
                  </a:lnTo>
                  <a:lnTo>
                    <a:pt x="665" y="15204"/>
                  </a:lnTo>
                  <a:lnTo>
                    <a:pt x="1330" y="15342"/>
                  </a:lnTo>
                  <a:lnTo>
                    <a:pt x="1994" y="15473"/>
                  </a:lnTo>
                  <a:lnTo>
                    <a:pt x="2659" y="15604"/>
                  </a:lnTo>
                  <a:lnTo>
                    <a:pt x="3970" y="15836"/>
                  </a:lnTo>
                  <a:lnTo>
                    <a:pt x="5247" y="16054"/>
                  </a:lnTo>
                  <a:lnTo>
                    <a:pt x="5592" y="15103"/>
                  </a:lnTo>
                  <a:lnTo>
                    <a:pt x="5946" y="14158"/>
                  </a:lnTo>
                  <a:lnTo>
                    <a:pt x="6309" y="13221"/>
                  </a:lnTo>
                  <a:lnTo>
                    <a:pt x="6680" y="12284"/>
                  </a:lnTo>
                  <a:lnTo>
                    <a:pt x="7068" y="11354"/>
                  </a:lnTo>
                  <a:lnTo>
                    <a:pt x="7456" y="10432"/>
                  </a:lnTo>
                  <a:lnTo>
                    <a:pt x="7853" y="9509"/>
                  </a:lnTo>
                  <a:lnTo>
                    <a:pt x="8259" y="8594"/>
                  </a:lnTo>
                  <a:lnTo>
                    <a:pt x="8733" y="7570"/>
                  </a:lnTo>
                  <a:lnTo>
                    <a:pt x="9225" y="6553"/>
                  </a:lnTo>
                  <a:lnTo>
                    <a:pt x="9734" y="5551"/>
                  </a:lnTo>
                  <a:lnTo>
                    <a:pt x="10261" y="4548"/>
                  </a:lnTo>
                  <a:lnTo>
                    <a:pt x="10796" y="3553"/>
                  </a:lnTo>
                  <a:lnTo>
                    <a:pt x="11348" y="2572"/>
                  </a:lnTo>
                  <a:lnTo>
                    <a:pt x="11917" y="1592"/>
                  </a:lnTo>
                  <a:lnTo>
                    <a:pt x="12496" y="618"/>
                  </a:lnTo>
                  <a:lnTo>
                    <a:pt x="11667" y="466"/>
                  </a:lnTo>
                  <a:lnTo>
                    <a:pt x="10796" y="313"/>
                  </a:lnTo>
                  <a:lnTo>
                    <a:pt x="89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23;p66">
              <a:extLst>
                <a:ext uri="{FF2B5EF4-FFF2-40B4-BE49-F238E27FC236}">
                  <a16:creationId xmlns:a16="http://schemas.microsoft.com/office/drawing/2014/main" id="{92AA870C-1258-4212-A99F-F5E632EC79BC}"/>
                </a:ext>
              </a:extLst>
            </p:cNvPr>
            <p:cNvSpPr/>
            <p:nvPr/>
          </p:nvSpPr>
          <p:spPr>
            <a:xfrm>
              <a:off x="-6057925" y="-4718975"/>
              <a:ext cx="390500" cy="381375"/>
            </a:xfrm>
            <a:custGeom>
              <a:avLst/>
              <a:gdLst/>
              <a:ahLst/>
              <a:cxnLst/>
              <a:rect l="l" t="t" r="r" b="b"/>
              <a:pathLst>
                <a:path w="15620" h="15255" extrusionOk="0">
                  <a:moveTo>
                    <a:pt x="10200" y="0"/>
                  </a:moveTo>
                  <a:lnTo>
                    <a:pt x="9536" y="15"/>
                  </a:lnTo>
                  <a:lnTo>
                    <a:pt x="8889" y="44"/>
                  </a:lnTo>
                  <a:lnTo>
                    <a:pt x="8259" y="95"/>
                  </a:lnTo>
                  <a:lnTo>
                    <a:pt x="7940" y="124"/>
                  </a:lnTo>
                  <a:lnTo>
                    <a:pt x="7629" y="153"/>
                  </a:lnTo>
                  <a:lnTo>
                    <a:pt x="7327" y="189"/>
                  </a:lnTo>
                  <a:lnTo>
                    <a:pt x="7025" y="233"/>
                  </a:lnTo>
                  <a:lnTo>
                    <a:pt x="6723" y="284"/>
                  </a:lnTo>
                  <a:lnTo>
                    <a:pt x="6430" y="335"/>
                  </a:lnTo>
                  <a:lnTo>
                    <a:pt x="6136" y="393"/>
                  </a:lnTo>
                  <a:lnTo>
                    <a:pt x="5851" y="451"/>
                  </a:lnTo>
                  <a:lnTo>
                    <a:pt x="5567" y="516"/>
                  </a:lnTo>
                  <a:lnTo>
                    <a:pt x="5291" y="589"/>
                  </a:lnTo>
                  <a:lnTo>
                    <a:pt x="5014" y="669"/>
                  </a:lnTo>
                  <a:lnTo>
                    <a:pt x="4747" y="749"/>
                  </a:lnTo>
                  <a:lnTo>
                    <a:pt x="4488" y="836"/>
                  </a:lnTo>
                  <a:lnTo>
                    <a:pt x="4229" y="930"/>
                  </a:lnTo>
                  <a:lnTo>
                    <a:pt x="3979" y="1032"/>
                  </a:lnTo>
                  <a:lnTo>
                    <a:pt x="3737" y="1134"/>
                  </a:lnTo>
                  <a:lnTo>
                    <a:pt x="3496" y="1243"/>
                  </a:lnTo>
                  <a:lnTo>
                    <a:pt x="3263" y="1359"/>
                  </a:lnTo>
                  <a:lnTo>
                    <a:pt x="3038" y="1482"/>
                  </a:lnTo>
                  <a:lnTo>
                    <a:pt x="2823" y="1613"/>
                  </a:lnTo>
                  <a:lnTo>
                    <a:pt x="2607" y="1751"/>
                  </a:lnTo>
                  <a:lnTo>
                    <a:pt x="2400" y="1889"/>
                  </a:lnTo>
                  <a:lnTo>
                    <a:pt x="2201" y="2042"/>
                  </a:lnTo>
                  <a:lnTo>
                    <a:pt x="2011" y="2194"/>
                  </a:lnTo>
                  <a:lnTo>
                    <a:pt x="1830" y="2361"/>
                  </a:lnTo>
                  <a:lnTo>
                    <a:pt x="1649" y="2528"/>
                  </a:lnTo>
                  <a:lnTo>
                    <a:pt x="1485" y="2703"/>
                  </a:lnTo>
                  <a:lnTo>
                    <a:pt x="1321" y="2891"/>
                  </a:lnTo>
                  <a:lnTo>
                    <a:pt x="1174" y="3080"/>
                  </a:lnTo>
                  <a:lnTo>
                    <a:pt x="1028" y="3276"/>
                  </a:lnTo>
                  <a:lnTo>
                    <a:pt x="890" y="3487"/>
                  </a:lnTo>
                  <a:lnTo>
                    <a:pt x="769" y="3698"/>
                  </a:lnTo>
                  <a:lnTo>
                    <a:pt x="648" y="3916"/>
                  </a:lnTo>
                  <a:lnTo>
                    <a:pt x="545" y="4148"/>
                  </a:lnTo>
                  <a:lnTo>
                    <a:pt x="441" y="4388"/>
                  </a:lnTo>
                  <a:lnTo>
                    <a:pt x="355" y="4627"/>
                  </a:lnTo>
                  <a:lnTo>
                    <a:pt x="277" y="4882"/>
                  </a:lnTo>
                  <a:lnTo>
                    <a:pt x="208" y="5143"/>
                  </a:lnTo>
                  <a:lnTo>
                    <a:pt x="148" y="5419"/>
                  </a:lnTo>
                  <a:lnTo>
                    <a:pt x="96" y="5695"/>
                  </a:lnTo>
                  <a:lnTo>
                    <a:pt x="53" y="5979"/>
                  </a:lnTo>
                  <a:lnTo>
                    <a:pt x="27" y="6276"/>
                  </a:lnTo>
                  <a:lnTo>
                    <a:pt x="18" y="6509"/>
                  </a:lnTo>
                  <a:lnTo>
                    <a:pt x="10" y="6734"/>
                  </a:lnTo>
                  <a:lnTo>
                    <a:pt x="1" y="6959"/>
                  </a:lnTo>
                  <a:lnTo>
                    <a:pt x="10" y="7184"/>
                  </a:lnTo>
                  <a:lnTo>
                    <a:pt x="18" y="7402"/>
                  </a:lnTo>
                  <a:lnTo>
                    <a:pt x="35" y="7613"/>
                  </a:lnTo>
                  <a:lnTo>
                    <a:pt x="61" y="7824"/>
                  </a:lnTo>
                  <a:lnTo>
                    <a:pt x="87" y="8034"/>
                  </a:lnTo>
                  <a:lnTo>
                    <a:pt x="122" y="8238"/>
                  </a:lnTo>
                  <a:lnTo>
                    <a:pt x="156" y="8434"/>
                  </a:lnTo>
                  <a:lnTo>
                    <a:pt x="199" y="8637"/>
                  </a:lnTo>
                  <a:lnTo>
                    <a:pt x="251" y="8826"/>
                  </a:lnTo>
                  <a:lnTo>
                    <a:pt x="312" y="9022"/>
                  </a:lnTo>
                  <a:lnTo>
                    <a:pt x="372" y="9204"/>
                  </a:lnTo>
                  <a:lnTo>
                    <a:pt x="432" y="9393"/>
                  </a:lnTo>
                  <a:lnTo>
                    <a:pt x="501" y="9574"/>
                  </a:lnTo>
                  <a:lnTo>
                    <a:pt x="579" y="9749"/>
                  </a:lnTo>
                  <a:lnTo>
                    <a:pt x="665" y="9930"/>
                  </a:lnTo>
                  <a:lnTo>
                    <a:pt x="752" y="10097"/>
                  </a:lnTo>
                  <a:lnTo>
                    <a:pt x="838" y="10272"/>
                  </a:lnTo>
                  <a:lnTo>
                    <a:pt x="933" y="10439"/>
                  </a:lnTo>
                  <a:lnTo>
                    <a:pt x="1036" y="10598"/>
                  </a:lnTo>
                  <a:lnTo>
                    <a:pt x="1140" y="10758"/>
                  </a:lnTo>
                  <a:lnTo>
                    <a:pt x="1244" y="10918"/>
                  </a:lnTo>
                  <a:lnTo>
                    <a:pt x="1356" y="11071"/>
                  </a:lnTo>
                  <a:lnTo>
                    <a:pt x="1476" y="11223"/>
                  </a:lnTo>
                  <a:lnTo>
                    <a:pt x="1597" y="11376"/>
                  </a:lnTo>
                  <a:lnTo>
                    <a:pt x="1727" y="11521"/>
                  </a:lnTo>
                  <a:lnTo>
                    <a:pt x="1986" y="11804"/>
                  </a:lnTo>
                  <a:lnTo>
                    <a:pt x="2270" y="12080"/>
                  </a:lnTo>
                  <a:lnTo>
                    <a:pt x="2564" y="12349"/>
                  </a:lnTo>
                  <a:lnTo>
                    <a:pt x="2874" y="12603"/>
                  </a:lnTo>
                  <a:lnTo>
                    <a:pt x="3194" y="12843"/>
                  </a:lnTo>
                  <a:lnTo>
                    <a:pt x="3530" y="13083"/>
                  </a:lnTo>
                  <a:lnTo>
                    <a:pt x="3875" y="13308"/>
                  </a:lnTo>
                  <a:lnTo>
                    <a:pt x="4238" y="13526"/>
                  </a:lnTo>
                  <a:lnTo>
                    <a:pt x="4609" y="13729"/>
                  </a:lnTo>
                  <a:lnTo>
                    <a:pt x="4988" y="13933"/>
                  </a:lnTo>
                  <a:lnTo>
                    <a:pt x="5377" y="14121"/>
                  </a:lnTo>
                  <a:lnTo>
                    <a:pt x="5782" y="14310"/>
                  </a:lnTo>
                  <a:lnTo>
                    <a:pt x="6188" y="14485"/>
                  </a:lnTo>
                  <a:lnTo>
                    <a:pt x="6611" y="14652"/>
                  </a:lnTo>
                  <a:lnTo>
                    <a:pt x="7034" y="14812"/>
                  </a:lnTo>
                  <a:lnTo>
                    <a:pt x="7465" y="14964"/>
                  </a:lnTo>
                  <a:lnTo>
                    <a:pt x="7896" y="15109"/>
                  </a:lnTo>
                  <a:lnTo>
                    <a:pt x="8345" y="15255"/>
                  </a:lnTo>
                  <a:lnTo>
                    <a:pt x="8380" y="14768"/>
                  </a:lnTo>
                  <a:lnTo>
                    <a:pt x="8423" y="14289"/>
                  </a:lnTo>
                  <a:lnTo>
                    <a:pt x="8492" y="13795"/>
                  </a:lnTo>
                  <a:lnTo>
                    <a:pt x="8561" y="13308"/>
                  </a:lnTo>
                  <a:lnTo>
                    <a:pt x="8656" y="12814"/>
                  </a:lnTo>
                  <a:lnTo>
                    <a:pt x="8759" y="12313"/>
                  </a:lnTo>
                  <a:lnTo>
                    <a:pt x="8880" y="11812"/>
                  </a:lnTo>
                  <a:lnTo>
                    <a:pt x="9018" y="11318"/>
                  </a:lnTo>
                  <a:lnTo>
                    <a:pt x="9156" y="10816"/>
                  </a:lnTo>
                  <a:lnTo>
                    <a:pt x="9320" y="10315"/>
                  </a:lnTo>
                  <a:lnTo>
                    <a:pt x="9493" y="9814"/>
                  </a:lnTo>
                  <a:lnTo>
                    <a:pt x="9674" y="9313"/>
                  </a:lnTo>
                  <a:lnTo>
                    <a:pt x="9873" y="8819"/>
                  </a:lnTo>
                  <a:lnTo>
                    <a:pt x="10080" y="8318"/>
                  </a:lnTo>
                  <a:lnTo>
                    <a:pt x="10304" y="7824"/>
                  </a:lnTo>
                  <a:lnTo>
                    <a:pt x="10528" y="7337"/>
                  </a:lnTo>
                  <a:lnTo>
                    <a:pt x="10779" y="6850"/>
                  </a:lnTo>
                  <a:lnTo>
                    <a:pt x="11029" y="6364"/>
                  </a:lnTo>
                  <a:lnTo>
                    <a:pt x="11296" y="5884"/>
                  </a:lnTo>
                  <a:lnTo>
                    <a:pt x="11572" y="5412"/>
                  </a:lnTo>
                  <a:lnTo>
                    <a:pt x="11857" y="4947"/>
                  </a:lnTo>
                  <a:lnTo>
                    <a:pt x="12151" y="4482"/>
                  </a:lnTo>
                  <a:lnTo>
                    <a:pt x="12461" y="4025"/>
                  </a:lnTo>
                  <a:lnTo>
                    <a:pt x="12780" y="3574"/>
                  </a:lnTo>
                  <a:lnTo>
                    <a:pt x="13100" y="3138"/>
                  </a:lnTo>
                  <a:lnTo>
                    <a:pt x="13436" y="2703"/>
                  </a:lnTo>
                  <a:lnTo>
                    <a:pt x="13781" y="2281"/>
                  </a:lnTo>
                  <a:lnTo>
                    <a:pt x="14135" y="1860"/>
                  </a:lnTo>
                  <a:lnTo>
                    <a:pt x="14489" y="1460"/>
                  </a:lnTo>
                  <a:lnTo>
                    <a:pt x="14860" y="1061"/>
                  </a:lnTo>
                  <a:lnTo>
                    <a:pt x="15240" y="676"/>
                  </a:lnTo>
                  <a:lnTo>
                    <a:pt x="15619" y="305"/>
                  </a:lnTo>
                  <a:lnTo>
                    <a:pt x="14938" y="233"/>
                  </a:lnTo>
                  <a:lnTo>
                    <a:pt x="14256" y="167"/>
                  </a:lnTo>
                  <a:lnTo>
                    <a:pt x="13574" y="117"/>
                  </a:lnTo>
                  <a:lnTo>
                    <a:pt x="12893" y="66"/>
                  </a:lnTo>
                  <a:lnTo>
                    <a:pt x="12211" y="37"/>
                  </a:lnTo>
                  <a:lnTo>
                    <a:pt x="11538" y="8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4;p66">
              <a:extLst>
                <a:ext uri="{FF2B5EF4-FFF2-40B4-BE49-F238E27FC236}">
                  <a16:creationId xmlns:a16="http://schemas.microsoft.com/office/drawing/2014/main" id="{884AB200-AF21-477F-B2E7-574CC0E528D6}"/>
                </a:ext>
              </a:extLst>
            </p:cNvPr>
            <p:cNvSpPr/>
            <p:nvPr/>
          </p:nvSpPr>
          <p:spPr>
            <a:xfrm>
              <a:off x="-6239975" y="-2316625"/>
              <a:ext cx="466850" cy="495425"/>
            </a:xfrm>
            <a:custGeom>
              <a:avLst/>
              <a:gdLst/>
              <a:ahLst/>
              <a:cxnLst/>
              <a:rect l="l" t="t" r="r" b="b"/>
              <a:pathLst>
                <a:path w="18674" h="19817" extrusionOk="0">
                  <a:moveTo>
                    <a:pt x="16568" y="1"/>
                  </a:moveTo>
                  <a:lnTo>
                    <a:pt x="15990" y="306"/>
                  </a:lnTo>
                  <a:lnTo>
                    <a:pt x="15420" y="611"/>
                  </a:lnTo>
                  <a:lnTo>
                    <a:pt x="14851" y="923"/>
                  </a:lnTo>
                  <a:lnTo>
                    <a:pt x="14281" y="1236"/>
                  </a:lnTo>
                  <a:lnTo>
                    <a:pt x="13720" y="1555"/>
                  </a:lnTo>
                  <a:lnTo>
                    <a:pt x="13168" y="1875"/>
                  </a:lnTo>
                  <a:lnTo>
                    <a:pt x="12063" y="2522"/>
                  </a:lnTo>
                  <a:lnTo>
                    <a:pt x="10976" y="3183"/>
                  </a:lnTo>
                  <a:lnTo>
                    <a:pt x="9906" y="3851"/>
                  </a:lnTo>
                  <a:lnTo>
                    <a:pt x="8845" y="4534"/>
                  </a:lnTo>
                  <a:lnTo>
                    <a:pt x="7809" y="5231"/>
                  </a:lnTo>
                  <a:lnTo>
                    <a:pt x="6782" y="5936"/>
                  </a:lnTo>
                  <a:lnTo>
                    <a:pt x="5764" y="6647"/>
                  </a:lnTo>
                  <a:lnTo>
                    <a:pt x="4772" y="7374"/>
                  </a:lnTo>
                  <a:lnTo>
                    <a:pt x="3788" y="8115"/>
                  </a:lnTo>
                  <a:lnTo>
                    <a:pt x="2822" y="8856"/>
                  </a:lnTo>
                  <a:lnTo>
                    <a:pt x="1864" y="9611"/>
                  </a:lnTo>
                  <a:lnTo>
                    <a:pt x="923" y="10381"/>
                  </a:lnTo>
                  <a:lnTo>
                    <a:pt x="0" y="11151"/>
                  </a:lnTo>
                  <a:lnTo>
                    <a:pt x="708" y="11660"/>
                  </a:lnTo>
                  <a:lnTo>
                    <a:pt x="1415" y="12175"/>
                  </a:lnTo>
                  <a:lnTo>
                    <a:pt x="2114" y="12698"/>
                  </a:lnTo>
                  <a:lnTo>
                    <a:pt x="2813" y="13221"/>
                  </a:lnTo>
                  <a:lnTo>
                    <a:pt x="3503" y="13752"/>
                  </a:lnTo>
                  <a:lnTo>
                    <a:pt x="4194" y="14289"/>
                  </a:lnTo>
                  <a:lnTo>
                    <a:pt x="4884" y="14827"/>
                  </a:lnTo>
                  <a:lnTo>
                    <a:pt x="5566" y="15371"/>
                  </a:lnTo>
                  <a:lnTo>
                    <a:pt x="6247" y="15916"/>
                  </a:lnTo>
                  <a:lnTo>
                    <a:pt x="6912" y="16468"/>
                  </a:lnTo>
                  <a:lnTo>
                    <a:pt x="7585" y="17020"/>
                  </a:lnTo>
                  <a:lnTo>
                    <a:pt x="8241" y="17580"/>
                  </a:lnTo>
                  <a:lnTo>
                    <a:pt x="8897" y="18139"/>
                  </a:lnTo>
                  <a:lnTo>
                    <a:pt x="9544" y="18698"/>
                  </a:lnTo>
                  <a:lnTo>
                    <a:pt x="10182" y="19258"/>
                  </a:lnTo>
                  <a:lnTo>
                    <a:pt x="10812" y="19817"/>
                  </a:lnTo>
                  <a:lnTo>
                    <a:pt x="11270" y="19570"/>
                  </a:lnTo>
                  <a:lnTo>
                    <a:pt x="11735" y="19330"/>
                  </a:lnTo>
                  <a:lnTo>
                    <a:pt x="12201" y="19091"/>
                  </a:lnTo>
                  <a:lnTo>
                    <a:pt x="12667" y="18858"/>
                  </a:lnTo>
                  <a:lnTo>
                    <a:pt x="13142" y="18633"/>
                  </a:lnTo>
                  <a:lnTo>
                    <a:pt x="13625" y="18408"/>
                  </a:lnTo>
                  <a:lnTo>
                    <a:pt x="14108" y="18197"/>
                  </a:lnTo>
                  <a:lnTo>
                    <a:pt x="14592" y="17986"/>
                  </a:lnTo>
                  <a:lnTo>
                    <a:pt x="15084" y="17783"/>
                  </a:lnTo>
                  <a:lnTo>
                    <a:pt x="15584" y="17587"/>
                  </a:lnTo>
                  <a:lnTo>
                    <a:pt x="16085" y="17391"/>
                  </a:lnTo>
                  <a:lnTo>
                    <a:pt x="16594" y="17209"/>
                  </a:lnTo>
                  <a:lnTo>
                    <a:pt x="17103" y="17028"/>
                  </a:lnTo>
                  <a:lnTo>
                    <a:pt x="17620" y="16861"/>
                  </a:lnTo>
                  <a:lnTo>
                    <a:pt x="18147" y="16693"/>
                  </a:lnTo>
                  <a:lnTo>
                    <a:pt x="18673" y="16541"/>
                  </a:lnTo>
                  <a:lnTo>
                    <a:pt x="18380" y="14485"/>
                  </a:lnTo>
                  <a:lnTo>
                    <a:pt x="18086" y="12430"/>
                  </a:lnTo>
                  <a:lnTo>
                    <a:pt x="17810" y="10374"/>
                  </a:lnTo>
                  <a:lnTo>
                    <a:pt x="17543" y="8304"/>
                  </a:lnTo>
                  <a:lnTo>
                    <a:pt x="17284" y="6241"/>
                  </a:lnTo>
                  <a:lnTo>
                    <a:pt x="17034" y="4163"/>
                  </a:lnTo>
                  <a:lnTo>
                    <a:pt x="16792" y="2086"/>
                  </a:lnTo>
                  <a:lnTo>
                    <a:pt x="165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5;p66">
              <a:extLst>
                <a:ext uri="{FF2B5EF4-FFF2-40B4-BE49-F238E27FC236}">
                  <a16:creationId xmlns:a16="http://schemas.microsoft.com/office/drawing/2014/main" id="{D1A773A3-A1FD-440E-9023-32A1F18B4B57}"/>
                </a:ext>
              </a:extLst>
            </p:cNvPr>
            <p:cNvSpPr/>
            <p:nvPr/>
          </p:nvSpPr>
          <p:spPr>
            <a:xfrm>
              <a:off x="-6612325" y="-1997375"/>
              <a:ext cx="565000" cy="501250"/>
            </a:xfrm>
            <a:custGeom>
              <a:avLst/>
              <a:gdLst/>
              <a:ahLst/>
              <a:cxnLst/>
              <a:rect l="l" t="t" r="r" b="b"/>
              <a:pathLst>
                <a:path w="22600" h="20050" extrusionOk="0">
                  <a:moveTo>
                    <a:pt x="13004" y="1"/>
                  </a:moveTo>
                  <a:lnTo>
                    <a:pt x="12072" y="858"/>
                  </a:lnTo>
                  <a:lnTo>
                    <a:pt x="11149" y="1723"/>
                  </a:lnTo>
                  <a:lnTo>
                    <a:pt x="10252" y="2601"/>
                  </a:lnTo>
                  <a:lnTo>
                    <a:pt x="9363" y="3488"/>
                  </a:lnTo>
                  <a:lnTo>
                    <a:pt x="8491" y="4388"/>
                  </a:lnTo>
                  <a:lnTo>
                    <a:pt x="7637" y="5296"/>
                  </a:lnTo>
                  <a:lnTo>
                    <a:pt x="6800" y="6212"/>
                  </a:lnTo>
                  <a:lnTo>
                    <a:pt x="5980" y="7141"/>
                  </a:lnTo>
                  <a:lnTo>
                    <a:pt x="5169" y="8078"/>
                  </a:lnTo>
                  <a:lnTo>
                    <a:pt x="4384" y="9023"/>
                  </a:lnTo>
                  <a:lnTo>
                    <a:pt x="3607" y="9982"/>
                  </a:lnTo>
                  <a:lnTo>
                    <a:pt x="2857" y="10948"/>
                  </a:lnTo>
                  <a:lnTo>
                    <a:pt x="2115" y="11921"/>
                  </a:lnTo>
                  <a:lnTo>
                    <a:pt x="1390" y="12902"/>
                  </a:lnTo>
                  <a:lnTo>
                    <a:pt x="691" y="13897"/>
                  </a:lnTo>
                  <a:lnTo>
                    <a:pt x="0" y="14892"/>
                  </a:lnTo>
                  <a:lnTo>
                    <a:pt x="302" y="15023"/>
                  </a:lnTo>
                  <a:lnTo>
                    <a:pt x="604" y="15161"/>
                  </a:lnTo>
                  <a:lnTo>
                    <a:pt x="898" y="15299"/>
                  </a:lnTo>
                  <a:lnTo>
                    <a:pt x="1191" y="15444"/>
                  </a:lnTo>
                  <a:lnTo>
                    <a:pt x="1769" y="15742"/>
                  </a:lnTo>
                  <a:lnTo>
                    <a:pt x="2339" y="16054"/>
                  </a:lnTo>
                  <a:lnTo>
                    <a:pt x="3469" y="16679"/>
                  </a:lnTo>
                  <a:lnTo>
                    <a:pt x="4022" y="16977"/>
                  </a:lnTo>
                  <a:lnTo>
                    <a:pt x="4565" y="17253"/>
                  </a:lnTo>
                  <a:lnTo>
                    <a:pt x="5419" y="17638"/>
                  </a:lnTo>
                  <a:lnTo>
                    <a:pt x="6274" y="18008"/>
                  </a:lnTo>
                  <a:lnTo>
                    <a:pt x="7128" y="18371"/>
                  </a:lnTo>
                  <a:lnTo>
                    <a:pt x="7991" y="18720"/>
                  </a:lnTo>
                  <a:lnTo>
                    <a:pt x="8862" y="19062"/>
                  </a:lnTo>
                  <a:lnTo>
                    <a:pt x="9734" y="19388"/>
                  </a:lnTo>
                  <a:lnTo>
                    <a:pt x="11486" y="20049"/>
                  </a:lnTo>
                  <a:lnTo>
                    <a:pt x="12064" y="19250"/>
                  </a:lnTo>
                  <a:lnTo>
                    <a:pt x="12357" y="18851"/>
                  </a:lnTo>
                  <a:lnTo>
                    <a:pt x="12659" y="18459"/>
                  </a:lnTo>
                  <a:lnTo>
                    <a:pt x="12961" y="18066"/>
                  </a:lnTo>
                  <a:lnTo>
                    <a:pt x="13263" y="17681"/>
                  </a:lnTo>
                  <a:lnTo>
                    <a:pt x="13574" y="17296"/>
                  </a:lnTo>
                  <a:lnTo>
                    <a:pt x="13884" y="16919"/>
                  </a:lnTo>
                  <a:lnTo>
                    <a:pt x="14204" y="16541"/>
                  </a:lnTo>
                  <a:lnTo>
                    <a:pt x="14532" y="16170"/>
                  </a:lnTo>
                  <a:lnTo>
                    <a:pt x="14851" y="15800"/>
                  </a:lnTo>
                  <a:lnTo>
                    <a:pt x="15179" y="15437"/>
                  </a:lnTo>
                  <a:lnTo>
                    <a:pt x="15515" y="15074"/>
                  </a:lnTo>
                  <a:lnTo>
                    <a:pt x="15852" y="14710"/>
                  </a:lnTo>
                  <a:lnTo>
                    <a:pt x="16197" y="14362"/>
                  </a:lnTo>
                  <a:lnTo>
                    <a:pt x="16542" y="14006"/>
                  </a:lnTo>
                  <a:lnTo>
                    <a:pt x="16887" y="13657"/>
                  </a:lnTo>
                  <a:lnTo>
                    <a:pt x="17241" y="13316"/>
                  </a:lnTo>
                  <a:lnTo>
                    <a:pt x="17595" y="12974"/>
                  </a:lnTo>
                  <a:lnTo>
                    <a:pt x="17957" y="12640"/>
                  </a:lnTo>
                  <a:lnTo>
                    <a:pt x="18320" y="12313"/>
                  </a:lnTo>
                  <a:lnTo>
                    <a:pt x="18691" y="11986"/>
                  </a:lnTo>
                  <a:lnTo>
                    <a:pt x="19062" y="11660"/>
                  </a:lnTo>
                  <a:lnTo>
                    <a:pt x="19442" y="11340"/>
                  </a:lnTo>
                  <a:lnTo>
                    <a:pt x="19821" y="11028"/>
                  </a:lnTo>
                  <a:lnTo>
                    <a:pt x="20210" y="10715"/>
                  </a:lnTo>
                  <a:lnTo>
                    <a:pt x="20598" y="10410"/>
                  </a:lnTo>
                  <a:lnTo>
                    <a:pt x="20986" y="10105"/>
                  </a:lnTo>
                  <a:lnTo>
                    <a:pt x="21383" y="9815"/>
                  </a:lnTo>
                  <a:lnTo>
                    <a:pt x="21789" y="9517"/>
                  </a:lnTo>
                  <a:lnTo>
                    <a:pt x="22194" y="9233"/>
                  </a:lnTo>
                  <a:lnTo>
                    <a:pt x="22600" y="8950"/>
                  </a:lnTo>
                  <a:lnTo>
                    <a:pt x="21978" y="8420"/>
                  </a:lnTo>
                  <a:lnTo>
                    <a:pt x="21357" y="7890"/>
                  </a:lnTo>
                  <a:lnTo>
                    <a:pt x="20736" y="7352"/>
                  </a:lnTo>
                  <a:lnTo>
                    <a:pt x="20123" y="6807"/>
                  </a:lnTo>
                  <a:lnTo>
                    <a:pt x="19502" y="6255"/>
                  </a:lnTo>
                  <a:lnTo>
                    <a:pt x="18889" y="5703"/>
                  </a:lnTo>
                  <a:lnTo>
                    <a:pt x="18285" y="5151"/>
                  </a:lnTo>
                  <a:lnTo>
                    <a:pt x="17681" y="4585"/>
                  </a:lnTo>
                  <a:lnTo>
                    <a:pt x="17077" y="4025"/>
                  </a:lnTo>
                  <a:lnTo>
                    <a:pt x="16482" y="3459"/>
                  </a:lnTo>
                  <a:lnTo>
                    <a:pt x="15886" y="2885"/>
                  </a:lnTo>
                  <a:lnTo>
                    <a:pt x="15300" y="2311"/>
                  </a:lnTo>
                  <a:lnTo>
                    <a:pt x="14713" y="1737"/>
                  </a:lnTo>
                  <a:lnTo>
                    <a:pt x="14143" y="1156"/>
                  </a:lnTo>
                  <a:lnTo>
                    <a:pt x="13565" y="582"/>
                  </a:lnTo>
                  <a:lnTo>
                    <a:pt x="1300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6;p66">
              <a:extLst>
                <a:ext uri="{FF2B5EF4-FFF2-40B4-BE49-F238E27FC236}">
                  <a16:creationId xmlns:a16="http://schemas.microsoft.com/office/drawing/2014/main" id="{ABA9D61F-4FAF-4A09-AA9C-F7FCE496068A}"/>
                </a:ext>
              </a:extLst>
            </p:cNvPr>
            <p:cNvSpPr/>
            <p:nvPr/>
          </p:nvSpPr>
          <p:spPr>
            <a:xfrm>
              <a:off x="-7445450" y="-436900"/>
              <a:ext cx="1027725" cy="497800"/>
            </a:xfrm>
            <a:custGeom>
              <a:avLst/>
              <a:gdLst/>
              <a:ahLst/>
              <a:cxnLst/>
              <a:rect l="l" t="t" r="r" b="b"/>
              <a:pathLst>
                <a:path w="41109" h="19912" extrusionOk="0">
                  <a:moveTo>
                    <a:pt x="22919" y="1"/>
                  </a:moveTo>
                  <a:lnTo>
                    <a:pt x="22280" y="15"/>
                  </a:lnTo>
                  <a:lnTo>
                    <a:pt x="21642" y="45"/>
                  </a:lnTo>
                  <a:lnTo>
                    <a:pt x="21012" y="88"/>
                  </a:lnTo>
                  <a:lnTo>
                    <a:pt x="20382" y="139"/>
                  </a:lnTo>
                  <a:lnTo>
                    <a:pt x="19769" y="204"/>
                  </a:lnTo>
                  <a:lnTo>
                    <a:pt x="19165" y="277"/>
                  </a:lnTo>
                  <a:lnTo>
                    <a:pt x="18578" y="364"/>
                  </a:lnTo>
                  <a:lnTo>
                    <a:pt x="18000" y="459"/>
                  </a:lnTo>
                  <a:lnTo>
                    <a:pt x="17439" y="568"/>
                  </a:lnTo>
                  <a:lnTo>
                    <a:pt x="16887" y="684"/>
                  </a:lnTo>
                  <a:lnTo>
                    <a:pt x="16344" y="807"/>
                  </a:lnTo>
                  <a:lnTo>
                    <a:pt x="15817" y="945"/>
                  </a:lnTo>
                  <a:lnTo>
                    <a:pt x="15299" y="1091"/>
                  </a:lnTo>
                  <a:lnTo>
                    <a:pt x="14790" y="1250"/>
                  </a:lnTo>
                  <a:lnTo>
                    <a:pt x="14290" y="1417"/>
                  </a:lnTo>
                  <a:lnTo>
                    <a:pt x="13807" y="1592"/>
                  </a:lnTo>
                  <a:lnTo>
                    <a:pt x="13332" y="1781"/>
                  </a:lnTo>
                  <a:lnTo>
                    <a:pt x="12875" y="1969"/>
                  </a:lnTo>
                  <a:lnTo>
                    <a:pt x="12417" y="2173"/>
                  </a:lnTo>
                  <a:lnTo>
                    <a:pt x="11977" y="2384"/>
                  </a:lnTo>
                  <a:lnTo>
                    <a:pt x="11546" y="2609"/>
                  </a:lnTo>
                  <a:lnTo>
                    <a:pt x="11123" y="2834"/>
                  </a:lnTo>
                  <a:lnTo>
                    <a:pt x="10709" y="3074"/>
                  </a:lnTo>
                  <a:lnTo>
                    <a:pt x="10303" y="3321"/>
                  </a:lnTo>
                  <a:lnTo>
                    <a:pt x="9915" y="3575"/>
                  </a:lnTo>
                  <a:lnTo>
                    <a:pt x="9527" y="3836"/>
                  </a:lnTo>
                  <a:lnTo>
                    <a:pt x="9156" y="4105"/>
                  </a:lnTo>
                  <a:lnTo>
                    <a:pt x="8793" y="4381"/>
                  </a:lnTo>
                  <a:lnTo>
                    <a:pt x="8439" y="4664"/>
                  </a:lnTo>
                  <a:lnTo>
                    <a:pt x="8086" y="4955"/>
                  </a:lnTo>
                  <a:lnTo>
                    <a:pt x="7749" y="5253"/>
                  </a:lnTo>
                  <a:lnTo>
                    <a:pt x="7421" y="5558"/>
                  </a:lnTo>
                  <a:lnTo>
                    <a:pt x="7102" y="5870"/>
                  </a:lnTo>
                  <a:lnTo>
                    <a:pt x="6783" y="6190"/>
                  </a:lnTo>
                  <a:lnTo>
                    <a:pt x="6481" y="6509"/>
                  </a:lnTo>
                  <a:lnTo>
                    <a:pt x="6187" y="6844"/>
                  </a:lnTo>
                  <a:lnTo>
                    <a:pt x="5894" y="7178"/>
                  </a:lnTo>
                  <a:lnTo>
                    <a:pt x="5609" y="7519"/>
                  </a:lnTo>
                  <a:lnTo>
                    <a:pt x="5342" y="7868"/>
                  </a:lnTo>
                  <a:lnTo>
                    <a:pt x="5074" y="8224"/>
                  </a:lnTo>
                  <a:lnTo>
                    <a:pt x="4815" y="8587"/>
                  </a:lnTo>
                  <a:lnTo>
                    <a:pt x="4565" y="8950"/>
                  </a:lnTo>
                  <a:lnTo>
                    <a:pt x="4315" y="9321"/>
                  </a:lnTo>
                  <a:lnTo>
                    <a:pt x="4073" y="9691"/>
                  </a:lnTo>
                  <a:lnTo>
                    <a:pt x="3849" y="10076"/>
                  </a:lnTo>
                  <a:lnTo>
                    <a:pt x="3616" y="10454"/>
                  </a:lnTo>
                  <a:lnTo>
                    <a:pt x="3400" y="10846"/>
                  </a:lnTo>
                  <a:lnTo>
                    <a:pt x="3184" y="11238"/>
                  </a:lnTo>
                  <a:lnTo>
                    <a:pt x="2977" y="11638"/>
                  </a:lnTo>
                  <a:lnTo>
                    <a:pt x="2779" y="12037"/>
                  </a:lnTo>
                  <a:lnTo>
                    <a:pt x="2589" y="12444"/>
                  </a:lnTo>
                  <a:lnTo>
                    <a:pt x="2399" y="12851"/>
                  </a:lnTo>
                  <a:lnTo>
                    <a:pt x="2209" y="13265"/>
                  </a:lnTo>
                  <a:lnTo>
                    <a:pt x="2037" y="13679"/>
                  </a:lnTo>
                  <a:lnTo>
                    <a:pt x="1855" y="14093"/>
                  </a:lnTo>
                  <a:lnTo>
                    <a:pt x="1692" y="14514"/>
                  </a:lnTo>
                  <a:lnTo>
                    <a:pt x="1528" y="14943"/>
                  </a:lnTo>
                  <a:lnTo>
                    <a:pt x="1372" y="15371"/>
                  </a:lnTo>
                  <a:lnTo>
                    <a:pt x="1062" y="16229"/>
                  </a:lnTo>
                  <a:lnTo>
                    <a:pt x="777" y="17100"/>
                  </a:lnTo>
                  <a:lnTo>
                    <a:pt x="501" y="17979"/>
                  </a:lnTo>
                  <a:lnTo>
                    <a:pt x="250" y="18865"/>
                  </a:lnTo>
                  <a:lnTo>
                    <a:pt x="0" y="19752"/>
                  </a:lnTo>
                  <a:lnTo>
                    <a:pt x="1226" y="19635"/>
                  </a:lnTo>
                  <a:lnTo>
                    <a:pt x="2451" y="19526"/>
                  </a:lnTo>
                  <a:lnTo>
                    <a:pt x="3676" y="19432"/>
                  </a:lnTo>
                  <a:lnTo>
                    <a:pt x="4910" y="19345"/>
                  </a:lnTo>
                  <a:lnTo>
                    <a:pt x="6153" y="19272"/>
                  </a:lnTo>
                  <a:lnTo>
                    <a:pt x="7387" y="19214"/>
                  </a:lnTo>
                  <a:lnTo>
                    <a:pt x="8629" y="19156"/>
                  </a:lnTo>
                  <a:lnTo>
                    <a:pt x="9872" y="19120"/>
                  </a:lnTo>
                  <a:lnTo>
                    <a:pt x="11123" y="19083"/>
                  </a:lnTo>
                  <a:lnTo>
                    <a:pt x="12366" y="19062"/>
                  </a:lnTo>
                  <a:lnTo>
                    <a:pt x="13617" y="19047"/>
                  </a:lnTo>
                  <a:lnTo>
                    <a:pt x="14868" y="19032"/>
                  </a:lnTo>
                  <a:lnTo>
                    <a:pt x="16119" y="19032"/>
                  </a:lnTo>
                  <a:lnTo>
                    <a:pt x="17379" y="19040"/>
                  </a:lnTo>
                  <a:lnTo>
                    <a:pt x="18630" y="19054"/>
                  </a:lnTo>
                  <a:lnTo>
                    <a:pt x="19890" y="19069"/>
                  </a:lnTo>
                  <a:lnTo>
                    <a:pt x="21141" y="19098"/>
                  </a:lnTo>
                  <a:lnTo>
                    <a:pt x="22392" y="19127"/>
                  </a:lnTo>
                  <a:lnTo>
                    <a:pt x="24904" y="19192"/>
                  </a:lnTo>
                  <a:lnTo>
                    <a:pt x="27406" y="19279"/>
                  </a:lnTo>
                  <a:lnTo>
                    <a:pt x="29908" y="19367"/>
                  </a:lnTo>
                  <a:lnTo>
                    <a:pt x="34887" y="19563"/>
                  </a:lnTo>
                  <a:lnTo>
                    <a:pt x="37355" y="19664"/>
                  </a:lnTo>
                  <a:lnTo>
                    <a:pt x="39814" y="19752"/>
                  </a:lnTo>
                  <a:lnTo>
                    <a:pt x="39935" y="19759"/>
                  </a:lnTo>
                  <a:lnTo>
                    <a:pt x="40056" y="19766"/>
                  </a:lnTo>
                  <a:lnTo>
                    <a:pt x="40168" y="19781"/>
                  </a:lnTo>
                  <a:lnTo>
                    <a:pt x="40272" y="19802"/>
                  </a:lnTo>
                  <a:lnTo>
                    <a:pt x="40479" y="19853"/>
                  </a:lnTo>
                  <a:lnTo>
                    <a:pt x="40669" y="19911"/>
                  </a:lnTo>
                  <a:lnTo>
                    <a:pt x="40772" y="19040"/>
                  </a:lnTo>
                  <a:lnTo>
                    <a:pt x="40876" y="18161"/>
                  </a:lnTo>
                  <a:lnTo>
                    <a:pt x="40962" y="17267"/>
                  </a:lnTo>
                  <a:lnTo>
                    <a:pt x="41040" y="16367"/>
                  </a:lnTo>
                  <a:lnTo>
                    <a:pt x="41066" y="15909"/>
                  </a:lnTo>
                  <a:lnTo>
                    <a:pt x="41092" y="15459"/>
                  </a:lnTo>
                  <a:lnTo>
                    <a:pt x="41109" y="15008"/>
                  </a:lnTo>
                  <a:lnTo>
                    <a:pt x="41109" y="14551"/>
                  </a:lnTo>
                  <a:lnTo>
                    <a:pt x="41109" y="14100"/>
                  </a:lnTo>
                  <a:lnTo>
                    <a:pt x="41100" y="13650"/>
                  </a:lnTo>
                  <a:lnTo>
                    <a:pt x="41083" y="13192"/>
                  </a:lnTo>
                  <a:lnTo>
                    <a:pt x="41057" y="12742"/>
                  </a:lnTo>
                  <a:lnTo>
                    <a:pt x="41022" y="12299"/>
                  </a:lnTo>
                  <a:lnTo>
                    <a:pt x="40971" y="11848"/>
                  </a:lnTo>
                  <a:lnTo>
                    <a:pt x="40902" y="11405"/>
                  </a:lnTo>
                  <a:lnTo>
                    <a:pt x="40833" y="10969"/>
                  </a:lnTo>
                  <a:lnTo>
                    <a:pt x="40738" y="10534"/>
                  </a:lnTo>
                  <a:lnTo>
                    <a:pt x="40643" y="10098"/>
                  </a:lnTo>
                  <a:lnTo>
                    <a:pt x="40522" y="9669"/>
                  </a:lnTo>
                  <a:lnTo>
                    <a:pt x="40384" y="9248"/>
                  </a:lnTo>
                  <a:lnTo>
                    <a:pt x="40237" y="8827"/>
                  </a:lnTo>
                  <a:lnTo>
                    <a:pt x="40073" y="8413"/>
                  </a:lnTo>
                  <a:lnTo>
                    <a:pt x="39892" y="8006"/>
                  </a:lnTo>
                  <a:lnTo>
                    <a:pt x="39685" y="7606"/>
                  </a:lnTo>
                  <a:lnTo>
                    <a:pt x="39581" y="7403"/>
                  </a:lnTo>
                  <a:lnTo>
                    <a:pt x="39469" y="7207"/>
                  </a:lnTo>
                  <a:lnTo>
                    <a:pt x="39348" y="7011"/>
                  </a:lnTo>
                  <a:lnTo>
                    <a:pt x="39228" y="6822"/>
                  </a:lnTo>
                  <a:lnTo>
                    <a:pt x="39098" y="6626"/>
                  </a:lnTo>
                  <a:lnTo>
                    <a:pt x="38969" y="6437"/>
                  </a:lnTo>
                  <a:lnTo>
                    <a:pt x="38831" y="6248"/>
                  </a:lnTo>
                  <a:lnTo>
                    <a:pt x="38684" y="6066"/>
                  </a:lnTo>
                  <a:lnTo>
                    <a:pt x="38494" y="5827"/>
                  </a:lnTo>
                  <a:lnTo>
                    <a:pt x="38304" y="5594"/>
                  </a:lnTo>
                  <a:lnTo>
                    <a:pt x="38106" y="5376"/>
                  </a:lnTo>
                  <a:lnTo>
                    <a:pt x="37899" y="5151"/>
                  </a:lnTo>
                  <a:lnTo>
                    <a:pt x="37692" y="4940"/>
                  </a:lnTo>
                  <a:lnTo>
                    <a:pt x="37476" y="4730"/>
                  </a:lnTo>
                  <a:lnTo>
                    <a:pt x="37260" y="4526"/>
                  </a:lnTo>
                  <a:lnTo>
                    <a:pt x="37036" y="4323"/>
                  </a:lnTo>
                  <a:lnTo>
                    <a:pt x="36812" y="4127"/>
                  </a:lnTo>
                  <a:lnTo>
                    <a:pt x="36579" y="3938"/>
                  </a:lnTo>
                  <a:lnTo>
                    <a:pt x="36337" y="3756"/>
                  </a:lnTo>
                  <a:lnTo>
                    <a:pt x="36095" y="3575"/>
                  </a:lnTo>
                  <a:lnTo>
                    <a:pt x="35854" y="3400"/>
                  </a:lnTo>
                  <a:lnTo>
                    <a:pt x="35603" y="3233"/>
                  </a:lnTo>
                  <a:lnTo>
                    <a:pt x="35353" y="3066"/>
                  </a:lnTo>
                  <a:lnTo>
                    <a:pt x="35094" y="2907"/>
                  </a:lnTo>
                  <a:lnTo>
                    <a:pt x="34836" y="2747"/>
                  </a:lnTo>
                  <a:lnTo>
                    <a:pt x="34568" y="2601"/>
                  </a:lnTo>
                  <a:lnTo>
                    <a:pt x="34301" y="2449"/>
                  </a:lnTo>
                  <a:lnTo>
                    <a:pt x="34033" y="2311"/>
                  </a:lnTo>
                  <a:lnTo>
                    <a:pt x="33757" y="2173"/>
                  </a:lnTo>
                  <a:lnTo>
                    <a:pt x="33481" y="2042"/>
                  </a:lnTo>
                  <a:lnTo>
                    <a:pt x="33196" y="1911"/>
                  </a:lnTo>
                  <a:lnTo>
                    <a:pt x="32911" y="1788"/>
                  </a:lnTo>
                  <a:lnTo>
                    <a:pt x="32626" y="1672"/>
                  </a:lnTo>
                  <a:lnTo>
                    <a:pt x="32333" y="1555"/>
                  </a:lnTo>
                  <a:lnTo>
                    <a:pt x="32048" y="1446"/>
                  </a:lnTo>
                  <a:lnTo>
                    <a:pt x="31755" y="1338"/>
                  </a:lnTo>
                  <a:lnTo>
                    <a:pt x="31453" y="1236"/>
                  </a:lnTo>
                  <a:lnTo>
                    <a:pt x="31151" y="1141"/>
                  </a:lnTo>
                  <a:lnTo>
                    <a:pt x="30858" y="1047"/>
                  </a:lnTo>
                  <a:lnTo>
                    <a:pt x="30547" y="960"/>
                  </a:lnTo>
                  <a:lnTo>
                    <a:pt x="30245" y="873"/>
                  </a:lnTo>
                  <a:lnTo>
                    <a:pt x="29934" y="793"/>
                  </a:lnTo>
                  <a:lnTo>
                    <a:pt x="29322" y="640"/>
                  </a:lnTo>
                  <a:lnTo>
                    <a:pt x="28692" y="509"/>
                  </a:lnTo>
                  <a:lnTo>
                    <a:pt x="28062" y="393"/>
                  </a:lnTo>
                  <a:lnTo>
                    <a:pt x="27423" y="292"/>
                  </a:lnTo>
                  <a:lnTo>
                    <a:pt x="26785" y="204"/>
                  </a:lnTo>
                  <a:lnTo>
                    <a:pt x="26146" y="139"/>
                  </a:lnTo>
                  <a:lnTo>
                    <a:pt x="25499" y="81"/>
                  </a:lnTo>
                  <a:lnTo>
                    <a:pt x="24852" y="37"/>
                  </a:lnTo>
                  <a:lnTo>
                    <a:pt x="24205" y="15"/>
                  </a:lnTo>
                  <a:lnTo>
                    <a:pt x="2356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27;p66">
              <a:extLst>
                <a:ext uri="{FF2B5EF4-FFF2-40B4-BE49-F238E27FC236}">
                  <a16:creationId xmlns:a16="http://schemas.microsoft.com/office/drawing/2014/main" id="{2D384B71-6812-4752-9992-3F642EDF9D10}"/>
                </a:ext>
              </a:extLst>
            </p:cNvPr>
            <p:cNvSpPr/>
            <p:nvPr/>
          </p:nvSpPr>
          <p:spPr>
            <a:xfrm>
              <a:off x="-6840775" y="-1578775"/>
              <a:ext cx="475900" cy="496150"/>
            </a:xfrm>
            <a:custGeom>
              <a:avLst/>
              <a:gdLst/>
              <a:ahLst/>
              <a:cxnLst/>
              <a:rect l="l" t="t" r="r" b="b"/>
              <a:pathLst>
                <a:path w="19036" h="19846" extrusionOk="0">
                  <a:moveTo>
                    <a:pt x="7948" y="0"/>
                  </a:moveTo>
                  <a:lnTo>
                    <a:pt x="7344" y="974"/>
                  </a:lnTo>
                  <a:lnTo>
                    <a:pt x="6748" y="1962"/>
                  </a:lnTo>
                  <a:lnTo>
                    <a:pt x="6161" y="2957"/>
                  </a:lnTo>
                  <a:lnTo>
                    <a:pt x="5592" y="3959"/>
                  </a:lnTo>
                  <a:lnTo>
                    <a:pt x="5040" y="4962"/>
                  </a:lnTo>
                  <a:lnTo>
                    <a:pt x="4505" y="5979"/>
                  </a:lnTo>
                  <a:lnTo>
                    <a:pt x="3978" y="6996"/>
                  </a:lnTo>
                  <a:lnTo>
                    <a:pt x="3469" y="8027"/>
                  </a:lnTo>
                  <a:lnTo>
                    <a:pt x="2977" y="9058"/>
                  </a:lnTo>
                  <a:lnTo>
                    <a:pt x="2503" y="10097"/>
                  </a:lnTo>
                  <a:lnTo>
                    <a:pt x="2045" y="11143"/>
                  </a:lnTo>
                  <a:lnTo>
                    <a:pt x="1605" y="12196"/>
                  </a:lnTo>
                  <a:lnTo>
                    <a:pt x="1174" y="13250"/>
                  </a:lnTo>
                  <a:lnTo>
                    <a:pt x="768" y="14318"/>
                  </a:lnTo>
                  <a:lnTo>
                    <a:pt x="371" y="15385"/>
                  </a:lnTo>
                  <a:lnTo>
                    <a:pt x="0" y="16460"/>
                  </a:lnTo>
                  <a:lnTo>
                    <a:pt x="1588" y="16787"/>
                  </a:lnTo>
                  <a:lnTo>
                    <a:pt x="3193" y="17121"/>
                  </a:lnTo>
                  <a:lnTo>
                    <a:pt x="4004" y="17288"/>
                  </a:lnTo>
                  <a:lnTo>
                    <a:pt x="4815" y="17470"/>
                  </a:lnTo>
                  <a:lnTo>
                    <a:pt x="5626" y="17652"/>
                  </a:lnTo>
                  <a:lnTo>
                    <a:pt x="6438" y="17841"/>
                  </a:lnTo>
                  <a:lnTo>
                    <a:pt x="7240" y="18044"/>
                  </a:lnTo>
                  <a:lnTo>
                    <a:pt x="8034" y="18247"/>
                  </a:lnTo>
                  <a:lnTo>
                    <a:pt x="8819" y="18473"/>
                  </a:lnTo>
                  <a:lnTo>
                    <a:pt x="9596" y="18698"/>
                  </a:lnTo>
                  <a:lnTo>
                    <a:pt x="10355" y="18945"/>
                  </a:lnTo>
                  <a:lnTo>
                    <a:pt x="10735" y="19068"/>
                  </a:lnTo>
                  <a:lnTo>
                    <a:pt x="11106" y="19199"/>
                  </a:lnTo>
                  <a:lnTo>
                    <a:pt x="11477" y="19337"/>
                  </a:lnTo>
                  <a:lnTo>
                    <a:pt x="11839" y="19475"/>
                  </a:lnTo>
                  <a:lnTo>
                    <a:pt x="12193" y="19620"/>
                  </a:lnTo>
                  <a:lnTo>
                    <a:pt x="12547" y="19765"/>
                  </a:lnTo>
                  <a:lnTo>
                    <a:pt x="12599" y="19802"/>
                  </a:lnTo>
                  <a:lnTo>
                    <a:pt x="12668" y="19845"/>
                  </a:lnTo>
                  <a:lnTo>
                    <a:pt x="12961" y="18923"/>
                  </a:lnTo>
                  <a:lnTo>
                    <a:pt x="13263" y="18000"/>
                  </a:lnTo>
                  <a:lnTo>
                    <a:pt x="13582" y="17085"/>
                  </a:lnTo>
                  <a:lnTo>
                    <a:pt x="13910" y="16177"/>
                  </a:lnTo>
                  <a:lnTo>
                    <a:pt x="14255" y="15269"/>
                  </a:lnTo>
                  <a:lnTo>
                    <a:pt x="14618" y="14361"/>
                  </a:lnTo>
                  <a:lnTo>
                    <a:pt x="14998" y="13468"/>
                  </a:lnTo>
                  <a:lnTo>
                    <a:pt x="15386" y="12574"/>
                  </a:lnTo>
                  <a:lnTo>
                    <a:pt x="15791" y="11688"/>
                  </a:lnTo>
                  <a:lnTo>
                    <a:pt x="16214" y="10809"/>
                  </a:lnTo>
                  <a:lnTo>
                    <a:pt x="16646" y="9937"/>
                  </a:lnTo>
                  <a:lnTo>
                    <a:pt x="17094" y="9066"/>
                  </a:lnTo>
                  <a:lnTo>
                    <a:pt x="17560" y="8209"/>
                  </a:lnTo>
                  <a:lnTo>
                    <a:pt x="18035" y="7359"/>
                  </a:lnTo>
                  <a:lnTo>
                    <a:pt x="18527" y="6523"/>
                  </a:lnTo>
                  <a:lnTo>
                    <a:pt x="19036" y="5688"/>
                  </a:lnTo>
                  <a:lnTo>
                    <a:pt x="18596" y="5528"/>
                  </a:lnTo>
                  <a:lnTo>
                    <a:pt x="18156" y="5361"/>
                  </a:lnTo>
                  <a:lnTo>
                    <a:pt x="17716" y="5194"/>
                  </a:lnTo>
                  <a:lnTo>
                    <a:pt x="17276" y="5020"/>
                  </a:lnTo>
                  <a:lnTo>
                    <a:pt x="16844" y="4845"/>
                  </a:lnTo>
                  <a:lnTo>
                    <a:pt x="16413" y="4664"/>
                  </a:lnTo>
                  <a:lnTo>
                    <a:pt x="15558" y="4293"/>
                  </a:lnTo>
                  <a:lnTo>
                    <a:pt x="14713" y="3908"/>
                  </a:lnTo>
                  <a:lnTo>
                    <a:pt x="13876" y="3502"/>
                  </a:lnTo>
                  <a:lnTo>
                    <a:pt x="13039" y="3088"/>
                  </a:lnTo>
                  <a:lnTo>
                    <a:pt x="12219" y="2666"/>
                  </a:lnTo>
                  <a:lnTo>
                    <a:pt x="11693" y="2376"/>
                  </a:lnTo>
                  <a:lnTo>
                    <a:pt x="11149" y="2078"/>
                  </a:lnTo>
                  <a:lnTo>
                    <a:pt x="10597" y="1773"/>
                  </a:lnTo>
                  <a:lnTo>
                    <a:pt x="10044" y="1446"/>
                  </a:lnTo>
                  <a:lnTo>
                    <a:pt x="9501" y="1104"/>
                  </a:lnTo>
                  <a:lnTo>
                    <a:pt x="9233" y="930"/>
                  </a:lnTo>
                  <a:lnTo>
                    <a:pt x="8966" y="756"/>
                  </a:lnTo>
                  <a:lnTo>
                    <a:pt x="8698" y="567"/>
                  </a:lnTo>
                  <a:lnTo>
                    <a:pt x="8448" y="385"/>
                  </a:lnTo>
                  <a:lnTo>
                    <a:pt x="8198" y="189"/>
                  </a:lnTo>
                  <a:lnTo>
                    <a:pt x="79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28;p66">
              <a:extLst>
                <a:ext uri="{FF2B5EF4-FFF2-40B4-BE49-F238E27FC236}">
                  <a16:creationId xmlns:a16="http://schemas.microsoft.com/office/drawing/2014/main" id="{7600BAE3-7D47-4E37-A9D1-C93F6929212C}"/>
                </a:ext>
              </a:extLst>
            </p:cNvPr>
            <p:cNvSpPr/>
            <p:nvPr/>
          </p:nvSpPr>
          <p:spPr>
            <a:xfrm>
              <a:off x="-6928375" y="-1124425"/>
              <a:ext cx="391350" cy="373025"/>
            </a:xfrm>
            <a:custGeom>
              <a:avLst/>
              <a:gdLst/>
              <a:ahLst/>
              <a:cxnLst/>
              <a:rect l="l" t="t" r="r" b="b"/>
              <a:pathLst>
                <a:path w="15654" h="14921" extrusionOk="0">
                  <a:moveTo>
                    <a:pt x="2926" y="1"/>
                  </a:moveTo>
                  <a:lnTo>
                    <a:pt x="2676" y="822"/>
                  </a:lnTo>
                  <a:lnTo>
                    <a:pt x="2434" y="1642"/>
                  </a:lnTo>
                  <a:lnTo>
                    <a:pt x="2201" y="2463"/>
                  </a:lnTo>
                  <a:lnTo>
                    <a:pt x="1968" y="3291"/>
                  </a:lnTo>
                  <a:lnTo>
                    <a:pt x="1761" y="4119"/>
                  </a:lnTo>
                  <a:lnTo>
                    <a:pt x="1554" y="4947"/>
                  </a:lnTo>
                  <a:lnTo>
                    <a:pt x="1356" y="5783"/>
                  </a:lnTo>
                  <a:lnTo>
                    <a:pt x="1166" y="6618"/>
                  </a:lnTo>
                  <a:lnTo>
                    <a:pt x="993" y="7461"/>
                  </a:lnTo>
                  <a:lnTo>
                    <a:pt x="821" y="8303"/>
                  </a:lnTo>
                  <a:lnTo>
                    <a:pt x="657" y="9146"/>
                  </a:lnTo>
                  <a:lnTo>
                    <a:pt x="510" y="9996"/>
                  </a:lnTo>
                  <a:lnTo>
                    <a:pt x="372" y="10846"/>
                  </a:lnTo>
                  <a:lnTo>
                    <a:pt x="234" y="11696"/>
                  </a:lnTo>
                  <a:lnTo>
                    <a:pt x="113" y="12553"/>
                  </a:lnTo>
                  <a:lnTo>
                    <a:pt x="1" y="13410"/>
                  </a:lnTo>
                  <a:lnTo>
                    <a:pt x="44" y="13388"/>
                  </a:lnTo>
                  <a:lnTo>
                    <a:pt x="79" y="13366"/>
                  </a:lnTo>
                  <a:lnTo>
                    <a:pt x="113" y="13345"/>
                  </a:lnTo>
                  <a:lnTo>
                    <a:pt x="130" y="13337"/>
                  </a:lnTo>
                  <a:lnTo>
                    <a:pt x="156" y="13337"/>
                  </a:lnTo>
                  <a:lnTo>
                    <a:pt x="596" y="13315"/>
                  </a:lnTo>
                  <a:lnTo>
                    <a:pt x="1036" y="13308"/>
                  </a:lnTo>
                  <a:lnTo>
                    <a:pt x="1477" y="13315"/>
                  </a:lnTo>
                  <a:lnTo>
                    <a:pt x="1917" y="13330"/>
                  </a:lnTo>
                  <a:lnTo>
                    <a:pt x="2357" y="13359"/>
                  </a:lnTo>
                  <a:lnTo>
                    <a:pt x="2788" y="13395"/>
                  </a:lnTo>
                  <a:lnTo>
                    <a:pt x="3228" y="13432"/>
                  </a:lnTo>
                  <a:lnTo>
                    <a:pt x="3668" y="13483"/>
                  </a:lnTo>
                  <a:lnTo>
                    <a:pt x="4108" y="13533"/>
                  </a:lnTo>
                  <a:lnTo>
                    <a:pt x="4548" y="13592"/>
                  </a:lnTo>
                  <a:lnTo>
                    <a:pt x="5420" y="13715"/>
                  </a:lnTo>
                  <a:lnTo>
                    <a:pt x="7163" y="13977"/>
                  </a:lnTo>
                  <a:lnTo>
                    <a:pt x="8759" y="14187"/>
                  </a:lnTo>
                  <a:lnTo>
                    <a:pt x="10373" y="14412"/>
                  </a:lnTo>
                  <a:lnTo>
                    <a:pt x="11167" y="14529"/>
                  </a:lnTo>
                  <a:lnTo>
                    <a:pt x="11969" y="14652"/>
                  </a:lnTo>
                  <a:lnTo>
                    <a:pt x="12763" y="14783"/>
                  </a:lnTo>
                  <a:lnTo>
                    <a:pt x="13557" y="14921"/>
                  </a:lnTo>
                  <a:lnTo>
                    <a:pt x="13626" y="14216"/>
                  </a:lnTo>
                  <a:lnTo>
                    <a:pt x="13695" y="13504"/>
                  </a:lnTo>
                  <a:lnTo>
                    <a:pt x="13781" y="12800"/>
                  </a:lnTo>
                  <a:lnTo>
                    <a:pt x="13876" y="12081"/>
                  </a:lnTo>
                  <a:lnTo>
                    <a:pt x="13980" y="11369"/>
                  </a:lnTo>
                  <a:lnTo>
                    <a:pt x="14083" y="10657"/>
                  </a:lnTo>
                  <a:lnTo>
                    <a:pt x="14204" y="9938"/>
                  </a:lnTo>
                  <a:lnTo>
                    <a:pt x="14334" y="9226"/>
                  </a:lnTo>
                  <a:lnTo>
                    <a:pt x="14472" y="8507"/>
                  </a:lnTo>
                  <a:lnTo>
                    <a:pt x="14610" y="7788"/>
                  </a:lnTo>
                  <a:lnTo>
                    <a:pt x="14765" y="7069"/>
                  </a:lnTo>
                  <a:lnTo>
                    <a:pt x="14929" y="6349"/>
                  </a:lnTo>
                  <a:lnTo>
                    <a:pt x="15093" y="5623"/>
                  </a:lnTo>
                  <a:lnTo>
                    <a:pt x="15274" y="4904"/>
                  </a:lnTo>
                  <a:lnTo>
                    <a:pt x="15464" y="4185"/>
                  </a:lnTo>
                  <a:lnTo>
                    <a:pt x="15654" y="3466"/>
                  </a:lnTo>
                  <a:lnTo>
                    <a:pt x="15525" y="3495"/>
                  </a:lnTo>
                  <a:lnTo>
                    <a:pt x="15447" y="3509"/>
                  </a:lnTo>
                  <a:lnTo>
                    <a:pt x="15378" y="3516"/>
                  </a:lnTo>
                  <a:lnTo>
                    <a:pt x="15231" y="3516"/>
                  </a:lnTo>
                  <a:lnTo>
                    <a:pt x="15153" y="3502"/>
                  </a:lnTo>
                  <a:lnTo>
                    <a:pt x="15076" y="3487"/>
                  </a:lnTo>
                  <a:lnTo>
                    <a:pt x="14705" y="3437"/>
                  </a:lnTo>
                  <a:lnTo>
                    <a:pt x="14325" y="3378"/>
                  </a:lnTo>
                  <a:lnTo>
                    <a:pt x="13945" y="3313"/>
                  </a:lnTo>
                  <a:lnTo>
                    <a:pt x="13566" y="3240"/>
                  </a:lnTo>
                  <a:lnTo>
                    <a:pt x="13177" y="3161"/>
                  </a:lnTo>
                  <a:lnTo>
                    <a:pt x="12798" y="3081"/>
                  </a:lnTo>
                  <a:lnTo>
                    <a:pt x="12030" y="2906"/>
                  </a:lnTo>
                  <a:lnTo>
                    <a:pt x="11262" y="2710"/>
                  </a:lnTo>
                  <a:lnTo>
                    <a:pt x="10494" y="2499"/>
                  </a:lnTo>
                  <a:lnTo>
                    <a:pt x="9726" y="2274"/>
                  </a:lnTo>
                  <a:lnTo>
                    <a:pt x="8958" y="2042"/>
                  </a:lnTo>
                  <a:lnTo>
                    <a:pt x="8190" y="1802"/>
                  </a:lnTo>
                  <a:lnTo>
                    <a:pt x="7422" y="1548"/>
                  </a:lnTo>
                  <a:lnTo>
                    <a:pt x="6663" y="1294"/>
                  </a:lnTo>
                  <a:lnTo>
                    <a:pt x="5903" y="1032"/>
                  </a:lnTo>
                  <a:lnTo>
                    <a:pt x="4402" y="509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29;p66">
              <a:extLst>
                <a:ext uri="{FF2B5EF4-FFF2-40B4-BE49-F238E27FC236}">
                  <a16:creationId xmlns:a16="http://schemas.microsoft.com/office/drawing/2014/main" id="{7C03F279-82A4-41D0-AF88-ACEEA7693FF6}"/>
                </a:ext>
              </a:extLst>
            </p:cNvPr>
            <p:cNvSpPr/>
            <p:nvPr/>
          </p:nvSpPr>
          <p:spPr>
            <a:xfrm>
              <a:off x="-6945200" y="-759050"/>
              <a:ext cx="357275" cy="285325"/>
            </a:xfrm>
            <a:custGeom>
              <a:avLst/>
              <a:gdLst/>
              <a:ahLst/>
              <a:cxnLst/>
              <a:rect l="l" t="t" r="r" b="b"/>
              <a:pathLst>
                <a:path w="14291" h="11413" extrusionOk="0">
                  <a:moveTo>
                    <a:pt x="553" y="1"/>
                  </a:moveTo>
                  <a:lnTo>
                    <a:pt x="424" y="1177"/>
                  </a:lnTo>
                  <a:lnTo>
                    <a:pt x="312" y="2362"/>
                  </a:lnTo>
                  <a:lnTo>
                    <a:pt x="208" y="3546"/>
                  </a:lnTo>
                  <a:lnTo>
                    <a:pt x="130" y="4744"/>
                  </a:lnTo>
                  <a:lnTo>
                    <a:pt x="70" y="5935"/>
                  </a:lnTo>
                  <a:lnTo>
                    <a:pt x="27" y="7134"/>
                  </a:lnTo>
                  <a:lnTo>
                    <a:pt x="10" y="7737"/>
                  </a:lnTo>
                  <a:lnTo>
                    <a:pt x="1" y="8340"/>
                  </a:lnTo>
                  <a:lnTo>
                    <a:pt x="1" y="8935"/>
                  </a:lnTo>
                  <a:lnTo>
                    <a:pt x="10" y="9538"/>
                  </a:lnTo>
                  <a:lnTo>
                    <a:pt x="708" y="9451"/>
                  </a:lnTo>
                  <a:lnTo>
                    <a:pt x="1062" y="9415"/>
                  </a:lnTo>
                  <a:lnTo>
                    <a:pt x="1407" y="9386"/>
                  </a:lnTo>
                  <a:lnTo>
                    <a:pt x="1813" y="9364"/>
                  </a:lnTo>
                  <a:lnTo>
                    <a:pt x="2227" y="9349"/>
                  </a:lnTo>
                  <a:lnTo>
                    <a:pt x="2633" y="9342"/>
                  </a:lnTo>
                  <a:lnTo>
                    <a:pt x="3461" y="9342"/>
                  </a:lnTo>
                  <a:lnTo>
                    <a:pt x="3875" y="9349"/>
                  </a:lnTo>
                  <a:lnTo>
                    <a:pt x="4290" y="9357"/>
                  </a:lnTo>
                  <a:lnTo>
                    <a:pt x="4704" y="9378"/>
                  </a:lnTo>
                  <a:lnTo>
                    <a:pt x="5118" y="9400"/>
                  </a:lnTo>
                  <a:lnTo>
                    <a:pt x="5523" y="9429"/>
                  </a:lnTo>
                  <a:lnTo>
                    <a:pt x="5938" y="9458"/>
                  </a:lnTo>
                  <a:lnTo>
                    <a:pt x="6352" y="9502"/>
                  </a:lnTo>
                  <a:lnTo>
                    <a:pt x="6766" y="9546"/>
                  </a:lnTo>
                  <a:lnTo>
                    <a:pt x="7180" y="9589"/>
                  </a:lnTo>
                  <a:lnTo>
                    <a:pt x="7586" y="9647"/>
                  </a:lnTo>
                  <a:lnTo>
                    <a:pt x="8000" y="9705"/>
                  </a:lnTo>
                  <a:lnTo>
                    <a:pt x="8406" y="9771"/>
                  </a:lnTo>
                  <a:lnTo>
                    <a:pt x="8811" y="9843"/>
                  </a:lnTo>
                  <a:lnTo>
                    <a:pt x="9217" y="9916"/>
                  </a:lnTo>
                  <a:lnTo>
                    <a:pt x="9622" y="9996"/>
                  </a:lnTo>
                  <a:lnTo>
                    <a:pt x="10028" y="10083"/>
                  </a:lnTo>
                  <a:lnTo>
                    <a:pt x="10425" y="10178"/>
                  </a:lnTo>
                  <a:lnTo>
                    <a:pt x="10822" y="10279"/>
                  </a:lnTo>
                  <a:lnTo>
                    <a:pt x="11219" y="10381"/>
                  </a:lnTo>
                  <a:lnTo>
                    <a:pt x="11616" y="10490"/>
                  </a:lnTo>
                  <a:lnTo>
                    <a:pt x="12004" y="10606"/>
                  </a:lnTo>
                  <a:lnTo>
                    <a:pt x="12392" y="10722"/>
                  </a:lnTo>
                  <a:lnTo>
                    <a:pt x="12780" y="10853"/>
                  </a:lnTo>
                  <a:lnTo>
                    <a:pt x="13160" y="10984"/>
                  </a:lnTo>
                  <a:lnTo>
                    <a:pt x="13540" y="11122"/>
                  </a:lnTo>
                  <a:lnTo>
                    <a:pt x="13919" y="11260"/>
                  </a:lnTo>
                  <a:lnTo>
                    <a:pt x="14291" y="11412"/>
                  </a:lnTo>
                  <a:lnTo>
                    <a:pt x="14239" y="10897"/>
                  </a:lnTo>
                  <a:lnTo>
                    <a:pt x="14187" y="10374"/>
                  </a:lnTo>
                  <a:lnTo>
                    <a:pt x="14144" y="9843"/>
                  </a:lnTo>
                  <a:lnTo>
                    <a:pt x="14109" y="9313"/>
                  </a:lnTo>
                  <a:lnTo>
                    <a:pt x="14075" y="8783"/>
                  </a:lnTo>
                  <a:lnTo>
                    <a:pt x="14049" y="8245"/>
                  </a:lnTo>
                  <a:lnTo>
                    <a:pt x="14032" y="7701"/>
                  </a:lnTo>
                  <a:lnTo>
                    <a:pt x="14014" y="7156"/>
                  </a:lnTo>
                  <a:lnTo>
                    <a:pt x="14006" y="6604"/>
                  </a:lnTo>
                  <a:lnTo>
                    <a:pt x="13997" y="6052"/>
                  </a:lnTo>
                  <a:lnTo>
                    <a:pt x="13997" y="5492"/>
                  </a:lnTo>
                  <a:lnTo>
                    <a:pt x="14006" y="4933"/>
                  </a:lnTo>
                  <a:lnTo>
                    <a:pt x="14032" y="3807"/>
                  </a:lnTo>
                  <a:lnTo>
                    <a:pt x="14075" y="2667"/>
                  </a:lnTo>
                  <a:lnTo>
                    <a:pt x="13238" y="2579"/>
                  </a:lnTo>
                  <a:lnTo>
                    <a:pt x="12383" y="2485"/>
                  </a:lnTo>
                  <a:lnTo>
                    <a:pt x="11512" y="2383"/>
                  </a:lnTo>
                  <a:lnTo>
                    <a:pt x="10640" y="2267"/>
                  </a:lnTo>
                  <a:lnTo>
                    <a:pt x="9760" y="2151"/>
                  </a:lnTo>
                  <a:lnTo>
                    <a:pt x="8880" y="2020"/>
                  </a:lnTo>
                  <a:lnTo>
                    <a:pt x="8000" y="1882"/>
                  </a:lnTo>
                  <a:lnTo>
                    <a:pt x="7120" y="1730"/>
                  </a:lnTo>
                  <a:lnTo>
                    <a:pt x="6248" y="1562"/>
                  </a:lnTo>
                  <a:lnTo>
                    <a:pt x="5385" y="1388"/>
                  </a:lnTo>
                  <a:lnTo>
                    <a:pt x="4540" y="1199"/>
                  </a:lnTo>
                  <a:lnTo>
                    <a:pt x="4117" y="1098"/>
                  </a:lnTo>
                  <a:lnTo>
                    <a:pt x="3703" y="989"/>
                  </a:lnTo>
                  <a:lnTo>
                    <a:pt x="3289" y="880"/>
                  </a:lnTo>
                  <a:lnTo>
                    <a:pt x="2883" y="771"/>
                  </a:lnTo>
                  <a:lnTo>
                    <a:pt x="2477" y="654"/>
                  </a:lnTo>
                  <a:lnTo>
                    <a:pt x="2080" y="531"/>
                  </a:lnTo>
                  <a:lnTo>
                    <a:pt x="1692" y="408"/>
                  </a:lnTo>
                  <a:lnTo>
                    <a:pt x="1304" y="277"/>
                  </a:lnTo>
                  <a:lnTo>
                    <a:pt x="924" y="139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2221;p66">
            <a:extLst>
              <a:ext uri="{FF2B5EF4-FFF2-40B4-BE49-F238E27FC236}">
                <a16:creationId xmlns:a16="http://schemas.microsoft.com/office/drawing/2014/main" id="{D8935CFB-4476-42C3-AA7B-D43B481AB3F1}"/>
              </a:ext>
            </a:extLst>
          </p:cNvPr>
          <p:cNvGrpSpPr/>
          <p:nvPr/>
        </p:nvGrpSpPr>
        <p:grpSpPr>
          <a:xfrm>
            <a:off x="8040387" y="2610628"/>
            <a:ext cx="1085647" cy="2356622"/>
            <a:chOff x="2490225" y="-14868425"/>
            <a:chExt cx="2639550" cy="15106550"/>
          </a:xfrm>
        </p:grpSpPr>
        <p:sp>
          <p:nvSpPr>
            <p:cNvPr id="58" name="Google Shape;2222;p66">
              <a:extLst>
                <a:ext uri="{FF2B5EF4-FFF2-40B4-BE49-F238E27FC236}">
                  <a16:creationId xmlns:a16="http://schemas.microsoft.com/office/drawing/2014/main" id="{B83F0FE8-7C05-4BA4-B94E-C32750ACF61B}"/>
                </a:ext>
              </a:extLst>
            </p:cNvPr>
            <p:cNvSpPr/>
            <p:nvPr/>
          </p:nvSpPr>
          <p:spPr>
            <a:xfrm>
              <a:off x="2490225" y="-14868425"/>
              <a:ext cx="2639550" cy="15106550"/>
            </a:xfrm>
            <a:custGeom>
              <a:avLst/>
              <a:gdLst/>
              <a:ahLst/>
              <a:cxnLst/>
              <a:rect l="l" t="t" r="r" b="b"/>
              <a:pathLst>
                <a:path w="105582" h="604262" extrusionOk="0">
                  <a:moveTo>
                    <a:pt x="53644" y="32734"/>
                  </a:moveTo>
                  <a:lnTo>
                    <a:pt x="53803" y="32746"/>
                  </a:lnTo>
                  <a:lnTo>
                    <a:pt x="53962" y="32759"/>
                  </a:lnTo>
                  <a:lnTo>
                    <a:pt x="54122" y="32771"/>
                  </a:lnTo>
                  <a:lnTo>
                    <a:pt x="54281" y="32796"/>
                  </a:lnTo>
                  <a:lnTo>
                    <a:pt x="54436" y="32833"/>
                  </a:lnTo>
                  <a:lnTo>
                    <a:pt x="54591" y="32870"/>
                  </a:lnTo>
                  <a:lnTo>
                    <a:pt x="54746" y="32932"/>
                  </a:lnTo>
                  <a:lnTo>
                    <a:pt x="54901" y="32982"/>
                  </a:lnTo>
                  <a:lnTo>
                    <a:pt x="55056" y="33057"/>
                  </a:lnTo>
                  <a:lnTo>
                    <a:pt x="55207" y="33131"/>
                  </a:lnTo>
                  <a:lnTo>
                    <a:pt x="55358" y="33218"/>
                  </a:lnTo>
                  <a:lnTo>
                    <a:pt x="55508" y="33317"/>
                  </a:lnTo>
                  <a:lnTo>
                    <a:pt x="55659" y="33417"/>
                  </a:lnTo>
                  <a:lnTo>
                    <a:pt x="55810" y="33529"/>
                  </a:lnTo>
                  <a:lnTo>
                    <a:pt x="55956" y="33653"/>
                  </a:lnTo>
                  <a:lnTo>
                    <a:pt x="56103" y="33789"/>
                  </a:lnTo>
                  <a:lnTo>
                    <a:pt x="56249" y="33926"/>
                  </a:lnTo>
                  <a:lnTo>
                    <a:pt x="56391" y="34087"/>
                  </a:lnTo>
                  <a:lnTo>
                    <a:pt x="56533" y="34249"/>
                  </a:lnTo>
                  <a:lnTo>
                    <a:pt x="56675" y="34423"/>
                  </a:lnTo>
                  <a:lnTo>
                    <a:pt x="56813" y="34609"/>
                  </a:lnTo>
                  <a:lnTo>
                    <a:pt x="56955" y="34808"/>
                  </a:lnTo>
                  <a:lnTo>
                    <a:pt x="56916" y="35491"/>
                  </a:lnTo>
                  <a:lnTo>
                    <a:pt x="56882" y="36186"/>
                  </a:lnTo>
                  <a:lnTo>
                    <a:pt x="56856" y="36881"/>
                  </a:lnTo>
                  <a:lnTo>
                    <a:pt x="56830" y="37577"/>
                  </a:lnTo>
                  <a:lnTo>
                    <a:pt x="56809" y="38272"/>
                  </a:lnTo>
                  <a:lnTo>
                    <a:pt x="56792" y="38968"/>
                  </a:lnTo>
                  <a:lnTo>
                    <a:pt x="56779" y="39663"/>
                  </a:lnTo>
                  <a:lnTo>
                    <a:pt x="56770" y="40371"/>
                  </a:lnTo>
                  <a:lnTo>
                    <a:pt x="56761" y="41066"/>
                  </a:lnTo>
                  <a:lnTo>
                    <a:pt x="56761" y="41762"/>
                  </a:lnTo>
                  <a:lnTo>
                    <a:pt x="56761" y="42469"/>
                  </a:lnTo>
                  <a:lnTo>
                    <a:pt x="56766" y="43165"/>
                  </a:lnTo>
                  <a:lnTo>
                    <a:pt x="56774" y="43860"/>
                  </a:lnTo>
                  <a:lnTo>
                    <a:pt x="56787" y="44568"/>
                  </a:lnTo>
                  <a:lnTo>
                    <a:pt x="56800" y="45263"/>
                  </a:lnTo>
                  <a:lnTo>
                    <a:pt x="56817" y="45959"/>
                  </a:lnTo>
                  <a:lnTo>
                    <a:pt x="56839" y="46667"/>
                  </a:lnTo>
                  <a:lnTo>
                    <a:pt x="56865" y="47362"/>
                  </a:lnTo>
                  <a:lnTo>
                    <a:pt x="56891" y="48057"/>
                  </a:lnTo>
                  <a:lnTo>
                    <a:pt x="56921" y="48753"/>
                  </a:lnTo>
                  <a:lnTo>
                    <a:pt x="56951" y="49448"/>
                  </a:lnTo>
                  <a:lnTo>
                    <a:pt x="56985" y="50144"/>
                  </a:lnTo>
                  <a:lnTo>
                    <a:pt x="57024" y="50839"/>
                  </a:lnTo>
                  <a:lnTo>
                    <a:pt x="57063" y="51522"/>
                  </a:lnTo>
                  <a:lnTo>
                    <a:pt x="57153" y="52900"/>
                  </a:lnTo>
                  <a:lnTo>
                    <a:pt x="57248" y="54266"/>
                  </a:lnTo>
                  <a:lnTo>
                    <a:pt x="57356" y="55632"/>
                  </a:lnTo>
                  <a:lnTo>
                    <a:pt x="57472" y="56986"/>
                  </a:lnTo>
                  <a:lnTo>
                    <a:pt x="56400" y="56837"/>
                  </a:lnTo>
                  <a:lnTo>
                    <a:pt x="55327" y="56675"/>
                  </a:lnTo>
                  <a:lnTo>
                    <a:pt x="53187" y="56328"/>
                  </a:lnTo>
                  <a:lnTo>
                    <a:pt x="53187" y="56278"/>
                  </a:lnTo>
                  <a:lnTo>
                    <a:pt x="53196" y="55583"/>
                  </a:lnTo>
                  <a:lnTo>
                    <a:pt x="53200" y="54875"/>
                  </a:lnTo>
                  <a:lnTo>
                    <a:pt x="53200" y="54154"/>
                  </a:lnTo>
                  <a:lnTo>
                    <a:pt x="53196" y="53447"/>
                  </a:lnTo>
                  <a:lnTo>
                    <a:pt x="53191" y="52726"/>
                  </a:lnTo>
                  <a:lnTo>
                    <a:pt x="53187" y="52006"/>
                  </a:lnTo>
                  <a:lnTo>
                    <a:pt x="53174" y="51286"/>
                  </a:lnTo>
                  <a:lnTo>
                    <a:pt x="53166" y="50553"/>
                  </a:lnTo>
                  <a:lnTo>
                    <a:pt x="53148" y="49833"/>
                  </a:lnTo>
                  <a:lnTo>
                    <a:pt x="53131" y="49100"/>
                  </a:lnTo>
                  <a:lnTo>
                    <a:pt x="53110" y="48368"/>
                  </a:lnTo>
                  <a:lnTo>
                    <a:pt x="53084" y="47635"/>
                  </a:lnTo>
                  <a:lnTo>
                    <a:pt x="53058" y="46902"/>
                  </a:lnTo>
                  <a:lnTo>
                    <a:pt x="53032" y="46170"/>
                  </a:lnTo>
                  <a:lnTo>
                    <a:pt x="52998" y="45437"/>
                  </a:lnTo>
                  <a:lnTo>
                    <a:pt x="52963" y="44705"/>
                  </a:lnTo>
                  <a:lnTo>
                    <a:pt x="52929" y="43959"/>
                  </a:lnTo>
                  <a:lnTo>
                    <a:pt x="52886" y="43227"/>
                  </a:lnTo>
                  <a:lnTo>
                    <a:pt x="52843" y="42494"/>
                  </a:lnTo>
                  <a:lnTo>
                    <a:pt x="52800" y="41762"/>
                  </a:lnTo>
                  <a:lnTo>
                    <a:pt x="52748" y="41029"/>
                  </a:lnTo>
                  <a:lnTo>
                    <a:pt x="52696" y="40296"/>
                  </a:lnTo>
                  <a:lnTo>
                    <a:pt x="52645" y="39564"/>
                  </a:lnTo>
                  <a:lnTo>
                    <a:pt x="52584" y="38831"/>
                  </a:lnTo>
                  <a:lnTo>
                    <a:pt x="52528" y="38111"/>
                  </a:lnTo>
                  <a:lnTo>
                    <a:pt x="52464" y="37378"/>
                  </a:lnTo>
                  <a:lnTo>
                    <a:pt x="52399" y="36658"/>
                  </a:lnTo>
                  <a:lnTo>
                    <a:pt x="52330" y="35938"/>
                  </a:lnTo>
                  <a:lnTo>
                    <a:pt x="52257" y="35217"/>
                  </a:lnTo>
                  <a:lnTo>
                    <a:pt x="52184" y="34497"/>
                  </a:lnTo>
                  <a:lnTo>
                    <a:pt x="52106" y="33789"/>
                  </a:lnTo>
                  <a:lnTo>
                    <a:pt x="52024" y="33082"/>
                  </a:lnTo>
                  <a:lnTo>
                    <a:pt x="52352" y="32957"/>
                  </a:lnTo>
                  <a:lnTo>
                    <a:pt x="52679" y="32870"/>
                  </a:lnTo>
                  <a:lnTo>
                    <a:pt x="53002" y="32796"/>
                  </a:lnTo>
                  <a:lnTo>
                    <a:pt x="53325" y="32759"/>
                  </a:lnTo>
                  <a:lnTo>
                    <a:pt x="53644" y="32734"/>
                  </a:lnTo>
                  <a:close/>
                  <a:moveTo>
                    <a:pt x="52317" y="5899"/>
                  </a:moveTo>
                  <a:lnTo>
                    <a:pt x="52580" y="5924"/>
                  </a:lnTo>
                  <a:lnTo>
                    <a:pt x="52851" y="5961"/>
                  </a:lnTo>
                  <a:lnTo>
                    <a:pt x="53054" y="6011"/>
                  </a:lnTo>
                  <a:lnTo>
                    <a:pt x="53252" y="6060"/>
                  </a:lnTo>
                  <a:lnTo>
                    <a:pt x="53450" y="6135"/>
                  </a:lnTo>
                  <a:lnTo>
                    <a:pt x="53648" y="6209"/>
                  </a:lnTo>
                  <a:lnTo>
                    <a:pt x="53837" y="6296"/>
                  </a:lnTo>
                  <a:lnTo>
                    <a:pt x="54027" y="6396"/>
                  </a:lnTo>
                  <a:lnTo>
                    <a:pt x="54212" y="6507"/>
                  </a:lnTo>
                  <a:lnTo>
                    <a:pt x="54397" y="6619"/>
                  </a:lnTo>
                  <a:lnTo>
                    <a:pt x="54574" y="6743"/>
                  </a:lnTo>
                  <a:lnTo>
                    <a:pt x="54755" y="6880"/>
                  </a:lnTo>
                  <a:lnTo>
                    <a:pt x="54927" y="7029"/>
                  </a:lnTo>
                  <a:lnTo>
                    <a:pt x="55099" y="7178"/>
                  </a:lnTo>
                  <a:lnTo>
                    <a:pt x="55267" y="7352"/>
                  </a:lnTo>
                  <a:lnTo>
                    <a:pt x="55435" y="7513"/>
                  </a:lnTo>
                  <a:lnTo>
                    <a:pt x="55599" y="7700"/>
                  </a:lnTo>
                  <a:lnTo>
                    <a:pt x="55758" y="7886"/>
                  </a:lnTo>
                  <a:lnTo>
                    <a:pt x="55917" y="8085"/>
                  </a:lnTo>
                  <a:lnTo>
                    <a:pt x="56072" y="8296"/>
                  </a:lnTo>
                  <a:lnTo>
                    <a:pt x="56223" y="8519"/>
                  </a:lnTo>
                  <a:lnTo>
                    <a:pt x="56374" y="8743"/>
                  </a:lnTo>
                  <a:lnTo>
                    <a:pt x="56520" y="8966"/>
                  </a:lnTo>
                  <a:lnTo>
                    <a:pt x="56667" y="9215"/>
                  </a:lnTo>
                  <a:lnTo>
                    <a:pt x="56809" y="9463"/>
                  </a:lnTo>
                  <a:lnTo>
                    <a:pt x="56947" y="9711"/>
                  </a:lnTo>
                  <a:lnTo>
                    <a:pt x="57084" y="9984"/>
                  </a:lnTo>
                  <a:lnTo>
                    <a:pt x="57222" y="10258"/>
                  </a:lnTo>
                  <a:lnTo>
                    <a:pt x="57356" y="10531"/>
                  </a:lnTo>
                  <a:lnTo>
                    <a:pt x="57485" y="10816"/>
                  </a:lnTo>
                  <a:lnTo>
                    <a:pt x="57610" y="11114"/>
                  </a:lnTo>
                  <a:lnTo>
                    <a:pt x="57739" y="11412"/>
                  </a:lnTo>
                  <a:lnTo>
                    <a:pt x="57860" y="11723"/>
                  </a:lnTo>
                  <a:lnTo>
                    <a:pt x="57980" y="12033"/>
                  </a:lnTo>
                  <a:lnTo>
                    <a:pt x="58101" y="12356"/>
                  </a:lnTo>
                  <a:lnTo>
                    <a:pt x="58217" y="12692"/>
                  </a:lnTo>
                  <a:lnTo>
                    <a:pt x="58329" y="13027"/>
                  </a:lnTo>
                  <a:lnTo>
                    <a:pt x="58441" y="13362"/>
                  </a:lnTo>
                  <a:lnTo>
                    <a:pt x="58549" y="13710"/>
                  </a:lnTo>
                  <a:lnTo>
                    <a:pt x="58656" y="14070"/>
                  </a:lnTo>
                  <a:lnTo>
                    <a:pt x="58764" y="14430"/>
                  </a:lnTo>
                  <a:lnTo>
                    <a:pt x="58867" y="14803"/>
                  </a:lnTo>
                  <a:lnTo>
                    <a:pt x="58966" y="15175"/>
                  </a:lnTo>
                  <a:lnTo>
                    <a:pt x="59065" y="15548"/>
                  </a:lnTo>
                  <a:lnTo>
                    <a:pt x="59164" y="15933"/>
                  </a:lnTo>
                  <a:lnTo>
                    <a:pt x="59259" y="16318"/>
                  </a:lnTo>
                  <a:lnTo>
                    <a:pt x="59350" y="16715"/>
                  </a:lnTo>
                  <a:lnTo>
                    <a:pt x="59440" y="17112"/>
                  </a:lnTo>
                  <a:lnTo>
                    <a:pt x="59530" y="17522"/>
                  </a:lnTo>
                  <a:lnTo>
                    <a:pt x="59617" y="17932"/>
                  </a:lnTo>
                  <a:lnTo>
                    <a:pt x="59784" y="18776"/>
                  </a:lnTo>
                  <a:lnTo>
                    <a:pt x="59948" y="19633"/>
                  </a:lnTo>
                  <a:lnTo>
                    <a:pt x="60103" y="20502"/>
                  </a:lnTo>
                  <a:lnTo>
                    <a:pt x="60250" y="21396"/>
                  </a:lnTo>
                  <a:lnTo>
                    <a:pt x="60387" y="22303"/>
                  </a:lnTo>
                  <a:lnTo>
                    <a:pt x="60521" y="23222"/>
                  </a:lnTo>
                  <a:lnTo>
                    <a:pt x="60650" y="24166"/>
                  </a:lnTo>
                  <a:lnTo>
                    <a:pt x="60771" y="25109"/>
                  </a:lnTo>
                  <a:lnTo>
                    <a:pt x="60883" y="26078"/>
                  </a:lnTo>
                  <a:lnTo>
                    <a:pt x="60990" y="27046"/>
                  </a:lnTo>
                  <a:lnTo>
                    <a:pt x="61094" y="28040"/>
                  </a:lnTo>
                  <a:lnTo>
                    <a:pt x="61193" y="29033"/>
                  </a:lnTo>
                  <a:lnTo>
                    <a:pt x="61283" y="30039"/>
                  </a:lnTo>
                  <a:lnTo>
                    <a:pt x="61373" y="31057"/>
                  </a:lnTo>
                  <a:lnTo>
                    <a:pt x="61455" y="32076"/>
                  </a:lnTo>
                  <a:lnTo>
                    <a:pt x="61533" y="33106"/>
                  </a:lnTo>
                  <a:lnTo>
                    <a:pt x="61606" y="34137"/>
                  </a:lnTo>
                  <a:lnTo>
                    <a:pt x="61675" y="35168"/>
                  </a:lnTo>
                  <a:lnTo>
                    <a:pt x="61740" y="36211"/>
                  </a:lnTo>
                  <a:lnTo>
                    <a:pt x="61800" y="37254"/>
                  </a:lnTo>
                  <a:lnTo>
                    <a:pt x="61856" y="38297"/>
                  </a:lnTo>
                  <a:lnTo>
                    <a:pt x="61912" y="39340"/>
                  </a:lnTo>
                  <a:lnTo>
                    <a:pt x="61963" y="40396"/>
                  </a:lnTo>
                  <a:lnTo>
                    <a:pt x="62007" y="41439"/>
                  </a:lnTo>
                  <a:lnTo>
                    <a:pt x="62054" y="42482"/>
                  </a:lnTo>
                  <a:lnTo>
                    <a:pt x="62093" y="43512"/>
                  </a:lnTo>
                  <a:lnTo>
                    <a:pt x="62170" y="45586"/>
                  </a:lnTo>
                  <a:lnTo>
                    <a:pt x="62235" y="47635"/>
                  </a:lnTo>
                  <a:lnTo>
                    <a:pt x="62295" y="49647"/>
                  </a:lnTo>
                  <a:lnTo>
                    <a:pt x="62351" y="51621"/>
                  </a:lnTo>
                  <a:lnTo>
                    <a:pt x="62403" y="53558"/>
                  </a:lnTo>
                  <a:lnTo>
                    <a:pt x="62497" y="57259"/>
                  </a:lnTo>
                  <a:lnTo>
                    <a:pt x="62101" y="57259"/>
                  </a:lnTo>
                  <a:lnTo>
                    <a:pt x="61705" y="57271"/>
                  </a:lnTo>
                  <a:lnTo>
                    <a:pt x="60939" y="57321"/>
                  </a:lnTo>
                  <a:lnTo>
                    <a:pt x="60581" y="57346"/>
                  </a:lnTo>
                  <a:lnTo>
                    <a:pt x="60241" y="57358"/>
                  </a:lnTo>
                  <a:lnTo>
                    <a:pt x="59931" y="57346"/>
                  </a:lnTo>
                  <a:lnTo>
                    <a:pt x="59789" y="57333"/>
                  </a:lnTo>
                  <a:lnTo>
                    <a:pt x="59651" y="57309"/>
                  </a:lnTo>
                  <a:lnTo>
                    <a:pt x="59311" y="57271"/>
                  </a:lnTo>
                  <a:lnTo>
                    <a:pt x="58971" y="57222"/>
                  </a:lnTo>
                  <a:lnTo>
                    <a:pt x="58626" y="57160"/>
                  </a:lnTo>
                  <a:lnTo>
                    <a:pt x="58277" y="57122"/>
                  </a:lnTo>
                  <a:lnTo>
                    <a:pt x="58243" y="56489"/>
                  </a:lnTo>
                  <a:lnTo>
                    <a:pt x="58213" y="55856"/>
                  </a:lnTo>
                  <a:lnTo>
                    <a:pt x="58161" y="54602"/>
                  </a:lnTo>
                  <a:lnTo>
                    <a:pt x="58118" y="53360"/>
                  </a:lnTo>
                  <a:lnTo>
                    <a:pt x="58083" y="52106"/>
                  </a:lnTo>
                  <a:lnTo>
                    <a:pt x="58058" y="50876"/>
                  </a:lnTo>
                  <a:lnTo>
                    <a:pt x="58045" y="49634"/>
                  </a:lnTo>
                  <a:lnTo>
                    <a:pt x="58036" y="48405"/>
                  </a:lnTo>
                  <a:lnTo>
                    <a:pt x="58036" y="47176"/>
                  </a:lnTo>
                  <a:lnTo>
                    <a:pt x="58045" y="45959"/>
                  </a:lnTo>
                  <a:lnTo>
                    <a:pt x="58058" y="44729"/>
                  </a:lnTo>
                  <a:lnTo>
                    <a:pt x="58083" y="43512"/>
                  </a:lnTo>
                  <a:lnTo>
                    <a:pt x="58109" y="42295"/>
                  </a:lnTo>
                  <a:lnTo>
                    <a:pt x="58144" y="41079"/>
                  </a:lnTo>
                  <a:lnTo>
                    <a:pt x="58183" y="39862"/>
                  </a:lnTo>
                  <a:lnTo>
                    <a:pt x="58230" y="38632"/>
                  </a:lnTo>
                  <a:lnTo>
                    <a:pt x="58277" y="37415"/>
                  </a:lnTo>
                  <a:lnTo>
                    <a:pt x="58445" y="37875"/>
                  </a:lnTo>
                  <a:lnTo>
                    <a:pt x="58613" y="38371"/>
                  </a:lnTo>
                  <a:lnTo>
                    <a:pt x="58772" y="38893"/>
                  </a:lnTo>
                  <a:lnTo>
                    <a:pt x="58927" y="39439"/>
                  </a:lnTo>
                  <a:lnTo>
                    <a:pt x="59083" y="40011"/>
                  </a:lnTo>
                  <a:lnTo>
                    <a:pt x="59229" y="40607"/>
                  </a:lnTo>
                  <a:lnTo>
                    <a:pt x="59371" y="41240"/>
                  </a:lnTo>
                  <a:lnTo>
                    <a:pt x="59505" y="41886"/>
                  </a:lnTo>
                  <a:lnTo>
                    <a:pt x="59530" y="41985"/>
                  </a:lnTo>
                  <a:lnTo>
                    <a:pt x="59552" y="42072"/>
                  </a:lnTo>
                  <a:lnTo>
                    <a:pt x="59582" y="42146"/>
                  </a:lnTo>
                  <a:lnTo>
                    <a:pt x="59612" y="42209"/>
                  </a:lnTo>
                  <a:lnTo>
                    <a:pt x="59642" y="42258"/>
                  </a:lnTo>
                  <a:lnTo>
                    <a:pt x="59672" y="42308"/>
                  </a:lnTo>
                  <a:lnTo>
                    <a:pt x="59707" y="42345"/>
                  </a:lnTo>
                  <a:lnTo>
                    <a:pt x="59741" y="42370"/>
                  </a:lnTo>
                  <a:lnTo>
                    <a:pt x="59780" y="42382"/>
                  </a:lnTo>
                  <a:lnTo>
                    <a:pt x="59815" y="42395"/>
                  </a:lnTo>
                  <a:lnTo>
                    <a:pt x="59888" y="42395"/>
                  </a:lnTo>
                  <a:lnTo>
                    <a:pt x="59922" y="42382"/>
                  </a:lnTo>
                  <a:lnTo>
                    <a:pt x="59961" y="42358"/>
                  </a:lnTo>
                  <a:lnTo>
                    <a:pt x="59995" y="42333"/>
                  </a:lnTo>
                  <a:lnTo>
                    <a:pt x="60030" y="42295"/>
                  </a:lnTo>
                  <a:lnTo>
                    <a:pt x="60064" y="42246"/>
                  </a:lnTo>
                  <a:lnTo>
                    <a:pt x="60095" y="42196"/>
                  </a:lnTo>
                  <a:lnTo>
                    <a:pt x="60125" y="42146"/>
                  </a:lnTo>
                  <a:lnTo>
                    <a:pt x="60150" y="42084"/>
                  </a:lnTo>
                  <a:lnTo>
                    <a:pt x="60176" y="42022"/>
                  </a:lnTo>
                  <a:lnTo>
                    <a:pt x="60202" y="41948"/>
                  </a:lnTo>
                  <a:lnTo>
                    <a:pt x="60224" y="41861"/>
                  </a:lnTo>
                  <a:lnTo>
                    <a:pt x="60241" y="41786"/>
                  </a:lnTo>
                  <a:lnTo>
                    <a:pt x="60254" y="41687"/>
                  </a:lnTo>
                  <a:lnTo>
                    <a:pt x="60267" y="41600"/>
                  </a:lnTo>
                  <a:lnTo>
                    <a:pt x="60275" y="41501"/>
                  </a:lnTo>
                  <a:lnTo>
                    <a:pt x="60280" y="41401"/>
                  </a:lnTo>
                  <a:lnTo>
                    <a:pt x="60280" y="41290"/>
                  </a:lnTo>
                  <a:lnTo>
                    <a:pt x="60271" y="41178"/>
                  </a:lnTo>
                  <a:lnTo>
                    <a:pt x="60262" y="41066"/>
                  </a:lnTo>
                  <a:lnTo>
                    <a:pt x="60250" y="40954"/>
                  </a:lnTo>
                  <a:lnTo>
                    <a:pt x="60163" y="40383"/>
                  </a:lnTo>
                  <a:lnTo>
                    <a:pt x="60073" y="39812"/>
                  </a:lnTo>
                  <a:lnTo>
                    <a:pt x="59978" y="39266"/>
                  </a:lnTo>
                  <a:lnTo>
                    <a:pt x="59879" y="38744"/>
                  </a:lnTo>
                  <a:lnTo>
                    <a:pt x="59780" y="38235"/>
                  </a:lnTo>
                  <a:lnTo>
                    <a:pt x="59677" y="37738"/>
                  </a:lnTo>
                  <a:lnTo>
                    <a:pt x="59569" y="37254"/>
                  </a:lnTo>
                  <a:lnTo>
                    <a:pt x="59457" y="36782"/>
                  </a:lnTo>
                  <a:lnTo>
                    <a:pt x="59341" y="36335"/>
                  </a:lnTo>
                  <a:lnTo>
                    <a:pt x="59225" y="35900"/>
                  </a:lnTo>
                  <a:lnTo>
                    <a:pt x="59104" y="35478"/>
                  </a:lnTo>
                  <a:lnTo>
                    <a:pt x="58979" y="35068"/>
                  </a:lnTo>
                  <a:lnTo>
                    <a:pt x="58854" y="34683"/>
                  </a:lnTo>
                  <a:lnTo>
                    <a:pt x="58725" y="34298"/>
                  </a:lnTo>
                  <a:lnTo>
                    <a:pt x="58592" y="33938"/>
                  </a:lnTo>
                  <a:lnTo>
                    <a:pt x="58458" y="33591"/>
                  </a:lnTo>
                  <a:lnTo>
                    <a:pt x="58518" y="32374"/>
                  </a:lnTo>
                  <a:lnTo>
                    <a:pt x="58587" y="31144"/>
                  </a:lnTo>
                  <a:lnTo>
                    <a:pt x="58729" y="28698"/>
                  </a:lnTo>
                  <a:lnTo>
                    <a:pt x="58738" y="28499"/>
                  </a:lnTo>
                  <a:lnTo>
                    <a:pt x="58738" y="28313"/>
                  </a:lnTo>
                  <a:lnTo>
                    <a:pt x="58734" y="28127"/>
                  </a:lnTo>
                  <a:lnTo>
                    <a:pt x="58725" y="27965"/>
                  </a:lnTo>
                  <a:lnTo>
                    <a:pt x="58712" y="27792"/>
                  </a:lnTo>
                  <a:lnTo>
                    <a:pt x="58691" y="27643"/>
                  </a:lnTo>
                  <a:lnTo>
                    <a:pt x="58665" y="27494"/>
                  </a:lnTo>
                  <a:lnTo>
                    <a:pt x="58639" y="27357"/>
                  </a:lnTo>
                  <a:lnTo>
                    <a:pt x="58605" y="27233"/>
                  </a:lnTo>
                  <a:lnTo>
                    <a:pt x="58570" y="27121"/>
                  </a:lnTo>
                  <a:lnTo>
                    <a:pt x="58531" y="27022"/>
                  </a:lnTo>
                  <a:lnTo>
                    <a:pt x="58493" y="26922"/>
                  </a:lnTo>
                  <a:lnTo>
                    <a:pt x="58445" y="26835"/>
                  </a:lnTo>
                  <a:lnTo>
                    <a:pt x="58402" y="26773"/>
                  </a:lnTo>
                  <a:lnTo>
                    <a:pt x="58355" y="26711"/>
                  </a:lnTo>
                  <a:lnTo>
                    <a:pt x="58303" y="26662"/>
                  </a:lnTo>
                  <a:lnTo>
                    <a:pt x="58256" y="26624"/>
                  </a:lnTo>
                  <a:lnTo>
                    <a:pt x="58204" y="26599"/>
                  </a:lnTo>
                  <a:lnTo>
                    <a:pt x="58101" y="26599"/>
                  </a:lnTo>
                  <a:lnTo>
                    <a:pt x="58049" y="26612"/>
                  </a:lnTo>
                  <a:lnTo>
                    <a:pt x="57997" y="26649"/>
                  </a:lnTo>
                  <a:lnTo>
                    <a:pt x="57950" y="26686"/>
                  </a:lnTo>
                  <a:lnTo>
                    <a:pt x="57903" y="26748"/>
                  </a:lnTo>
                  <a:lnTo>
                    <a:pt x="57855" y="26823"/>
                  </a:lnTo>
                  <a:lnTo>
                    <a:pt x="57808" y="26910"/>
                  </a:lnTo>
                  <a:lnTo>
                    <a:pt x="57769" y="27009"/>
                  </a:lnTo>
                  <a:lnTo>
                    <a:pt x="57726" y="27133"/>
                  </a:lnTo>
                  <a:lnTo>
                    <a:pt x="57692" y="27270"/>
                  </a:lnTo>
                  <a:lnTo>
                    <a:pt x="57657" y="27419"/>
                  </a:lnTo>
                  <a:lnTo>
                    <a:pt x="57627" y="27580"/>
                  </a:lnTo>
                  <a:lnTo>
                    <a:pt x="57601" y="27767"/>
                  </a:lnTo>
                  <a:lnTo>
                    <a:pt x="57493" y="28636"/>
                  </a:lnTo>
                  <a:lnTo>
                    <a:pt x="57394" y="29493"/>
                  </a:lnTo>
                  <a:lnTo>
                    <a:pt x="57300" y="30350"/>
                  </a:lnTo>
                  <a:lnTo>
                    <a:pt x="57214" y="31219"/>
                  </a:lnTo>
                  <a:lnTo>
                    <a:pt x="57054" y="30995"/>
                  </a:lnTo>
                  <a:lnTo>
                    <a:pt x="56899" y="30797"/>
                  </a:lnTo>
                  <a:lnTo>
                    <a:pt x="56740" y="30598"/>
                  </a:lnTo>
                  <a:lnTo>
                    <a:pt x="56576" y="30424"/>
                  </a:lnTo>
                  <a:lnTo>
                    <a:pt x="56413" y="30250"/>
                  </a:lnTo>
                  <a:lnTo>
                    <a:pt x="56249" y="30089"/>
                  </a:lnTo>
                  <a:lnTo>
                    <a:pt x="56081" y="29940"/>
                  </a:lnTo>
                  <a:lnTo>
                    <a:pt x="55913" y="29803"/>
                  </a:lnTo>
                  <a:lnTo>
                    <a:pt x="55741" y="29679"/>
                  </a:lnTo>
                  <a:lnTo>
                    <a:pt x="55569" y="29555"/>
                  </a:lnTo>
                  <a:lnTo>
                    <a:pt x="55396" y="29456"/>
                  </a:lnTo>
                  <a:lnTo>
                    <a:pt x="55220" y="29356"/>
                  </a:lnTo>
                  <a:lnTo>
                    <a:pt x="55043" y="29269"/>
                  </a:lnTo>
                  <a:lnTo>
                    <a:pt x="54867" y="29195"/>
                  </a:lnTo>
                  <a:lnTo>
                    <a:pt x="54686" y="29120"/>
                  </a:lnTo>
                  <a:lnTo>
                    <a:pt x="54509" y="29071"/>
                  </a:lnTo>
                  <a:lnTo>
                    <a:pt x="54328" y="29021"/>
                  </a:lnTo>
                  <a:lnTo>
                    <a:pt x="54143" y="28984"/>
                  </a:lnTo>
                  <a:lnTo>
                    <a:pt x="53962" y="28946"/>
                  </a:lnTo>
                  <a:lnTo>
                    <a:pt x="53777" y="28922"/>
                  </a:lnTo>
                  <a:lnTo>
                    <a:pt x="53592" y="28909"/>
                  </a:lnTo>
                  <a:lnTo>
                    <a:pt x="53222" y="28909"/>
                  </a:lnTo>
                  <a:lnTo>
                    <a:pt x="53032" y="28922"/>
                  </a:lnTo>
                  <a:lnTo>
                    <a:pt x="52847" y="28934"/>
                  </a:lnTo>
                  <a:lnTo>
                    <a:pt x="52658" y="28959"/>
                  </a:lnTo>
                  <a:lnTo>
                    <a:pt x="52283" y="29033"/>
                  </a:lnTo>
                  <a:lnTo>
                    <a:pt x="51904" y="29133"/>
                  </a:lnTo>
                  <a:lnTo>
                    <a:pt x="51525" y="29257"/>
                  </a:lnTo>
                  <a:lnTo>
                    <a:pt x="51409" y="28462"/>
                  </a:lnTo>
                  <a:lnTo>
                    <a:pt x="51284" y="27667"/>
                  </a:lnTo>
                  <a:lnTo>
                    <a:pt x="51159" y="26885"/>
                  </a:lnTo>
                  <a:lnTo>
                    <a:pt x="51030" y="26103"/>
                  </a:lnTo>
                  <a:lnTo>
                    <a:pt x="50896" y="25333"/>
                  </a:lnTo>
                  <a:lnTo>
                    <a:pt x="50758" y="24563"/>
                  </a:lnTo>
                  <a:lnTo>
                    <a:pt x="50612" y="23818"/>
                  </a:lnTo>
                  <a:lnTo>
                    <a:pt x="50466" y="23073"/>
                  </a:lnTo>
                  <a:lnTo>
                    <a:pt x="50315" y="22340"/>
                  </a:lnTo>
                  <a:lnTo>
                    <a:pt x="50156" y="21620"/>
                  </a:lnTo>
                  <a:lnTo>
                    <a:pt x="49996" y="20900"/>
                  </a:lnTo>
                  <a:lnTo>
                    <a:pt x="49828" y="20204"/>
                  </a:lnTo>
                  <a:lnTo>
                    <a:pt x="49660" y="19509"/>
                  </a:lnTo>
                  <a:lnTo>
                    <a:pt x="49484" y="18838"/>
                  </a:lnTo>
                  <a:lnTo>
                    <a:pt x="49303" y="18168"/>
                  </a:lnTo>
                  <a:lnTo>
                    <a:pt x="49118" y="17522"/>
                  </a:lnTo>
                  <a:lnTo>
                    <a:pt x="49070" y="17361"/>
                  </a:lnTo>
                  <a:lnTo>
                    <a:pt x="49019" y="17236"/>
                  </a:lnTo>
                  <a:lnTo>
                    <a:pt x="48967" y="17125"/>
                  </a:lnTo>
                  <a:lnTo>
                    <a:pt x="48915" y="17038"/>
                  </a:lnTo>
                  <a:lnTo>
                    <a:pt x="48864" y="16963"/>
                  </a:lnTo>
                  <a:lnTo>
                    <a:pt x="48812" y="16914"/>
                  </a:lnTo>
                  <a:lnTo>
                    <a:pt x="48760" y="16889"/>
                  </a:lnTo>
                  <a:lnTo>
                    <a:pt x="48704" y="16876"/>
                  </a:lnTo>
                  <a:lnTo>
                    <a:pt x="48653" y="16889"/>
                  </a:lnTo>
                  <a:lnTo>
                    <a:pt x="48601" y="16901"/>
                  </a:lnTo>
                  <a:lnTo>
                    <a:pt x="48549" y="16938"/>
                  </a:lnTo>
                  <a:lnTo>
                    <a:pt x="48498" y="17000"/>
                  </a:lnTo>
                  <a:lnTo>
                    <a:pt x="48450" y="17063"/>
                  </a:lnTo>
                  <a:lnTo>
                    <a:pt x="48399" y="17137"/>
                  </a:lnTo>
                  <a:lnTo>
                    <a:pt x="48356" y="17224"/>
                  </a:lnTo>
                  <a:lnTo>
                    <a:pt x="48312" y="17336"/>
                  </a:lnTo>
                  <a:lnTo>
                    <a:pt x="48269" y="17448"/>
                  </a:lnTo>
                  <a:lnTo>
                    <a:pt x="48231" y="17559"/>
                  </a:lnTo>
                  <a:lnTo>
                    <a:pt x="48192" y="17696"/>
                  </a:lnTo>
                  <a:lnTo>
                    <a:pt x="48162" y="17832"/>
                  </a:lnTo>
                  <a:lnTo>
                    <a:pt x="48132" y="17981"/>
                  </a:lnTo>
                  <a:lnTo>
                    <a:pt x="48106" y="18131"/>
                  </a:lnTo>
                  <a:lnTo>
                    <a:pt x="48084" y="18292"/>
                  </a:lnTo>
                  <a:lnTo>
                    <a:pt x="48063" y="18453"/>
                  </a:lnTo>
                  <a:lnTo>
                    <a:pt x="48050" y="18615"/>
                  </a:lnTo>
                  <a:lnTo>
                    <a:pt x="48041" y="18776"/>
                  </a:lnTo>
                  <a:lnTo>
                    <a:pt x="48037" y="18950"/>
                  </a:lnTo>
                  <a:lnTo>
                    <a:pt x="48037" y="19124"/>
                  </a:lnTo>
                  <a:lnTo>
                    <a:pt x="48045" y="19298"/>
                  </a:lnTo>
                  <a:lnTo>
                    <a:pt x="48058" y="19459"/>
                  </a:lnTo>
                  <a:lnTo>
                    <a:pt x="48076" y="19633"/>
                  </a:lnTo>
                  <a:lnTo>
                    <a:pt x="48097" y="19794"/>
                  </a:lnTo>
                  <a:lnTo>
                    <a:pt x="48528" y="22464"/>
                  </a:lnTo>
                  <a:lnTo>
                    <a:pt x="48734" y="23781"/>
                  </a:lnTo>
                  <a:lnTo>
                    <a:pt x="48937" y="25084"/>
                  </a:lnTo>
                  <a:lnTo>
                    <a:pt x="49131" y="26388"/>
                  </a:lnTo>
                  <a:lnTo>
                    <a:pt x="49324" y="27680"/>
                  </a:lnTo>
                  <a:lnTo>
                    <a:pt x="49514" y="28959"/>
                  </a:lnTo>
                  <a:lnTo>
                    <a:pt x="49699" y="30238"/>
                  </a:lnTo>
                  <a:lnTo>
                    <a:pt x="49454" y="30412"/>
                  </a:lnTo>
                  <a:lnTo>
                    <a:pt x="49208" y="30586"/>
                  </a:lnTo>
                  <a:lnTo>
                    <a:pt x="48722" y="30958"/>
                  </a:lnTo>
                  <a:lnTo>
                    <a:pt x="48239" y="31355"/>
                  </a:lnTo>
                  <a:lnTo>
                    <a:pt x="47766" y="31765"/>
                  </a:lnTo>
                  <a:lnTo>
                    <a:pt x="47300" y="32200"/>
                  </a:lnTo>
                  <a:lnTo>
                    <a:pt x="46844" y="32647"/>
                  </a:lnTo>
                  <a:lnTo>
                    <a:pt x="46396" y="33094"/>
                  </a:lnTo>
                  <a:lnTo>
                    <a:pt x="45966" y="33541"/>
                  </a:lnTo>
                  <a:lnTo>
                    <a:pt x="45905" y="33615"/>
                  </a:lnTo>
                  <a:lnTo>
                    <a:pt x="45845" y="33702"/>
                  </a:lnTo>
                  <a:lnTo>
                    <a:pt x="45793" y="33802"/>
                  </a:lnTo>
                  <a:lnTo>
                    <a:pt x="45746" y="33913"/>
                  </a:lnTo>
                  <a:lnTo>
                    <a:pt x="45699" y="34025"/>
                  </a:lnTo>
                  <a:lnTo>
                    <a:pt x="45660" y="34149"/>
                  </a:lnTo>
                  <a:lnTo>
                    <a:pt x="45621" y="34286"/>
                  </a:lnTo>
                  <a:lnTo>
                    <a:pt x="45587" y="34423"/>
                  </a:lnTo>
                  <a:lnTo>
                    <a:pt x="45561" y="34572"/>
                  </a:lnTo>
                  <a:lnTo>
                    <a:pt x="45535" y="34721"/>
                  </a:lnTo>
                  <a:lnTo>
                    <a:pt x="45513" y="34870"/>
                  </a:lnTo>
                  <a:lnTo>
                    <a:pt x="45496" y="35031"/>
                  </a:lnTo>
                  <a:lnTo>
                    <a:pt x="45483" y="35193"/>
                  </a:lnTo>
                  <a:lnTo>
                    <a:pt x="45475" y="35354"/>
                  </a:lnTo>
                  <a:lnTo>
                    <a:pt x="45466" y="35528"/>
                  </a:lnTo>
                  <a:lnTo>
                    <a:pt x="45466" y="35689"/>
                  </a:lnTo>
                  <a:lnTo>
                    <a:pt x="45470" y="35938"/>
                  </a:lnTo>
                  <a:lnTo>
                    <a:pt x="45483" y="36174"/>
                  </a:lnTo>
                  <a:lnTo>
                    <a:pt x="45500" y="36409"/>
                  </a:lnTo>
                  <a:lnTo>
                    <a:pt x="45531" y="36633"/>
                  </a:lnTo>
                  <a:lnTo>
                    <a:pt x="45565" y="36844"/>
                  </a:lnTo>
                  <a:lnTo>
                    <a:pt x="45604" y="37043"/>
                  </a:lnTo>
                  <a:lnTo>
                    <a:pt x="45655" y="37229"/>
                  </a:lnTo>
                  <a:lnTo>
                    <a:pt x="45707" y="37390"/>
                  </a:lnTo>
                  <a:lnTo>
                    <a:pt x="45772" y="37527"/>
                  </a:lnTo>
                  <a:lnTo>
                    <a:pt x="45802" y="37589"/>
                  </a:lnTo>
                  <a:lnTo>
                    <a:pt x="45836" y="37651"/>
                  </a:lnTo>
                  <a:lnTo>
                    <a:pt x="45875" y="37701"/>
                  </a:lnTo>
                  <a:lnTo>
                    <a:pt x="45910" y="37738"/>
                  </a:lnTo>
                  <a:lnTo>
                    <a:pt x="45948" y="37775"/>
                  </a:lnTo>
                  <a:lnTo>
                    <a:pt x="45991" y="37800"/>
                  </a:lnTo>
                  <a:lnTo>
                    <a:pt x="46030" y="37813"/>
                  </a:lnTo>
                  <a:lnTo>
                    <a:pt x="46073" y="37825"/>
                  </a:lnTo>
                  <a:lnTo>
                    <a:pt x="46164" y="37825"/>
                  </a:lnTo>
                  <a:lnTo>
                    <a:pt x="46207" y="37800"/>
                  </a:lnTo>
                  <a:lnTo>
                    <a:pt x="46254" y="37775"/>
                  </a:lnTo>
                  <a:lnTo>
                    <a:pt x="46306" y="37738"/>
                  </a:lnTo>
                  <a:lnTo>
                    <a:pt x="46353" y="37689"/>
                  </a:lnTo>
                  <a:lnTo>
                    <a:pt x="46814" y="37204"/>
                  </a:lnTo>
                  <a:lnTo>
                    <a:pt x="47279" y="36720"/>
                  </a:lnTo>
                  <a:lnTo>
                    <a:pt x="47757" y="36248"/>
                  </a:lnTo>
                  <a:lnTo>
                    <a:pt x="48239" y="35776"/>
                  </a:lnTo>
                  <a:lnTo>
                    <a:pt x="48726" y="35329"/>
                  </a:lnTo>
                  <a:lnTo>
                    <a:pt x="49225" y="34895"/>
                  </a:lnTo>
                  <a:lnTo>
                    <a:pt x="49725" y="34485"/>
                  </a:lnTo>
                  <a:lnTo>
                    <a:pt x="49979" y="34286"/>
                  </a:lnTo>
                  <a:lnTo>
                    <a:pt x="50233" y="34100"/>
                  </a:lnTo>
                  <a:lnTo>
                    <a:pt x="50397" y="35404"/>
                  </a:lnTo>
                  <a:lnTo>
                    <a:pt x="50560" y="36695"/>
                  </a:lnTo>
                  <a:lnTo>
                    <a:pt x="50715" y="37999"/>
                  </a:lnTo>
                  <a:lnTo>
                    <a:pt x="50862" y="39315"/>
                  </a:lnTo>
                  <a:lnTo>
                    <a:pt x="51004" y="40632"/>
                  </a:lnTo>
                  <a:lnTo>
                    <a:pt x="51137" y="41960"/>
                  </a:lnTo>
                  <a:lnTo>
                    <a:pt x="51267" y="43301"/>
                  </a:lnTo>
                  <a:lnTo>
                    <a:pt x="51387" y="44655"/>
                  </a:lnTo>
                  <a:lnTo>
                    <a:pt x="51499" y="46033"/>
                  </a:lnTo>
                  <a:lnTo>
                    <a:pt x="51607" y="47412"/>
                  </a:lnTo>
                  <a:lnTo>
                    <a:pt x="51702" y="48827"/>
                  </a:lnTo>
                  <a:lnTo>
                    <a:pt x="51792" y="50255"/>
                  </a:lnTo>
                  <a:lnTo>
                    <a:pt x="51869" y="51696"/>
                  </a:lnTo>
                  <a:lnTo>
                    <a:pt x="51943" y="53173"/>
                  </a:lnTo>
                  <a:lnTo>
                    <a:pt x="52003" y="54664"/>
                  </a:lnTo>
                  <a:lnTo>
                    <a:pt x="52059" y="56191"/>
                  </a:lnTo>
                  <a:lnTo>
                    <a:pt x="52024" y="56191"/>
                  </a:lnTo>
                  <a:lnTo>
                    <a:pt x="50186" y="55905"/>
                  </a:lnTo>
                  <a:lnTo>
                    <a:pt x="48351" y="55620"/>
                  </a:lnTo>
                  <a:lnTo>
                    <a:pt x="46512" y="55334"/>
                  </a:lnTo>
                  <a:lnTo>
                    <a:pt x="45595" y="55198"/>
                  </a:lnTo>
                  <a:lnTo>
                    <a:pt x="44674" y="55073"/>
                  </a:lnTo>
                  <a:lnTo>
                    <a:pt x="44695" y="54949"/>
                  </a:lnTo>
                  <a:lnTo>
                    <a:pt x="44717" y="54825"/>
                  </a:lnTo>
                  <a:lnTo>
                    <a:pt x="44734" y="54701"/>
                  </a:lnTo>
                  <a:lnTo>
                    <a:pt x="44747" y="54577"/>
                  </a:lnTo>
                  <a:lnTo>
                    <a:pt x="44773" y="54303"/>
                  </a:lnTo>
                  <a:lnTo>
                    <a:pt x="44786" y="54005"/>
                  </a:lnTo>
                  <a:lnTo>
                    <a:pt x="44807" y="53049"/>
                  </a:lnTo>
                  <a:lnTo>
                    <a:pt x="44829" y="52068"/>
                  </a:lnTo>
                  <a:lnTo>
                    <a:pt x="44867" y="49995"/>
                  </a:lnTo>
                  <a:lnTo>
                    <a:pt x="44902" y="47784"/>
                  </a:lnTo>
                  <a:lnTo>
                    <a:pt x="44932" y="45474"/>
                  </a:lnTo>
                  <a:lnTo>
                    <a:pt x="44971" y="43090"/>
                  </a:lnTo>
                  <a:lnTo>
                    <a:pt x="45014" y="40632"/>
                  </a:lnTo>
                  <a:lnTo>
                    <a:pt x="45044" y="39377"/>
                  </a:lnTo>
                  <a:lnTo>
                    <a:pt x="45070" y="38123"/>
                  </a:lnTo>
                  <a:lnTo>
                    <a:pt x="45104" y="36857"/>
                  </a:lnTo>
                  <a:lnTo>
                    <a:pt x="45143" y="35590"/>
                  </a:lnTo>
                  <a:lnTo>
                    <a:pt x="45190" y="34174"/>
                  </a:lnTo>
                  <a:lnTo>
                    <a:pt x="45242" y="32759"/>
                  </a:lnTo>
                  <a:lnTo>
                    <a:pt x="45302" y="31343"/>
                  </a:lnTo>
                  <a:lnTo>
                    <a:pt x="45367" y="29940"/>
                  </a:lnTo>
                  <a:lnTo>
                    <a:pt x="45444" y="28537"/>
                  </a:lnTo>
                  <a:lnTo>
                    <a:pt x="45526" y="27158"/>
                  </a:lnTo>
                  <a:lnTo>
                    <a:pt x="45574" y="26463"/>
                  </a:lnTo>
                  <a:lnTo>
                    <a:pt x="45621" y="25780"/>
                  </a:lnTo>
                  <a:lnTo>
                    <a:pt x="45673" y="25109"/>
                  </a:lnTo>
                  <a:lnTo>
                    <a:pt x="45724" y="24439"/>
                  </a:lnTo>
                  <a:lnTo>
                    <a:pt x="45780" y="23768"/>
                  </a:lnTo>
                  <a:lnTo>
                    <a:pt x="45836" y="23098"/>
                  </a:lnTo>
                  <a:lnTo>
                    <a:pt x="45897" y="22452"/>
                  </a:lnTo>
                  <a:lnTo>
                    <a:pt x="45961" y="21794"/>
                  </a:lnTo>
                  <a:lnTo>
                    <a:pt x="46030" y="21160"/>
                  </a:lnTo>
                  <a:lnTo>
                    <a:pt x="46099" y="20527"/>
                  </a:lnTo>
                  <a:lnTo>
                    <a:pt x="46172" y="19894"/>
                  </a:lnTo>
                  <a:lnTo>
                    <a:pt x="46250" y="19273"/>
                  </a:lnTo>
                  <a:lnTo>
                    <a:pt x="46327" y="18664"/>
                  </a:lnTo>
                  <a:lnTo>
                    <a:pt x="46409" y="18068"/>
                  </a:lnTo>
                  <a:lnTo>
                    <a:pt x="46495" y="17472"/>
                  </a:lnTo>
                  <a:lnTo>
                    <a:pt x="46586" y="16901"/>
                  </a:lnTo>
                  <a:lnTo>
                    <a:pt x="46680" y="16330"/>
                  </a:lnTo>
                  <a:lnTo>
                    <a:pt x="46779" y="15771"/>
                  </a:lnTo>
                  <a:lnTo>
                    <a:pt x="46878" y="15212"/>
                  </a:lnTo>
                  <a:lnTo>
                    <a:pt x="46982" y="14678"/>
                  </a:lnTo>
                  <a:lnTo>
                    <a:pt x="47094" y="14157"/>
                  </a:lnTo>
                  <a:lnTo>
                    <a:pt x="47206" y="13648"/>
                  </a:lnTo>
                  <a:lnTo>
                    <a:pt x="47322" y="13139"/>
                  </a:lnTo>
                  <a:lnTo>
                    <a:pt x="47443" y="12654"/>
                  </a:lnTo>
                  <a:lnTo>
                    <a:pt x="47567" y="12182"/>
                  </a:lnTo>
                  <a:lnTo>
                    <a:pt x="47697" y="11723"/>
                  </a:lnTo>
                  <a:lnTo>
                    <a:pt x="47830" y="11276"/>
                  </a:lnTo>
                  <a:lnTo>
                    <a:pt x="47972" y="10841"/>
                  </a:lnTo>
                  <a:lnTo>
                    <a:pt x="48114" y="10431"/>
                  </a:lnTo>
                  <a:lnTo>
                    <a:pt x="48261" y="10034"/>
                  </a:lnTo>
                  <a:lnTo>
                    <a:pt x="48416" y="9649"/>
                  </a:lnTo>
                  <a:lnTo>
                    <a:pt x="48571" y="9277"/>
                  </a:lnTo>
                  <a:lnTo>
                    <a:pt x="48734" y="8929"/>
                  </a:lnTo>
                  <a:lnTo>
                    <a:pt x="48902" y="8594"/>
                  </a:lnTo>
                  <a:lnTo>
                    <a:pt x="49075" y="8271"/>
                  </a:lnTo>
                  <a:lnTo>
                    <a:pt x="49251" y="7973"/>
                  </a:lnTo>
                  <a:lnTo>
                    <a:pt x="49432" y="7700"/>
                  </a:lnTo>
                  <a:lnTo>
                    <a:pt x="49622" y="7439"/>
                  </a:lnTo>
                  <a:lnTo>
                    <a:pt x="49815" y="7190"/>
                  </a:lnTo>
                  <a:lnTo>
                    <a:pt x="50013" y="6967"/>
                  </a:lnTo>
                  <a:lnTo>
                    <a:pt x="50216" y="6768"/>
                  </a:lnTo>
                  <a:lnTo>
                    <a:pt x="50427" y="6582"/>
                  </a:lnTo>
                  <a:lnTo>
                    <a:pt x="50642" y="6421"/>
                  </a:lnTo>
                  <a:lnTo>
                    <a:pt x="50862" y="6284"/>
                  </a:lnTo>
                  <a:lnTo>
                    <a:pt x="51090" y="6160"/>
                  </a:lnTo>
                  <a:lnTo>
                    <a:pt x="51323" y="6060"/>
                  </a:lnTo>
                  <a:lnTo>
                    <a:pt x="51559" y="5986"/>
                  </a:lnTo>
                  <a:lnTo>
                    <a:pt x="51805" y="5936"/>
                  </a:lnTo>
                  <a:lnTo>
                    <a:pt x="52059" y="5911"/>
                  </a:lnTo>
                  <a:lnTo>
                    <a:pt x="52317" y="5899"/>
                  </a:lnTo>
                  <a:close/>
                  <a:moveTo>
                    <a:pt x="45040" y="59507"/>
                  </a:moveTo>
                  <a:lnTo>
                    <a:pt x="45277" y="59519"/>
                  </a:lnTo>
                  <a:lnTo>
                    <a:pt x="45518" y="59531"/>
                  </a:lnTo>
                  <a:lnTo>
                    <a:pt x="45763" y="59556"/>
                  </a:lnTo>
                  <a:lnTo>
                    <a:pt x="46004" y="59581"/>
                  </a:lnTo>
                  <a:lnTo>
                    <a:pt x="46250" y="59631"/>
                  </a:lnTo>
                  <a:lnTo>
                    <a:pt x="46745" y="59730"/>
                  </a:lnTo>
                  <a:lnTo>
                    <a:pt x="47240" y="59854"/>
                  </a:lnTo>
                  <a:lnTo>
                    <a:pt x="47735" y="59991"/>
                  </a:lnTo>
                  <a:lnTo>
                    <a:pt x="48226" y="60140"/>
                  </a:lnTo>
                  <a:lnTo>
                    <a:pt x="49204" y="60450"/>
                  </a:lnTo>
                  <a:lnTo>
                    <a:pt x="49686" y="60587"/>
                  </a:lnTo>
                  <a:lnTo>
                    <a:pt x="50156" y="60711"/>
                  </a:lnTo>
                  <a:lnTo>
                    <a:pt x="50621" y="60823"/>
                  </a:lnTo>
                  <a:lnTo>
                    <a:pt x="51073" y="60897"/>
                  </a:lnTo>
                  <a:lnTo>
                    <a:pt x="51370" y="60922"/>
                  </a:lnTo>
                  <a:lnTo>
                    <a:pt x="51702" y="60935"/>
                  </a:lnTo>
                  <a:lnTo>
                    <a:pt x="52063" y="60935"/>
                  </a:lnTo>
                  <a:lnTo>
                    <a:pt x="52451" y="60922"/>
                  </a:lnTo>
                  <a:lnTo>
                    <a:pt x="53308" y="60885"/>
                  </a:lnTo>
                  <a:lnTo>
                    <a:pt x="54242" y="60823"/>
                  </a:lnTo>
                  <a:lnTo>
                    <a:pt x="54737" y="60798"/>
                  </a:lnTo>
                  <a:lnTo>
                    <a:pt x="55241" y="60786"/>
                  </a:lnTo>
                  <a:lnTo>
                    <a:pt x="55758" y="60773"/>
                  </a:lnTo>
                  <a:lnTo>
                    <a:pt x="56283" y="60786"/>
                  </a:lnTo>
                  <a:lnTo>
                    <a:pt x="56813" y="60798"/>
                  </a:lnTo>
                  <a:lnTo>
                    <a:pt x="57343" y="60835"/>
                  </a:lnTo>
                  <a:lnTo>
                    <a:pt x="57877" y="60897"/>
                  </a:lnTo>
                  <a:lnTo>
                    <a:pt x="58406" y="60984"/>
                  </a:lnTo>
                  <a:lnTo>
                    <a:pt x="58669" y="61034"/>
                  </a:lnTo>
                  <a:lnTo>
                    <a:pt x="58932" y="61096"/>
                  </a:lnTo>
                  <a:lnTo>
                    <a:pt x="59190" y="61158"/>
                  </a:lnTo>
                  <a:lnTo>
                    <a:pt x="59449" y="61233"/>
                  </a:lnTo>
                  <a:lnTo>
                    <a:pt x="59703" y="61320"/>
                  </a:lnTo>
                  <a:lnTo>
                    <a:pt x="59952" y="61406"/>
                  </a:lnTo>
                  <a:lnTo>
                    <a:pt x="60202" y="61506"/>
                  </a:lnTo>
                  <a:lnTo>
                    <a:pt x="60448" y="61618"/>
                  </a:lnTo>
                  <a:lnTo>
                    <a:pt x="60689" y="61742"/>
                  </a:lnTo>
                  <a:lnTo>
                    <a:pt x="60930" y="61866"/>
                  </a:lnTo>
                  <a:lnTo>
                    <a:pt x="61162" y="62015"/>
                  </a:lnTo>
                  <a:lnTo>
                    <a:pt x="61391" y="62164"/>
                  </a:lnTo>
                  <a:lnTo>
                    <a:pt x="61615" y="62325"/>
                  </a:lnTo>
                  <a:lnTo>
                    <a:pt x="61830" y="62499"/>
                  </a:lnTo>
                  <a:lnTo>
                    <a:pt x="62041" y="62685"/>
                  </a:lnTo>
                  <a:lnTo>
                    <a:pt x="62248" y="62884"/>
                  </a:lnTo>
                  <a:lnTo>
                    <a:pt x="62450" y="63095"/>
                  </a:lnTo>
                  <a:lnTo>
                    <a:pt x="62644" y="63319"/>
                  </a:lnTo>
                  <a:lnTo>
                    <a:pt x="62829" y="63555"/>
                  </a:lnTo>
                  <a:lnTo>
                    <a:pt x="63006" y="63803"/>
                  </a:lnTo>
                  <a:lnTo>
                    <a:pt x="63178" y="64064"/>
                  </a:lnTo>
                  <a:lnTo>
                    <a:pt x="63341" y="64349"/>
                  </a:lnTo>
                  <a:lnTo>
                    <a:pt x="63496" y="64647"/>
                  </a:lnTo>
                  <a:lnTo>
                    <a:pt x="63643" y="64958"/>
                  </a:lnTo>
                  <a:lnTo>
                    <a:pt x="63781" y="65281"/>
                  </a:lnTo>
                  <a:lnTo>
                    <a:pt x="63845" y="65442"/>
                  </a:lnTo>
                  <a:lnTo>
                    <a:pt x="63910" y="65616"/>
                  </a:lnTo>
                  <a:lnTo>
                    <a:pt x="63970" y="65802"/>
                  </a:lnTo>
                  <a:lnTo>
                    <a:pt x="64026" y="65976"/>
                  </a:lnTo>
                  <a:lnTo>
                    <a:pt x="64082" y="66162"/>
                  </a:lnTo>
                  <a:lnTo>
                    <a:pt x="64138" y="66349"/>
                  </a:lnTo>
                  <a:lnTo>
                    <a:pt x="64185" y="66547"/>
                  </a:lnTo>
                  <a:lnTo>
                    <a:pt x="64237" y="66746"/>
                  </a:lnTo>
                  <a:lnTo>
                    <a:pt x="64280" y="66945"/>
                  </a:lnTo>
                  <a:lnTo>
                    <a:pt x="64323" y="67156"/>
                  </a:lnTo>
                  <a:lnTo>
                    <a:pt x="64362" y="67367"/>
                  </a:lnTo>
                  <a:lnTo>
                    <a:pt x="64401" y="67578"/>
                  </a:lnTo>
                  <a:lnTo>
                    <a:pt x="64435" y="67802"/>
                  </a:lnTo>
                  <a:lnTo>
                    <a:pt x="64465" y="68025"/>
                  </a:lnTo>
                  <a:lnTo>
                    <a:pt x="60715" y="68038"/>
                  </a:lnTo>
                  <a:lnTo>
                    <a:pt x="58863" y="68025"/>
                  </a:lnTo>
                  <a:lnTo>
                    <a:pt x="57946" y="68013"/>
                  </a:lnTo>
                  <a:lnTo>
                    <a:pt x="57033" y="67975"/>
                  </a:lnTo>
                  <a:lnTo>
                    <a:pt x="54970" y="67901"/>
                  </a:lnTo>
                  <a:lnTo>
                    <a:pt x="52903" y="67826"/>
                  </a:lnTo>
                  <a:lnTo>
                    <a:pt x="50836" y="67764"/>
                  </a:lnTo>
                  <a:lnTo>
                    <a:pt x="48769" y="67727"/>
                  </a:lnTo>
                  <a:lnTo>
                    <a:pt x="46698" y="67702"/>
                  </a:lnTo>
                  <a:lnTo>
                    <a:pt x="44631" y="67690"/>
                  </a:lnTo>
                  <a:lnTo>
                    <a:pt x="42559" y="67702"/>
                  </a:lnTo>
                  <a:lnTo>
                    <a:pt x="40488" y="67752"/>
                  </a:lnTo>
                  <a:lnTo>
                    <a:pt x="40501" y="67268"/>
                  </a:lnTo>
                  <a:lnTo>
                    <a:pt x="40509" y="66808"/>
                  </a:lnTo>
                  <a:lnTo>
                    <a:pt x="40522" y="65964"/>
                  </a:lnTo>
                  <a:lnTo>
                    <a:pt x="40531" y="65206"/>
                  </a:lnTo>
                  <a:lnTo>
                    <a:pt x="40544" y="64511"/>
                  </a:lnTo>
                  <a:lnTo>
                    <a:pt x="40557" y="64200"/>
                  </a:lnTo>
                  <a:lnTo>
                    <a:pt x="40570" y="63902"/>
                  </a:lnTo>
                  <a:lnTo>
                    <a:pt x="40587" y="63604"/>
                  </a:lnTo>
                  <a:lnTo>
                    <a:pt x="40608" y="63344"/>
                  </a:lnTo>
                  <a:lnTo>
                    <a:pt x="40634" y="63083"/>
                  </a:lnTo>
                  <a:lnTo>
                    <a:pt x="40673" y="62835"/>
                  </a:lnTo>
                  <a:lnTo>
                    <a:pt x="40712" y="62611"/>
                  </a:lnTo>
                  <a:lnTo>
                    <a:pt x="40763" y="62387"/>
                  </a:lnTo>
                  <a:lnTo>
                    <a:pt x="40824" y="62176"/>
                  </a:lnTo>
                  <a:lnTo>
                    <a:pt x="40897" y="61978"/>
                  </a:lnTo>
                  <a:lnTo>
                    <a:pt x="40979" y="61791"/>
                  </a:lnTo>
                  <a:lnTo>
                    <a:pt x="41069" y="61605"/>
                  </a:lnTo>
                  <a:lnTo>
                    <a:pt x="41177" y="61431"/>
                  </a:lnTo>
                  <a:lnTo>
                    <a:pt x="41297" y="61270"/>
                  </a:lnTo>
                  <a:lnTo>
                    <a:pt x="41431" y="61108"/>
                  </a:lnTo>
                  <a:lnTo>
                    <a:pt x="41582" y="60959"/>
                  </a:lnTo>
                  <a:lnTo>
                    <a:pt x="41745" y="60810"/>
                  </a:lnTo>
                  <a:lnTo>
                    <a:pt x="41931" y="60661"/>
                  </a:lnTo>
                  <a:lnTo>
                    <a:pt x="42129" y="60525"/>
                  </a:lnTo>
                  <a:lnTo>
                    <a:pt x="42348" y="60376"/>
                  </a:lnTo>
                  <a:lnTo>
                    <a:pt x="42589" y="60239"/>
                  </a:lnTo>
                  <a:lnTo>
                    <a:pt x="42848" y="60103"/>
                  </a:lnTo>
                  <a:lnTo>
                    <a:pt x="43128" y="59966"/>
                  </a:lnTo>
                  <a:lnTo>
                    <a:pt x="43429" y="59829"/>
                  </a:lnTo>
                  <a:lnTo>
                    <a:pt x="43649" y="59742"/>
                  </a:lnTo>
                  <a:lnTo>
                    <a:pt x="43873" y="59668"/>
                  </a:lnTo>
                  <a:lnTo>
                    <a:pt x="44101" y="59606"/>
                  </a:lnTo>
                  <a:lnTo>
                    <a:pt x="44333" y="59569"/>
                  </a:lnTo>
                  <a:lnTo>
                    <a:pt x="44566" y="59531"/>
                  </a:lnTo>
                  <a:lnTo>
                    <a:pt x="44803" y="59519"/>
                  </a:lnTo>
                  <a:lnTo>
                    <a:pt x="45040" y="59507"/>
                  </a:lnTo>
                  <a:close/>
                  <a:moveTo>
                    <a:pt x="44867" y="75066"/>
                  </a:moveTo>
                  <a:lnTo>
                    <a:pt x="46990" y="75078"/>
                  </a:lnTo>
                  <a:lnTo>
                    <a:pt x="49113" y="75091"/>
                  </a:lnTo>
                  <a:lnTo>
                    <a:pt x="51241" y="75116"/>
                  </a:lnTo>
                  <a:lnTo>
                    <a:pt x="53359" y="75153"/>
                  </a:lnTo>
                  <a:lnTo>
                    <a:pt x="55482" y="75203"/>
                  </a:lnTo>
                  <a:lnTo>
                    <a:pt x="57804" y="75265"/>
                  </a:lnTo>
                  <a:lnTo>
                    <a:pt x="60120" y="75339"/>
                  </a:lnTo>
                  <a:lnTo>
                    <a:pt x="62437" y="75439"/>
                  </a:lnTo>
                  <a:lnTo>
                    <a:pt x="64754" y="75550"/>
                  </a:lnTo>
                  <a:lnTo>
                    <a:pt x="67071" y="75687"/>
                  </a:lnTo>
                  <a:lnTo>
                    <a:pt x="69388" y="75848"/>
                  </a:lnTo>
                  <a:lnTo>
                    <a:pt x="71700" y="76022"/>
                  </a:lnTo>
                  <a:lnTo>
                    <a:pt x="74017" y="76221"/>
                  </a:lnTo>
                  <a:lnTo>
                    <a:pt x="75468" y="76357"/>
                  </a:lnTo>
                  <a:lnTo>
                    <a:pt x="76179" y="76420"/>
                  </a:lnTo>
                  <a:lnTo>
                    <a:pt x="76880" y="76494"/>
                  </a:lnTo>
                  <a:lnTo>
                    <a:pt x="77565" y="76593"/>
                  </a:lnTo>
                  <a:lnTo>
                    <a:pt x="78241" y="76705"/>
                  </a:lnTo>
                  <a:lnTo>
                    <a:pt x="78573" y="76780"/>
                  </a:lnTo>
                  <a:lnTo>
                    <a:pt x="78900" y="76854"/>
                  </a:lnTo>
                  <a:lnTo>
                    <a:pt x="79227" y="76929"/>
                  </a:lnTo>
                  <a:lnTo>
                    <a:pt x="79546" y="77028"/>
                  </a:lnTo>
                  <a:lnTo>
                    <a:pt x="79865" y="77127"/>
                  </a:lnTo>
                  <a:lnTo>
                    <a:pt x="80179" y="77239"/>
                  </a:lnTo>
                  <a:lnTo>
                    <a:pt x="80485" y="77363"/>
                  </a:lnTo>
                  <a:lnTo>
                    <a:pt x="80791" y="77487"/>
                  </a:lnTo>
                  <a:lnTo>
                    <a:pt x="81092" y="77636"/>
                  </a:lnTo>
                  <a:lnTo>
                    <a:pt x="81389" y="77798"/>
                  </a:lnTo>
                  <a:lnTo>
                    <a:pt x="81682" y="77972"/>
                  </a:lnTo>
                  <a:lnTo>
                    <a:pt x="81971" y="78158"/>
                  </a:lnTo>
                  <a:lnTo>
                    <a:pt x="82250" y="78357"/>
                  </a:lnTo>
                  <a:lnTo>
                    <a:pt x="82530" y="78568"/>
                  </a:lnTo>
                  <a:lnTo>
                    <a:pt x="82806" y="78804"/>
                  </a:lnTo>
                  <a:lnTo>
                    <a:pt x="83073" y="79052"/>
                  </a:lnTo>
                  <a:lnTo>
                    <a:pt x="83336" y="79313"/>
                  </a:lnTo>
                  <a:lnTo>
                    <a:pt x="83594" y="79598"/>
                  </a:lnTo>
                  <a:lnTo>
                    <a:pt x="83848" y="79909"/>
                  </a:lnTo>
                  <a:lnTo>
                    <a:pt x="84098" y="80232"/>
                  </a:lnTo>
                  <a:lnTo>
                    <a:pt x="84339" y="80579"/>
                  </a:lnTo>
                  <a:lnTo>
                    <a:pt x="84576" y="80940"/>
                  </a:lnTo>
                  <a:lnTo>
                    <a:pt x="84808" y="81325"/>
                  </a:lnTo>
                  <a:lnTo>
                    <a:pt x="85037" y="81734"/>
                  </a:lnTo>
                  <a:lnTo>
                    <a:pt x="85256" y="82169"/>
                  </a:lnTo>
                  <a:lnTo>
                    <a:pt x="85472" y="82628"/>
                  </a:lnTo>
                  <a:lnTo>
                    <a:pt x="85575" y="82864"/>
                  </a:lnTo>
                  <a:lnTo>
                    <a:pt x="85678" y="83113"/>
                  </a:lnTo>
                  <a:lnTo>
                    <a:pt x="85782" y="83361"/>
                  </a:lnTo>
                  <a:lnTo>
                    <a:pt x="85881" y="83609"/>
                  </a:lnTo>
                  <a:lnTo>
                    <a:pt x="85980" y="83883"/>
                  </a:lnTo>
                  <a:lnTo>
                    <a:pt x="86079" y="84143"/>
                  </a:lnTo>
                  <a:lnTo>
                    <a:pt x="86173" y="84429"/>
                  </a:lnTo>
                  <a:lnTo>
                    <a:pt x="86268" y="84702"/>
                  </a:lnTo>
                  <a:lnTo>
                    <a:pt x="86363" y="85000"/>
                  </a:lnTo>
                  <a:lnTo>
                    <a:pt x="86453" y="85286"/>
                  </a:lnTo>
                  <a:lnTo>
                    <a:pt x="86544" y="85596"/>
                  </a:lnTo>
                  <a:lnTo>
                    <a:pt x="86630" y="85907"/>
                  </a:lnTo>
                  <a:lnTo>
                    <a:pt x="86716" y="86217"/>
                  </a:lnTo>
                  <a:lnTo>
                    <a:pt x="86802" y="86540"/>
                  </a:lnTo>
                  <a:lnTo>
                    <a:pt x="86884" y="86875"/>
                  </a:lnTo>
                  <a:lnTo>
                    <a:pt x="86966" y="87223"/>
                  </a:lnTo>
                  <a:lnTo>
                    <a:pt x="87048" y="87558"/>
                  </a:lnTo>
                  <a:lnTo>
                    <a:pt x="87125" y="87918"/>
                  </a:lnTo>
                  <a:lnTo>
                    <a:pt x="87198" y="88279"/>
                  </a:lnTo>
                  <a:lnTo>
                    <a:pt x="87276" y="88651"/>
                  </a:lnTo>
                  <a:lnTo>
                    <a:pt x="87349" y="89024"/>
                  </a:lnTo>
                  <a:lnTo>
                    <a:pt x="87418" y="89409"/>
                  </a:lnTo>
                  <a:lnTo>
                    <a:pt x="87487" y="89806"/>
                  </a:lnTo>
                  <a:lnTo>
                    <a:pt x="87556" y="90203"/>
                  </a:lnTo>
                  <a:lnTo>
                    <a:pt x="87620" y="90613"/>
                  </a:lnTo>
                  <a:lnTo>
                    <a:pt x="87685" y="91035"/>
                  </a:lnTo>
                  <a:lnTo>
                    <a:pt x="87750" y="91457"/>
                  </a:lnTo>
                  <a:lnTo>
                    <a:pt x="87810" y="91892"/>
                  </a:lnTo>
                  <a:lnTo>
                    <a:pt x="87866" y="92339"/>
                  </a:lnTo>
                  <a:lnTo>
                    <a:pt x="87926" y="92786"/>
                  </a:lnTo>
                  <a:lnTo>
                    <a:pt x="87978" y="93246"/>
                  </a:lnTo>
                  <a:lnTo>
                    <a:pt x="88034" y="93718"/>
                  </a:lnTo>
                  <a:lnTo>
                    <a:pt x="88085" y="94202"/>
                  </a:lnTo>
                  <a:lnTo>
                    <a:pt x="88133" y="94686"/>
                  </a:lnTo>
                  <a:lnTo>
                    <a:pt x="88180" y="95183"/>
                  </a:lnTo>
                  <a:lnTo>
                    <a:pt x="88228" y="95680"/>
                  </a:lnTo>
                  <a:lnTo>
                    <a:pt x="88271" y="96201"/>
                  </a:lnTo>
                  <a:lnTo>
                    <a:pt x="88314" y="96723"/>
                  </a:lnTo>
                  <a:lnTo>
                    <a:pt x="88391" y="97791"/>
                  </a:lnTo>
                  <a:lnTo>
                    <a:pt x="88460" y="98908"/>
                  </a:lnTo>
                  <a:lnTo>
                    <a:pt x="88520" y="100063"/>
                  </a:lnTo>
                  <a:lnTo>
                    <a:pt x="88576" y="101255"/>
                  </a:lnTo>
                  <a:lnTo>
                    <a:pt x="88619" y="102484"/>
                  </a:lnTo>
                  <a:lnTo>
                    <a:pt x="88658" y="103751"/>
                  </a:lnTo>
                  <a:lnTo>
                    <a:pt x="88688" y="105067"/>
                  </a:lnTo>
                  <a:lnTo>
                    <a:pt x="88727" y="107588"/>
                  </a:lnTo>
                  <a:lnTo>
                    <a:pt x="88762" y="110109"/>
                  </a:lnTo>
                  <a:lnTo>
                    <a:pt x="88783" y="112630"/>
                  </a:lnTo>
                  <a:lnTo>
                    <a:pt x="88796" y="115138"/>
                  </a:lnTo>
                  <a:lnTo>
                    <a:pt x="88800" y="117659"/>
                  </a:lnTo>
                  <a:lnTo>
                    <a:pt x="88796" y="120167"/>
                  </a:lnTo>
                  <a:lnTo>
                    <a:pt x="88787" y="122663"/>
                  </a:lnTo>
                  <a:lnTo>
                    <a:pt x="88770" y="125172"/>
                  </a:lnTo>
                  <a:lnTo>
                    <a:pt x="88749" y="127680"/>
                  </a:lnTo>
                  <a:lnTo>
                    <a:pt x="88719" y="130176"/>
                  </a:lnTo>
                  <a:lnTo>
                    <a:pt x="88680" y="132672"/>
                  </a:lnTo>
                  <a:lnTo>
                    <a:pt x="88641" y="135168"/>
                  </a:lnTo>
                  <a:lnTo>
                    <a:pt x="88594" y="137664"/>
                  </a:lnTo>
                  <a:lnTo>
                    <a:pt x="88542" y="140160"/>
                  </a:lnTo>
                  <a:lnTo>
                    <a:pt x="88490" y="142644"/>
                  </a:lnTo>
                  <a:lnTo>
                    <a:pt x="88430" y="145140"/>
                  </a:lnTo>
                  <a:lnTo>
                    <a:pt x="87353" y="144817"/>
                  </a:lnTo>
                  <a:lnTo>
                    <a:pt x="86273" y="144506"/>
                  </a:lnTo>
                  <a:lnTo>
                    <a:pt x="85192" y="144208"/>
                  </a:lnTo>
                  <a:lnTo>
                    <a:pt x="84111" y="143923"/>
                  </a:lnTo>
                  <a:lnTo>
                    <a:pt x="83030" y="143637"/>
                  </a:lnTo>
                  <a:lnTo>
                    <a:pt x="81945" y="143364"/>
                  </a:lnTo>
                  <a:lnTo>
                    <a:pt x="80864" y="143103"/>
                  </a:lnTo>
                  <a:lnTo>
                    <a:pt x="79774" y="142855"/>
                  </a:lnTo>
                  <a:lnTo>
                    <a:pt x="78689" y="142606"/>
                  </a:lnTo>
                  <a:lnTo>
                    <a:pt x="77604" y="142370"/>
                  </a:lnTo>
                  <a:lnTo>
                    <a:pt x="76514" y="142147"/>
                  </a:lnTo>
                  <a:lnTo>
                    <a:pt x="75425" y="141936"/>
                  </a:lnTo>
                  <a:lnTo>
                    <a:pt x="74335" y="141737"/>
                  </a:lnTo>
                  <a:lnTo>
                    <a:pt x="73246" y="141538"/>
                  </a:lnTo>
                  <a:lnTo>
                    <a:pt x="72152" y="141352"/>
                  </a:lnTo>
                  <a:lnTo>
                    <a:pt x="71063" y="141166"/>
                  </a:lnTo>
                  <a:lnTo>
                    <a:pt x="69969" y="141004"/>
                  </a:lnTo>
                  <a:lnTo>
                    <a:pt x="68875" y="140843"/>
                  </a:lnTo>
                  <a:lnTo>
                    <a:pt x="67781" y="140694"/>
                  </a:lnTo>
                  <a:lnTo>
                    <a:pt x="66687" y="140545"/>
                  </a:lnTo>
                  <a:lnTo>
                    <a:pt x="65594" y="140408"/>
                  </a:lnTo>
                  <a:lnTo>
                    <a:pt x="64496" y="140284"/>
                  </a:lnTo>
                  <a:lnTo>
                    <a:pt x="63402" y="140172"/>
                  </a:lnTo>
                  <a:lnTo>
                    <a:pt x="62304" y="140061"/>
                  </a:lnTo>
                  <a:lnTo>
                    <a:pt x="61210" y="139961"/>
                  </a:lnTo>
                  <a:lnTo>
                    <a:pt x="60112" y="139874"/>
                  </a:lnTo>
                  <a:lnTo>
                    <a:pt x="59014" y="139787"/>
                  </a:lnTo>
                  <a:lnTo>
                    <a:pt x="57916" y="139713"/>
                  </a:lnTo>
                  <a:lnTo>
                    <a:pt x="56822" y="139651"/>
                  </a:lnTo>
                  <a:lnTo>
                    <a:pt x="55724" y="139589"/>
                  </a:lnTo>
                  <a:lnTo>
                    <a:pt x="54625" y="139539"/>
                  </a:lnTo>
                  <a:lnTo>
                    <a:pt x="53527" y="139489"/>
                  </a:lnTo>
                  <a:lnTo>
                    <a:pt x="52429" y="139465"/>
                  </a:lnTo>
                  <a:lnTo>
                    <a:pt x="51331" y="139427"/>
                  </a:lnTo>
                  <a:lnTo>
                    <a:pt x="50233" y="139415"/>
                  </a:lnTo>
                  <a:lnTo>
                    <a:pt x="49135" y="139403"/>
                  </a:lnTo>
                  <a:lnTo>
                    <a:pt x="46939" y="139403"/>
                  </a:lnTo>
                  <a:lnTo>
                    <a:pt x="44743" y="139427"/>
                  </a:lnTo>
                  <a:lnTo>
                    <a:pt x="42546" y="139489"/>
                  </a:lnTo>
                  <a:lnTo>
                    <a:pt x="40354" y="139576"/>
                  </a:lnTo>
                  <a:lnTo>
                    <a:pt x="38162" y="139701"/>
                  </a:lnTo>
                  <a:lnTo>
                    <a:pt x="35975" y="139837"/>
                  </a:lnTo>
                  <a:lnTo>
                    <a:pt x="33787" y="140011"/>
                  </a:lnTo>
                  <a:lnTo>
                    <a:pt x="31604" y="140210"/>
                  </a:lnTo>
                  <a:lnTo>
                    <a:pt x="29421" y="140433"/>
                  </a:lnTo>
                  <a:lnTo>
                    <a:pt x="27242" y="140682"/>
                  </a:lnTo>
                  <a:lnTo>
                    <a:pt x="25067" y="140955"/>
                  </a:lnTo>
                  <a:lnTo>
                    <a:pt x="22892" y="141253"/>
                  </a:lnTo>
                  <a:lnTo>
                    <a:pt x="20726" y="141576"/>
                  </a:lnTo>
                  <a:lnTo>
                    <a:pt x="18560" y="141923"/>
                  </a:lnTo>
                  <a:lnTo>
                    <a:pt x="18564" y="139080"/>
                  </a:lnTo>
                  <a:lnTo>
                    <a:pt x="18573" y="137664"/>
                  </a:lnTo>
                  <a:lnTo>
                    <a:pt x="18582" y="136248"/>
                  </a:lnTo>
                  <a:lnTo>
                    <a:pt x="18595" y="134833"/>
                  </a:lnTo>
                  <a:lnTo>
                    <a:pt x="18608" y="133417"/>
                  </a:lnTo>
                  <a:lnTo>
                    <a:pt x="18625" y="132014"/>
                  </a:lnTo>
                  <a:lnTo>
                    <a:pt x="18646" y="130611"/>
                  </a:lnTo>
                  <a:lnTo>
                    <a:pt x="18672" y="129208"/>
                  </a:lnTo>
                  <a:lnTo>
                    <a:pt x="18698" y="127817"/>
                  </a:lnTo>
                  <a:lnTo>
                    <a:pt x="18728" y="126426"/>
                  </a:lnTo>
                  <a:lnTo>
                    <a:pt x="18763" y="125048"/>
                  </a:lnTo>
                  <a:lnTo>
                    <a:pt x="18797" y="123657"/>
                  </a:lnTo>
                  <a:lnTo>
                    <a:pt x="18840" y="122291"/>
                  </a:lnTo>
                  <a:lnTo>
                    <a:pt x="18883" y="120925"/>
                  </a:lnTo>
                  <a:lnTo>
                    <a:pt x="18931" y="119559"/>
                  </a:lnTo>
                  <a:lnTo>
                    <a:pt x="18982" y="118205"/>
                  </a:lnTo>
                  <a:lnTo>
                    <a:pt x="19038" y="116852"/>
                  </a:lnTo>
                  <a:lnTo>
                    <a:pt x="19098" y="115511"/>
                  </a:lnTo>
                  <a:lnTo>
                    <a:pt x="19159" y="114182"/>
                  </a:lnTo>
                  <a:lnTo>
                    <a:pt x="19228" y="112853"/>
                  </a:lnTo>
                  <a:lnTo>
                    <a:pt x="19301" y="111537"/>
                  </a:lnTo>
                  <a:lnTo>
                    <a:pt x="19374" y="110233"/>
                  </a:lnTo>
                  <a:lnTo>
                    <a:pt x="19456" y="108929"/>
                  </a:lnTo>
                  <a:lnTo>
                    <a:pt x="19538" y="107638"/>
                  </a:lnTo>
                  <a:lnTo>
                    <a:pt x="19628" y="106346"/>
                  </a:lnTo>
                  <a:lnTo>
                    <a:pt x="19719" y="105080"/>
                  </a:lnTo>
                  <a:lnTo>
                    <a:pt x="19818" y="103813"/>
                  </a:lnTo>
                  <a:lnTo>
                    <a:pt x="19921" y="102559"/>
                  </a:lnTo>
                  <a:lnTo>
                    <a:pt x="20029" y="101317"/>
                  </a:lnTo>
                  <a:lnTo>
                    <a:pt x="20141" y="100088"/>
                  </a:lnTo>
                  <a:lnTo>
                    <a:pt x="20257" y="98871"/>
                  </a:lnTo>
                  <a:lnTo>
                    <a:pt x="23973" y="76879"/>
                  </a:lnTo>
                  <a:lnTo>
                    <a:pt x="24395" y="76680"/>
                  </a:lnTo>
                  <a:lnTo>
                    <a:pt x="24817" y="76506"/>
                  </a:lnTo>
                  <a:lnTo>
                    <a:pt x="25239" y="76345"/>
                  </a:lnTo>
                  <a:lnTo>
                    <a:pt x="25666" y="76184"/>
                  </a:lnTo>
                  <a:lnTo>
                    <a:pt x="26088" y="76047"/>
                  </a:lnTo>
                  <a:lnTo>
                    <a:pt x="26514" y="75923"/>
                  </a:lnTo>
                  <a:lnTo>
                    <a:pt x="26940" y="75823"/>
                  </a:lnTo>
                  <a:lnTo>
                    <a:pt x="27362" y="75724"/>
                  </a:lnTo>
                  <a:lnTo>
                    <a:pt x="27789" y="75650"/>
                  </a:lnTo>
                  <a:lnTo>
                    <a:pt x="28215" y="75575"/>
                  </a:lnTo>
                  <a:lnTo>
                    <a:pt x="28641" y="75525"/>
                  </a:lnTo>
                  <a:lnTo>
                    <a:pt x="29068" y="75488"/>
                  </a:lnTo>
                  <a:lnTo>
                    <a:pt x="29494" y="75463"/>
                  </a:lnTo>
                  <a:lnTo>
                    <a:pt x="29925" y="75451"/>
                  </a:lnTo>
                  <a:lnTo>
                    <a:pt x="30351" y="75463"/>
                  </a:lnTo>
                  <a:lnTo>
                    <a:pt x="30777" y="75476"/>
                  </a:lnTo>
                  <a:lnTo>
                    <a:pt x="31259" y="75426"/>
                  </a:lnTo>
                  <a:lnTo>
                    <a:pt x="31742" y="75376"/>
                  </a:lnTo>
                  <a:lnTo>
                    <a:pt x="32224" y="75339"/>
                  </a:lnTo>
                  <a:lnTo>
                    <a:pt x="32702" y="75302"/>
                  </a:lnTo>
                  <a:lnTo>
                    <a:pt x="33667" y="75265"/>
                  </a:lnTo>
                  <a:lnTo>
                    <a:pt x="34631" y="75227"/>
                  </a:lnTo>
                  <a:lnTo>
                    <a:pt x="36565" y="75203"/>
                  </a:lnTo>
                  <a:lnTo>
                    <a:pt x="37534" y="75178"/>
                  </a:lnTo>
                  <a:lnTo>
                    <a:pt x="38503" y="75153"/>
                  </a:lnTo>
                  <a:lnTo>
                    <a:pt x="40621" y="75116"/>
                  </a:lnTo>
                  <a:lnTo>
                    <a:pt x="42744" y="75078"/>
                  </a:lnTo>
                  <a:lnTo>
                    <a:pt x="44867" y="75066"/>
                  </a:lnTo>
                  <a:close/>
                  <a:moveTo>
                    <a:pt x="25752" y="147139"/>
                  </a:moveTo>
                  <a:lnTo>
                    <a:pt x="25722" y="147263"/>
                  </a:lnTo>
                  <a:lnTo>
                    <a:pt x="25696" y="147375"/>
                  </a:lnTo>
                  <a:lnTo>
                    <a:pt x="25674" y="147499"/>
                  </a:lnTo>
                  <a:lnTo>
                    <a:pt x="25653" y="147635"/>
                  </a:lnTo>
                  <a:lnTo>
                    <a:pt x="25635" y="147760"/>
                  </a:lnTo>
                  <a:lnTo>
                    <a:pt x="25623" y="147896"/>
                  </a:lnTo>
                  <a:lnTo>
                    <a:pt x="25610" y="148033"/>
                  </a:lnTo>
                  <a:lnTo>
                    <a:pt x="25605" y="148182"/>
                  </a:lnTo>
                  <a:lnTo>
                    <a:pt x="25601" y="148331"/>
                  </a:lnTo>
                  <a:lnTo>
                    <a:pt x="25601" y="148480"/>
                  </a:lnTo>
                  <a:lnTo>
                    <a:pt x="25605" y="148629"/>
                  </a:lnTo>
                  <a:lnTo>
                    <a:pt x="25614" y="148778"/>
                  </a:lnTo>
                  <a:lnTo>
                    <a:pt x="25627" y="148939"/>
                  </a:lnTo>
                  <a:lnTo>
                    <a:pt x="25640" y="149101"/>
                  </a:lnTo>
                  <a:lnTo>
                    <a:pt x="25661" y="149262"/>
                  </a:lnTo>
                  <a:lnTo>
                    <a:pt x="25687" y="149424"/>
                  </a:lnTo>
                  <a:lnTo>
                    <a:pt x="25765" y="149920"/>
                  </a:lnTo>
                  <a:lnTo>
                    <a:pt x="25838" y="150405"/>
                  </a:lnTo>
                  <a:lnTo>
                    <a:pt x="25902" y="150901"/>
                  </a:lnTo>
                  <a:lnTo>
                    <a:pt x="25963" y="151398"/>
                  </a:lnTo>
                  <a:lnTo>
                    <a:pt x="26019" y="151907"/>
                  </a:lnTo>
                  <a:lnTo>
                    <a:pt x="26066" y="152404"/>
                  </a:lnTo>
                  <a:lnTo>
                    <a:pt x="26109" y="152913"/>
                  </a:lnTo>
                  <a:lnTo>
                    <a:pt x="26144" y="153422"/>
                  </a:lnTo>
                  <a:lnTo>
                    <a:pt x="26174" y="153931"/>
                  </a:lnTo>
                  <a:lnTo>
                    <a:pt x="26200" y="154453"/>
                  </a:lnTo>
                  <a:lnTo>
                    <a:pt x="26217" y="154974"/>
                  </a:lnTo>
                  <a:lnTo>
                    <a:pt x="26234" y="155496"/>
                  </a:lnTo>
                  <a:lnTo>
                    <a:pt x="26243" y="156017"/>
                  </a:lnTo>
                  <a:lnTo>
                    <a:pt x="26243" y="156551"/>
                  </a:lnTo>
                  <a:lnTo>
                    <a:pt x="26243" y="157085"/>
                  </a:lnTo>
                  <a:lnTo>
                    <a:pt x="26238" y="157632"/>
                  </a:lnTo>
                  <a:lnTo>
                    <a:pt x="26238" y="157669"/>
                  </a:lnTo>
                  <a:lnTo>
                    <a:pt x="24356" y="157421"/>
                  </a:lnTo>
                  <a:lnTo>
                    <a:pt x="22479" y="157172"/>
                  </a:lnTo>
                  <a:lnTo>
                    <a:pt x="20601" y="156899"/>
                  </a:lnTo>
                  <a:lnTo>
                    <a:pt x="19663" y="156750"/>
                  </a:lnTo>
                  <a:lnTo>
                    <a:pt x="18724" y="156601"/>
                  </a:lnTo>
                  <a:lnTo>
                    <a:pt x="18715" y="156614"/>
                  </a:lnTo>
                  <a:lnTo>
                    <a:pt x="18707" y="156626"/>
                  </a:lnTo>
                  <a:lnTo>
                    <a:pt x="18702" y="156638"/>
                  </a:lnTo>
                  <a:lnTo>
                    <a:pt x="18689" y="156651"/>
                  </a:lnTo>
                  <a:lnTo>
                    <a:pt x="18659" y="154341"/>
                  </a:lnTo>
                  <a:lnTo>
                    <a:pt x="18629" y="152031"/>
                  </a:lnTo>
                  <a:lnTo>
                    <a:pt x="18608" y="149734"/>
                  </a:lnTo>
                  <a:lnTo>
                    <a:pt x="18595" y="147424"/>
                  </a:lnTo>
                  <a:lnTo>
                    <a:pt x="19486" y="147375"/>
                  </a:lnTo>
                  <a:lnTo>
                    <a:pt x="20377" y="147337"/>
                  </a:lnTo>
                  <a:lnTo>
                    <a:pt x="22169" y="147263"/>
                  </a:lnTo>
                  <a:lnTo>
                    <a:pt x="23960" y="147201"/>
                  </a:lnTo>
                  <a:lnTo>
                    <a:pt x="25752" y="147139"/>
                  </a:lnTo>
                  <a:close/>
                  <a:moveTo>
                    <a:pt x="34106" y="147102"/>
                  </a:moveTo>
                  <a:lnTo>
                    <a:pt x="34145" y="147785"/>
                  </a:lnTo>
                  <a:lnTo>
                    <a:pt x="34192" y="148480"/>
                  </a:lnTo>
                  <a:lnTo>
                    <a:pt x="34239" y="149188"/>
                  </a:lnTo>
                  <a:lnTo>
                    <a:pt x="34295" y="149883"/>
                  </a:lnTo>
                  <a:lnTo>
                    <a:pt x="34356" y="150579"/>
                  </a:lnTo>
                  <a:lnTo>
                    <a:pt x="34420" y="151286"/>
                  </a:lnTo>
                  <a:lnTo>
                    <a:pt x="34485" y="151982"/>
                  </a:lnTo>
                  <a:lnTo>
                    <a:pt x="34554" y="152677"/>
                  </a:lnTo>
                  <a:lnTo>
                    <a:pt x="34696" y="154055"/>
                  </a:lnTo>
                  <a:lnTo>
                    <a:pt x="34842" y="155421"/>
                  </a:lnTo>
                  <a:lnTo>
                    <a:pt x="34984" y="156750"/>
                  </a:lnTo>
                  <a:lnTo>
                    <a:pt x="35122" y="158042"/>
                  </a:lnTo>
                  <a:lnTo>
                    <a:pt x="35131" y="158129"/>
                  </a:lnTo>
                  <a:lnTo>
                    <a:pt x="35139" y="158215"/>
                  </a:lnTo>
                  <a:lnTo>
                    <a:pt x="35170" y="158364"/>
                  </a:lnTo>
                  <a:lnTo>
                    <a:pt x="35200" y="158513"/>
                  </a:lnTo>
                  <a:lnTo>
                    <a:pt x="35239" y="158650"/>
                  </a:lnTo>
                  <a:lnTo>
                    <a:pt x="31247" y="158228"/>
                  </a:lnTo>
                  <a:lnTo>
                    <a:pt x="29253" y="158004"/>
                  </a:lnTo>
                  <a:lnTo>
                    <a:pt x="27255" y="157768"/>
                  </a:lnTo>
                  <a:lnTo>
                    <a:pt x="27293" y="157135"/>
                  </a:lnTo>
                  <a:lnTo>
                    <a:pt x="27328" y="156502"/>
                  </a:lnTo>
                  <a:lnTo>
                    <a:pt x="27354" y="155881"/>
                  </a:lnTo>
                  <a:lnTo>
                    <a:pt x="27371" y="155248"/>
                  </a:lnTo>
                  <a:lnTo>
                    <a:pt x="27384" y="154614"/>
                  </a:lnTo>
                  <a:lnTo>
                    <a:pt x="27392" y="153981"/>
                  </a:lnTo>
                  <a:lnTo>
                    <a:pt x="27392" y="153348"/>
                  </a:lnTo>
                  <a:lnTo>
                    <a:pt x="27384" y="152714"/>
                  </a:lnTo>
                  <a:lnTo>
                    <a:pt x="27371" y="152081"/>
                  </a:lnTo>
                  <a:lnTo>
                    <a:pt x="27354" y="151460"/>
                  </a:lnTo>
                  <a:lnTo>
                    <a:pt x="27328" y="150827"/>
                  </a:lnTo>
                  <a:lnTo>
                    <a:pt x="27293" y="150194"/>
                  </a:lnTo>
                  <a:lnTo>
                    <a:pt x="27255" y="149573"/>
                  </a:lnTo>
                  <a:lnTo>
                    <a:pt x="27207" y="148952"/>
                  </a:lnTo>
                  <a:lnTo>
                    <a:pt x="27151" y="148318"/>
                  </a:lnTo>
                  <a:lnTo>
                    <a:pt x="27091" y="147698"/>
                  </a:lnTo>
                  <a:lnTo>
                    <a:pt x="27065" y="147536"/>
                  </a:lnTo>
                  <a:lnTo>
                    <a:pt x="27035" y="147400"/>
                  </a:lnTo>
                  <a:lnTo>
                    <a:pt x="27005" y="147275"/>
                  </a:lnTo>
                  <a:lnTo>
                    <a:pt x="26979" y="147139"/>
                  </a:lnTo>
                  <a:lnTo>
                    <a:pt x="28762" y="147114"/>
                  </a:lnTo>
                  <a:lnTo>
                    <a:pt x="30545" y="147102"/>
                  </a:lnTo>
                  <a:close/>
                  <a:moveTo>
                    <a:pt x="42525" y="147102"/>
                  </a:moveTo>
                  <a:lnTo>
                    <a:pt x="42525" y="147375"/>
                  </a:lnTo>
                  <a:lnTo>
                    <a:pt x="42555" y="147871"/>
                  </a:lnTo>
                  <a:lnTo>
                    <a:pt x="42594" y="148368"/>
                  </a:lnTo>
                  <a:lnTo>
                    <a:pt x="42637" y="148852"/>
                  </a:lnTo>
                  <a:lnTo>
                    <a:pt x="42680" y="149337"/>
                  </a:lnTo>
                  <a:lnTo>
                    <a:pt x="42775" y="150305"/>
                  </a:lnTo>
                  <a:lnTo>
                    <a:pt x="42874" y="151274"/>
                  </a:lnTo>
                  <a:lnTo>
                    <a:pt x="42973" y="152255"/>
                  </a:lnTo>
                  <a:lnTo>
                    <a:pt x="43020" y="152739"/>
                  </a:lnTo>
                  <a:lnTo>
                    <a:pt x="43063" y="153236"/>
                  </a:lnTo>
                  <a:lnTo>
                    <a:pt x="43106" y="153733"/>
                  </a:lnTo>
                  <a:lnTo>
                    <a:pt x="43145" y="154229"/>
                  </a:lnTo>
                  <a:lnTo>
                    <a:pt x="43175" y="154738"/>
                  </a:lnTo>
                  <a:lnTo>
                    <a:pt x="43201" y="155248"/>
                  </a:lnTo>
                  <a:lnTo>
                    <a:pt x="43227" y="155769"/>
                  </a:lnTo>
                  <a:lnTo>
                    <a:pt x="43244" y="156291"/>
                  </a:lnTo>
                  <a:lnTo>
                    <a:pt x="43257" y="156812"/>
                  </a:lnTo>
                  <a:lnTo>
                    <a:pt x="43265" y="157321"/>
                  </a:lnTo>
                  <a:lnTo>
                    <a:pt x="43270" y="157843"/>
                  </a:lnTo>
                  <a:lnTo>
                    <a:pt x="43274" y="158352"/>
                  </a:lnTo>
                  <a:lnTo>
                    <a:pt x="43270" y="158874"/>
                  </a:lnTo>
                  <a:lnTo>
                    <a:pt x="43265" y="159395"/>
                  </a:lnTo>
                  <a:lnTo>
                    <a:pt x="41508" y="159246"/>
                  </a:lnTo>
                  <a:lnTo>
                    <a:pt x="39752" y="159085"/>
                  </a:lnTo>
                  <a:lnTo>
                    <a:pt x="36238" y="158749"/>
                  </a:lnTo>
                  <a:lnTo>
                    <a:pt x="36272" y="158638"/>
                  </a:lnTo>
                  <a:lnTo>
                    <a:pt x="36302" y="158513"/>
                  </a:lnTo>
                  <a:lnTo>
                    <a:pt x="36328" y="158377"/>
                  </a:lnTo>
                  <a:lnTo>
                    <a:pt x="36345" y="158228"/>
                  </a:lnTo>
                  <a:lnTo>
                    <a:pt x="36358" y="158079"/>
                  </a:lnTo>
                  <a:lnTo>
                    <a:pt x="36367" y="157917"/>
                  </a:lnTo>
                  <a:lnTo>
                    <a:pt x="36371" y="157756"/>
                  </a:lnTo>
                  <a:lnTo>
                    <a:pt x="36367" y="157582"/>
                  </a:lnTo>
                  <a:lnTo>
                    <a:pt x="36281" y="155943"/>
                  </a:lnTo>
                  <a:lnTo>
                    <a:pt x="36195" y="154329"/>
                  </a:lnTo>
                  <a:lnTo>
                    <a:pt x="36108" y="152714"/>
                  </a:lnTo>
                  <a:lnTo>
                    <a:pt x="36014" y="151100"/>
                  </a:lnTo>
                  <a:lnTo>
                    <a:pt x="35893" y="149113"/>
                  </a:lnTo>
                  <a:lnTo>
                    <a:pt x="35768" y="147102"/>
                  </a:lnTo>
                  <a:close/>
                  <a:moveTo>
                    <a:pt x="43963" y="147139"/>
                  </a:moveTo>
                  <a:lnTo>
                    <a:pt x="46754" y="147151"/>
                  </a:lnTo>
                  <a:lnTo>
                    <a:pt x="48149" y="147164"/>
                  </a:lnTo>
                  <a:lnTo>
                    <a:pt x="49553" y="147188"/>
                  </a:lnTo>
                  <a:lnTo>
                    <a:pt x="49553" y="147300"/>
                  </a:lnTo>
                  <a:lnTo>
                    <a:pt x="49548" y="147400"/>
                  </a:lnTo>
                  <a:lnTo>
                    <a:pt x="49544" y="147524"/>
                  </a:lnTo>
                  <a:lnTo>
                    <a:pt x="49553" y="147660"/>
                  </a:lnTo>
                  <a:lnTo>
                    <a:pt x="49587" y="148058"/>
                  </a:lnTo>
                  <a:lnTo>
                    <a:pt x="49622" y="148455"/>
                  </a:lnTo>
                  <a:lnTo>
                    <a:pt x="49660" y="148852"/>
                  </a:lnTo>
                  <a:lnTo>
                    <a:pt x="49699" y="149250"/>
                  </a:lnTo>
                  <a:lnTo>
                    <a:pt x="49785" y="150032"/>
                  </a:lnTo>
                  <a:lnTo>
                    <a:pt x="49880" y="150827"/>
                  </a:lnTo>
                  <a:lnTo>
                    <a:pt x="49970" y="151609"/>
                  </a:lnTo>
                  <a:lnTo>
                    <a:pt x="50061" y="152404"/>
                  </a:lnTo>
                  <a:lnTo>
                    <a:pt x="50143" y="153186"/>
                  </a:lnTo>
                  <a:lnTo>
                    <a:pt x="50181" y="153596"/>
                  </a:lnTo>
                  <a:lnTo>
                    <a:pt x="50216" y="153993"/>
                  </a:lnTo>
                  <a:lnTo>
                    <a:pt x="50246" y="154366"/>
                  </a:lnTo>
                  <a:lnTo>
                    <a:pt x="50272" y="154738"/>
                  </a:lnTo>
                  <a:lnTo>
                    <a:pt x="50315" y="155484"/>
                  </a:lnTo>
                  <a:lnTo>
                    <a:pt x="50349" y="156229"/>
                  </a:lnTo>
                  <a:lnTo>
                    <a:pt x="50379" y="156974"/>
                  </a:lnTo>
                  <a:lnTo>
                    <a:pt x="50401" y="157719"/>
                  </a:lnTo>
                  <a:lnTo>
                    <a:pt x="50423" y="158464"/>
                  </a:lnTo>
                  <a:lnTo>
                    <a:pt x="50457" y="159954"/>
                  </a:lnTo>
                  <a:lnTo>
                    <a:pt x="50457" y="159954"/>
                  </a:lnTo>
                  <a:lnTo>
                    <a:pt x="47460" y="159743"/>
                  </a:lnTo>
                  <a:lnTo>
                    <a:pt x="45961" y="159619"/>
                  </a:lnTo>
                  <a:lnTo>
                    <a:pt x="44463" y="159494"/>
                  </a:lnTo>
                  <a:lnTo>
                    <a:pt x="44497" y="158700"/>
                  </a:lnTo>
                  <a:lnTo>
                    <a:pt x="44523" y="157905"/>
                  </a:lnTo>
                  <a:lnTo>
                    <a:pt x="44540" y="157098"/>
                  </a:lnTo>
                  <a:lnTo>
                    <a:pt x="44549" y="156291"/>
                  </a:lnTo>
                  <a:lnTo>
                    <a:pt x="44553" y="155496"/>
                  </a:lnTo>
                  <a:lnTo>
                    <a:pt x="44549" y="154689"/>
                  </a:lnTo>
                  <a:lnTo>
                    <a:pt x="44532" y="153882"/>
                  </a:lnTo>
                  <a:lnTo>
                    <a:pt x="44510" y="153087"/>
                  </a:lnTo>
                  <a:lnTo>
                    <a:pt x="44476" y="152305"/>
                  </a:lnTo>
                  <a:lnTo>
                    <a:pt x="44432" y="151522"/>
                  </a:lnTo>
                  <a:lnTo>
                    <a:pt x="44411" y="151137"/>
                  </a:lnTo>
                  <a:lnTo>
                    <a:pt x="44381" y="150752"/>
                  </a:lnTo>
                  <a:lnTo>
                    <a:pt x="44351" y="150367"/>
                  </a:lnTo>
                  <a:lnTo>
                    <a:pt x="44321" y="149995"/>
                  </a:lnTo>
                  <a:lnTo>
                    <a:pt x="44286" y="149622"/>
                  </a:lnTo>
                  <a:lnTo>
                    <a:pt x="44247" y="149250"/>
                  </a:lnTo>
                  <a:lnTo>
                    <a:pt x="44209" y="148890"/>
                  </a:lnTo>
                  <a:lnTo>
                    <a:pt x="44161" y="148530"/>
                  </a:lnTo>
                  <a:lnTo>
                    <a:pt x="44118" y="148182"/>
                  </a:lnTo>
                  <a:lnTo>
                    <a:pt x="44066" y="147822"/>
                  </a:lnTo>
                  <a:lnTo>
                    <a:pt x="44015" y="147486"/>
                  </a:lnTo>
                  <a:lnTo>
                    <a:pt x="43963" y="147139"/>
                  </a:lnTo>
                  <a:close/>
                  <a:moveTo>
                    <a:pt x="50957" y="147238"/>
                  </a:moveTo>
                  <a:lnTo>
                    <a:pt x="58200" y="147511"/>
                  </a:lnTo>
                  <a:lnTo>
                    <a:pt x="58204" y="147809"/>
                  </a:lnTo>
                  <a:lnTo>
                    <a:pt x="58208" y="148107"/>
                  </a:lnTo>
                  <a:lnTo>
                    <a:pt x="58234" y="148716"/>
                  </a:lnTo>
                  <a:lnTo>
                    <a:pt x="58264" y="149312"/>
                  </a:lnTo>
                  <a:lnTo>
                    <a:pt x="58299" y="149920"/>
                  </a:lnTo>
                  <a:lnTo>
                    <a:pt x="58372" y="151137"/>
                  </a:lnTo>
                  <a:lnTo>
                    <a:pt x="58402" y="151746"/>
                  </a:lnTo>
                  <a:lnTo>
                    <a:pt x="58424" y="152367"/>
                  </a:lnTo>
                  <a:lnTo>
                    <a:pt x="58449" y="153310"/>
                  </a:lnTo>
                  <a:lnTo>
                    <a:pt x="58471" y="154254"/>
                  </a:lnTo>
                  <a:lnTo>
                    <a:pt x="58488" y="155210"/>
                  </a:lnTo>
                  <a:lnTo>
                    <a:pt x="58497" y="156154"/>
                  </a:lnTo>
                  <a:lnTo>
                    <a:pt x="58505" y="157110"/>
                  </a:lnTo>
                  <a:lnTo>
                    <a:pt x="58501" y="158066"/>
                  </a:lnTo>
                  <a:lnTo>
                    <a:pt x="58497" y="159010"/>
                  </a:lnTo>
                  <a:lnTo>
                    <a:pt x="58488" y="159954"/>
                  </a:lnTo>
                  <a:lnTo>
                    <a:pt x="58493" y="160091"/>
                  </a:lnTo>
                  <a:lnTo>
                    <a:pt x="58497" y="160240"/>
                  </a:lnTo>
                  <a:lnTo>
                    <a:pt x="58523" y="160513"/>
                  </a:lnTo>
                  <a:lnTo>
                    <a:pt x="56774" y="160401"/>
                  </a:lnTo>
                  <a:lnTo>
                    <a:pt x="55030" y="160277"/>
                  </a:lnTo>
                  <a:lnTo>
                    <a:pt x="53286" y="160165"/>
                  </a:lnTo>
                  <a:lnTo>
                    <a:pt x="51542" y="160053"/>
                  </a:lnTo>
                  <a:lnTo>
                    <a:pt x="51568" y="159259"/>
                  </a:lnTo>
                  <a:lnTo>
                    <a:pt x="51590" y="158451"/>
                  </a:lnTo>
                  <a:lnTo>
                    <a:pt x="51602" y="157632"/>
                  </a:lnTo>
                  <a:lnTo>
                    <a:pt x="51607" y="156812"/>
                  </a:lnTo>
                  <a:lnTo>
                    <a:pt x="51602" y="155980"/>
                  </a:lnTo>
                  <a:lnTo>
                    <a:pt x="51594" y="155148"/>
                  </a:lnTo>
                  <a:lnTo>
                    <a:pt x="51572" y="154316"/>
                  </a:lnTo>
                  <a:lnTo>
                    <a:pt x="51546" y="153484"/>
                  </a:lnTo>
                  <a:lnTo>
                    <a:pt x="51508" y="152665"/>
                  </a:lnTo>
                  <a:lnTo>
                    <a:pt x="51460" y="151845"/>
                  </a:lnTo>
                  <a:lnTo>
                    <a:pt x="51435" y="151435"/>
                  </a:lnTo>
                  <a:lnTo>
                    <a:pt x="51404" y="151038"/>
                  </a:lnTo>
                  <a:lnTo>
                    <a:pt x="51374" y="150641"/>
                  </a:lnTo>
                  <a:lnTo>
                    <a:pt x="51340" y="150243"/>
                  </a:lnTo>
                  <a:lnTo>
                    <a:pt x="51301" y="149846"/>
                  </a:lnTo>
                  <a:lnTo>
                    <a:pt x="51262" y="149461"/>
                  </a:lnTo>
                  <a:lnTo>
                    <a:pt x="51219" y="149076"/>
                  </a:lnTo>
                  <a:lnTo>
                    <a:pt x="51172" y="148703"/>
                  </a:lnTo>
                  <a:lnTo>
                    <a:pt x="51124" y="148318"/>
                  </a:lnTo>
                  <a:lnTo>
                    <a:pt x="51073" y="147958"/>
                  </a:lnTo>
                  <a:lnTo>
                    <a:pt x="51017" y="147598"/>
                  </a:lnTo>
                  <a:lnTo>
                    <a:pt x="50957" y="147238"/>
                  </a:lnTo>
                  <a:close/>
                  <a:moveTo>
                    <a:pt x="59698" y="147561"/>
                  </a:moveTo>
                  <a:lnTo>
                    <a:pt x="66020" y="147847"/>
                  </a:lnTo>
                  <a:lnTo>
                    <a:pt x="66007" y="148666"/>
                  </a:lnTo>
                  <a:lnTo>
                    <a:pt x="66003" y="149486"/>
                  </a:lnTo>
                  <a:lnTo>
                    <a:pt x="66003" y="150318"/>
                  </a:lnTo>
                  <a:lnTo>
                    <a:pt x="66003" y="151150"/>
                  </a:lnTo>
                  <a:lnTo>
                    <a:pt x="66007" y="151982"/>
                  </a:lnTo>
                  <a:lnTo>
                    <a:pt x="66020" y="152814"/>
                  </a:lnTo>
                  <a:lnTo>
                    <a:pt x="66029" y="153633"/>
                  </a:lnTo>
                  <a:lnTo>
                    <a:pt x="66046" y="154465"/>
                  </a:lnTo>
                  <a:lnTo>
                    <a:pt x="66080" y="156129"/>
                  </a:lnTo>
                  <a:lnTo>
                    <a:pt x="66123" y="157781"/>
                  </a:lnTo>
                  <a:lnTo>
                    <a:pt x="66175" y="159408"/>
                  </a:lnTo>
                  <a:lnTo>
                    <a:pt x="66227" y="161022"/>
                  </a:lnTo>
                  <a:lnTo>
                    <a:pt x="66227" y="161022"/>
                  </a:lnTo>
                  <a:lnTo>
                    <a:pt x="59522" y="160612"/>
                  </a:lnTo>
                  <a:lnTo>
                    <a:pt x="59543" y="160463"/>
                  </a:lnTo>
                  <a:lnTo>
                    <a:pt x="59552" y="160401"/>
                  </a:lnTo>
                  <a:lnTo>
                    <a:pt x="59556" y="160326"/>
                  </a:lnTo>
                  <a:lnTo>
                    <a:pt x="59625" y="159333"/>
                  </a:lnTo>
                  <a:lnTo>
                    <a:pt x="59685" y="158352"/>
                  </a:lnTo>
                  <a:lnTo>
                    <a:pt x="59737" y="157371"/>
                  </a:lnTo>
                  <a:lnTo>
                    <a:pt x="59780" y="156378"/>
                  </a:lnTo>
                  <a:lnTo>
                    <a:pt x="59797" y="155881"/>
                  </a:lnTo>
                  <a:lnTo>
                    <a:pt x="59810" y="155384"/>
                  </a:lnTo>
                  <a:lnTo>
                    <a:pt x="59823" y="154887"/>
                  </a:lnTo>
                  <a:lnTo>
                    <a:pt x="59836" y="154391"/>
                  </a:lnTo>
                  <a:lnTo>
                    <a:pt x="59840" y="153894"/>
                  </a:lnTo>
                  <a:lnTo>
                    <a:pt x="59845" y="153385"/>
                  </a:lnTo>
                  <a:lnTo>
                    <a:pt x="59849" y="152876"/>
                  </a:lnTo>
                  <a:lnTo>
                    <a:pt x="59845" y="152367"/>
                  </a:lnTo>
                  <a:lnTo>
                    <a:pt x="59836" y="151199"/>
                  </a:lnTo>
                  <a:lnTo>
                    <a:pt x="59828" y="150603"/>
                  </a:lnTo>
                  <a:lnTo>
                    <a:pt x="59815" y="149995"/>
                  </a:lnTo>
                  <a:lnTo>
                    <a:pt x="59797" y="149386"/>
                  </a:lnTo>
                  <a:lnTo>
                    <a:pt x="59776" y="148766"/>
                  </a:lnTo>
                  <a:lnTo>
                    <a:pt x="59741" y="148157"/>
                  </a:lnTo>
                  <a:lnTo>
                    <a:pt x="59724" y="147859"/>
                  </a:lnTo>
                  <a:lnTo>
                    <a:pt x="59698" y="147561"/>
                  </a:lnTo>
                  <a:close/>
                  <a:moveTo>
                    <a:pt x="67471" y="147884"/>
                  </a:moveTo>
                  <a:lnTo>
                    <a:pt x="75584" y="148306"/>
                  </a:lnTo>
                  <a:lnTo>
                    <a:pt x="75537" y="148443"/>
                  </a:lnTo>
                  <a:lnTo>
                    <a:pt x="75490" y="148604"/>
                  </a:lnTo>
                  <a:lnTo>
                    <a:pt x="75472" y="148679"/>
                  </a:lnTo>
                  <a:lnTo>
                    <a:pt x="75451" y="148766"/>
                  </a:lnTo>
                  <a:lnTo>
                    <a:pt x="75438" y="148865"/>
                  </a:lnTo>
                  <a:lnTo>
                    <a:pt x="75421" y="148964"/>
                  </a:lnTo>
                  <a:lnTo>
                    <a:pt x="75382" y="149386"/>
                  </a:lnTo>
                  <a:lnTo>
                    <a:pt x="75347" y="149809"/>
                  </a:lnTo>
                  <a:lnTo>
                    <a:pt x="75322" y="150231"/>
                  </a:lnTo>
                  <a:lnTo>
                    <a:pt x="75304" y="150665"/>
                  </a:lnTo>
                  <a:lnTo>
                    <a:pt x="75291" y="151100"/>
                  </a:lnTo>
                  <a:lnTo>
                    <a:pt x="75283" y="151535"/>
                  </a:lnTo>
                  <a:lnTo>
                    <a:pt x="75279" y="151969"/>
                  </a:lnTo>
                  <a:lnTo>
                    <a:pt x="75279" y="152416"/>
                  </a:lnTo>
                  <a:lnTo>
                    <a:pt x="75283" y="152851"/>
                  </a:lnTo>
                  <a:lnTo>
                    <a:pt x="75287" y="153298"/>
                  </a:lnTo>
                  <a:lnTo>
                    <a:pt x="75304" y="154167"/>
                  </a:lnTo>
                  <a:lnTo>
                    <a:pt x="75326" y="155036"/>
                  </a:lnTo>
                  <a:lnTo>
                    <a:pt x="75343" y="155906"/>
                  </a:lnTo>
                  <a:lnTo>
                    <a:pt x="75356" y="156638"/>
                  </a:lnTo>
                  <a:lnTo>
                    <a:pt x="75373" y="157359"/>
                  </a:lnTo>
                  <a:lnTo>
                    <a:pt x="75412" y="158811"/>
                  </a:lnTo>
                  <a:lnTo>
                    <a:pt x="75455" y="160252"/>
                  </a:lnTo>
                  <a:lnTo>
                    <a:pt x="75502" y="161680"/>
                  </a:lnTo>
                  <a:lnTo>
                    <a:pt x="67277" y="161121"/>
                  </a:lnTo>
                  <a:lnTo>
                    <a:pt x="67329" y="159482"/>
                  </a:lnTo>
                  <a:lnTo>
                    <a:pt x="67376" y="157843"/>
                  </a:lnTo>
                  <a:lnTo>
                    <a:pt x="67420" y="156179"/>
                  </a:lnTo>
                  <a:lnTo>
                    <a:pt x="67454" y="154527"/>
                  </a:lnTo>
                  <a:lnTo>
                    <a:pt x="67467" y="153695"/>
                  </a:lnTo>
                  <a:lnTo>
                    <a:pt x="67480" y="152851"/>
                  </a:lnTo>
                  <a:lnTo>
                    <a:pt x="67488" y="152019"/>
                  </a:lnTo>
                  <a:lnTo>
                    <a:pt x="67493" y="151199"/>
                  </a:lnTo>
                  <a:lnTo>
                    <a:pt x="67497" y="150367"/>
                  </a:lnTo>
                  <a:lnTo>
                    <a:pt x="67493" y="149535"/>
                  </a:lnTo>
                  <a:lnTo>
                    <a:pt x="67484" y="148716"/>
                  </a:lnTo>
                  <a:lnTo>
                    <a:pt x="67471" y="147884"/>
                  </a:lnTo>
                  <a:close/>
                  <a:moveTo>
                    <a:pt x="76506" y="148356"/>
                  </a:moveTo>
                  <a:lnTo>
                    <a:pt x="82001" y="148629"/>
                  </a:lnTo>
                  <a:lnTo>
                    <a:pt x="81962" y="148815"/>
                  </a:lnTo>
                  <a:lnTo>
                    <a:pt x="81932" y="149014"/>
                  </a:lnTo>
                  <a:lnTo>
                    <a:pt x="81919" y="149126"/>
                  </a:lnTo>
                  <a:lnTo>
                    <a:pt x="81910" y="149237"/>
                  </a:lnTo>
                  <a:lnTo>
                    <a:pt x="81906" y="149349"/>
                  </a:lnTo>
                  <a:lnTo>
                    <a:pt x="81902" y="149473"/>
                  </a:lnTo>
                  <a:lnTo>
                    <a:pt x="81927" y="151100"/>
                  </a:lnTo>
                  <a:lnTo>
                    <a:pt x="81945" y="152702"/>
                  </a:lnTo>
                  <a:lnTo>
                    <a:pt x="81962" y="154291"/>
                  </a:lnTo>
                  <a:lnTo>
                    <a:pt x="81962" y="155086"/>
                  </a:lnTo>
                  <a:lnTo>
                    <a:pt x="81966" y="155868"/>
                  </a:lnTo>
                  <a:lnTo>
                    <a:pt x="81962" y="156663"/>
                  </a:lnTo>
                  <a:lnTo>
                    <a:pt x="81958" y="157446"/>
                  </a:lnTo>
                  <a:lnTo>
                    <a:pt x="81945" y="158240"/>
                  </a:lnTo>
                  <a:lnTo>
                    <a:pt x="81932" y="159035"/>
                  </a:lnTo>
                  <a:lnTo>
                    <a:pt x="81910" y="159830"/>
                  </a:lnTo>
                  <a:lnTo>
                    <a:pt x="81889" y="160624"/>
                  </a:lnTo>
                  <a:lnTo>
                    <a:pt x="81859" y="161432"/>
                  </a:lnTo>
                  <a:lnTo>
                    <a:pt x="81820" y="162239"/>
                  </a:lnTo>
                  <a:lnTo>
                    <a:pt x="80511" y="162102"/>
                  </a:lnTo>
                  <a:lnTo>
                    <a:pt x="79202" y="161990"/>
                  </a:lnTo>
                  <a:lnTo>
                    <a:pt x="76588" y="161779"/>
                  </a:lnTo>
                  <a:lnTo>
                    <a:pt x="76631" y="160302"/>
                  </a:lnTo>
                  <a:lnTo>
                    <a:pt x="76669" y="158836"/>
                  </a:lnTo>
                  <a:lnTo>
                    <a:pt x="76704" y="157371"/>
                  </a:lnTo>
                  <a:lnTo>
                    <a:pt x="76730" y="155906"/>
                  </a:lnTo>
                  <a:lnTo>
                    <a:pt x="76751" y="155036"/>
                  </a:lnTo>
                  <a:lnTo>
                    <a:pt x="76773" y="154167"/>
                  </a:lnTo>
                  <a:lnTo>
                    <a:pt x="76790" y="153298"/>
                  </a:lnTo>
                  <a:lnTo>
                    <a:pt x="76799" y="152851"/>
                  </a:lnTo>
                  <a:lnTo>
                    <a:pt x="76803" y="152416"/>
                  </a:lnTo>
                  <a:lnTo>
                    <a:pt x="76803" y="151969"/>
                  </a:lnTo>
                  <a:lnTo>
                    <a:pt x="76799" y="151535"/>
                  </a:lnTo>
                  <a:lnTo>
                    <a:pt x="76790" y="151100"/>
                  </a:lnTo>
                  <a:lnTo>
                    <a:pt x="76777" y="150665"/>
                  </a:lnTo>
                  <a:lnTo>
                    <a:pt x="76760" y="150231"/>
                  </a:lnTo>
                  <a:lnTo>
                    <a:pt x="76734" y="149809"/>
                  </a:lnTo>
                  <a:lnTo>
                    <a:pt x="76704" y="149386"/>
                  </a:lnTo>
                  <a:lnTo>
                    <a:pt x="76665" y="148964"/>
                  </a:lnTo>
                  <a:lnTo>
                    <a:pt x="76652" y="148865"/>
                  </a:lnTo>
                  <a:lnTo>
                    <a:pt x="76635" y="148778"/>
                  </a:lnTo>
                  <a:lnTo>
                    <a:pt x="76618" y="148691"/>
                  </a:lnTo>
                  <a:lnTo>
                    <a:pt x="76596" y="148616"/>
                  </a:lnTo>
                  <a:lnTo>
                    <a:pt x="76553" y="148492"/>
                  </a:lnTo>
                  <a:lnTo>
                    <a:pt x="76506" y="148356"/>
                  </a:lnTo>
                  <a:close/>
                  <a:moveTo>
                    <a:pt x="82970" y="148679"/>
                  </a:moveTo>
                  <a:lnTo>
                    <a:pt x="88331" y="148964"/>
                  </a:lnTo>
                  <a:lnTo>
                    <a:pt x="88137" y="155881"/>
                  </a:lnTo>
                  <a:lnTo>
                    <a:pt x="88034" y="159333"/>
                  </a:lnTo>
                  <a:lnTo>
                    <a:pt x="87930" y="162798"/>
                  </a:lnTo>
                  <a:lnTo>
                    <a:pt x="86621" y="162661"/>
                  </a:lnTo>
                  <a:lnTo>
                    <a:pt x="85321" y="162537"/>
                  </a:lnTo>
                  <a:lnTo>
                    <a:pt x="84025" y="162413"/>
                  </a:lnTo>
                  <a:lnTo>
                    <a:pt x="82724" y="162288"/>
                  </a:lnTo>
                  <a:lnTo>
                    <a:pt x="82797" y="161481"/>
                  </a:lnTo>
                  <a:lnTo>
                    <a:pt x="82866" y="160674"/>
                  </a:lnTo>
                  <a:lnTo>
                    <a:pt x="82931" y="159867"/>
                  </a:lnTo>
                  <a:lnTo>
                    <a:pt x="82987" y="159035"/>
                  </a:lnTo>
                  <a:lnTo>
                    <a:pt x="83034" y="158215"/>
                  </a:lnTo>
                  <a:lnTo>
                    <a:pt x="83077" y="157383"/>
                  </a:lnTo>
                  <a:lnTo>
                    <a:pt x="83112" y="156539"/>
                  </a:lnTo>
                  <a:lnTo>
                    <a:pt x="83138" y="155707"/>
                  </a:lnTo>
                  <a:lnTo>
                    <a:pt x="83155" y="154863"/>
                  </a:lnTo>
                  <a:lnTo>
                    <a:pt x="83168" y="154031"/>
                  </a:lnTo>
                  <a:lnTo>
                    <a:pt x="83168" y="153186"/>
                  </a:lnTo>
                  <a:lnTo>
                    <a:pt x="83159" y="152354"/>
                  </a:lnTo>
                  <a:lnTo>
                    <a:pt x="83150" y="151932"/>
                  </a:lnTo>
                  <a:lnTo>
                    <a:pt x="83138" y="151522"/>
                  </a:lnTo>
                  <a:lnTo>
                    <a:pt x="83125" y="151100"/>
                  </a:lnTo>
                  <a:lnTo>
                    <a:pt x="83107" y="150690"/>
                  </a:lnTo>
                  <a:lnTo>
                    <a:pt x="83090" y="150280"/>
                  </a:lnTo>
                  <a:lnTo>
                    <a:pt x="83069" y="149871"/>
                  </a:lnTo>
                  <a:lnTo>
                    <a:pt x="83043" y="149461"/>
                  </a:lnTo>
                  <a:lnTo>
                    <a:pt x="83017" y="149051"/>
                  </a:lnTo>
                  <a:lnTo>
                    <a:pt x="83017" y="149001"/>
                  </a:lnTo>
                  <a:lnTo>
                    <a:pt x="83013" y="148952"/>
                  </a:lnTo>
                  <a:lnTo>
                    <a:pt x="83000" y="148852"/>
                  </a:lnTo>
                  <a:lnTo>
                    <a:pt x="82970" y="148679"/>
                  </a:lnTo>
                  <a:close/>
                  <a:moveTo>
                    <a:pt x="18806" y="162661"/>
                  </a:moveTo>
                  <a:lnTo>
                    <a:pt x="20933" y="163158"/>
                  </a:lnTo>
                  <a:lnTo>
                    <a:pt x="23069" y="163630"/>
                  </a:lnTo>
                  <a:lnTo>
                    <a:pt x="25209" y="164101"/>
                  </a:lnTo>
                  <a:lnTo>
                    <a:pt x="27354" y="164549"/>
                  </a:lnTo>
                  <a:lnTo>
                    <a:pt x="29503" y="164983"/>
                  </a:lnTo>
                  <a:lnTo>
                    <a:pt x="31651" y="165393"/>
                  </a:lnTo>
                  <a:lnTo>
                    <a:pt x="33809" y="165778"/>
                  </a:lnTo>
                  <a:lnTo>
                    <a:pt x="35966" y="166150"/>
                  </a:lnTo>
                  <a:lnTo>
                    <a:pt x="38124" y="166498"/>
                  </a:lnTo>
                  <a:lnTo>
                    <a:pt x="40290" y="166821"/>
                  </a:lnTo>
                  <a:lnTo>
                    <a:pt x="42452" y="167119"/>
                  </a:lnTo>
                  <a:lnTo>
                    <a:pt x="44618" y="167405"/>
                  </a:lnTo>
                  <a:lnTo>
                    <a:pt x="46784" y="167653"/>
                  </a:lnTo>
                  <a:lnTo>
                    <a:pt x="48954" y="167864"/>
                  </a:lnTo>
                  <a:lnTo>
                    <a:pt x="51124" y="168063"/>
                  </a:lnTo>
                  <a:lnTo>
                    <a:pt x="52210" y="168150"/>
                  </a:lnTo>
                  <a:lnTo>
                    <a:pt x="53295" y="168224"/>
                  </a:lnTo>
                  <a:lnTo>
                    <a:pt x="54380" y="168299"/>
                  </a:lnTo>
                  <a:lnTo>
                    <a:pt x="55465" y="168361"/>
                  </a:lnTo>
                  <a:lnTo>
                    <a:pt x="56550" y="168410"/>
                  </a:lnTo>
                  <a:lnTo>
                    <a:pt x="57636" y="168460"/>
                  </a:lnTo>
                  <a:lnTo>
                    <a:pt x="58716" y="168497"/>
                  </a:lnTo>
                  <a:lnTo>
                    <a:pt x="59802" y="168535"/>
                  </a:lnTo>
                  <a:lnTo>
                    <a:pt x="60887" y="168547"/>
                  </a:lnTo>
                  <a:lnTo>
                    <a:pt x="61972" y="168559"/>
                  </a:lnTo>
                  <a:lnTo>
                    <a:pt x="63057" y="168572"/>
                  </a:lnTo>
                  <a:lnTo>
                    <a:pt x="64138" y="168559"/>
                  </a:lnTo>
                  <a:lnTo>
                    <a:pt x="65223" y="168547"/>
                  </a:lnTo>
                  <a:lnTo>
                    <a:pt x="66304" y="168535"/>
                  </a:lnTo>
                  <a:lnTo>
                    <a:pt x="67389" y="168497"/>
                  </a:lnTo>
                  <a:lnTo>
                    <a:pt x="68470" y="168460"/>
                  </a:lnTo>
                  <a:lnTo>
                    <a:pt x="69551" y="168410"/>
                  </a:lnTo>
                  <a:lnTo>
                    <a:pt x="70632" y="168348"/>
                  </a:lnTo>
                  <a:lnTo>
                    <a:pt x="71713" y="168274"/>
                  </a:lnTo>
                  <a:lnTo>
                    <a:pt x="72794" y="168199"/>
                  </a:lnTo>
                  <a:lnTo>
                    <a:pt x="73875" y="168112"/>
                  </a:lnTo>
                  <a:lnTo>
                    <a:pt x="74951" y="168001"/>
                  </a:lnTo>
                  <a:lnTo>
                    <a:pt x="76032" y="167901"/>
                  </a:lnTo>
                  <a:lnTo>
                    <a:pt x="77109" y="167777"/>
                  </a:lnTo>
                  <a:lnTo>
                    <a:pt x="78185" y="167641"/>
                  </a:lnTo>
                  <a:lnTo>
                    <a:pt x="79262" y="167504"/>
                  </a:lnTo>
                  <a:lnTo>
                    <a:pt x="80334" y="167355"/>
                  </a:lnTo>
                  <a:lnTo>
                    <a:pt x="81411" y="167181"/>
                  </a:lnTo>
                  <a:lnTo>
                    <a:pt x="82483" y="167007"/>
                  </a:lnTo>
                  <a:lnTo>
                    <a:pt x="83555" y="166821"/>
                  </a:lnTo>
                  <a:lnTo>
                    <a:pt x="84623" y="166622"/>
                  </a:lnTo>
                  <a:lnTo>
                    <a:pt x="85695" y="166424"/>
                  </a:lnTo>
                  <a:lnTo>
                    <a:pt x="86763" y="166200"/>
                  </a:lnTo>
                  <a:lnTo>
                    <a:pt x="87831" y="165964"/>
                  </a:lnTo>
                  <a:lnTo>
                    <a:pt x="87543" y="175153"/>
                  </a:lnTo>
                  <a:lnTo>
                    <a:pt x="87401" y="179760"/>
                  </a:lnTo>
                  <a:lnTo>
                    <a:pt x="87263" y="184355"/>
                  </a:lnTo>
                  <a:lnTo>
                    <a:pt x="87138" y="188962"/>
                  </a:lnTo>
                  <a:lnTo>
                    <a:pt x="87078" y="191272"/>
                  </a:lnTo>
                  <a:lnTo>
                    <a:pt x="87022" y="193581"/>
                  </a:lnTo>
                  <a:lnTo>
                    <a:pt x="86966" y="195891"/>
                  </a:lnTo>
                  <a:lnTo>
                    <a:pt x="86918" y="198201"/>
                  </a:lnTo>
                  <a:lnTo>
                    <a:pt x="86871" y="200510"/>
                  </a:lnTo>
                  <a:lnTo>
                    <a:pt x="86828" y="202820"/>
                  </a:lnTo>
                  <a:lnTo>
                    <a:pt x="86759" y="202758"/>
                  </a:lnTo>
                  <a:lnTo>
                    <a:pt x="86690" y="202696"/>
                  </a:lnTo>
                  <a:lnTo>
                    <a:pt x="86617" y="202646"/>
                  </a:lnTo>
                  <a:lnTo>
                    <a:pt x="86578" y="202646"/>
                  </a:lnTo>
                  <a:lnTo>
                    <a:pt x="86540" y="202634"/>
                  </a:lnTo>
                  <a:lnTo>
                    <a:pt x="84511" y="202299"/>
                  </a:lnTo>
                  <a:lnTo>
                    <a:pt x="82479" y="201976"/>
                  </a:lnTo>
                  <a:lnTo>
                    <a:pt x="80442" y="201665"/>
                  </a:lnTo>
                  <a:lnTo>
                    <a:pt x="78396" y="201392"/>
                  </a:lnTo>
                  <a:lnTo>
                    <a:pt x="76351" y="201131"/>
                  </a:lnTo>
                  <a:lnTo>
                    <a:pt x="74297" y="200895"/>
                  </a:lnTo>
                  <a:lnTo>
                    <a:pt x="72243" y="200684"/>
                  </a:lnTo>
                  <a:lnTo>
                    <a:pt x="70180" y="200486"/>
                  </a:lnTo>
                  <a:lnTo>
                    <a:pt x="68117" y="200324"/>
                  </a:lnTo>
                  <a:lnTo>
                    <a:pt x="66054" y="200163"/>
                  </a:lnTo>
                  <a:lnTo>
                    <a:pt x="63983" y="200039"/>
                  </a:lnTo>
                  <a:lnTo>
                    <a:pt x="61916" y="199939"/>
                  </a:lnTo>
                  <a:lnTo>
                    <a:pt x="59845" y="199852"/>
                  </a:lnTo>
                  <a:lnTo>
                    <a:pt x="57769" y="199790"/>
                  </a:lnTo>
                  <a:lnTo>
                    <a:pt x="55698" y="199740"/>
                  </a:lnTo>
                  <a:lnTo>
                    <a:pt x="53622" y="199728"/>
                  </a:lnTo>
                  <a:lnTo>
                    <a:pt x="51546" y="199728"/>
                  </a:lnTo>
                  <a:lnTo>
                    <a:pt x="49475" y="199753"/>
                  </a:lnTo>
                  <a:lnTo>
                    <a:pt x="47404" y="199790"/>
                  </a:lnTo>
                  <a:lnTo>
                    <a:pt x="45328" y="199865"/>
                  </a:lnTo>
                  <a:lnTo>
                    <a:pt x="43261" y="199952"/>
                  </a:lnTo>
                  <a:lnTo>
                    <a:pt x="41190" y="200063"/>
                  </a:lnTo>
                  <a:lnTo>
                    <a:pt x="39123" y="200200"/>
                  </a:lnTo>
                  <a:lnTo>
                    <a:pt x="37060" y="200361"/>
                  </a:lnTo>
                  <a:lnTo>
                    <a:pt x="35002" y="200535"/>
                  </a:lnTo>
                  <a:lnTo>
                    <a:pt x="32943" y="200734"/>
                  </a:lnTo>
                  <a:lnTo>
                    <a:pt x="30889" y="200957"/>
                  </a:lnTo>
                  <a:lnTo>
                    <a:pt x="28839" y="201206"/>
                  </a:lnTo>
                  <a:lnTo>
                    <a:pt x="26798" y="201467"/>
                  </a:lnTo>
                  <a:lnTo>
                    <a:pt x="24757" y="201752"/>
                  </a:lnTo>
                  <a:lnTo>
                    <a:pt x="22724" y="202075"/>
                  </a:lnTo>
                  <a:lnTo>
                    <a:pt x="20696" y="202398"/>
                  </a:lnTo>
                  <a:lnTo>
                    <a:pt x="20623" y="202423"/>
                  </a:lnTo>
                  <a:lnTo>
                    <a:pt x="20554" y="202448"/>
                  </a:lnTo>
                  <a:lnTo>
                    <a:pt x="20489" y="202485"/>
                  </a:lnTo>
                  <a:lnTo>
                    <a:pt x="20425" y="202534"/>
                  </a:lnTo>
                  <a:lnTo>
                    <a:pt x="20365" y="202584"/>
                  </a:lnTo>
                  <a:lnTo>
                    <a:pt x="20304" y="202659"/>
                  </a:lnTo>
                  <a:lnTo>
                    <a:pt x="20248" y="202733"/>
                  </a:lnTo>
                  <a:lnTo>
                    <a:pt x="20197" y="202820"/>
                  </a:lnTo>
                  <a:lnTo>
                    <a:pt x="20149" y="202907"/>
                  </a:lnTo>
                  <a:lnTo>
                    <a:pt x="20102" y="203006"/>
                  </a:lnTo>
                  <a:lnTo>
                    <a:pt x="20054" y="203118"/>
                  </a:lnTo>
                  <a:lnTo>
                    <a:pt x="20011" y="203230"/>
                  </a:lnTo>
                  <a:lnTo>
                    <a:pt x="19973" y="203354"/>
                  </a:lnTo>
                  <a:lnTo>
                    <a:pt x="19938" y="203478"/>
                  </a:lnTo>
                  <a:lnTo>
                    <a:pt x="19904" y="203615"/>
                  </a:lnTo>
                  <a:lnTo>
                    <a:pt x="19869" y="203751"/>
                  </a:lnTo>
                  <a:lnTo>
                    <a:pt x="19891" y="203491"/>
                  </a:lnTo>
                  <a:lnTo>
                    <a:pt x="19899" y="203354"/>
                  </a:lnTo>
                  <a:lnTo>
                    <a:pt x="19904" y="203193"/>
                  </a:lnTo>
                  <a:lnTo>
                    <a:pt x="19770" y="198474"/>
                  </a:lnTo>
                  <a:lnTo>
                    <a:pt x="19628" y="193631"/>
                  </a:lnTo>
                  <a:lnTo>
                    <a:pt x="19477" y="188664"/>
                  </a:lnTo>
                  <a:lnTo>
                    <a:pt x="19331" y="183610"/>
                  </a:lnTo>
                  <a:lnTo>
                    <a:pt x="19185" y="178456"/>
                  </a:lnTo>
                  <a:lnTo>
                    <a:pt x="19111" y="175861"/>
                  </a:lnTo>
                  <a:lnTo>
                    <a:pt x="19042" y="173241"/>
                  </a:lnTo>
                  <a:lnTo>
                    <a:pt x="18978" y="170608"/>
                  </a:lnTo>
                  <a:lnTo>
                    <a:pt x="18918" y="167976"/>
                  </a:lnTo>
                  <a:lnTo>
                    <a:pt x="18857" y="165318"/>
                  </a:lnTo>
                  <a:lnTo>
                    <a:pt x="18806" y="162661"/>
                  </a:lnTo>
                  <a:close/>
                  <a:moveTo>
                    <a:pt x="59328" y="210283"/>
                  </a:moveTo>
                  <a:lnTo>
                    <a:pt x="59315" y="212096"/>
                  </a:lnTo>
                  <a:lnTo>
                    <a:pt x="59294" y="213909"/>
                  </a:lnTo>
                  <a:lnTo>
                    <a:pt x="59246" y="217548"/>
                  </a:lnTo>
                  <a:lnTo>
                    <a:pt x="57575" y="217411"/>
                  </a:lnTo>
                  <a:lnTo>
                    <a:pt x="55909" y="217274"/>
                  </a:lnTo>
                  <a:lnTo>
                    <a:pt x="54242" y="217101"/>
                  </a:lnTo>
                  <a:lnTo>
                    <a:pt x="53411" y="217001"/>
                  </a:lnTo>
                  <a:lnTo>
                    <a:pt x="52576" y="216889"/>
                  </a:lnTo>
                  <a:lnTo>
                    <a:pt x="51745" y="216778"/>
                  </a:lnTo>
                  <a:lnTo>
                    <a:pt x="50913" y="216654"/>
                  </a:lnTo>
                  <a:lnTo>
                    <a:pt x="50078" y="216529"/>
                  </a:lnTo>
                  <a:lnTo>
                    <a:pt x="49247" y="216380"/>
                  </a:lnTo>
                  <a:lnTo>
                    <a:pt x="48416" y="216219"/>
                  </a:lnTo>
                  <a:lnTo>
                    <a:pt x="47585" y="216057"/>
                  </a:lnTo>
                  <a:lnTo>
                    <a:pt x="46749" y="215871"/>
                  </a:lnTo>
                  <a:lnTo>
                    <a:pt x="45918" y="215685"/>
                  </a:lnTo>
                  <a:lnTo>
                    <a:pt x="45858" y="214356"/>
                  </a:lnTo>
                  <a:lnTo>
                    <a:pt x="45802" y="213028"/>
                  </a:lnTo>
                  <a:lnTo>
                    <a:pt x="45742" y="211724"/>
                  </a:lnTo>
                  <a:lnTo>
                    <a:pt x="45711" y="211066"/>
                  </a:lnTo>
                  <a:lnTo>
                    <a:pt x="45677" y="210420"/>
                  </a:lnTo>
                  <a:lnTo>
                    <a:pt x="45677" y="210420"/>
                  </a:lnTo>
                  <a:lnTo>
                    <a:pt x="47378" y="210445"/>
                  </a:lnTo>
                  <a:lnTo>
                    <a:pt x="49083" y="210469"/>
                  </a:lnTo>
                  <a:lnTo>
                    <a:pt x="52494" y="210469"/>
                  </a:lnTo>
                  <a:lnTo>
                    <a:pt x="54203" y="210445"/>
                  </a:lnTo>
                  <a:lnTo>
                    <a:pt x="55913" y="210407"/>
                  </a:lnTo>
                  <a:lnTo>
                    <a:pt x="57618" y="210358"/>
                  </a:lnTo>
                  <a:lnTo>
                    <a:pt x="59328" y="210283"/>
                  </a:lnTo>
                  <a:close/>
                  <a:moveTo>
                    <a:pt x="59199" y="221037"/>
                  </a:moveTo>
                  <a:lnTo>
                    <a:pt x="59052" y="229431"/>
                  </a:lnTo>
                  <a:lnTo>
                    <a:pt x="58320" y="229245"/>
                  </a:lnTo>
                  <a:lnTo>
                    <a:pt x="57588" y="229071"/>
                  </a:lnTo>
                  <a:lnTo>
                    <a:pt x="56852" y="228922"/>
                  </a:lnTo>
                  <a:lnTo>
                    <a:pt x="56115" y="228786"/>
                  </a:lnTo>
                  <a:lnTo>
                    <a:pt x="55379" y="228674"/>
                  </a:lnTo>
                  <a:lnTo>
                    <a:pt x="54643" y="228562"/>
                  </a:lnTo>
                  <a:lnTo>
                    <a:pt x="53906" y="228463"/>
                  </a:lnTo>
                  <a:lnTo>
                    <a:pt x="53170" y="228376"/>
                  </a:lnTo>
                  <a:lnTo>
                    <a:pt x="52434" y="228301"/>
                  </a:lnTo>
                  <a:lnTo>
                    <a:pt x="51697" y="228239"/>
                  </a:lnTo>
                  <a:lnTo>
                    <a:pt x="50961" y="228190"/>
                  </a:lnTo>
                  <a:lnTo>
                    <a:pt x="50220" y="228140"/>
                  </a:lnTo>
                  <a:lnTo>
                    <a:pt x="48747" y="228078"/>
                  </a:lnTo>
                  <a:lnTo>
                    <a:pt x="47275" y="228028"/>
                  </a:lnTo>
                  <a:lnTo>
                    <a:pt x="47232" y="227904"/>
                  </a:lnTo>
                  <a:lnTo>
                    <a:pt x="47197" y="227817"/>
                  </a:lnTo>
                  <a:lnTo>
                    <a:pt x="47171" y="227767"/>
                  </a:lnTo>
                  <a:lnTo>
                    <a:pt x="47158" y="227755"/>
                  </a:lnTo>
                  <a:lnTo>
                    <a:pt x="47145" y="227755"/>
                  </a:lnTo>
                  <a:lnTo>
                    <a:pt x="47111" y="227594"/>
                  </a:lnTo>
                  <a:lnTo>
                    <a:pt x="47077" y="227445"/>
                  </a:lnTo>
                  <a:lnTo>
                    <a:pt x="47033" y="227308"/>
                  </a:lnTo>
                  <a:lnTo>
                    <a:pt x="46986" y="227184"/>
                  </a:lnTo>
                  <a:lnTo>
                    <a:pt x="46939" y="227084"/>
                  </a:lnTo>
                  <a:lnTo>
                    <a:pt x="46883" y="226985"/>
                  </a:lnTo>
                  <a:lnTo>
                    <a:pt x="46831" y="226911"/>
                  </a:lnTo>
                  <a:lnTo>
                    <a:pt x="46771" y="226848"/>
                  </a:lnTo>
                  <a:lnTo>
                    <a:pt x="46711" y="226799"/>
                  </a:lnTo>
                  <a:lnTo>
                    <a:pt x="46650" y="226774"/>
                  </a:lnTo>
                  <a:lnTo>
                    <a:pt x="46590" y="226762"/>
                  </a:lnTo>
                  <a:lnTo>
                    <a:pt x="46530" y="226762"/>
                  </a:lnTo>
                  <a:lnTo>
                    <a:pt x="46469" y="226786"/>
                  </a:lnTo>
                  <a:lnTo>
                    <a:pt x="46409" y="226824"/>
                  </a:lnTo>
                  <a:lnTo>
                    <a:pt x="46349" y="226886"/>
                  </a:lnTo>
                  <a:lnTo>
                    <a:pt x="46288" y="226960"/>
                  </a:lnTo>
                  <a:lnTo>
                    <a:pt x="46276" y="226215"/>
                  </a:lnTo>
                  <a:lnTo>
                    <a:pt x="46258" y="225470"/>
                  </a:lnTo>
                  <a:lnTo>
                    <a:pt x="46220" y="223980"/>
                  </a:lnTo>
                  <a:lnTo>
                    <a:pt x="46177" y="222515"/>
                  </a:lnTo>
                  <a:lnTo>
                    <a:pt x="46129" y="221037"/>
                  </a:lnTo>
                  <a:lnTo>
                    <a:pt x="46129" y="221037"/>
                  </a:lnTo>
                  <a:lnTo>
                    <a:pt x="46943" y="221223"/>
                  </a:lnTo>
                  <a:lnTo>
                    <a:pt x="47757" y="221385"/>
                  </a:lnTo>
                  <a:lnTo>
                    <a:pt x="48575" y="221521"/>
                  </a:lnTo>
                  <a:lnTo>
                    <a:pt x="49389" y="221645"/>
                  </a:lnTo>
                  <a:lnTo>
                    <a:pt x="50207" y="221745"/>
                  </a:lnTo>
                  <a:lnTo>
                    <a:pt x="51021" y="221807"/>
                  </a:lnTo>
                  <a:lnTo>
                    <a:pt x="51839" y="221857"/>
                  </a:lnTo>
                  <a:lnTo>
                    <a:pt x="52658" y="221881"/>
                  </a:lnTo>
                  <a:lnTo>
                    <a:pt x="53476" y="221869"/>
                  </a:lnTo>
                  <a:lnTo>
                    <a:pt x="54294" y="221844"/>
                  </a:lnTo>
                  <a:lnTo>
                    <a:pt x="55108" y="221782"/>
                  </a:lnTo>
                  <a:lnTo>
                    <a:pt x="55926" y="221695"/>
                  </a:lnTo>
                  <a:lnTo>
                    <a:pt x="56335" y="221645"/>
                  </a:lnTo>
                  <a:lnTo>
                    <a:pt x="56744" y="221583"/>
                  </a:lnTo>
                  <a:lnTo>
                    <a:pt x="57153" y="221509"/>
                  </a:lnTo>
                  <a:lnTo>
                    <a:pt x="57562" y="221434"/>
                  </a:lnTo>
                  <a:lnTo>
                    <a:pt x="57971" y="221347"/>
                  </a:lnTo>
                  <a:lnTo>
                    <a:pt x="58381" y="221248"/>
                  </a:lnTo>
                  <a:lnTo>
                    <a:pt x="58790" y="221149"/>
                  </a:lnTo>
                  <a:lnTo>
                    <a:pt x="59199" y="221037"/>
                  </a:lnTo>
                  <a:close/>
                  <a:moveTo>
                    <a:pt x="46388" y="232499"/>
                  </a:moveTo>
                  <a:lnTo>
                    <a:pt x="46495" y="232610"/>
                  </a:lnTo>
                  <a:lnTo>
                    <a:pt x="46603" y="232710"/>
                  </a:lnTo>
                  <a:lnTo>
                    <a:pt x="46715" y="232797"/>
                  </a:lnTo>
                  <a:lnTo>
                    <a:pt x="46831" y="232871"/>
                  </a:lnTo>
                  <a:lnTo>
                    <a:pt x="46947" y="232933"/>
                  </a:lnTo>
                  <a:lnTo>
                    <a:pt x="47068" y="232995"/>
                  </a:lnTo>
                  <a:lnTo>
                    <a:pt x="47189" y="233033"/>
                  </a:lnTo>
                  <a:lnTo>
                    <a:pt x="47309" y="233070"/>
                  </a:lnTo>
                  <a:lnTo>
                    <a:pt x="47434" y="233095"/>
                  </a:lnTo>
                  <a:lnTo>
                    <a:pt x="47559" y="233119"/>
                  </a:lnTo>
                  <a:lnTo>
                    <a:pt x="47813" y="233132"/>
                  </a:lnTo>
                  <a:lnTo>
                    <a:pt x="48067" y="233119"/>
                  </a:lnTo>
                  <a:lnTo>
                    <a:pt x="48325" y="233095"/>
                  </a:lnTo>
                  <a:lnTo>
                    <a:pt x="48588" y="233057"/>
                  </a:lnTo>
                  <a:lnTo>
                    <a:pt x="48846" y="233008"/>
                  </a:lnTo>
                  <a:lnTo>
                    <a:pt x="49359" y="232896"/>
                  </a:lnTo>
                  <a:lnTo>
                    <a:pt x="49613" y="232846"/>
                  </a:lnTo>
                  <a:lnTo>
                    <a:pt x="49858" y="232809"/>
                  </a:lnTo>
                  <a:lnTo>
                    <a:pt x="50095" y="232784"/>
                  </a:lnTo>
                  <a:lnTo>
                    <a:pt x="50328" y="232784"/>
                  </a:lnTo>
                  <a:lnTo>
                    <a:pt x="50969" y="232809"/>
                  </a:lnTo>
                  <a:lnTo>
                    <a:pt x="51611" y="232846"/>
                  </a:lnTo>
                  <a:lnTo>
                    <a:pt x="52248" y="232896"/>
                  </a:lnTo>
                  <a:lnTo>
                    <a:pt x="52890" y="232958"/>
                  </a:lnTo>
                  <a:lnTo>
                    <a:pt x="54169" y="233107"/>
                  </a:lnTo>
                  <a:lnTo>
                    <a:pt x="55452" y="233244"/>
                  </a:lnTo>
                  <a:lnTo>
                    <a:pt x="55521" y="233244"/>
                  </a:lnTo>
                  <a:lnTo>
                    <a:pt x="55586" y="233206"/>
                  </a:lnTo>
                  <a:lnTo>
                    <a:pt x="55612" y="233182"/>
                  </a:lnTo>
                  <a:lnTo>
                    <a:pt x="55642" y="233157"/>
                  </a:lnTo>
                  <a:lnTo>
                    <a:pt x="55668" y="233107"/>
                  </a:lnTo>
                  <a:lnTo>
                    <a:pt x="55693" y="233057"/>
                  </a:lnTo>
                  <a:lnTo>
                    <a:pt x="56516" y="233082"/>
                  </a:lnTo>
                  <a:lnTo>
                    <a:pt x="57338" y="233095"/>
                  </a:lnTo>
                  <a:lnTo>
                    <a:pt x="58157" y="233070"/>
                  </a:lnTo>
                  <a:lnTo>
                    <a:pt x="58566" y="233045"/>
                  </a:lnTo>
                  <a:lnTo>
                    <a:pt x="58975" y="233020"/>
                  </a:lnTo>
                  <a:lnTo>
                    <a:pt x="58927" y="235168"/>
                  </a:lnTo>
                  <a:lnTo>
                    <a:pt x="58884" y="237317"/>
                  </a:lnTo>
                  <a:lnTo>
                    <a:pt x="58841" y="239453"/>
                  </a:lnTo>
                  <a:lnTo>
                    <a:pt x="58794" y="241588"/>
                  </a:lnTo>
                  <a:lnTo>
                    <a:pt x="58027" y="241303"/>
                  </a:lnTo>
                  <a:lnTo>
                    <a:pt x="57257" y="241030"/>
                  </a:lnTo>
                  <a:lnTo>
                    <a:pt x="56486" y="240769"/>
                  </a:lnTo>
                  <a:lnTo>
                    <a:pt x="55715" y="240508"/>
                  </a:lnTo>
                  <a:lnTo>
                    <a:pt x="54940" y="240260"/>
                  </a:lnTo>
                  <a:lnTo>
                    <a:pt x="54165" y="240036"/>
                  </a:lnTo>
                  <a:lnTo>
                    <a:pt x="53390" y="239813"/>
                  </a:lnTo>
                  <a:lnTo>
                    <a:pt x="52614" y="239614"/>
                  </a:lnTo>
                  <a:lnTo>
                    <a:pt x="51835" y="239428"/>
                  </a:lnTo>
                  <a:lnTo>
                    <a:pt x="51060" y="239254"/>
                  </a:lnTo>
                  <a:lnTo>
                    <a:pt x="50285" y="239105"/>
                  </a:lnTo>
                  <a:lnTo>
                    <a:pt x="49510" y="238981"/>
                  </a:lnTo>
                  <a:lnTo>
                    <a:pt x="48734" y="238856"/>
                  </a:lnTo>
                  <a:lnTo>
                    <a:pt x="47959" y="238770"/>
                  </a:lnTo>
                  <a:lnTo>
                    <a:pt x="47189" y="238695"/>
                  </a:lnTo>
                  <a:lnTo>
                    <a:pt x="46418" y="238658"/>
                  </a:lnTo>
                  <a:lnTo>
                    <a:pt x="46413" y="237118"/>
                  </a:lnTo>
                  <a:lnTo>
                    <a:pt x="46409" y="235578"/>
                  </a:lnTo>
                  <a:lnTo>
                    <a:pt x="46388" y="232499"/>
                  </a:lnTo>
                  <a:close/>
                  <a:moveTo>
                    <a:pt x="46400" y="243687"/>
                  </a:moveTo>
                  <a:lnTo>
                    <a:pt x="47163" y="243923"/>
                  </a:lnTo>
                  <a:lnTo>
                    <a:pt x="47929" y="244134"/>
                  </a:lnTo>
                  <a:lnTo>
                    <a:pt x="48696" y="244320"/>
                  </a:lnTo>
                  <a:lnTo>
                    <a:pt x="49462" y="244482"/>
                  </a:lnTo>
                  <a:lnTo>
                    <a:pt x="50233" y="244631"/>
                  </a:lnTo>
                  <a:lnTo>
                    <a:pt x="51004" y="244755"/>
                  </a:lnTo>
                  <a:lnTo>
                    <a:pt x="51775" y="244854"/>
                  </a:lnTo>
                  <a:lnTo>
                    <a:pt x="52546" y="244954"/>
                  </a:lnTo>
                  <a:lnTo>
                    <a:pt x="53321" y="245028"/>
                  </a:lnTo>
                  <a:lnTo>
                    <a:pt x="54092" y="245078"/>
                  </a:lnTo>
                  <a:lnTo>
                    <a:pt x="54862" y="245115"/>
                  </a:lnTo>
                  <a:lnTo>
                    <a:pt x="55637" y="245152"/>
                  </a:lnTo>
                  <a:lnTo>
                    <a:pt x="56408" y="245165"/>
                  </a:lnTo>
                  <a:lnTo>
                    <a:pt x="57179" y="245165"/>
                  </a:lnTo>
                  <a:lnTo>
                    <a:pt x="57946" y="245152"/>
                  </a:lnTo>
                  <a:lnTo>
                    <a:pt x="58716" y="245127"/>
                  </a:lnTo>
                  <a:lnTo>
                    <a:pt x="58424" y="257707"/>
                  </a:lnTo>
                  <a:lnTo>
                    <a:pt x="57653" y="257756"/>
                  </a:lnTo>
                  <a:lnTo>
                    <a:pt x="56882" y="257781"/>
                  </a:lnTo>
                  <a:lnTo>
                    <a:pt x="56115" y="257781"/>
                  </a:lnTo>
                  <a:lnTo>
                    <a:pt x="55345" y="257769"/>
                  </a:lnTo>
                  <a:lnTo>
                    <a:pt x="54574" y="257744"/>
                  </a:lnTo>
                  <a:lnTo>
                    <a:pt x="53799" y="257707"/>
                  </a:lnTo>
                  <a:lnTo>
                    <a:pt x="53028" y="257657"/>
                  </a:lnTo>
                  <a:lnTo>
                    <a:pt x="52257" y="257582"/>
                  </a:lnTo>
                  <a:lnTo>
                    <a:pt x="51486" y="257508"/>
                  </a:lnTo>
                  <a:lnTo>
                    <a:pt x="50715" y="257421"/>
                  </a:lnTo>
                  <a:lnTo>
                    <a:pt x="49940" y="257322"/>
                  </a:lnTo>
                  <a:lnTo>
                    <a:pt x="49169" y="257222"/>
                  </a:lnTo>
                  <a:lnTo>
                    <a:pt x="47623" y="256986"/>
                  </a:lnTo>
                  <a:lnTo>
                    <a:pt x="46077" y="256738"/>
                  </a:lnTo>
                  <a:lnTo>
                    <a:pt x="46142" y="255136"/>
                  </a:lnTo>
                  <a:lnTo>
                    <a:pt x="46198" y="253522"/>
                  </a:lnTo>
                  <a:lnTo>
                    <a:pt x="46245" y="251908"/>
                  </a:lnTo>
                  <a:lnTo>
                    <a:pt x="46288" y="250281"/>
                  </a:lnTo>
                  <a:lnTo>
                    <a:pt x="46327" y="248642"/>
                  </a:lnTo>
                  <a:lnTo>
                    <a:pt x="46357" y="246990"/>
                  </a:lnTo>
                  <a:lnTo>
                    <a:pt x="46383" y="245339"/>
                  </a:lnTo>
                  <a:lnTo>
                    <a:pt x="46400" y="243687"/>
                  </a:lnTo>
                  <a:close/>
                  <a:moveTo>
                    <a:pt x="13276" y="279189"/>
                  </a:moveTo>
                  <a:lnTo>
                    <a:pt x="13281" y="280456"/>
                  </a:lnTo>
                  <a:lnTo>
                    <a:pt x="13285" y="281747"/>
                  </a:lnTo>
                  <a:lnTo>
                    <a:pt x="13294" y="283089"/>
                  </a:lnTo>
                  <a:lnTo>
                    <a:pt x="13306" y="284479"/>
                  </a:lnTo>
                  <a:lnTo>
                    <a:pt x="13341" y="287360"/>
                  </a:lnTo>
                  <a:lnTo>
                    <a:pt x="13375" y="290415"/>
                  </a:lnTo>
                  <a:lnTo>
                    <a:pt x="13423" y="294886"/>
                  </a:lnTo>
                  <a:lnTo>
                    <a:pt x="13449" y="297108"/>
                  </a:lnTo>
                  <a:lnTo>
                    <a:pt x="13479" y="299343"/>
                  </a:lnTo>
                  <a:lnTo>
                    <a:pt x="13513" y="301579"/>
                  </a:lnTo>
                  <a:lnTo>
                    <a:pt x="13548" y="303814"/>
                  </a:lnTo>
                  <a:lnTo>
                    <a:pt x="13586" y="306049"/>
                  </a:lnTo>
                  <a:lnTo>
                    <a:pt x="13629" y="308284"/>
                  </a:lnTo>
                  <a:lnTo>
                    <a:pt x="13677" y="310519"/>
                  </a:lnTo>
                  <a:lnTo>
                    <a:pt x="13724" y="312767"/>
                  </a:lnTo>
                  <a:lnTo>
                    <a:pt x="13776" y="315002"/>
                  </a:lnTo>
                  <a:lnTo>
                    <a:pt x="13832" y="317238"/>
                  </a:lnTo>
                  <a:lnTo>
                    <a:pt x="13892" y="319460"/>
                  </a:lnTo>
                  <a:lnTo>
                    <a:pt x="13961" y="321695"/>
                  </a:lnTo>
                  <a:lnTo>
                    <a:pt x="14030" y="323931"/>
                  </a:lnTo>
                  <a:lnTo>
                    <a:pt x="14103" y="326153"/>
                  </a:lnTo>
                  <a:lnTo>
                    <a:pt x="13922" y="326104"/>
                  </a:lnTo>
                  <a:lnTo>
                    <a:pt x="13741" y="326054"/>
                  </a:lnTo>
                  <a:lnTo>
                    <a:pt x="13565" y="325992"/>
                  </a:lnTo>
                  <a:lnTo>
                    <a:pt x="13384" y="325918"/>
                  </a:lnTo>
                  <a:lnTo>
                    <a:pt x="13207" y="325831"/>
                  </a:lnTo>
                  <a:lnTo>
                    <a:pt x="13035" y="325744"/>
                  </a:lnTo>
                  <a:lnTo>
                    <a:pt x="12859" y="325632"/>
                  </a:lnTo>
                  <a:lnTo>
                    <a:pt x="12686" y="325533"/>
                  </a:lnTo>
                  <a:lnTo>
                    <a:pt x="12514" y="325408"/>
                  </a:lnTo>
                  <a:lnTo>
                    <a:pt x="12342" y="325284"/>
                  </a:lnTo>
                  <a:lnTo>
                    <a:pt x="12174" y="325148"/>
                  </a:lnTo>
                  <a:lnTo>
                    <a:pt x="12006" y="325011"/>
                  </a:lnTo>
                  <a:lnTo>
                    <a:pt x="11838" y="324862"/>
                  </a:lnTo>
                  <a:lnTo>
                    <a:pt x="11670" y="324701"/>
                  </a:lnTo>
                  <a:lnTo>
                    <a:pt x="11506" y="324539"/>
                  </a:lnTo>
                  <a:lnTo>
                    <a:pt x="11343" y="324365"/>
                  </a:lnTo>
                  <a:lnTo>
                    <a:pt x="11183" y="324179"/>
                  </a:lnTo>
                  <a:lnTo>
                    <a:pt x="11020" y="323993"/>
                  </a:lnTo>
                  <a:lnTo>
                    <a:pt x="10861" y="323794"/>
                  </a:lnTo>
                  <a:lnTo>
                    <a:pt x="10705" y="323583"/>
                  </a:lnTo>
                  <a:lnTo>
                    <a:pt x="10546" y="323372"/>
                  </a:lnTo>
                  <a:lnTo>
                    <a:pt x="10391" y="323148"/>
                  </a:lnTo>
                  <a:lnTo>
                    <a:pt x="10240" y="322925"/>
                  </a:lnTo>
                  <a:lnTo>
                    <a:pt x="10090" y="322676"/>
                  </a:lnTo>
                  <a:lnTo>
                    <a:pt x="9939" y="322441"/>
                  </a:lnTo>
                  <a:lnTo>
                    <a:pt x="9788" y="322180"/>
                  </a:lnTo>
                  <a:lnTo>
                    <a:pt x="9642" y="321931"/>
                  </a:lnTo>
                  <a:lnTo>
                    <a:pt x="9495" y="321658"/>
                  </a:lnTo>
                  <a:lnTo>
                    <a:pt x="9353" y="321385"/>
                  </a:lnTo>
                  <a:lnTo>
                    <a:pt x="9211" y="321099"/>
                  </a:lnTo>
                  <a:lnTo>
                    <a:pt x="9069" y="320814"/>
                  </a:lnTo>
                  <a:lnTo>
                    <a:pt x="8931" y="320516"/>
                  </a:lnTo>
                  <a:lnTo>
                    <a:pt x="8793" y="320218"/>
                  </a:lnTo>
                  <a:lnTo>
                    <a:pt x="8660" y="319907"/>
                  </a:lnTo>
                  <a:lnTo>
                    <a:pt x="8526" y="319584"/>
                  </a:lnTo>
                  <a:lnTo>
                    <a:pt x="8393" y="319262"/>
                  </a:lnTo>
                  <a:lnTo>
                    <a:pt x="8264" y="318939"/>
                  </a:lnTo>
                  <a:lnTo>
                    <a:pt x="8135" y="318603"/>
                  </a:lnTo>
                  <a:lnTo>
                    <a:pt x="8010" y="318256"/>
                  </a:lnTo>
                  <a:lnTo>
                    <a:pt x="7885" y="317908"/>
                  </a:lnTo>
                  <a:lnTo>
                    <a:pt x="7764" y="317548"/>
                  </a:lnTo>
                  <a:lnTo>
                    <a:pt x="7644" y="317188"/>
                  </a:lnTo>
                  <a:lnTo>
                    <a:pt x="7527" y="316815"/>
                  </a:lnTo>
                  <a:lnTo>
                    <a:pt x="7411" y="316430"/>
                  </a:lnTo>
                  <a:lnTo>
                    <a:pt x="7295" y="316045"/>
                  </a:lnTo>
                  <a:lnTo>
                    <a:pt x="7183" y="315660"/>
                  </a:lnTo>
                  <a:lnTo>
                    <a:pt x="7075" y="315263"/>
                  </a:lnTo>
                  <a:lnTo>
                    <a:pt x="6968" y="314866"/>
                  </a:lnTo>
                  <a:lnTo>
                    <a:pt x="6860" y="314456"/>
                  </a:lnTo>
                  <a:lnTo>
                    <a:pt x="6757" y="314034"/>
                  </a:lnTo>
                  <a:lnTo>
                    <a:pt x="6658" y="313612"/>
                  </a:lnTo>
                  <a:lnTo>
                    <a:pt x="6559" y="313189"/>
                  </a:lnTo>
                  <a:lnTo>
                    <a:pt x="6459" y="312755"/>
                  </a:lnTo>
                  <a:lnTo>
                    <a:pt x="6369" y="312320"/>
                  </a:lnTo>
                  <a:lnTo>
                    <a:pt x="6274" y="311873"/>
                  </a:lnTo>
                  <a:lnTo>
                    <a:pt x="6184" y="311426"/>
                  </a:lnTo>
                  <a:lnTo>
                    <a:pt x="6098" y="310967"/>
                  </a:lnTo>
                  <a:lnTo>
                    <a:pt x="6012" y="310507"/>
                  </a:lnTo>
                  <a:lnTo>
                    <a:pt x="5930" y="310035"/>
                  </a:lnTo>
                  <a:lnTo>
                    <a:pt x="5848" y="309563"/>
                  </a:lnTo>
                  <a:lnTo>
                    <a:pt x="5770" y="309079"/>
                  </a:lnTo>
                  <a:lnTo>
                    <a:pt x="5697" y="308595"/>
                  </a:lnTo>
                  <a:lnTo>
                    <a:pt x="5624" y="308110"/>
                  </a:lnTo>
                  <a:lnTo>
                    <a:pt x="5555" y="307614"/>
                  </a:lnTo>
                  <a:lnTo>
                    <a:pt x="5447" y="306819"/>
                  </a:lnTo>
                  <a:lnTo>
                    <a:pt x="5357" y="306049"/>
                  </a:lnTo>
                  <a:lnTo>
                    <a:pt x="5271" y="305279"/>
                  </a:lnTo>
                  <a:lnTo>
                    <a:pt x="5198" y="304522"/>
                  </a:lnTo>
                  <a:lnTo>
                    <a:pt x="5133" y="303777"/>
                  </a:lnTo>
                  <a:lnTo>
                    <a:pt x="5081" y="303032"/>
                  </a:lnTo>
                  <a:lnTo>
                    <a:pt x="5038" y="302311"/>
                  </a:lnTo>
                  <a:lnTo>
                    <a:pt x="5004" y="301591"/>
                  </a:lnTo>
                  <a:lnTo>
                    <a:pt x="4978" y="300896"/>
                  </a:lnTo>
                  <a:lnTo>
                    <a:pt x="4961" y="300200"/>
                  </a:lnTo>
                  <a:lnTo>
                    <a:pt x="4952" y="299517"/>
                  </a:lnTo>
                  <a:lnTo>
                    <a:pt x="4957" y="298847"/>
                  </a:lnTo>
                  <a:lnTo>
                    <a:pt x="4965" y="298189"/>
                  </a:lnTo>
                  <a:lnTo>
                    <a:pt x="4987" y="297530"/>
                  </a:lnTo>
                  <a:lnTo>
                    <a:pt x="5013" y="296897"/>
                  </a:lnTo>
                  <a:lnTo>
                    <a:pt x="5047" y="296264"/>
                  </a:lnTo>
                  <a:lnTo>
                    <a:pt x="5090" y="295643"/>
                  </a:lnTo>
                  <a:lnTo>
                    <a:pt x="5142" y="295047"/>
                  </a:lnTo>
                  <a:lnTo>
                    <a:pt x="5202" y="294451"/>
                  </a:lnTo>
                  <a:lnTo>
                    <a:pt x="5271" y="293867"/>
                  </a:lnTo>
                  <a:lnTo>
                    <a:pt x="5344" y="293284"/>
                  </a:lnTo>
                  <a:lnTo>
                    <a:pt x="5426" y="292725"/>
                  </a:lnTo>
                  <a:lnTo>
                    <a:pt x="5512" y="292178"/>
                  </a:lnTo>
                  <a:lnTo>
                    <a:pt x="5611" y="291632"/>
                  </a:lnTo>
                  <a:lnTo>
                    <a:pt x="5710" y="291098"/>
                  </a:lnTo>
                  <a:lnTo>
                    <a:pt x="5822" y="290589"/>
                  </a:lnTo>
                  <a:lnTo>
                    <a:pt x="5934" y="290080"/>
                  </a:lnTo>
                  <a:lnTo>
                    <a:pt x="6059" y="289583"/>
                  </a:lnTo>
                  <a:lnTo>
                    <a:pt x="6184" y="289099"/>
                  </a:lnTo>
                  <a:lnTo>
                    <a:pt x="6317" y="288627"/>
                  </a:lnTo>
                  <a:lnTo>
                    <a:pt x="6459" y="288155"/>
                  </a:lnTo>
                  <a:lnTo>
                    <a:pt x="6606" y="287708"/>
                  </a:lnTo>
                  <a:lnTo>
                    <a:pt x="6757" y="287261"/>
                  </a:lnTo>
                  <a:lnTo>
                    <a:pt x="6912" y="286839"/>
                  </a:lnTo>
                  <a:lnTo>
                    <a:pt x="7071" y="286417"/>
                  </a:lnTo>
                  <a:lnTo>
                    <a:pt x="7239" y="286007"/>
                  </a:lnTo>
                  <a:lnTo>
                    <a:pt x="7411" y="285609"/>
                  </a:lnTo>
                  <a:lnTo>
                    <a:pt x="7588" y="285224"/>
                  </a:lnTo>
                  <a:lnTo>
                    <a:pt x="7764" y="284852"/>
                  </a:lnTo>
                  <a:lnTo>
                    <a:pt x="7949" y="284492"/>
                  </a:lnTo>
                  <a:lnTo>
                    <a:pt x="8139" y="284144"/>
                  </a:lnTo>
                  <a:lnTo>
                    <a:pt x="8333" y="283796"/>
                  </a:lnTo>
                  <a:lnTo>
                    <a:pt x="8531" y="283474"/>
                  </a:lnTo>
                  <a:lnTo>
                    <a:pt x="8729" y="283151"/>
                  </a:lnTo>
                  <a:lnTo>
                    <a:pt x="8936" y="282840"/>
                  </a:lnTo>
                  <a:lnTo>
                    <a:pt x="9142" y="282555"/>
                  </a:lnTo>
                  <a:lnTo>
                    <a:pt x="9353" y="282269"/>
                  </a:lnTo>
                  <a:lnTo>
                    <a:pt x="9569" y="281996"/>
                  </a:lnTo>
                  <a:lnTo>
                    <a:pt x="9784" y="281735"/>
                  </a:lnTo>
                  <a:lnTo>
                    <a:pt x="10004" y="281487"/>
                  </a:lnTo>
                  <a:lnTo>
                    <a:pt x="10227" y="281251"/>
                  </a:lnTo>
                  <a:lnTo>
                    <a:pt x="10451" y="281015"/>
                  </a:lnTo>
                  <a:lnTo>
                    <a:pt x="10675" y="280804"/>
                  </a:lnTo>
                  <a:lnTo>
                    <a:pt x="10908" y="280593"/>
                  </a:lnTo>
                  <a:lnTo>
                    <a:pt x="11136" y="280406"/>
                  </a:lnTo>
                  <a:lnTo>
                    <a:pt x="11369" y="280220"/>
                  </a:lnTo>
                  <a:lnTo>
                    <a:pt x="11605" y="280059"/>
                  </a:lnTo>
                  <a:lnTo>
                    <a:pt x="11838" y="279897"/>
                  </a:lnTo>
                  <a:lnTo>
                    <a:pt x="12079" y="279748"/>
                  </a:lnTo>
                  <a:lnTo>
                    <a:pt x="12316" y="279612"/>
                  </a:lnTo>
                  <a:lnTo>
                    <a:pt x="12557" y="279487"/>
                  </a:lnTo>
                  <a:lnTo>
                    <a:pt x="12794" y="279376"/>
                  </a:lnTo>
                  <a:lnTo>
                    <a:pt x="13035" y="279276"/>
                  </a:lnTo>
                  <a:lnTo>
                    <a:pt x="13276" y="279189"/>
                  </a:lnTo>
                  <a:close/>
                  <a:moveTo>
                    <a:pt x="94859" y="280916"/>
                  </a:moveTo>
                  <a:lnTo>
                    <a:pt x="95070" y="281077"/>
                  </a:lnTo>
                  <a:lnTo>
                    <a:pt x="95277" y="281251"/>
                  </a:lnTo>
                  <a:lnTo>
                    <a:pt x="95488" y="281437"/>
                  </a:lnTo>
                  <a:lnTo>
                    <a:pt x="95695" y="281636"/>
                  </a:lnTo>
                  <a:lnTo>
                    <a:pt x="95906" y="281847"/>
                  </a:lnTo>
                  <a:lnTo>
                    <a:pt x="96112" y="282070"/>
                  </a:lnTo>
                  <a:lnTo>
                    <a:pt x="96319" y="282306"/>
                  </a:lnTo>
                  <a:lnTo>
                    <a:pt x="96526" y="282542"/>
                  </a:lnTo>
                  <a:lnTo>
                    <a:pt x="96728" y="282803"/>
                  </a:lnTo>
                  <a:lnTo>
                    <a:pt x="96935" y="283064"/>
                  </a:lnTo>
                  <a:lnTo>
                    <a:pt x="97137" y="283349"/>
                  </a:lnTo>
                  <a:lnTo>
                    <a:pt x="97335" y="283635"/>
                  </a:lnTo>
                  <a:lnTo>
                    <a:pt x="97538" y="283933"/>
                  </a:lnTo>
                  <a:lnTo>
                    <a:pt x="97736" y="284243"/>
                  </a:lnTo>
                  <a:lnTo>
                    <a:pt x="97934" y="284554"/>
                  </a:lnTo>
                  <a:lnTo>
                    <a:pt x="98128" y="284889"/>
                  </a:lnTo>
                  <a:lnTo>
                    <a:pt x="98317" y="285224"/>
                  </a:lnTo>
                  <a:lnTo>
                    <a:pt x="98511" y="285572"/>
                  </a:lnTo>
                  <a:lnTo>
                    <a:pt x="98696" y="285932"/>
                  </a:lnTo>
                  <a:lnTo>
                    <a:pt x="98886" y="286305"/>
                  </a:lnTo>
                  <a:lnTo>
                    <a:pt x="99067" y="286677"/>
                  </a:lnTo>
                  <a:lnTo>
                    <a:pt x="99247" y="287062"/>
                  </a:lnTo>
                  <a:lnTo>
                    <a:pt x="99428" y="287460"/>
                  </a:lnTo>
                  <a:lnTo>
                    <a:pt x="99601" y="287869"/>
                  </a:lnTo>
                  <a:lnTo>
                    <a:pt x="99773" y="288279"/>
                  </a:lnTo>
                  <a:lnTo>
                    <a:pt x="99941" y="288701"/>
                  </a:lnTo>
                  <a:lnTo>
                    <a:pt x="100109" y="289136"/>
                  </a:lnTo>
                  <a:lnTo>
                    <a:pt x="100272" y="289583"/>
                  </a:lnTo>
                  <a:lnTo>
                    <a:pt x="100432" y="290030"/>
                  </a:lnTo>
                  <a:lnTo>
                    <a:pt x="100587" y="290490"/>
                  </a:lnTo>
                  <a:lnTo>
                    <a:pt x="100737" y="290961"/>
                  </a:lnTo>
                  <a:lnTo>
                    <a:pt x="100884" y="291433"/>
                  </a:lnTo>
                  <a:lnTo>
                    <a:pt x="101026" y="291918"/>
                  </a:lnTo>
                  <a:lnTo>
                    <a:pt x="101168" y="292414"/>
                  </a:lnTo>
                  <a:lnTo>
                    <a:pt x="101302" y="292911"/>
                  </a:lnTo>
                  <a:lnTo>
                    <a:pt x="101431" y="293420"/>
                  </a:lnTo>
                  <a:lnTo>
                    <a:pt x="101556" y="293929"/>
                  </a:lnTo>
                  <a:lnTo>
                    <a:pt x="101680" y="294451"/>
                  </a:lnTo>
                  <a:lnTo>
                    <a:pt x="101797" y="294985"/>
                  </a:lnTo>
                  <a:lnTo>
                    <a:pt x="101904" y="295519"/>
                  </a:lnTo>
                  <a:lnTo>
                    <a:pt x="102012" y="296065"/>
                  </a:lnTo>
                  <a:lnTo>
                    <a:pt x="102115" y="296612"/>
                  </a:lnTo>
                  <a:lnTo>
                    <a:pt x="102210" y="297170"/>
                  </a:lnTo>
                  <a:lnTo>
                    <a:pt x="102301" y="297742"/>
                  </a:lnTo>
                  <a:lnTo>
                    <a:pt x="102387" y="298313"/>
                  </a:lnTo>
                  <a:lnTo>
                    <a:pt x="102464" y="298884"/>
                  </a:lnTo>
                  <a:lnTo>
                    <a:pt x="102537" y="299468"/>
                  </a:lnTo>
                  <a:lnTo>
                    <a:pt x="102606" y="300064"/>
                  </a:lnTo>
                  <a:lnTo>
                    <a:pt x="102667" y="300660"/>
                  </a:lnTo>
                  <a:lnTo>
                    <a:pt x="102718" y="301256"/>
                  </a:lnTo>
                  <a:lnTo>
                    <a:pt x="102770" y="301864"/>
                  </a:lnTo>
                  <a:lnTo>
                    <a:pt x="102813" y="302485"/>
                  </a:lnTo>
                  <a:lnTo>
                    <a:pt x="102848" y="303106"/>
                  </a:lnTo>
                  <a:lnTo>
                    <a:pt x="102873" y="303727"/>
                  </a:lnTo>
                  <a:lnTo>
                    <a:pt x="102895" y="304360"/>
                  </a:lnTo>
                  <a:lnTo>
                    <a:pt x="102912" y="304994"/>
                  </a:lnTo>
                  <a:lnTo>
                    <a:pt x="102921" y="305639"/>
                  </a:lnTo>
                  <a:lnTo>
                    <a:pt x="102921" y="306285"/>
                  </a:lnTo>
                  <a:lnTo>
                    <a:pt x="102912" y="306943"/>
                  </a:lnTo>
                  <a:lnTo>
                    <a:pt x="102899" y="307601"/>
                  </a:lnTo>
                  <a:lnTo>
                    <a:pt x="102878" y="308259"/>
                  </a:lnTo>
                  <a:lnTo>
                    <a:pt x="102848" y="308918"/>
                  </a:lnTo>
                  <a:lnTo>
                    <a:pt x="102809" y="309588"/>
                  </a:lnTo>
                  <a:lnTo>
                    <a:pt x="102761" y="310271"/>
                  </a:lnTo>
                  <a:lnTo>
                    <a:pt x="102714" y="310904"/>
                  </a:lnTo>
                  <a:lnTo>
                    <a:pt x="102658" y="311538"/>
                  </a:lnTo>
                  <a:lnTo>
                    <a:pt x="102598" y="312159"/>
                  </a:lnTo>
                  <a:lnTo>
                    <a:pt x="102537" y="312755"/>
                  </a:lnTo>
                  <a:lnTo>
                    <a:pt x="102469" y="313351"/>
                  </a:lnTo>
                  <a:lnTo>
                    <a:pt x="102395" y="313934"/>
                  </a:lnTo>
                  <a:lnTo>
                    <a:pt x="102318" y="314506"/>
                  </a:lnTo>
                  <a:lnTo>
                    <a:pt x="102236" y="315077"/>
                  </a:lnTo>
                  <a:lnTo>
                    <a:pt x="102150" y="315623"/>
                  </a:lnTo>
                  <a:lnTo>
                    <a:pt x="102059" y="316170"/>
                  </a:lnTo>
                  <a:lnTo>
                    <a:pt x="101965" y="316691"/>
                  </a:lnTo>
                  <a:lnTo>
                    <a:pt x="101866" y="317213"/>
                  </a:lnTo>
                  <a:lnTo>
                    <a:pt x="101762" y="317722"/>
                  </a:lnTo>
                  <a:lnTo>
                    <a:pt x="101655" y="318231"/>
                  </a:lnTo>
                  <a:lnTo>
                    <a:pt x="101543" y="318715"/>
                  </a:lnTo>
                  <a:lnTo>
                    <a:pt x="101431" y="319187"/>
                  </a:lnTo>
                  <a:lnTo>
                    <a:pt x="101310" y="319659"/>
                  </a:lnTo>
                  <a:lnTo>
                    <a:pt x="101190" y="320118"/>
                  </a:lnTo>
                  <a:lnTo>
                    <a:pt x="101065" y="320565"/>
                  </a:lnTo>
                  <a:lnTo>
                    <a:pt x="100936" y="321000"/>
                  </a:lnTo>
                  <a:lnTo>
                    <a:pt x="100802" y="321422"/>
                  </a:lnTo>
                  <a:lnTo>
                    <a:pt x="100664" y="321844"/>
                  </a:lnTo>
                  <a:lnTo>
                    <a:pt x="100526" y="322254"/>
                  </a:lnTo>
                  <a:lnTo>
                    <a:pt x="100384" y="322652"/>
                  </a:lnTo>
                  <a:lnTo>
                    <a:pt x="100238" y="323037"/>
                  </a:lnTo>
                  <a:lnTo>
                    <a:pt x="100091" y="323409"/>
                  </a:lnTo>
                  <a:lnTo>
                    <a:pt x="99941" y="323769"/>
                  </a:lnTo>
                  <a:lnTo>
                    <a:pt x="99786" y="324129"/>
                  </a:lnTo>
                  <a:lnTo>
                    <a:pt x="99626" y="324477"/>
                  </a:lnTo>
                  <a:lnTo>
                    <a:pt x="99467" y="324812"/>
                  </a:lnTo>
                  <a:lnTo>
                    <a:pt x="99308" y="325148"/>
                  </a:lnTo>
                  <a:lnTo>
                    <a:pt x="99140" y="325458"/>
                  </a:lnTo>
                  <a:lnTo>
                    <a:pt x="98972" y="325769"/>
                  </a:lnTo>
                  <a:lnTo>
                    <a:pt x="98804" y="326067"/>
                  </a:lnTo>
                  <a:lnTo>
                    <a:pt x="98632" y="326352"/>
                  </a:lnTo>
                  <a:lnTo>
                    <a:pt x="98455" y="326625"/>
                  </a:lnTo>
                  <a:lnTo>
                    <a:pt x="98279" y="326899"/>
                  </a:lnTo>
                  <a:lnTo>
                    <a:pt x="98098" y="327159"/>
                  </a:lnTo>
                  <a:lnTo>
                    <a:pt x="97917" y="327408"/>
                  </a:lnTo>
                  <a:lnTo>
                    <a:pt x="97736" y="327656"/>
                  </a:lnTo>
                  <a:lnTo>
                    <a:pt x="97551" y="327880"/>
                  </a:lnTo>
                  <a:lnTo>
                    <a:pt x="97361" y="328103"/>
                  </a:lnTo>
                  <a:lnTo>
                    <a:pt x="97176" y="328314"/>
                  </a:lnTo>
                  <a:lnTo>
                    <a:pt x="96982" y="328525"/>
                  </a:lnTo>
                  <a:lnTo>
                    <a:pt x="96793" y="328712"/>
                  </a:lnTo>
                  <a:lnTo>
                    <a:pt x="96599" y="328898"/>
                  </a:lnTo>
                  <a:lnTo>
                    <a:pt x="96401" y="329072"/>
                  </a:lnTo>
                  <a:lnTo>
                    <a:pt x="96207" y="329245"/>
                  </a:lnTo>
                  <a:lnTo>
                    <a:pt x="96009" y="329407"/>
                  </a:lnTo>
                  <a:lnTo>
                    <a:pt x="95811" y="329556"/>
                  </a:lnTo>
                  <a:lnTo>
                    <a:pt x="95609" y="329693"/>
                  </a:lnTo>
                  <a:lnTo>
                    <a:pt x="95411" y="329829"/>
                  </a:lnTo>
                  <a:lnTo>
                    <a:pt x="95208" y="329941"/>
                  </a:lnTo>
                  <a:lnTo>
                    <a:pt x="95001" y="330065"/>
                  </a:lnTo>
                  <a:lnTo>
                    <a:pt x="94799" y="330164"/>
                  </a:lnTo>
                  <a:lnTo>
                    <a:pt x="94597" y="330264"/>
                  </a:lnTo>
                  <a:lnTo>
                    <a:pt x="94390" y="330351"/>
                  </a:lnTo>
                  <a:lnTo>
                    <a:pt x="94183" y="330425"/>
                  </a:lnTo>
                  <a:lnTo>
                    <a:pt x="93977" y="330500"/>
                  </a:lnTo>
                  <a:lnTo>
                    <a:pt x="93770" y="330562"/>
                  </a:lnTo>
                  <a:lnTo>
                    <a:pt x="93563" y="330611"/>
                  </a:lnTo>
                  <a:lnTo>
                    <a:pt x="93352" y="330661"/>
                  </a:lnTo>
                  <a:lnTo>
                    <a:pt x="93145" y="330698"/>
                  </a:lnTo>
                  <a:lnTo>
                    <a:pt x="92939" y="330723"/>
                  </a:lnTo>
                  <a:lnTo>
                    <a:pt x="93038" y="328587"/>
                  </a:lnTo>
                  <a:lnTo>
                    <a:pt x="93137" y="326464"/>
                  </a:lnTo>
                  <a:lnTo>
                    <a:pt x="93232" y="324328"/>
                  </a:lnTo>
                  <a:lnTo>
                    <a:pt x="93322" y="322205"/>
                  </a:lnTo>
                  <a:lnTo>
                    <a:pt x="93412" y="320081"/>
                  </a:lnTo>
                  <a:lnTo>
                    <a:pt x="93494" y="317958"/>
                  </a:lnTo>
                  <a:lnTo>
                    <a:pt x="93572" y="315834"/>
                  </a:lnTo>
                  <a:lnTo>
                    <a:pt x="93649" y="313723"/>
                  </a:lnTo>
                  <a:lnTo>
                    <a:pt x="93675" y="312916"/>
                  </a:lnTo>
                  <a:lnTo>
                    <a:pt x="93710" y="312097"/>
                  </a:lnTo>
                  <a:lnTo>
                    <a:pt x="93744" y="311240"/>
                  </a:lnTo>
                  <a:lnTo>
                    <a:pt x="93787" y="310370"/>
                  </a:lnTo>
                  <a:lnTo>
                    <a:pt x="93873" y="308545"/>
                  </a:lnTo>
                  <a:lnTo>
                    <a:pt x="93977" y="306658"/>
                  </a:lnTo>
                  <a:lnTo>
                    <a:pt x="94192" y="302647"/>
                  </a:lnTo>
                  <a:lnTo>
                    <a:pt x="94304" y="300560"/>
                  </a:lnTo>
                  <a:lnTo>
                    <a:pt x="94411" y="298437"/>
                  </a:lnTo>
                  <a:lnTo>
                    <a:pt x="94515" y="296264"/>
                  </a:lnTo>
                  <a:lnTo>
                    <a:pt x="94566" y="295171"/>
                  </a:lnTo>
                  <a:lnTo>
                    <a:pt x="94614" y="294078"/>
                  </a:lnTo>
                  <a:lnTo>
                    <a:pt x="94657" y="292973"/>
                  </a:lnTo>
                  <a:lnTo>
                    <a:pt x="94700" y="291868"/>
                  </a:lnTo>
                  <a:lnTo>
                    <a:pt x="94739" y="290763"/>
                  </a:lnTo>
                  <a:lnTo>
                    <a:pt x="94773" y="289658"/>
                  </a:lnTo>
                  <a:lnTo>
                    <a:pt x="94799" y="288552"/>
                  </a:lnTo>
                  <a:lnTo>
                    <a:pt x="94825" y="287447"/>
                  </a:lnTo>
                  <a:lnTo>
                    <a:pt x="94846" y="286342"/>
                  </a:lnTo>
                  <a:lnTo>
                    <a:pt x="94864" y="285249"/>
                  </a:lnTo>
                  <a:lnTo>
                    <a:pt x="94872" y="284157"/>
                  </a:lnTo>
                  <a:lnTo>
                    <a:pt x="94872" y="283064"/>
                  </a:lnTo>
                  <a:lnTo>
                    <a:pt x="94872" y="281983"/>
                  </a:lnTo>
                  <a:lnTo>
                    <a:pt x="94859" y="280916"/>
                  </a:lnTo>
                  <a:close/>
                  <a:moveTo>
                    <a:pt x="99756" y="331232"/>
                  </a:moveTo>
                  <a:lnTo>
                    <a:pt x="99863" y="333977"/>
                  </a:lnTo>
                  <a:lnTo>
                    <a:pt x="99975" y="336733"/>
                  </a:lnTo>
                  <a:lnTo>
                    <a:pt x="100091" y="339503"/>
                  </a:lnTo>
                  <a:lnTo>
                    <a:pt x="100208" y="342297"/>
                  </a:lnTo>
                  <a:lnTo>
                    <a:pt x="100458" y="347909"/>
                  </a:lnTo>
                  <a:lnTo>
                    <a:pt x="100712" y="353560"/>
                  </a:lnTo>
                  <a:lnTo>
                    <a:pt x="100712" y="353560"/>
                  </a:lnTo>
                  <a:lnTo>
                    <a:pt x="100462" y="353510"/>
                  </a:lnTo>
                  <a:lnTo>
                    <a:pt x="100212" y="353473"/>
                  </a:lnTo>
                  <a:lnTo>
                    <a:pt x="99958" y="353448"/>
                  </a:lnTo>
                  <a:lnTo>
                    <a:pt x="99708" y="353423"/>
                  </a:lnTo>
                  <a:lnTo>
                    <a:pt x="99458" y="353423"/>
                  </a:lnTo>
                  <a:lnTo>
                    <a:pt x="99209" y="353448"/>
                  </a:lnTo>
                  <a:lnTo>
                    <a:pt x="98959" y="353473"/>
                  </a:lnTo>
                  <a:lnTo>
                    <a:pt x="98713" y="353522"/>
                  </a:lnTo>
                  <a:lnTo>
                    <a:pt x="98468" y="353584"/>
                  </a:lnTo>
                  <a:lnTo>
                    <a:pt x="98227" y="353671"/>
                  </a:lnTo>
                  <a:lnTo>
                    <a:pt x="97986" y="353783"/>
                  </a:lnTo>
                  <a:lnTo>
                    <a:pt x="97749" y="353907"/>
                  </a:lnTo>
                  <a:lnTo>
                    <a:pt x="97516" y="354056"/>
                  </a:lnTo>
                  <a:lnTo>
                    <a:pt x="97288" y="354242"/>
                  </a:lnTo>
                  <a:lnTo>
                    <a:pt x="97176" y="354342"/>
                  </a:lnTo>
                  <a:lnTo>
                    <a:pt x="97064" y="354441"/>
                  </a:lnTo>
                  <a:lnTo>
                    <a:pt x="96956" y="354553"/>
                  </a:lnTo>
                  <a:lnTo>
                    <a:pt x="96849" y="354677"/>
                  </a:lnTo>
                  <a:lnTo>
                    <a:pt x="96763" y="353497"/>
                  </a:lnTo>
                  <a:lnTo>
                    <a:pt x="96677" y="352318"/>
                  </a:lnTo>
                  <a:lnTo>
                    <a:pt x="96586" y="351150"/>
                  </a:lnTo>
                  <a:lnTo>
                    <a:pt x="96491" y="349971"/>
                  </a:lnTo>
                  <a:lnTo>
                    <a:pt x="96392" y="348803"/>
                  </a:lnTo>
                  <a:lnTo>
                    <a:pt x="96285" y="347636"/>
                  </a:lnTo>
                  <a:lnTo>
                    <a:pt x="96177" y="346469"/>
                  </a:lnTo>
                  <a:lnTo>
                    <a:pt x="96065" y="345302"/>
                  </a:lnTo>
                  <a:lnTo>
                    <a:pt x="95949" y="344134"/>
                  </a:lnTo>
                  <a:lnTo>
                    <a:pt x="95828" y="342980"/>
                  </a:lnTo>
                  <a:lnTo>
                    <a:pt x="95703" y="341812"/>
                  </a:lnTo>
                  <a:lnTo>
                    <a:pt x="95574" y="340657"/>
                  </a:lnTo>
                  <a:lnTo>
                    <a:pt x="95441" y="339503"/>
                  </a:lnTo>
                  <a:lnTo>
                    <a:pt x="95299" y="338348"/>
                  </a:lnTo>
                  <a:lnTo>
                    <a:pt x="95156" y="337193"/>
                  </a:lnTo>
                  <a:lnTo>
                    <a:pt x="95006" y="336038"/>
                  </a:lnTo>
                  <a:lnTo>
                    <a:pt x="95320" y="335877"/>
                  </a:lnTo>
                  <a:lnTo>
                    <a:pt x="95634" y="335703"/>
                  </a:lnTo>
                  <a:lnTo>
                    <a:pt x="95944" y="335504"/>
                  </a:lnTo>
                  <a:lnTo>
                    <a:pt x="96255" y="335293"/>
                  </a:lnTo>
                  <a:lnTo>
                    <a:pt x="96565" y="335057"/>
                  </a:lnTo>
                  <a:lnTo>
                    <a:pt x="96870" y="334809"/>
                  </a:lnTo>
                  <a:lnTo>
                    <a:pt x="97172" y="334535"/>
                  </a:lnTo>
                  <a:lnTo>
                    <a:pt x="97473" y="334250"/>
                  </a:lnTo>
                  <a:lnTo>
                    <a:pt x="97770" y="333939"/>
                  </a:lnTo>
                  <a:lnTo>
                    <a:pt x="98063" y="333617"/>
                  </a:lnTo>
                  <a:lnTo>
                    <a:pt x="98356" y="333269"/>
                  </a:lnTo>
                  <a:lnTo>
                    <a:pt x="98645" y="332896"/>
                  </a:lnTo>
                  <a:lnTo>
                    <a:pt x="98929" y="332511"/>
                  </a:lnTo>
                  <a:lnTo>
                    <a:pt x="99209" y="332102"/>
                  </a:lnTo>
                  <a:lnTo>
                    <a:pt x="99484" y="331679"/>
                  </a:lnTo>
                  <a:lnTo>
                    <a:pt x="99756" y="331232"/>
                  </a:lnTo>
                  <a:close/>
                  <a:moveTo>
                    <a:pt x="3243" y="345910"/>
                  </a:moveTo>
                  <a:lnTo>
                    <a:pt x="3656" y="346183"/>
                  </a:lnTo>
                  <a:lnTo>
                    <a:pt x="4069" y="346457"/>
                  </a:lnTo>
                  <a:lnTo>
                    <a:pt x="4479" y="346742"/>
                  </a:lnTo>
                  <a:lnTo>
                    <a:pt x="4892" y="347040"/>
                  </a:lnTo>
                  <a:lnTo>
                    <a:pt x="5305" y="347351"/>
                  </a:lnTo>
                  <a:lnTo>
                    <a:pt x="5714" y="347661"/>
                  </a:lnTo>
                  <a:lnTo>
                    <a:pt x="6128" y="347996"/>
                  </a:lnTo>
                  <a:lnTo>
                    <a:pt x="6541" y="348332"/>
                  </a:lnTo>
                  <a:lnTo>
                    <a:pt x="6477" y="349660"/>
                  </a:lnTo>
                  <a:lnTo>
                    <a:pt x="6421" y="350989"/>
                  </a:lnTo>
                  <a:lnTo>
                    <a:pt x="6369" y="352318"/>
                  </a:lnTo>
                  <a:lnTo>
                    <a:pt x="6326" y="353646"/>
                  </a:lnTo>
                  <a:lnTo>
                    <a:pt x="6292" y="354988"/>
                  </a:lnTo>
                  <a:lnTo>
                    <a:pt x="6257" y="356329"/>
                  </a:lnTo>
                  <a:lnTo>
                    <a:pt x="6231" y="357670"/>
                  </a:lnTo>
                  <a:lnTo>
                    <a:pt x="6210" y="359011"/>
                  </a:lnTo>
                  <a:lnTo>
                    <a:pt x="6192" y="360352"/>
                  </a:lnTo>
                  <a:lnTo>
                    <a:pt x="6180" y="361706"/>
                  </a:lnTo>
                  <a:lnTo>
                    <a:pt x="6167" y="363047"/>
                  </a:lnTo>
                  <a:lnTo>
                    <a:pt x="6162" y="364388"/>
                  </a:lnTo>
                  <a:lnTo>
                    <a:pt x="6158" y="365729"/>
                  </a:lnTo>
                  <a:lnTo>
                    <a:pt x="6158" y="367058"/>
                  </a:lnTo>
                  <a:lnTo>
                    <a:pt x="6167" y="369727"/>
                  </a:lnTo>
                  <a:lnTo>
                    <a:pt x="4134" y="369305"/>
                  </a:lnTo>
                  <a:lnTo>
                    <a:pt x="3630" y="369218"/>
                  </a:lnTo>
                  <a:lnTo>
                    <a:pt x="3376" y="369181"/>
                  </a:lnTo>
                  <a:lnTo>
                    <a:pt x="3122" y="369156"/>
                  </a:lnTo>
                  <a:lnTo>
                    <a:pt x="2868" y="369131"/>
                  </a:lnTo>
                  <a:lnTo>
                    <a:pt x="2614" y="369131"/>
                  </a:lnTo>
                  <a:lnTo>
                    <a:pt x="2364" y="369156"/>
                  </a:lnTo>
                  <a:lnTo>
                    <a:pt x="2235" y="369181"/>
                  </a:lnTo>
                  <a:lnTo>
                    <a:pt x="2114" y="369206"/>
                  </a:lnTo>
                  <a:lnTo>
                    <a:pt x="2226" y="366250"/>
                  </a:lnTo>
                  <a:lnTo>
                    <a:pt x="2347" y="363295"/>
                  </a:lnTo>
                  <a:lnTo>
                    <a:pt x="2480" y="360352"/>
                  </a:lnTo>
                  <a:lnTo>
                    <a:pt x="2618" y="357421"/>
                  </a:lnTo>
                  <a:lnTo>
                    <a:pt x="2765" y="354516"/>
                  </a:lnTo>
                  <a:lnTo>
                    <a:pt x="2915" y="351622"/>
                  </a:lnTo>
                  <a:lnTo>
                    <a:pt x="3075" y="348754"/>
                  </a:lnTo>
                  <a:lnTo>
                    <a:pt x="3243" y="345910"/>
                  </a:lnTo>
                  <a:close/>
                  <a:moveTo>
                    <a:pt x="100888" y="357372"/>
                  </a:moveTo>
                  <a:lnTo>
                    <a:pt x="101129" y="363158"/>
                  </a:lnTo>
                  <a:lnTo>
                    <a:pt x="101246" y="366064"/>
                  </a:lnTo>
                  <a:lnTo>
                    <a:pt x="101362" y="368970"/>
                  </a:lnTo>
                  <a:lnTo>
                    <a:pt x="101474" y="371888"/>
                  </a:lnTo>
                  <a:lnTo>
                    <a:pt x="101581" y="374806"/>
                  </a:lnTo>
                  <a:lnTo>
                    <a:pt x="101680" y="377737"/>
                  </a:lnTo>
                  <a:lnTo>
                    <a:pt x="101775" y="380668"/>
                  </a:lnTo>
                  <a:lnTo>
                    <a:pt x="101353" y="380568"/>
                  </a:lnTo>
                  <a:lnTo>
                    <a:pt x="100931" y="380481"/>
                  </a:lnTo>
                  <a:lnTo>
                    <a:pt x="100509" y="380394"/>
                  </a:lnTo>
                  <a:lnTo>
                    <a:pt x="100302" y="380369"/>
                  </a:lnTo>
                  <a:lnTo>
                    <a:pt x="100096" y="380345"/>
                  </a:lnTo>
                  <a:lnTo>
                    <a:pt x="99523" y="380233"/>
                  </a:lnTo>
                  <a:lnTo>
                    <a:pt x="99239" y="380171"/>
                  </a:lnTo>
                  <a:lnTo>
                    <a:pt x="98950" y="380134"/>
                  </a:lnTo>
                  <a:lnTo>
                    <a:pt x="98808" y="380121"/>
                  </a:lnTo>
                  <a:lnTo>
                    <a:pt x="98666" y="380109"/>
                  </a:lnTo>
                  <a:lnTo>
                    <a:pt x="98524" y="380121"/>
                  </a:lnTo>
                  <a:lnTo>
                    <a:pt x="98382" y="380134"/>
                  </a:lnTo>
                  <a:lnTo>
                    <a:pt x="98240" y="380158"/>
                  </a:lnTo>
                  <a:lnTo>
                    <a:pt x="98098" y="380196"/>
                  </a:lnTo>
                  <a:lnTo>
                    <a:pt x="97956" y="380233"/>
                  </a:lnTo>
                  <a:lnTo>
                    <a:pt x="97818" y="380295"/>
                  </a:lnTo>
                  <a:lnTo>
                    <a:pt x="97805" y="378954"/>
                  </a:lnTo>
                  <a:lnTo>
                    <a:pt x="97788" y="377613"/>
                  </a:lnTo>
                  <a:lnTo>
                    <a:pt x="97766" y="376272"/>
                  </a:lnTo>
                  <a:lnTo>
                    <a:pt x="97740" y="374931"/>
                  </a:lnTo>
                  <a:lnTo>
                    <a:pt x="97714" y="373602"/>
                  </a:lnTo>
                  <a:lnTo>
                    <a:pt x="97680" y="372261"/>
                  </a:lnTo>
                  <a:lnTo>
                    <a:pt x="97645" y="370932"/>
                  </a:lnTo>
                  <a:lnTo>
                    <a:pt x="97607" y="369603"/>
                  </a:lnTo>
                  <a:lnTo>
                    <a:pt x="97564" y="368275"/>
                  </a:lnTo>
                  <a:lnTo>
                    <a:pt x="97512" y="366946"/>
                  </a:lnTo>
                  <a:lnTo>
                    <a:pt x="97460" y="365617"/>
                  </a:lnTo>
                  <a:lnTo>
                    <a:pt x="97404" y="364288"/>
                  </a:lnTo>
                  <a:lnTo>
                    <a:pt x="97344" y="362972"/>
                  </a:lnTo>
                  <a:lnTo>
                    <a:pt x="97279" y="361643"/>
                  </a:lnTo>
                  <a:lnTo>
                    <a:pt x="97211" y="360327"/>
                  </a:lnTo>
                  <a:lnTo>
                    <a:pt x="97137" y="359011"/>
                  </a:lnTo>
                  <a:lnTo>
                    <a:pt x="97288" y="358961"/>
                  </a:lnTo>
                  <a:lnTo>
                    <a:pt x="97434" y="358912"/>
                  </a:lnTo>
                  <a:lnTo>
                    <a:pt x="97581" y="358849"/>
                  </a:lnTo>
                  <a:lnTo>
                    <a:pt x="97727" y="358775"/>
                  </a:lnTo>
                  <a:lnTo>
                    <a:pt x="98020" y="358614"/>
                  </a:lnTo>
                  <a:lnTo>
                    <a:pt x="98309" y="358427"/>
                  </a:lnTo>
                  <a:lnTo>
                    <a:pt x="98601" y="358241"/>
                  </a:lnTo>
                  <a:lnTo>
                    <a:pt x="98894" y="358055"/>
                  </a:lnTo>
                  <a:lnTo>
                    <a:pt x="99187" y="357893"/>
                  </a:lnTo>
                  <a:lnTo>
                    <a:pt x="99334" y="357819"/>
                  </a:lnTo>
                  <a:lnTo>
                    <a:pt x="99480" y="357744"/>
                  </a:lnTo>
                  <a:lnTo>
                    <a:pt x="99652" y="357682"/>
                  </a:lnTo>
                  <a:lnTo>
                    <a:pt x="99824" y="357620"/>
                  </a:lnTo>
                  <a:lnTo>
                    <a:pt x="100173" y="357533"/>
                  </a:lnTo>
                  <a:lnTo>
                    <a:pt x="100526" y="357446"/>
                  </a:lnTo>
                  <a:lnTo>
                    <a:pt x="100888" y="357372"/>
                  </a:lnTo>
                  <a:close/>
                  <a:moveTo>
                    <a:pt x="6184" y="374198"/>
                  </a:moveTo>
                  <a:lnTo>
                    <a:pt x="6205" y="375899"/>
                  </a:lnTo>
                  <a:lnTo>
                    <a:pt x="6223" y="377588"/>
                  </a:lnTo>
                  <a:lnTo>
                    <a:pt x="6244" y="379252"/>
                  </a:lnTo>
                  <a:lnTo>
                    <a:pt x="6266" y="380903"/>
                  </a:lnTo>
                  <a:lnTo>
                    <a:pt x="6292" y="382741"/>
                  </a:lnTo>
                  <a:lnTo>
                    <a:pt x="6326" y="384567"/>
                  </a:lnTo>
                  <a:lnTo>
                    <a:pt x="6365" y="386392"/>
                  </a:lnTo>
                  <a:lnTo>
                    <a:pt x="6408" y="388218"/>
                  </a:lnTo>
                  <a:lnTo>
                    <a:pt x="6455" y="390031"/>
                  </a:lnTo>
                  <a:lnTo>
                    <a:pt x="6507" y="391856"/>
                  </a:lnTo>
                  <a:lnTo>
                    <a:pt x="6563" y="393669"/>
                  </a:lnTo>
                  <a:lnTo>
                    <a:pt x="6619" y="395494"/>
                  </a:lnTo>
                  <a:lnTo>
                    <a:pt x="5904" y="395532"/>
                  </a:lnTo>
                  <a:lnTo>
                    <a:pt x="5180" y="395581"/>
                  </a:lnTo>
                  <a:lnTo>
                    <a:pt x="4457" y="395631"/>
                  </a:lnTo>
                  <a:lnTo>
                    <a:pt x="3729" y="395681"/>
                  </a:lnTo>
                  <a:lnTo>
                    <a:pt x="3428" y="395705"/>
                  </a:lnTo>
                  <a:lnTo>
                    <a:pt x="3131" y="395718"/>
                  </a:lnTo>
                  <a:lnTo>
                    <a:pt x="2842" y="395730"/>
                  </a:lnTo>
                  <a:lnTo>
                    <a:pt x="2700" y="395755"/>
                  </a:lnTo>
                  <a:lnTo>
                    <a:pt x="2562" y="395792"/>
                  </a:lnTo>
                  <a:lnTo>
                    <a:pt x="2420" y="395830"/>
                  </a:lnTo>
                  <a:lnTo>
                    <a:pt x="2287" y="395892"/>
                  </a:lnTo>
                  <a:lnTo>
                    <a:pt x="2153" y="395966"/>
                  </a:lnTo>
                  <a:lnTo>
                    <a:pt x="2020" y="396066"/>
                  </a:lnTo>
                  <a:lnTo>
                    <a:pt x="1890" y="396177"/>
                  </a:lnTo>
                  <a:lnTo>
                    <a:pt x="1761" y="396326"/>
                  </a:lnTo>
                  <a:lnTo>
                    <a:pt x="1636" y="396500"/>
                  </a:lnTo>
                  <a:lnTo>
                    <a:pt x="1576" y="396600"/>
                  </a:lnTo>
                  <a:lnTo>
                    <a:pt x="1516" y="396699"/>
                  </a:lnTo>
                  <a:lnTo>
                    <a:pt x="1520" y="395320"/>
                  </a:lnTo>
                  <a:lnTo>
                    <a:pt x="1524" y="393942"/>
                  </a:lnTo>
                  <a:lnTo>
                    <a:pt x="1537" y="392551"/>
                  </a:lnTo>
                  <a:lnTo>
                    <a:pt x="1550" y="391173"/>
                  </a:lnTo>
                  <a:lnTo>
                    <a:pt x="1567" y="389795"/>
                  </a:lnTo>
                  <a:lnTo>
                    <a:pt x="1585" y="388404"/>
                  </a:lnTo>
                  <a:lnTo>
                    <a:pt x="1606" y="387025"/>
                  </a:lnTo>
                  <a:lnTo>
                    <a:pt x="1632" y="385647"/>
                  </a:lnTo>
                  <a:lnTo>
                    <a:pt x="1658" y="384256"/>
                  </a:lnTo>
                  <a:lnTo>
                    <a:pt x="1688" y="382878"/>
                  </a:lnTo>
                  <a:lnTo>
                    <a:pt x="1757" y="380121"/>
                  </a:lnTo>
                  <a:lnTo>
                    <a:pt x="1830" y="377364"/>
                  </a:lnTo>
                  <a:lnTo>
                    <a:pt x="1916" y="374620"/>
                  </a:lnTo>
                  <a:lnTo>
                    <a:pt x="2054" y="374657"/>
                  </a:lnTo>
                  <a:lnTo>
                    <a:pt x="2192" y="374695"/>
                  </a:lnTo>
                  <a:lnTo>
                    <a:pt x="2330" y="374719"/>
                  </a:lnTo>
                  <a:lnTo>
                    <a:pt x="2468" y="374744"/>
                  </a:lnTo>
                  <a:lnTo>
                    <a:pt x="2747" y="374744"/>
                  </a:lnTo>
                  <a:lnTo>
                    <a:pt x="3027" y="374732"/>
                  </a:lnTo>
                  <a:lnTo>
                    <a:pt x="3303" y="374695"/>
                  </a:lnTo>
                  <a:lnTo>
                    <a:pt x="3583" y="374657"/>
                  </a:lnTo>
                  <a:lnTo>
                    <a:pt x="3858" y="374608"/>
                  </a:lnTo>
                  <a:lnTo>
                    <a:pt x="4134" y="374570"/>
                  </a:lnTo>
                  <a:lnTo>
                    <a:pt x="4651" y="374496"/>
                  </a:lnTo>
                  <a:lnTo>
                    <a:pt x="5163" y="374397"/>
                  </a:lnTo>
                  <a:lnTo>
                    <a:pt x="6184" y="374198"/>
                  </a:lnTo>
                  <a:close/>
                  <a:moveTo>
                    <a:pt x="101874" y="384219"/>
                  </a:moveTo>
                  <a:lnTo>
                    <a:pt x="101930" y="386678"/>
                  </a:lnTo>
                  <a:lnTo>
                    <a:pt x="101982" y="389149"/>
                  </a:lnTo>
                  <a:lnTo>
                    <a:pt x="102025" y="391620"/>
                  </a:lnTo>
                  <a:lnTo>
                    <a:pt x="102059" y="394091"/>
                  </a:lnTo>
                  <a:lnTo>
                    <a:pt x="102085" y="396550"/>
                  </a:lnTo>
                  <a:lnTo>
                    <a:pt x="102103" y="399021"/>
                  </a:lnTo>
                  <a:lnTo>
                    <a:pt x="102103" y="400250"/>
                  </a:lnTo>
                  <a:lnTo>
                    <a:pt x="102107" y="401480"/>
                  </a:lnTo>
                  <a:lnTo>
                    <a:pt x="102103" y="402697"/>
                  </a:lnTo>
                  <a:lnTo>
                    <a:pt x="102098" y="403926"/>
                  </a:lnTo>
                  <a:lnTo>
                    <a:pt x="101573" y="403603"/>
                  </a:lnTo>
                  <a:lnTo>
                    <a:pt x="101043" y="403305"/>
                  </a:lnTo>
                  <a:lnTo>
                    <a:pt x="100780" y="403169"/>
                  </a:lnTo>
                  <a:lnTo>
                    <a:pt x="100518" y="403044"/>
                  </a:lnTo>
                  <a:lnTo>
                    <a:pt x="100251" y="402920"/>
                  </a:lnTo>
                  <a:lnTo>
                    <a:pt x="99988" y="402808"/>
                  </a:lnTo>
                  <a:lnTo>
                    <a:pt x="99721" y="402697"/>
                  </a:lnTo>
                  <a:lnTo>
                    <a:pt x="99454" y="402610"/>
                  </a:lnTo>
                  <a:lnTo>
                    <a:pt x="99191" y="402523"/>
                  </a:lnTo>
                  <a:lnTo>
                    <a:pt x="98924" y="402448"/>
                  </a:lnTo>
                  <a:lnTo>
                    <a:pt x="98657" y="402374"/>
                  </a:lnTo>
                  <a:lnTo>
                    <a:pt x="98386" y="402324"/>
                  </a:lnTo>
                  <a:lnTo>
                    <a:pt x="98119" y="402274"/>
                  </a:lnTo>
                  <a:lnTo>
                    <a:pt x="97848" y="402250"/>
                  </a:lnTo>
                  <a:lnTo>
                    <a:pt x="97792" y="402250"/>
                  </a:lnTo>
                  <a:lnTo>
                    <a:pt x="97736" y="402274"/>
                  </a:lnTo>
                  <a:lnTo>
                    <a:pt x="97624" y="402337"/>
                  </a:lnTo>
                  <a:lnTo>
                    <a:pt x="97624" y="402337"/>
                  </a:lnTo>
                  <a:lnTo>
                    <a:pt x="97676" y="400126"/>
                  </a:lnTo>
                  <a:lnTo>
                    <a:pt x="97719" y="397903"/>
                  </a:lnTo>
                  <a:lnTo>
                    <a:pt x="97757" y="395681"/>
                  </a:lnTo>
                  <a:lnTo>
                    <a:pt x="97792" y="393458"/>
                  </a:lnTo>
                  <a:lnTo>
                    <a:pt x="97818" y="391247"/>
                  </a:lnTo>
                  <a:lnTo>
                    <a:pt x="97835" y="389025"/>
                  </a:lnTo>
                  <a:lnTo>
                    <a:pt x="97848" y="386802"/>
                  </a:lnTo>
                  <a:lnTo>
                    <a:pt x="97848" y="384592"/>
                  </a:lnTo>
                  <a:lnTo>
                    <a:pt x="97986" y="384654"/>
                  </a:lnTo>
                  <a:lnTo>
                    <a:pt x="98123" y="384703"/>
                  </a:lnTo>
                  <a:lnTo>
                    <a:pt x="98261" y="384728"/>
                  </a:lnTo>
                  <a:lnTo>
                    <a:pt x="98399" y="384753"/>
                  </a:lnTo>
                  <a:lnTo>
                    <a:pt x="98541" y="384765"/>
                  </a:lnTo>
                  <a:lnTo>
                    <a:pt x="98679" y="384778"/>
                  </a:lnTo>
                  <a:lnTo>
                    <a:pt x="98821" y="384765"/>
                  </a:lnTo>
                  <a:lnTo>
                    <a:pt x="98959" y="384753"/>
                  </a:lnTo>
                  <a:lnTo>
                    <a:pt x="99243" y="384716"/>
                  </a:lnTo>
                  <a:lnTo>
                    <a:pt x="99527" y="384654"/>
                  </a:lnTo>
                  <a:lnTo>
                    <a:pt x="100096" y="384542"/>
                  </a:lnTo>
                  <a:lnTo>
                    <a:pt x="100544" y="384467"/>
                  </a:lnTo>
                  <a:lnTo>
                    <a:pt x="100983" y="384380"/>
                  </a:lnTo>
                  <a:lnTo>
                    <a:pt x="101426" y="384294"/>
                  </a:lnTo>
                  <a:lnTo>
                    <a:pt x="101874" y="384219"/>
                  </a:lnTo>
                  <a:close/>
                  <a:moveTo>
                    <a:pt x="6765" y="399493"/>
                  </a:moveTo>
                  <a:lnTo>
                    <a:pt x="6821" y="400784"/>
                  </a:lnTo>
                  <a:lnTo>
                    <a:pt x="6877" y="402076"/>
                  </a:lnTo>
                  <a:lnTo>
                    <a:pt x="6937" y="403367"/>
                  </a:lnTo>
                  <a:lnTo>
                    <a:pt x="6998" y="404659"/>
                  </a:lnTo>
                  <a:lnTo>
                    <a:pt x="7062" y="405950"/>
                  </a:lnTo>
                  <a:lnTo>
                    <a:pt x="7131" y="407229"/>
                  </a:lnTo>
                  <a:lnTo>
                    <a:pt x="7204" y="408521"/>
                  </a:lnTo>
                  <a:lnTo>
                    <a:pt x="7278" y="409800"/>
                  </a:lnTo>
                  <a:lnTo>
                    <a:pt x="7355" y="411079"/>
                  </a:lnTo>
                  <a:lnTo>
                    <a:pt x="7437" y="412358"/>
                  </a:lnTo>
                  <a:lnTo>
                    <a:pt x="7601" y="414916"/>
                  </a:lnTo>
                  <a:lnTo>
                    <a:pt x="7777" y="417461"/>
                  </a:lnTo>
                  <a:lnTo>
                    <a:pt x="7962" y="419995"/>
                  </a:lnTo>
                  <a:lnTo>
                    <a:pt x="7893" y="419933"/>
                  </a:lnTo>
                  <a:lnTo>
                    <a:pt x="7820" y="419870"/>
                  </a:lnTo>
                  <a:lnTo>
                    <a:pt x="7747" y="419833"/>
                  </a:lnTo>
                  <a:lnTo>
                    <a:pt x="7674" y="419784"/>
                  </a:lnTo>
                  <a:lnTo>
                    <a:pt x="7601" y="419759"/>
                  </a:lnTo>
                  <a:lnTo>
                    <a:pt x="7527" y="419734"/>
                  </a:lnTo>
                  <a:lnTo>
                    <a:pt x="7377" y="419697"/>
                  </a:lnTo>
                  <a:lnTo>
                    <a:pt x="7226" y="419684"/>
                  </a:lnTo>
                  <a:lnTo>
                    <a:pt x="7071" y="419709"/>
                  </a:lnTo>
                  <a:lnTo>
                    <a:pt x="6916" y="419734"/>
                  </a:lnTo>
                  <a:lnTo>
                    <a:pt x="6761" y="419784"/>
                  </a:lnTo>
                  <a:lnTo>
                    <a:pt x="6602" y="419846"/>
                  </a:lnTo>
                  <a:lnTo>
                    <a:pt x="6447" y="419908"/>
                  </a:lnTo>
                  <a:lnTo>
                    <a:pt x="6132" y="420069"/>
                  </a:lnTo>
                  <a:lnTo>
                    <a:pt x="5822" y="420231"/>
                  </a:lnTo>
                  <a:lnTo>
                    <a:pt x="5671" y="420305"/>
                  </a:lnTo>
                  <a:lnTo>
                    <a:pt x="5521" y="420367"/>
                  </a:lnTo>
                  <a:lnTo>
                    <a:pt x="5094" y="420541"/>
                  </a:lnTo>
                  <a:lnTo>
                    <a:pt x="4651" y="420715"/>
                  </a:lnTo>
                  <a:lnTo>
                    <a:pt x="4199" y="420901"/>
                  </a:lnTo>
                  <a:lnTo>
                    <a:pt x="3970" y="421013"/>
                  </a:lnTo>
                  <a:lnTo>
                    <a:pt x="3742" y="421125"/>
                  </a:lnTo>
                  <a:lnTo>
                    <a:pt x="3518" y="421249"/>
                  </a:lnTo>
                  <a:lnTo>
                    <a:pt x="3294" y="421385"/>
                  </a:lnTo>
                  <a:lnTo>
                    <a:pt x="3070" y="421547"/>
                  </a:lnTo>
                  <a:lnTo>
                    <a:pt x="2851" y="421721"/>
                  </a:lnTo>
                  <a:lnTo>
                    <a:pt x="2635" y="421907"/>
                  </a:lnTo>
                  <a:lnTo>
                    <a:pt x="2420" y="422118"/>
                  </a:lnTo>
                  <a:lnTo>
                    <a:pt x="2218" y="422354"/>
                  </a:lnTo>
                  <a:lnTo>
                    <a:pt x="2114" y="422478"/>
                  </a:lnTo>
                  <a:lnTo>
                    <a:pt x="2015" y="422602"/>
                  </a:lnTo>
                  <a:lnTo>
                    <a:pt x="1959" y="421286"/>
                  </a:lnTo>
                  <a:lnTo>
                    <a:pt x="1908" y="419957"/>
                  </a:lnTo>
                  <a:lnTo>
                    <a:pt x="1856" y="418629"/>
                  </a:lnTo>
                  <a:lnTo>
                    <a:pt x="1813" y="417288"/>
                  </a:lnTo>
                  <a:lnTo>
                    <a:pt x="1770" y="415946"/>
                  </a:lnTo>
                  <a:lnTo>
                    <a:pt x="1731" y="414605"/>
                  </a:lnTo>
                  <a:lnTo>
                    <a:pt x="1697" y="413252"/>
                  </a:lnTo>
                  <a:lnTo>
                    <a:pt x="1662" y="411898"/>
                  </a:lnTo>
                  <a:lnTo>
                    <a:pt x="1636" y="410545"/>
                  </a:lnTo>
                  <a:lnTo>
                    <a:pt x="1611" y="409179"/>
                  </a:lnTo>
                  <a:lnTo>
                    <a:pt x="1589" y="407813"/>
                  </a:lnTo>
                  <a:lnTo>
                    <a:pt x="1572" y="406447"/>
                  </a:lnTo>
                  <a:lnTo>
                    <a:pt x="1555" y="405068"/>
                  </a:lnTo>
                  <a:lnTo>
                    <a:pt x="1542" y="403702"/>
                  </a:lnTo>
                  <a:lnTo>
                    <a:pt x="1537" y="402324"/>
                  </a:lnTo>
                  <a:lnTo>
                    <a:pt x="1529" y="400946"/>
                  </a:lnTo>
                  <a:lnTo>
                    <a:pt x="1602" y="401033"/>
                  </a:lnTo>
                  <a:lnTo>
                    <a:pt x="1675" y="401120"/>
                  </a:lnTo>
                  <a:lnTo>
                    <a:pt x="1748" y="401194"/>
                  </a:lnTo>
                  <a:lnTo>
                    <a:pt x="1817" y="401256"/>
                  </a:lnTo>
                  <a:lnTo>
                    <a:pt x="1890" y="401318"/>
                  </a:lnTo>
                  <a:lnTo>
                    <a:pt x="1968" y="401368"/>
                  </a:lnTo>
                  <a:lnTo>
                    <a:pt x="2041" y="401405"/>
                  </a:lnTo>
                  <a:lnTo>
                    <a:pt x="2114" y="401430"/>
                  </a:lnTo>
                  <a:lnTo>
                    <a:pt x="2265" y="401467"/>
                  </a:lnTo>
                  <a:lnTo>
                    <a:pt x="2416" y="401480"/>
                  </a:lnTo>
                  <a:lnTo>
                    <a:pt x="2567" y="401467"/>
                  </a:lnTo>
                  <a:lnTo>
                    <a:pt x="2722" y="401430"/>
                  </a:lnTo>
                  <a:lnTo>
                    <a:pt x="2877" y="401380"/>
                  </a:lnTo>
                  <a:lnTo>
                    <a:pt x="3032" y="401318"/>
                  </a:lnTo>
                  <a:lnTo>
                    <a:pt x="3187" y="401231"/>
                  </a:lnTo>
                  <a:lnTo>
                    <a:pt x="3342" y="401157"/>
                  </a:lnTo>
                  <a:lnTo>
                    <a:pt x="3656" y="400971"/>
                  </a:lnTo>
                  <a:lnTo>
                    <a:pt x="3970" y="400797"/>
                  </a:lnTo>
                  <a:lnTo>
                    <a:pt x="5374" y="400163"/>
                  </a:lnTo>
                  <a:lnTo>
                    <a:pt x="6072" y="399841"/>
                  </a:lnTo>
                  <a:lnTo>
                    <a:pt x="6765" y="399493"/>
                  </a:lnTo>
                  <a:close/>
                  <a:moveTo>
                    <a:pt x="97512" y="406621"/>
                  </a:moveTo>
                  <a:lnTo>
                    <a:pt x="97585" y="406695"/>
                  </a:lnTo>
                  <a:lnTo>
                    <a:pt x="97667" y="406745"/>
                  </a:lnTo>
                  <a:lnTo>
                    <a:pt x="97710" y="406770"/>
                  </a:lnTo>
                  <a:lnTo>
                    <a:pt x="97757" y="406782"/>
                  </a:lnTo>
                  <a:lnTo>
                    <a:pt x="97801" y="406782"/>
                  </a:lnTo>
                  <a:lnTo>
                    <a:pt x="97848" y="406770"/>
                  </a:lnTo>
                  <a:lnTo>
                    <a:pt x="98115" y="406732"/>
                  </a:lnTo>
                  <a:lnTo>
                    <a:pt x="98382" y="406708"/>
                  </a:lnTo>
                  <a:lnTo>
                    <a:pt x="98912" y="406683"/>
                  </a:lnTo>
                  <a:lnTo>
                    <a:pt x="99446" y="406695"/>
                  </a:lnTo>
                  <a:lnTo>
                    <a:pt x="99971" y="406720"/>
                  </a:lnTo>
                  <a:lnTo>
                    <a:pt x="100501" y="406782"/>
                  </a:lnTo>
                  <a:lnTo>
                    <a:pt x="101030" y="406857"/>
                  </a:lnTo>
                  <a:lnTo>
                    <a:pt x="101556" y="406968"/>
                  </a:lnTo>
                  <a:lnTo>
                    <a:pt x="102085" y="407093"/>
                  </a:lnTo>
                  <a:lnTo>
                    <a:pt x="102047" y="409365"/>
                  </a:lnTo>
                  <a:lnTo>
                    <a:pt x="102029" y="410495"/>
                  </a:lnTo>
                  <a:lnTo>
                    <a:pt x="102003" y="411613"/>
                  </a:lnTo>
                  <a:lnTo>
                    <a:pt x="101978" y="412743"/>
                  </a:lnTo>
                  <a:lnTo>
                    <a:pt x="101947" y="413873"/>
                  </a:lnTo>
                  <a:lnTo>
                    <a:pt x="101917" y="414990"/>
                  </a:lnTo>
                  <a:lnTo>
                    <a:pt x="101883" y="416108"/>
                  </a:lnTo>
                  <a:lnTo>
                    <a:pt x="101844" y="417225"/>
                  </a:lnTo>
                  <a:lnTo>
                    <a:pt x="101801" y="418343"/>
                  </a:lnTo>
                  <a:lnTo>
                    <a:pt x="101758" y="419448"/>
                  </a:lnTo>
                  <a:lnTo>
                    <a:pt x="101711" y="420566"/>
                  </a:lnTo>
                  <a:lnTo>
                    <a:pt x="101659" y="421671"/>
                  </a:lnTo>
                  <a:lnTo>
                    <a:pt x="101607" y="422776"/>
                  </a:lnTo>
                  <a:lnTo>
                    <a:pt x="101547" y="423881"/>
                  </a:lnTo>
                  <a:lnTo>
                    <a:pt x="101487" y="424987"/>
                  </a:lnTo>
                  <a:lnTo>
                    <a:pt x="100432" y="424254"/>
                  </a:lnTo>
                  <a:lnTo>
                    <a:pt x="99902" y="423894"/>
                  </a:lnTo>
                  <a:lnTo>
                    <a:pt x="99372" y="423546"/>
                  </a:lnTo>
                  <a:lnTo>
                    <a:pt x="98843" y="423211"/>
                  </a:lnTo>
                  <a:lnTo>
                    <a:pt x="98309" y="422876"/>
                  </a:lnTo>
                  <a:lnTo>
                    <a:pt x="97775" y="422578"/>
                  </a:lnTo>
                  <a:lnTo>
                    <a:pt x="97236" y="422279"/>
                  </a:lnTo>
                  <a:lnTo>
                    <a:pt x="97215" y="422267"/>
                  </a:lnTo>
                  <a:lnTo>
                    <a:pt x="97193" y="422267"/>
                  </a:lnTo>
                  <a:lnTo>
                    <a:pt x="97176" y="422279"/>
                  </a:lnTo>
                  <a:lnTo>
                    <a:pt x="97155" y="422279"/>
                  </a:lnTo>
                  <a:lnTo>
                    <a:pt x="97193" y="421298"/>
                  </a:lnTo>
                  <a:lnTo>
                    <a:pt x="97223" y="420305"/>
                  </a:lnTo>
                  <a:lnTo>
                    <a:pt x="97254" y="419312"/>
                  </a:lnTo>
                  <a:lnTo>
                    <a:pt x="97279" y="418318"/>
                  </a:lnTo>
                  <a:lnTo>
                    <a:pt x="97327" y="416356"/>
                  </a:lnTo>
                  <a:lnTo>
                    <a:pt x="97361" y="414431"/>
                  </a:lnTo>
                  <a:lnTo>
                    <a:pt x="97422" y="410768"/>
                  </a:lnTo>
                  <a:lnTo>
                    <a:pt x="97456" y="409067"/>
                  </a:lnTo>
                  <a:lnTo>
                    <a:pt x="97473" y="408247"/>
                  </a:lnTo>
                  <a:lnTo>
                    <a:pt x="97495" y="407465"/>
                  </a:lnTo>
                  <a:lnTo>
                    <a:pt x="97503" y="407254"/>
                  </a:lnTo>
                  <a:lnTo>
                    <a:pt x="97508" y="407043"/>
                  </a:lnTo>
                  <a:lnTo>
                    <a:pt x="97512" y="406621"/>
                  </a:lnTo>
                  <a:close/>
                  <a:moveTo>
                    <a:pt x="8173" y="423161"/>
                  </a:moveTo>
                  <a:lnTo>
                    <a:pt x="8294" y="424726"/>
                  </a:lnTo>
                  <a:lnTo>
                    <a:pt x="8423" y="426278"/>
                  </a:lnTo>
                  <a:lnTo>
                    <a:pt x="8552" y="427830"/>
                  </a:lnTo>
                  <a:lnTo>
                    <a:pt x="8690" y="429382"/>
                  </a:lnTo>
                  <a:lnTo>
                    <a:pt x="8828" y="430935"/>
                  </a:lnTo>
                  <a:lnTo>
                    <a:pt x="8966" y="432474"/>
                  </a:lnTo>
                  <a:lnTo>
                    <a:pt x="9254" y="435567"/>
                  </a:lnTo>
                  <a:lnTo>
                    <a:pt x="8483" y="435939"/>
                  </a:lnTo>
                  <a:lnTo>
                    <a:pt x="7708" y="436299"/>
                  </a:lnTo>
                  <a:lnTo>
                    <a:pt x="6158" y="437019"/>
                  </a:lnTo>
                  <a:lnTo>
                    <a:pt x="5383" y="437392"/>
                  </a:lnTo>
                  <a:lnTo>
                    <a:pt x="4608" y="437789"/>
                  </a:lnTo>
                  <a:lnTo>
                    <a:pt x="4224" y="438000"/>
                  </a:lnTo>
                  <a:lnTo>
                    <a:pt x="3841" y="438211"/>
                  </a:lnTo>
                  <a:lnTo>
                    <a:pt x="3462" y="438447"/>
                  </a:lnTo>
                  <a:lnTo>
                    <a:pt x="3083" y="438683"/>
                  </a:lnTo>
                  <a:lnTo>
                    <a:pt x="2967" y="437367"/>
                  </a:lnTo>
                  <a:lnTo>
                    <a:pt x="2859" y="436051"/>
                  </a:lnTo>
                  <a:lnTo>
                    <a:pt x="2752" y="434710"/>
                  </a:lnTo>
                  <a:lnTo>
                    <a:pt x="2648" y="433381"/>
                  </a:lnTo>
                  <a:lnTo>
                    <a:pt x="2554" y="432027"/>
                  </a:lnTo>
                  <a:lnTo>
                    <a:pt x="2459" y="430686"/>
                  </a:lnTo>
                  <a:lnTo>
                    <a:pt x="2373" y="429333"/>
                  </a:lnTo>
                  <a:lnTo>
                    <a:pt x="2291" y="427967"/>
                  </a:lnTo>
                  <a:lnTo>
                    <a:pt x="2399" y="427954"/>
                  </a:lnTo>
                  <a:lnTo>
                    <a:pt x="2511" y="427930"/>
                  </a:lnTo>
                  <a:lnTo>
                    <a:pt x="2618" y="427905"/>
                  </a:lnTo>
                  <a:lnTo>
                    <a:pt x="2730" y="427867"/>
                  </a:lnTo>
                  <a:lnTo>
                    <a:pt x="2950" y="427768"/>
                  </a:lnTo>
                  <a:lnTo>
                    <a:pt x="3169" y="427656"/>
                  </a:lnTo>
                  <a:lnTo>
                    <a:pt x="3389" y="427507"/>
                  </a:lnTo>
                  <a:lnTo>
                    <a:pt x="3613" y="427346"/>
                  </a:lnTo>
                  <a:lnTo>
                    <a:pt x="3833" y="427172"/>
                  </a:lnTo>
                  <a:lnTo>
                    <a:pt x="4052" y="426986"/>
                  </a:lnTo>
                  <a:lnTo>
                    <a:pt x="4491" y="426588"/>
                  </a:lnTo>
                  <a:lnTo>
                    <a:pt x="4926" y="426179"/>
                  </a:lnTo>
                  <a:lnTo>
                    <a:pt x="5357" y="425794"/>
                  </a:lnTo>
                  <a:lnTo>
                    <a:pt x="5568" y="425620"/>
                  </a:lnTo>
                  <a:lnTo>
                    <a:pt x="5779" y="425446"/>
                  </a:lnTo>
                  <a:lnTo>
                    <a:pt x="5930" y="425347"/>
                  </a:lnTo>
                  <a:lnTo>
                    <a:pt x="6081" y="425247"/>
                  </a:lnTo>
                  <a:lnTo>
                    <a:pt x="6391" y="425073"/>
                  </a:lnTo>
                  <a:lnTo>
                    <a:pt x="6714" y="424875"/>
                  </a:lnTo>
                  <a:lnTo>
                    <a:pt x="6873" y="424775"/>
                  </a:lnTo>
                  <a:lnTo>
                    <a:pt x="7032" y="424664"/>
                  </a:lnTo>
                  <a:lnTo>
                    <a:pt x="7187" y="424540"/>
                  </a:lnTo>
                  <a:lnTo>
                    <a:pt x="7342" y="424403"/>
                  </a:lnTo>
                  <a:lnTo>
                    <a:pt x="7493" y="424241"/>
                  </a:lnTo>
                  <a:lnTo>
                    <a:pt x="7639" y="424080"/>
                  </a:lnTo>
                  <a:lnTo>
                    <a:pt x="7781" y="423881"/>
                  </a:lnTo>
                  <a:lnTo>
                    <a:pt x="7850" y="423782"/>
                  </a:lnTo>
                  <a:lnTo>
                    <a:pt x="7919" y="423670"/>
                  </a:lnTo>
                  <a:lnTo>
                    <a:pt x="7984" y="423559"/>
                  </a:lnTo>
                  <a:lnTo>
                    <a:pt x="8048" y="423434"/>
                  </a:lnTo>
                  <a:lnTo>
                    <a:pt x="8113" y="423298"/>
                  </a:lnTo>
                  <a:lnTo>
                    <a:pt x="8173" y="423161"/>
                  </a:lnTo>
                  <a:close/>
                  <a:moveTo>
                    <a:pt x="96931" y="426005"/>
                  </a:moveTo>
                  <a:lnTo>
                    <a:pt x="97473" y="426290"/>
                  </a:lnTo>
                  <a:lnTo>
                    <a:pt x="98020" y="426551"/>
                  </a:lnTo>
                  <a:lnTo>
                    <a:pt x="98567" y="426800"/>
                  </a:lnTo>
                  <a:lnTo>
                    <a:pt x="99114" y="427023"/>
                  </a:lnTo>
                  <a:lnTo>
                    <a:pt x="99661" y="427247"/>
                  </a:lnTo>
                  <a:lnTo>
                    <a:pt x="100208" y="427458"/>
                  </a:lnTo>
                  <a:lnTo>
                    <a:pt x="101306" y="427867"/>
                  </a:lnTo>
                  <a:lnTo>
                    <a:pt x="101228" y="429072"/>
                  </a:lnTo>
                  <a:lnTo>
                    <a:pt x="101142" y="430264"/>
                  </a:lnTo>
                  <a:lnTo>
                    <a:pt x="101052" y="431444"/>
                  </a:lnTo>
                  <a:lnTo>
                    <a:pt x="100957" y="432636"/>
                  </a:lnTo>
                  <a:lnTo>
                    <a:pt x="100858" y="433816"/>
                  </a:lnTo>
                  <a:lnTo>
                    <a:pt x="100755" y="434995"/>
                  </a:lnTo>
                  <a:lnTo>
                    <a:pt x="100647" y="436163"/>
                  </a:lnTo>
                  <a:lnTo>
                    <a:pt x="100535" y="437330"/>
                  </a:lnTo>
                  <a:lnTo>
                    <a:pt x="100419" y="438497"/>
                  </a:lnTo>
                  <a:lnTo>
                    <a:pt x="100294" y="439652"/>
                  </a:lnTo>
                  <a:lnTo>
                    <a:pt x="100169" y="440807"/>
                  </a:lnTo>
                  <a:lnTo>
                    <a:pt x="100035" y="441962"/>
                  </a:lnTo>
                  <a:lnTo>
                    <a:pt x="99898" y="443104"/>
                  </a:lnTo>
                  <a:lnTo>
                    <a:pt x="99756" y="444247"/>
                  </a:lnTo>
                  <a:lnTo>
                    <a:pt x="99605" y="445377"/>
                  </a:lnTo>
                  <a:lnTo>
                    <a:pt x="99450" y="446507"/>
                  </a:lnTo>
                  <a:lnTo>
                    <a:pt x="99316" y="446171"/>
                  </a:lnTo>
                  <a:lnTo>
                    <a:pt x="99183" y="445836"/>
                  </a:lnTo>
                  <a:lnTo>
                    <a:pt x="99049" y="445501"/>
                  </a:lnTo>
                  <a:lnTo>
                    <a:pt x="98912" y="445165"/>
                  </a:lnTo>
                  <a:lnTo>
                    <a:pt x="98632" y="444532"/>
                  </a:lnTo>
                  <a:lnTo>
                    <a:pt x="98343" y="443911"/>
                  </a:lnTo>
                  <a:lnTo>
                    <a:pt x="98046" y="443303"/>
                  </a:lnTo>
                  <a:lnTo>
                    <a:pt x="97745" y="442732"/>
                  </a:lnTo>
                  <a:lnTo>
                    <a:pt x="97434" y="442173"/>
                  </a:lnTo>
                  <a:lnTo>
                    <a:pt x="97120" y="441639"/>
                  </a:lnTo>
                  <a:lnTo>
                    <a:pt x="96797" y="441130"/>
                  </a:lnTo>
                  <a:lnTo>
                    <a:pt x="96470" y="440645"/>
                  </a:lnTo>
                  <a:lnTo>
                    <a:pt x="96143" y="440198"/>
                  </a:lnTo>
                  <a:lnTo>
                    <a:pt x="95807" y="439764"/>
                  </a:lnTo>
                  <a:lnTo>
                    <a:pt x="95466" y="439354"/>
                  </a:lnTo>
                  <a:lnTo>
                    <a:pt x="95122" y="438981"/>
                  </a:lnTo>
                  <a:lnTo>
                    <a:pt x="94950" y="438808"/>
                  </a:lnTo>
                  <a:lnTo>
                    <a:pt x="94773" y="438634"/>
                  </a:lnTo>
                  <a:lnTo>
                    <a:pt x="94601" y="438472"/>
                  </a:lnTo>
                  <a:lnTo>
                    <a:pt x="94424" y="438311"/>
                  </a:lnTo>
                  <a:lnTo>
                    <a:pt x="94558" y="438075"/>
                  </a:lnTo>
                  <a:lnTo>
                    <a:pt x="94687" y="437827"/>
                  </a:lnTo>
                  <a:lnTo>
                    <a:pt x="94812" y="437566"/>
                  </a:lnTo>
                  <a:lnTo>
                    <a:pt x="94933" y="437305"/>
                  </a:lnTo>
                  <a:lnTo>
                    <a:pt x="95053" y="437019"/>
                  </a:lnTo>
                  <a:lnTo>
                    <a:pt x="95165" y="436721"/>
                  </a:lnTo>
                  <a:lnTo>
                    <a:pt x="95273" y="436411"/>
                  </a:lnTo>
                  <a:lnTo>
                    <a:pt x="95376" y="436100"/>
                  </a:lnTo>
                  <a:lnTo>
                    <a:pt x="95479" y="435778"/>
                  </a:lnTo>
                  <a:lnTo>
                    <a:pt x="95574" y="435430"/>
                  </a:lnTo>
                  <a:lnTo>
                    <a:pt x="95669" y="435082"/>
                  </a:lnTo>
                  <a:lnTo>
                    <a:pt x="95759" y="434735"/>
                  </a:lnTo>
                  <a:lnTo>
                    <a:pt x="95845" y="434362"/>
                  </a:lnTo>
                  <a:lnTo>
                    <a:pt x="95927" y="433989"/>
                  </a:lnTo>
                  <a:lnTo>
                    <a:pt x="96005" y="433605"/>
                  </a:lnTo>
                  <a:lnTo>
                    <a:pt x="96082" y="433207"/>
                  </a:lnTo>
                  <a:lnTo>
                    <a:pt x="96156" y="432810"/>
                  </a:lnTo>
                  <a:lnTo>
                    <a:pt x="96224" y="432400"/>
                  </a:lnTo>
                  <a:lnTo>
                    <a:pt x="96293" y="431978"/>
                  </a:lnTo>
                  <a:lnTo>
                    <a:pt x="96358" y="431556"/>
                  </a:lnTo>
                  <a:lnTo>
                    <a:pt x="96418" y="431121"/>
                  </a:lnTo>
                  <a:lnTo>
                    <a:pt x="96474" y="430686"/>
                  </a:lnTo>
                  <a:lnTo>
                    <a:pt x="96530" y="430239"/>
                  </a:lnTo>
                  <a:lnTo>
                    <a:pt x="96586" y="429792"/>
                  </a:lnTo>
                  <a:lnTo>
                    <a:pt x="96638" y="429333"/>
                  </a:lnTo>
                  <a:lnTo>
                    <a:pt x="96685" y="428873"/>
                  </a:lnTo>
                  <a:lnTo>
                    <a:pt x="96728" y="428414"/>
                  </a:lnTo>
                  <a:lnTo>
                    <a:pt x="96776" y="427942"/>
                  </a:lnTo>
                  <a:lnTo>
                    <a:pt x="96857" y="426986"/>
                  </a:lnTo>
                  <a:lnTo>
                    <a:pt x="96931" y="426005"/>
                  </a:lnTo>
                  <a:close/>
                  <a:moveTo>
                    <a:pt x="26372" y="262264"/>
                  </a:moveTo>
                  <a:lnTo>
                    <a:pt x="26897" y="262276"/>
                  </a:lnTo>
                  <a:lnTo>
                    <a:pt x="27423" y="262314"/>
                  </a:lnTo>
                  <a:lnTo>
                    <a:pt x="27935" y="262351"/>
                  </a:lnTo>
                  <a:lnTo>
                    <a:pt x="28938" y="262438"/>
                  </a:lnTo>
                  <a:lnTo>
                    <a:pt x="29890" y="262525"/>
                  </a:lnTo>
                  <a:lnTo>
                    <a:pt x="30786" y="262612"/>
                  </a:lnTo>
                  <a:lnTo>
                    <a:pt x="31203" y="262637"/>
                  </a:lnTo>
                  <a:lnTo>
                    <a:pt x="31600" y="262649"/>
                  </a:lnTo>
                  <a:lnTo>
                    <a:pt x="32388" y="262686"/>
                  </a:lnTo>
                  <a:lnTo>
                    <a:pt x="33171" y="262736"/>
                  </a:lnTo>
                  <a:lnTo>
                    <a:pt x="33955" y="262798"/>
                  </a:lnTo>
                  <a:lnTo>
                    <a:pt x="34739" y="262860"/>
                  </a:lnTo>
                  <a:lnTo>
                    <a:pt x="35523" y="262947"/>
                  </a:lnTo>
                  <a:lnTo>
                    <a:pt x="36306" y="263046"/>
                  </a:lnTo>
                  <a:lnTo>
                    <a:pt x="37090" y="263146"/>
                  </a:lnTo>
                  <a:lnTo>
                    <a:pt x="37874" y="263257"/>
                  </a:lnTo>
                  <a:lnTo>
                    <a:pt x="39441" y="263493"/>
                  </a:lnTo>
                  <a:lnTo>
                    <a:pt x="41009" y="263754"/>
                  </a:lnTo>
                  <a:lnTo>
                    <a:pt x="44140" y="264301"/>
                  </a:lnTo>
                  <a:lnTo>
                    <a:pt x="45707" y="264561"/>
                  </a:lnTo>
                  <a:lnTo>
                    <a:pt x="47275" y="264810"/>
                  </a:lnTo>
                  <a:lnTo>
                    <a:pt x="48054" y="264921"/>
                  </a:lnTo>
                  <a:lnTo>
                    <a:pt x="48838" y="265033"/>
                  </a:lnTo>
                  <a:lnTo>
                    <a:pt x="49622" y="265133"/>
                  </a:lnTo>
                  <a:lnTo>
                    <a:pt x="50405" y="265219"/>
                  </a:lnTo>
                  <a:lnTo>
                    <a:pt x="51189" y="265306"/>
                  </a:lnTo>
                  <a:lnTo>
                    <a:pt x="51973" y="265381"/>
                  </a:lnTo>
                  <a:lnTo>
                    <a:pt x="52757" y="265431"/>
                  </a:lnTo>
                  <a:lnTo>
                    <a:pt x="53540" y="265480"/>
                  </a:lnTo>
                  <a:lnTo>
                    <a:pt x="54324" y="265505"/>
                  </a:lnTo>
                  <a:lnTo>
                    <a:pt x="55108" y="265517"/>
                  </a:lnTo>
                  <a:lnTo>
                    <a:pt x="55896" y="265517"/>
                  </a:lnTo>
                  <a:lnTo>
                    <a:pt x="56680" y="265493"/>
                  </a:lnTo>
                  <a:lnTo>
                    <a:pt x="57463" y="265455"/>
                  </a:lnTo>
                  <a:lnTo>
                    <a:pt x="58247" y="265393"/>
                  </a:lnTo>
                  <a:lnTo>
                    <a:pt x="59031" y="265319"/>
                  </a:lnTo>
                  <a:lnTo>
                    <a:pt x="59815" y="265219"/>
                  </a:lnTo>
                  <a:lnTo>
                    <a:pt x="60598" y="265108"/>
                  </a:lnTo>
                  <a:lnTo>
                    <a:pt x="61382" y="264983"/>
                  </a:lnTo>
                  <a:lnTo>
                    <a:pt x="62166" y="264834"/>
                  </a:lnTo>
                  <a:lnTo>
                    <a:pt x="62950" y="264685"/>
                  </a:lnTo>
                  <a:lnTo>
                    <a:pt x="64517" y="264363"/>
                  </a:lnTo>
                  <a:lnTo>
                    <a:pt x="66089" y="264027"/>
                  </a:lnTo>
                  <a:lnTo>
                    <a:pt x="67656" y="263680"/>
                  </a:lnTo>
                  <a:lnTo>
                    <a:pt x="69224" y="263332"/>
                  </a:lnTo>
                  <a:lnTo>
                    <a:pt x="70012" y="263183"/>
                  </a:lnTo>
                  <a:lnTo>
                    <a:pt x="70796" y="263021"/>
                  </a:lnTo>
                  <a:lnTo>
                    <a:pt x="71579" y="262885"/>
                  </a:lnTo>
                  <a:lnTo>
                    <a:pt x="72363" y="262748"/>
                  </a:lnTo>
                  <a:lnTo>
                    <a:pt x="73147" y="262637"/>
                  </a:lnTo>
                  <a:lnTo>
                    <a:pt x="73935" y="262537"/>
                  </a:lnTo>
                  <a:lnTo>
                    <a:pt x="74719" y="262450"/>
                  </a:lnTo>
                  <a:lnTo>
                    <a:pt x="75502" y="262388"/>
                  </a:lnTo>
                  <a:lnTo>
                    <a:pt x="76286" y="262339"/>
                  </a:lnTo>
                  <a:lnTo>
                    <a:pt x="77070" y="262326"/>
                  </a:lnTo>
                  <a:lnTo>
                    <a:pt x="77854" y="262326"/>
                  </a:lnTo>
                  <a:lnTo>
                    <a:pt x="78637" y="262363"/>
                  </a:lnTo>
                  <a:lnTo>
                    <a:pt x="79029" y="262388"/>
                  </a:lnTo>
                  <a:lnTo>
                    <a:pt x="79421" y="262425"/>
                  </a:lnTo>
                  <a:lnTo>
                    <a:pt x="79813" y="262463"/>
                  </a:lnTo>
                  <a:lnTo>
                    <a:pt x="80205" y="262512"/>
                  </a:lnTo>
                  <a:lnTo>
                    <a:pt x="80597" y="262562"/>
                  </a:lnTo>
                  <a:lnTo>
                    <a:pt x="80989" y="262637"/>
                  </a:lnTo>
                  <a:lnTo>
                    <a:pt x="81381" y="262711"/>
                  </a:lnTo>
                  <a:lnTo>
                    <a:pt x="81772" y="262786"/>
                  </a:lnTo>
                  <a:lnTo>
                    <a:pt x="82358" y="262922"/>
                  </a:lnTo>
                  <a:lnTo>
                    <a:pt x="82931" y="263071"/>
                  </a:lnTo>
                  <a:lnTo>
                    <a:pt x="83478" y="263208"/>
                  </a:lnTo>
                  <a:lnTo>
                    <a:pt x="84012" y="263369"/>
                  </a:lnTo>
                  <a:lnTo>
                    <a:pt x="84524" y="263543"/>
                  </a:lnTo>
                  <a:lnTo>
                    <a:pt x="85019" y="263729"/>
                  </a:lnTo>
                  <a:lnTo>
                    <a:pt x="85497" y="263940"/>
                  </a:lnTo>
                  <a:lnTo>
                    <a:pt x="85730" y="264052"/>
                  </a:lnTo>
                  <a:lnTo>
                    <a:pt x="85958" y="264164"/>
                  </a:lnTo>
                  <a:lnTo>
                    <a:pt x="86182" y="264288"/>
                  </a:lnTo>
                  <a:lnTo>
                    <a:pt x="86402" y="264425"/>
                  </a:lnTo>
                  <a:lnTo>
                    <a:pt x="86613" y="264561"/>
                  </a:lnTo>
                  <a:lnTo>
                    <a:pt x="86824" y="264710"/>
                  </a:lnTo>
                  <a:lnTo>
                    <a:pt x="87030" y="264859"/>
                  </a:lnTo>
                  <a:lnTo>
                    <a:pt x="87229" y="265021"/>
                  </a:lnTo>
                  <a:lnTo>
                    <a:pt x="87427" y="265195"/>
                  </a:lnTo>
                  <a:lnTo>
                    <a:pt x="87616" y="265381"/>
                  </a:lnTo>
                  <a:lnTo>
                    <a:pt x="87806" y="265567"/>
                  </a:lnTo>
                  <a:lnTo>
                    <a:pt x="87991" y="265766"/>
                  </a:lnTo>
                  <a:lnTo>
                    <a:pt x="88167" y="265977"/>
                  </a:lnTo>
                  <a:lnTo>
                    <a:pt x="88344" y="266200"/>
                  </a:lnTo>
                  <a:lnTo>
                    <a:pt x="88512" y="266436"/>
                  </a:lnTo>
                  <a:lnTo>
                    <a:pt x="88680" y="266685"/>
                  </a:lnTo>
                  <a:lnTo>
                    <a:pt x="88839" y="266933"/>
                  </a:lnTo>
                  <a:lnTo>
                    <a:pt x="88998" y="267206"/>
                  </a:lnTo>
                  <a:lnTo>
                    <a:pt x="89149" y="267492"/>
                  </a:lnTo>
                  <a:lnTo>
                    <a:pt x="89300" y="267777"/>
                  </a:lnTo>
                  <a:lnTo>
                    <a:pt x="89442" y="268088"/>
                  </a:lnTo>
                  <a:lnTo>
                    <a:pt x="89584" y="268411"/>
                  </a:lnTo>
                  <a:lnTo>
                    <a:pt x="89718" y="268746"/>
                  </a:lnTo>
                  <a:lnTo>
                    <a:pt x="89851" y="269094"/>
                  </a:lnTo>
                  <a:lnTo>
                    <a:pt x="89980" y="269466"/>
                  </a:lnTo>
                  <a:lnTo>
                    <a:pt x="90101" y="269851"/>
                  </a:lnTo>
                  <a:lnTo>
                    <a:pt x="90221" y="270249"/>
                  </a:lnTo>
                  <a:lnTo>
                    <a:pt x="90333" y="270658"/>
                  </a:lnTo>
                  <a:lnTo>
                    <a:pt x="90445" y="271093"/>
                  </a:lnTo>
                  <a:lnTo>
                    <a:pt x="90553" y="271540"/>
                  </a:lnTo>
                  <a:lnTo>
                    <a:pt x="90656" y="272000"/>
                  </a:lnTo>
                  <a:lnTo>
                    <a:pt x="90751" y="272484"/>
                  </a:lnTo>
                  <a:lnTo>
                    <a:pt x="90846" y="272993"/>
                  </a:lnTo>
                  <a:lnTo>
                    <a:pt x="90936" y="273515"/>
                  </a:lnTo>
                  <a:lnTo>
                    <a:pt x="91022" y="274048"/>
                  </a:lnTo>
                  <a:lnTo>
                    <a:pt x="91104" y="274607"/>
                  </a:lnTo>
                  <a:lnTo>
                    <a:pt x="91182" y="275191"/>
                  </a:lnTo>
                  <a:lnTo>
                    <a:pt x="91255" y="275787"/>
                  </a:lnTo>
                  <a:lnTo>
                    <a:pt x="91324" y="276408"/>
                  </a:lnTo>
                  <a:lnTo>
                    <a:pt x="91388" y="277041"/>
                  </a:lnTo>
                  <a:lnTo>
                    <a:pt x="91453" y="277712"/>
                  </a:lnTo>
                  <a:lnTo>
                    <a:pt x="91509" y="278395"/>
                  </a:lnTo>
                  <a:lnTo>
                    <a:pt x="91561" y="279090"/>
                  </a:lnTo>
                  <a:lnTo>
                    <a:pt x="91612" y="279823"/>
                  </a:lnTo>
                  <a:lnTo>
                    <a:pt x="91655" y="280580"/>
                  </a:lnTo>
                  <a:lnTo>
                    <a:pt x="91698" y="281350"/>
                  </a:lnTo>
                  <a:lnTo>
                    <a:pt x="91733" y="282145"/>
                  </a:lnTo>
                  <a:lnTo>
                    <a:pt x="91767" y="282964"/>
                  </a:lnTo>
                  <a:lnTo>
                    <a:pt x="91798" y="283821"/>
                  </a:lnTo>
                  <a:lnTo>
                    <a:pt x="91823" y="284691"/>
                  </a:lnTo>
                  <a:lnTo>
                    <a:pt x="91849" y="285821"/>
                  </a:lnTo>
                  <a:lnTo>
                    <a:pt x="91871" y="286951"/>
                  </a:lnTo>
                  <a:lnTo>
                    <a:pt x="91884" y="288093"/>
                  </a:lnTo>
                  <a:lnTo>
                    <a:pt x="91892" y="289235"/>
                  </a:lnTo>
                  <a:lnTo>
                    <a:pt x="91897" y="290390"/>
                  </a:lnTo>
                  <a:lnTo>
                    <a:pt x="91897" y="291558"/>
                  </a:lnTo>
                  <a:lnTo>
                    <a:pt x="91888" y="292712"/>
                  </a:lnTo>
                  <a:lnTo>
                    <a:pt x="91875" y="293892"/>
                  </a:lnTo>
                  <a:lnTo>
                    <a:pt x="91858" y="295059"/>
                  </a:lnTo>
                  <a:lnTo>
                    <a:pt x="91841" y="296239"/>
                  </a:lnTo>
                  <a:lnTo>
                    <a:pt x="91815" y="297419"/>
                  </a:lnTo>
                  <a:lnTo>
                    <a:pt x="91785" y="298598"/>
                  </a:lnTo>
                  <a:lnTo>
                    <a:pt x="91754" y="299791"/>
                  </a:lnTo>
                  <a:lnTo>
                    <a:pt x="91720" y="300970"/>
                  </a:lnTo>
                  <a:lnTo>
                    <a:pt x="91681" y="302162"/>
                  </a:lnTo>
                  <a:lnTo>
                    <a:pt x="91642" y="303342"/>
                  </a:lnTo>
                  <a:lnTo>
                    <a:pt x="91552" y="305714"/>
                  </a:lnTo>
                  <a:lnTo>
                    <a:pt x="91457" y="308086"/>
                  </a:lnTo>
                  <a:lnTo>
                    <a:pt x="91358" y="310445"/>
                  </a:lnTo>
                  <a:lnTo>
                    <a:pt x="91255" y="312792"/>
                  </a:lnTo>
                  <a:lnTo>
                    <a:pt x="91048" y="317424"/>
                  </a:lnTo>
                  <a:lnTo>
                    <a:pt x="90949" y="319709"/>
                  </a:lnTo>
                  <a:lnTo>
                    <a:pt x="90854" y="321969"/>
                  </a:lnTo>
                  <a:lnTo>
                    <a:pt x="90755" y="324278"/>
                  </a:lnTo>
                  <a:lnTo>
                    <a:pt x="90656" y="326588"/>
                  </a:lnTo>
                  <a:lnTo>
                    <a:pt x="90544" y="328885"/>
                  </a:lnTo>
                  <a:lnTo>
                    <a:pt x="90432" y="331183"/>
                  </a:lnTo>
                  <a:lnTo>
                    <a:pt x="90312" y="333480"/>
                  </a:lnTo>
                  <a:lnTo>
                    <a:pt x="90187" y="335765"/>
                  </a:lnTo>
                  <a:lnTo>
                    <a:pt x="90058" y="338037"/>
                  </a:lnTo>
                  <a:lnTo>
                    <a:pt x="89920" y="340310"/>
                  </a:lnTo>
                  <a:lnTo>
                    <a:pt x="89774" y="342582"/>
                  </a:lnTo>
                  <a:lnTo>
                    <a:pt x="89623" y="344830"/>
                  </a:lnTo>
                  <a:lnTo>
                    <a:pt x="89468" y="347077"/>
                  </a:lnTo>
                  <a:lnTo>
                    <a:pt x="89304" y="349325"/>
                  </a:lnTo>
                  <a:lnTo>
                    <a:pt x="89136" y="351548"/>
                  </a:lnTo>
                  <a:lnTo>
                    <a:pt x="88960" y="353783"/>
                  </a:lnTo>
                  <a:lnTo>
                    <a:pt x="88774" y="355993"/>
                  </a:lnTo>
                  <a:lnTo>
                    <a:pt x="88585" y="358204"/>
                  </a:lnTo>
                  <a:lnTo>
                    <a:pt x="88387" y="360402"/>
                  </a:lnTo>
                  <a:lnTo>
                    <a:pt x="88185" y="362587"/>
                  </a:lnTo>
                  <a:lnTo>
                    <a:pt x="87974" y="364760"/>
                  </a:lnTo>
                  <a:lnTo>
                    <a:pt x="87754" y="366933"/>
                  </a:lnTo>
                  <a:lnTo>
                    <a:pt x="87526" y="369094"/>
                  </a:lnTo>
                  <a:lnTo>
                    <a:pt x="87293" y="371242"/>
                  </a:lnTo>
                  <a:lnTo>
                    <a:pt x="87052" y="373378"/>
                  </a:lnTo>
                  <a:lnTo>
                    <a:pt x="86802" y="375502"/>
                  </a:lnTo>
                  <a:lnTo>
                    <a:pt x="86548" y="377613"/>
                  </a:lnTo>
                  <a:lnTo>
                    <a:pt x="86281" y="379724"/>
                  </a:lnTo>
                  <a:lnTo>
                    <a:pt x="86010" y="381810"/>
                  </a:lnTo>
                  <a:lnTo>
                    <a:pt x="85730" y="383896"/>
                  </a:lnTo>
                  <a:lnTo>
                    <a:pt x="85441" y="385970"/>
                  </a:lnTo>
                  <a:lnTo>
                    <a:pt x="85144" y="388019"/>
                  </a:lnTo>
                  <a:lnTo>
                    <a:pt x="84839" y="390068"/>
                  </a:lnTo>
                  <a:lnTo>
                    <a:pt x="84524" y="392104"/>
                  </a:lnTo>
                  <a:lnTo>
                    <a:pt x="84201" y="394116"/>
                  </a:lnTo>
                  <a:lnTo>
                    <a:pt x="83874" y="396128"/>
                  </a:lnTo>
                  <a:lnTo>
                    <a:pt x="83534" y="398114"/>
                  </a:lnTo>
                  <a:lnTo>
                    <a:pt x="83185" y="400101"/>
                  </a:lnTo>
                  <a:lnTo>
                    <a:pt x="82827" y="402063"/>
                  </a:lnTo>
                  <a:lnTo>
                    <a:pt x="82647" y="403044"/>
                  </a:lnTo>
                  <a:lnTo>
                    <a:pt x="82461" y="404013"/>
                  </a:lnTo>
                  <a:lnTo>
                    <a:pt x="82276" y="404982"/>
                  </a:lnTo>
                  <a:lnTo>
                    <a:pt x="82087" y="405950"/>
                  </a:lnTo>
                  <a:lnTo>
                    <a:pt x="81893" y="406919"/>
                  </a:lnTo>
                  <a:lnTo>
                    <a:pt x="81699" y="407875"/>
                  </a:lnTo>
                  <a:lnTo>
                    <a:pt x="81505" y="408831"/>
                  </a:lnTo>
                  <a:lnTo>
                    <a:pt x="81307" y="409787"/>
                  </a:lnTo>
                  <a:lnTo>
                    <a:pt x="81105" y="410731"/>
                  </a:lnTo>
                  <a:lnTo>
                    <a:pt x="80903" y="411675"/>
                  </a:lnTo>
                  <a:lnTo>
                    <a:pt x="80700" y="412618"/>
                  </a:lnTo>
                  <a:lnTo>
                    <a:pt x="80489" y="413550"/>
                  </a:lnTo>
                  <a:lnTo>
                    <a:pt x="80282" y="414481"/>
                  </a:lnTo>
                  <a:lnTo>
                    <a:pt x="80067" y="415412"/>
                  </a:lnTo>
                  <a:lnTo>
                    <a:pt x="79852" y="416344"/>
                  </a:lnTo>
                  <a:lnTo>
                    <a:pt x="79637" y="417263"/>
                  </a:lnTo>
                  <a:lnTo>
                    <a:pt x="79417" y="418182"/>
                  </a:lnTo>
                  <a:lnTo>
                    <a:pt x="79193" y="419088"/>
                  </a:lnTo>
                  <a:lnTo>
                    <a:pt x="78969" y="419995"/>
                  </a:lnTo>
                  <a:lnTo>
                    <a:pt x="78741" y="420901"/>
                  </a:lnTo>
                  <a:lnTo>
                    <a:pt x="78513" y="421808"/>
                  </a:lnTo>
                  <a:lnTo>
                    <a:pt x="78280" y="422702"/>
                  </a:lnTo>
                  <a:lnTo>
                    <a:pt x="78047" y="423596"/>
                  </a:lnTo>
                  <a:lnTo>
                    <a:pt x="77811" y="424477"/>
                  </a:lnTo>
                  <a:lnTo>
                    <a:pt x="77569" y="425359"/>
                  </a:lnTo>
                  <a:lnTo>
                    <a:pt x="77328" y="426241"/>
                  </a:lnTo>
                  <a:lnTo>
                    <a:pt x="77083" y="427122"/>
                  </a:lnTo>
                  <a:lnTo>
                    <a:pt x="76833" y="427992"/>
                  </a:lnTo>
                  <a:lnTo>
                    <a:pt x="76583" y="428861"/>
                  </a:lnTo>
                  <a:lnTo>
                    <a:pt x="76334" y="429718"/>
                  </a:lnTo>
                  <a:lnTo>
                    <a:pt x="76080" y="430575"/>
                  </a:lnTo>
                  <a:lnTo>
                    <a:pt x="75821" y="431431"/>
                  </a:lnTo>
                  <a:lnTo>
                    <a:pt x="75558" y="432276"/>
                  </a:lnTo>
                  <a:lnTo>
                    <a:pt x="75296" y="433120"/>
                  </a:lnTo>
                  <a:lnTo>
                    <a:pt x="75029" y="433965"/>
                  </a:lnTo>
                  <a:lnTo>
                    <a:pt x="74762" y="434797"/>
                  </a:lnTo>
                  <a:lnTo>
                    <a:pt x="74490" y="435629"/>
                  </a:lnTo>
                  <a:lnTo>
                    <a:pt x="74215" y="436461"/>
                  </a:lnTo>
                  <a:lnTo>
                    <a:pt x="73939" y="437280"/>
                  </a:lnTo>
                  <a:lnTo>
                    <a:pt x="73659" y="438100"/>
                  </a:lnTo>
                  <a:lnTo>
                    <a:pt x="73379" y="438907"/>
                  </a:lnTo>
                  <a:lnTo>
                    <a:pt x="73095" y="439714"/>
                  </a:lnTo>
                  <a:lnTo>
                    <a:pt x="72807" y="440521"/>
                  </a:lnTo>
                  <a:lnTo>
                    <a:pt x="72518" y="441316"/>
                  </a:lnTo>
                  <a:lnTo>
                    <a:pt x="72225" y="442111"/>
                  </a:lnTo>
                  <a:lnTo>
                    <a:pt x="71928" y="442893"/>
                  </a:lnTo>
                  <a:lnTo>
                    <a:pt x="71631" y="443688"/>
                  </a:lnTo>
                  <a:lnTo>
                    <a:pt x="71330" y="444458"/>
                  </a:lnTo>
                  <a:lnTo>
                    <a:pt x="71024" y="445240"/>
                  </a:lnTo>
                  <a:lnTo>
                    <a:pt x="70718" y="445997"/>
                  </a:lnTo>
                  <a:lnTo>
                    <a:pt x="70408" y="446767"/>
                  </a:lnTo>
                  <a:lnTo>
                    <a:pt x="70094" y="447525"/>
                  </a:lnTo>
                  <a:lnTo>
                    <a:pt x="69779" y="448282"/>
                  </a:lnTo>
                  <a:lnTo>
                    <a:pt x="69461" y="449027"/>
                  </a:lnTo>
                  <a:lnTo>
                    <a:pt x="69099" y="448146"/>
                  </a:lnTo>
                  <a:lnTo>
                    <a:pt x="68729" y="447264"/>
                  </a:lnTo>
                  <a:lnTo>
                    <a:pt x="68358" y="446420"/>
                  </a:lnTo>
                  <a:lnTo>
                    <a:pt x="67979" y="445588"/>
                  </a:lnTo>
                  <a:lnTo>
                    <a:pt x="67596" y="444768"/>
                  </a:lnTo>
                  <a:lnTo>
                    <a:pt x="67204" y="443961"/>
                  </a:lnTo>
                  <a:lnTo>
                    <a:pt x="66812" y="443179"/>
                  </a:lnTo>
                  <a:lnTo>
                    <a:pt x="66412" y="442421"/>
                  </a:lnTo>
                  <a:lnTo>
                    <a:pt x="66007" y="441676"/>
                  </a:lnTo>
                  <a:lnTo>
                    <a:pt x="65594" y="440956"/>
                  </a:lnTo>
                  <a:lnTo>
                    <a:pt x="65180" y="440248"/>
                  </a:lnTo>
                  <a:lnTo>
                    <a:pt x="64758" y="439565"/>
                  </a:lnTo>
                  <a:lnTo>
                    <a:pt x="64332" y="438907"/>
                  </a:lnTo>
                  <a:lnTo>
                    <a:pt x="63901" y="438261"/>
                  </a:lnTo>
                  <a:lnTo>
                    <a:pt x="63462" y="437640"/>
                  </a:lnTo>
                  <a:lnTo>
                    <a:pt x="63023" y="437032"/>
                  </a:lnTo>
                  <a:lnTo>
                    <a:pt x="62575" y="436461"/>
                  </a:lnTo>
                  <a:lnTo>
                    <a:pt x="62123" y="435902"/>
                  </a:lnTo>
                  <a:lnTo>
                    <a:pt x="61662" y="435355"/>
                  </a:lnTo>
                  <a:lnTo>
                    <a:pt x="61201" y="434846"/>
                  </a:lnTo>
                  <a:lnTo>
                    <a:pt x="60736" y="434350"/>
                  </a:lnTo>
                  <a:lnTo>
                    <a:pt x="60262" y="433890"/>
                  </a:lnTo>
                  <a:lnTo>
                    <a:pt x="59784" y="433443"/>
                  </a:lnTo>
                  <a:lnTo>
                    <a:pt x="59302" y="433021"/>
                  </a:lnTo>
                  <a:lnTo>
                    <a:pt x="58816" y="432623"/>
                  </a:lnTo>
                  <a:lnTo>
                    <a:pt x="58325" y="432251"/>
                  </a:lnTo>
                  <a:lnTo>
                    <a:pt x="57829" y="431903"/>
                  </a:lnTo>
                  <a:lnTo>
                    <a:pt x="57326" y="431580"/>
                  </a:lnTo>
                  <a:lnTo>
                    <a:pt x="56822" y="431270"/>
                  </a:lnTo>
                  <a:lnTo>
                    <a:pt x="56309" y="430997"/>
                  </a:lnTo>
                  <a:lnTo>
                    <a:pt x="55793" y="430748"/>
                  </a:lnTo>
                  <a:lnTo>
                    <a:pt x="55271" y="430525"/>
                  </a:lnTo>
                  <a:lnTo>
                    <a:pt x="54914" y="430388"/>
                  </a:lnTo>
                  <a:lnTo>
                    <a:pt x="54552" y="430277"/>
                  </a:lnTo>
                  <a:lnTo>
                    <a:pt x="54191" y="430165"/>
                  </a:lnTo>
                  <a:lnTo>
                    <a:pt x="53829" y="430078"/>
                  </a:lnTo>
                  <a:lnTo>
                    <a:pt x="53467" y="429991"/>
                  </a:lnTo>
                  <a:lnTo>
                    <a:pt x="53110" y="429929"/>
                  </a:lnTo>
                  <a:lnTo>
                    <a:pt x="52748" y="429892"/>
                  </a:lnTo>
                  <a:lnTo>
                    <a:pt x="52386" y="429854"/>
                  </a:lnTo>
                  <a:lnTo>
                    <a:pt x="52024" y="429842"/>
                  </a:lnTo>
                  <a:lnTo>
                    <a:pt x="51667" y="429829"/>
                  </a:lnTo>
                  <a:lnTo>
                    <a:pt x="51305" y="429842"/>
                  </a:lnTo>
                  <a:lnTo>
                    <a:pt x="50948" y="429867"/>
                  </a:lnTo>
                  <a:lnTo>
                    <a:pt x="50586" y="429916"/>
                  </a:lnTo>
                  <a:lnTo>
                    <a:pt x="50229" y="429966"/>
                  </a:lnTo>
                  <a:lnTo>
                    <a:pt x="49871" y="430041"/>
                  </a:lnTo>
                  <a:lnTo>
                    <a:pt x="49514" y="430115"/>
                  </a:lnTo>
                  <a:lnTo>
                    <a:pt x="49156" y="430214"/>
                  </a:lnTo>
                  <a:lnTo>
                    <a:pt x="48799" y="430326"/>
                  </a:lnTo>
                  <a:lnTo>
                    <a:pt x="48446" y="430450"/>
                  </a:lnTo>
                  <a:lnTo>
                    <a:pt x="48089" y="430599"/>
                  </a:lnTo>
                  <a:lnTo>
                    <a:pt x="47735" y="430748"/>
                  </a:lnTo>
                  <a:lnTo>
                    <a:pt x="47382" y="430910"/>
                  </a:lnTo>
                  <a:lnTo>
                    <a:pt x="47029" y="431096"/>
                  </a:lnTo>
                  <a:lnTo>
                    <a:pt x="46680" y="431295"/>
                  </a:lnTo>
                  <a:lnTo>
                    <a:pt x="46332" y="431506"/>
                  </a:lnTo>
                  <a:lnTo>
                    <a:pt x="45983" y="431729"/>
                  </a:lnTo>
                  <a:lnTo>
                    <a:pt x="45634" y="431965"/>
                  </a:lnTo>
                  <a:lnTo>
                    <a:pt x="45285" y="432214"/>
                  </a:lnTo>
                  <a:lnTo>
                    <a:pt x="44941" y="432474"/>
                  </a:lnTo>
                  <a:lnTo>
                    <a:pt x="44596" y="432760"/>
                  </a:lnTo>
                  <a:lnTo>
                    <a:pt x="44256" y="433046"/>
                  </a:lnTo>
                  <a:lnTo>
                    <a:pt x="43916" y="433356"/>
                  </a:lnTo>
                  <a:lnTo>
                    <a:pt x="43576" y="433667"/>
                  </a:lnTo>
                  <a:lnTo>
                    <a:pt x="43235" y="434002"/>
                  </a:lnTo>
                  <a:lnTo>
                    <a:pt x="42899" y="434350"/>
                  </a:lnTo>
                  <a:lnTo>
                    <a:pt x="42564" y="434710"/>
                  </a:lnTo>
                  <a:lnTo>
                    <a:pt x="42232" y="435082"/>
                  </a:lnTo>
                  <a:lnTo>
                    <a:pt x="41900" y="435467"/>
                  </a:lnTo>
                  <a:lnTo>
                    <a:pt x="41569" y="435865"/>
                  </a:lnTo>
                  <a:lnTo>
                    <a:pt x="41241" y="436274"/>
                  </a:lnTo>
                  <a:lnTo>
                    <a:pt x="40914" y="436697"/>
                  </a:lnTo>
                  <a:lnTo>
                    <a:pt x="40591" y="437131"/>
                  </a:lnTo>
                  <a:lnTo>
                    <a:pt x="40268" y="437578"/>
                  </a:lnTo>
                  <a:lnTo>
                    <a:pt x="39950" y="438050"/>
                  </a:lnTo>
                  <a:lnTo>
                    <a:pt x="39631" y="438522"/>
                  </a:lnTo>
                  <a:lnTo>
                    <a:pt x="39317" y="439006"/>
                  </a:lnTo>
                  <a:lnTo>
                    <a:pt x="39002" y="439515"/>
                  </a:lnTo>
                  <a:lnTo>
                    <a:pt x="38688" y="440024"/>
                  </a:lnTo>
                  <a:lnTo>
                    <a:pt x="38382" y="440546"/>
                  </a:lnTo>
                  <a:lnTo>
                    <a:pt x="38072" y="441092"/>
                  </a:lnTo>
                  <a:lnTo>
                    <a:pt x="37771" y="441639"/>
                  </a:lnTo>
                  <a:lnTo>
                    <a:pt x="37469" y="442198"/>
                  </a:lnTo>
                  <a:lnTo>
                    <a:pt x="37168" y="442781"/>
                  </a:lnTo>
                  <a:lnTo>
                    <a:pt x="36871" y="443365"/>
                  </a:lnTo>
                  <a:lnTo>
                    <a:pt x="36578" y="443961"/>
                  </a:lnTo>
                  <a:lnTo>
                    <a:pt x="36285" y="444582"/>
                  </a:lnTo>
                  <a:lnTo>
                    <a:pt x="35996" y="445203"/>
                  </a:lnTo>
                  <a:lnTo>
                    <a:pt x="35712" y="445836"/>
                  </a:lnTo>
                  <a:lnTo>
                    <a:pt x="35428" y="446494"/>
                  </a:lnTo>
                  <a:lnTo>
                    <a:pt x="35148" y="447152"/>
                  </a:lnTo>
                  <a:lnTo>
                    <a:pt x="34872" y="447823"/>
                  </a:lnTo>
                  <a:lnTo>
                    <a:pt x="34597" y="448506"/>
                  </a:lnTo>
                  <a:lnTo>
                    <a:pt x="34326" y="449201"/>
                  </a:lnTo>
                  <a:lnTo>
                    <a:pt x="34059" y="449909"/>
                  </a:lnTo>
                  <a:lnTo>
                    <a:pt x="34003" y="449561"/>
                  </a:lnTo>
                  <a:lnTo>
                    <a:pt x="33972" y="449375"/>
                  </a:lnTo>
                  <a:lnTo>
                    <a:pt x="33938" y="449201"/>
                  </a:lnTo>
                  <a:lnTo>
                    <a:pt x="33899" y="449015"/>
                  </a:lnTo>
                  <a:lnTo>
                    <a:pt x="33856" y="448841"/>
                  </a:lnTo>
                  <a:lnTo>
                    <a:pt x="33809" y="448680"/>
                  </a:lnTo>
                  <a:lnTo>
                    <a:pt x="33749" y="448518"/>
                  </a:lnTo>
                  <a:lnTo>
                    <a:pt x="33447" y="447624"/>
                  </a:lnTo>
                  <a:lnTo>
                    <a:pt x="33146" y="446743"/>
                  </a:lnTo>
                  <a:lnTo>
                    <a:pt x="32849" y="445836"/>
                  </a:lnTo>
                  <a:lnTo>
                    <a:pt x="32556" y="444942"/>
                  </a:lnTo>
                  <a:lnTo>
                    <a:pt x="32263" y="444035"/>
                  </a:lnTo>
                  <a:lnTo>
                    <a:pt x="31979" y="443129"/>
                  </a:lnTo>
                  <a:lnTo>
                    <a:pt x="31694" y="442210"/>
                  </a:lnTo>
                  <a:lnTo>
                    <a:pt x="31415" y="441291"/>
                  </a:lnTo>
                  <a:lnTo>
                    <a:pt x="31135" y="440360"/>
                  </a:lnTo>
                  <a:lnTo>
                    <a:pt x="30863" y="439428"/>
                  </a:lnTo>
                  <a:lnTo>
                    <a:pt x="30592" y="438497"/>
                  </a:lnTo>
                  <a:lnTo>
                    <a:pt x="30325" y="437553"/>
                  </a:lnTo>
                  <a:lnTo>
                    <a:pt x="30058" y="436622"/>
                  </a:lnTo>
                  <a:lnTo>
                    <a:pt x="29800" y="435666"/>
                  </a:lnTo>
                  <a:lnTo>
                    <a:pt x="29541" y="434710"/>
                  </a:lnTo>
                  <a:lnTo>
                    <a:pt x="29287" y="433754"/>
                  </a:lnTo>
                  <a:lnTo>
                    <a:pt x="29033" y="432797"/>
                  </a:lnTo>
                  <a:lnTo>
                    <a:pt x="28783" y="431829"/>
                  </a:lnTo>
                  <a:lnTo>
                    <a:pt x="28538" y="430860"/>
                  </a:lnTo>
                  <a:lnTo>
                    <a:pt x="28297" y="429879"/>
                  </a:lnTo>
                  <a:lnTo>
                    <a:pt x="28056" y="428911"/>
                  </a:lnTo>
                  <a:lnTo>
                    <a:pt x="27823" y="427917"/>
                  </a:lnTo>
                  <a:lnTo>
                    <a:pt x="27586" y="426936"/>
                  </a:lnTo>
                  <a:lnTo>
                    <a:pt x="27358" y="425943"/>
                  </a:lnTo>
                  <a:lnTo>
                    <a:pt x="27130" y="424949"/>
                  </a:lnTo>
                  <a:lnTo>
                    <a:pt x="26906" y="423943"/>
                  </a:lnTo>
                  <a:lnTo>
                    <a:pt x="26686" y="422950"/>
                  </a:lnTo>
                  <a:lnTo>
                    <a:pt x="26467" y="421932"/>
                  </a:lnTo>
                  <a:lnTo>
                    <a:pt x="26251" y="420926"/>
                  </a:lnTo>
                  <a:lnTo>
                    <a:pt x="26036" y="419908"/>
                  </a:lnTo>
                  <a:lnTo>
                    <a:pt x="25829" y="418889"/>
                  </a:lnTo>
                  <a:lnTo>
                    <a:pt x="25618" y="417871"/>
                  </a:lnTo>
                  <a:lnTo>
                    <a:pt x="25416" y="416841"/>
                  </a:lnTo>
                  <a:lnTo>
                    <a:pt x="25213" y="415810"/>
                  </a:lnTo>
                  <a:lnTo>
                    <a:pt x="25015" y="414767"/>
                  </a:lnTo>
                  <a:lnTo>
                    <a:pt x="24822" y="413736"/>
                  </a:lnTo>
                  <a:lnTo>
                    <a:pt x="24628" y="412693"/>
                  </a:lnTo>
                  <a:lnTo>
                    <a:pt x="24438" y="411650"/>
                  </a:lnTo>
                  <a:lnTo>
                    <a:pt x="24249" y="410594"/>
                  </a:lnTo>
                  <a:lnTo>
                    <a:pt x="24064" y="409551"/>
                  </a:lnTo>
                  <a:lnTo>
                    <a:pt x="23883" y="408483"/>
                  </a:lnTo>
                  <a:lnTo>
                    <a:pt x="23702" y="407428"/>
                  </a:lnTo>
                  <a:lnTo>
                    <a:pt x="23525" y="406372"/>
                  </a:lnTo>
                  <a:lnTo>
                    <a:pt x="23349" y="405304"/>
                  </a:lnTo>
                  <a:lnTo>
                    <a:pt x="23177" y="404236"/>
                  </a:lnTo>
                  <a:lnTo>
                    <a:pt x="23009" y="403156"/>
                  </a:lnTo>
                  <a:lnTo>
                    <a:pt x="22841" y="402076"/>
                  </a:lnTo>
                  <a:lnTo>
                    <a:pt x="22677" y="401008"/>
                  </a:lnTo>
                  <a:lnTo>
                    <a:pt x="22518" y="399915"/>
                  </a:lnTo>
                  <a:lnTo>
                    <a:pt x="22358" y="398835"/>
                  </a:lnTo>
                  <a:lnTo>
                    <a:pt x="22199" y="397742"/>
                  </a:lnTo>
                  <a:lnTo>
                    <a:pt x="22048" y="396649"/>
                  </a:lnTo>
                  <a:lnTo>
                    <a:pt x="21893" y="395556"/>
                  </a:lnTo>
                  <a:lnTo>
                    <a:pt x="21747" y="394464"/>
                  </a:lnTo>
                  <a:lnTo>
                    <a:pt x="21600" y="393358"/>
                  </a:lnTo>
                  <a:lnTo>
                    <a:pt x="21454" y="392253"/>
                  </a:lnTo>
                  <a:lnTo>
                    <a:pt x="21174" y="390043"/>
                  </a:lnTo>
                  <a:lnTo>
                    <a:pt x="20899" y="387820"/>
                  </a:lnTo>
                  <a:lnTo>
                    <a:pt x="20636" y="385573"/>
                  </a:lnTo>
                  <a:lnTo>
                    <a:pt x="20382" y="383325"/>
                  </a:lnTo>
                  <a:lnTo>
                    <a:pt x="20136" y="381077"/>
                  </a:lnTo>
                  <a:lnTo>
                    <a:pt x="19904" y="378805"/>
                  </a:lnTo>
                  <a:lnTo>
                    <a:pt x="19676" y="376532"/>
                  </a:lnTo>
                  <a:lnTo>
                    <a:pt x="19456" y="374235"/>
                  </a:lnTo>
                  <a:lnTo>
                    <a:pt x="19245" y="371950"/>
                  </a:lnTo>
                  <a:lnTo>
                    <a:pt x="19042" y="369641"/>
                  </a:lnTo>
                  <a:lnTo>
                    <a:pt x="18844" y="367331"/>
                  </a:lnTo>
                  <a:lnTo>
                    <a:pt x="18659" y="365009"/>
                  </a:lnTo>
                  <a:lnTo>
                    <a:pt x="18478" y="362687"/>
                  </a:lnTo>
                  <a:lnTo>
                    <a:pt x="18310" y="360352"/>
                  </a:lnTo>
                  <a:lnTo>
                    <a:pt x="18147" y="358005"/>
                  </a:lnTo>
                  <a:lnTo>
                    <a:pt x="17987" y="355658"/>
                  </a:lnTo>
                  <a:lnTo>
                    <a:pt x="17837" y="353299"/>
                  </a:lnTo>
                  <a:lnTo>
                    <a:pt x="17695" y="350939"/>
                  </a:lnTo>
                  <a:lnTo>
                    <a:pt x="17561" y="348580"/>
                  </a:lnTo>
                  <a:lnTo>
                    <a:pt x="17432" y="346208"/>
                  </a:lnTo>
                  <a:lnTo>
                    <a:pt x="17307" y="343836"/>
                  </a:lnTo>
                  <a:lnTo>
                    <a:pt x="17191" y="341452"/>
                  </a:lnTo>
                  <a:lnTo>
                    <a:pt x="17083" y="339068"/>
                  </a:lnTo>
                  <a:lnTo>
                    <a:pt x="16980" y="336671"/>
                  </a:lnTo>
                  <a:lnTo>
                    <a:pt x="16881" y="334287"/>
                  </a:lnTo>
                  <a:lnTo>
                    <a:pt x="16790" y="331890"/>
                  </a:lnTo>
                  <a:lnTo>
                    <a:pt x="16700" y="329481"/>
                  </a:lnTo>
                  <a:lnTo>
                    <a:pt x="16622" y="327085"/>
                  </a:lnTo>
                  <a:lnTo>
                    <a:pt x="16545" y="324676"/>
                  </a:lnTo>
                  <a:lnTo>
                    <a:pt x="16476" y="322267"/>
                  </a:lnTo>
                  <a:lnTo>
                    <a:pt x="16411" y="319858"/>
                  </a:lnTo>
                  <a:lnTo>
                    <a:pt x="16351" y="317449"/>
                  </a:lnTo>
                  <a:lnTo>
                    <a:pt x="16295" y="315040"/>
                  </a:lnTo>
                  <a:lnTo>
                    <a:pt x="16243" y="312631"/>
                  </a:lnTo>
                  <a:lnTo>
                    <a:pt x="16196" y="310209"/>
                  </a:lnTo>
                  <a:lnTo>
                    <a:pt x="16153" y="307800"/>
                  </a:lnTo>
                  <a:lnTo>
                    <a:pt x="16136" y="306807"/>
                  </a:lnTo>
                  <a:lnTo>
                    <a:pt x="16110" y="305751"/>
                  </a:lnTo>
                  <a:lnTo>
                    <a:pt x="16075" y="304646"/>
                  </a:lnTo>
                  <a:lnTo>
                    <a:pt x="16041" y="303491"/>
                  </a:lnTo>
                  <a:lnTo>
                    <a:pt x="15963" y="301070"/>
                  </a:lnTo>
                  <a:lnTo>
                    <a:pt x="15882" y="298499"/>
                  </a:lnTo>
                  <a:lnTo>
                    <a:pt x="15796" y="295829"/>
                  </a:lnTo>
                  <a:lnTo>
                    <a:pt x="15757" y="294476"/>
                  </a:lnTo>
                  <a:lnTo>
                    <a:pt x="15722" y="293097"/>
                  </a:lnTo>
                  <a:lnTo>
                    <a:pt x="15688" y="291707"/>
                  </a:lnTo>
                  <a:lnTo>
                    <a:pt x="15658" y="290316"/>
                  </a:lnTo>
                  <a:lnTo>
                    <a:pt x="15636" y="288925"/>
                  </a:lnTo>
                  <a:lnTo>
                    <a:pt x="15619" y="287547"/>
                  </a:lnTo>
                  <a:lnTo>
                    <a:pt x="15610" y="286168"/>
                  </a:lnTo>
                  <a:lnTo>
                    <a:pt x="15610" y="284790"/>
                  </a:lnTo>
                  <a:lnTo>
                    <a:pt x="15619" y="283436"/>
                  </a:lnTo>
                  <a:lnTo>
                    <a:pt x="15628" y="282766"/>
                  </a:lnTo>
                  <a:lnTo>
                    <a:pt x="15636" y="282108"/>
                  </a:lnTo>
                  <a:lnTo>
                    <a:pt x="15649" y="281449"/>
                  </a:lnTo>
                  <a:lnTo>
                    <a:pt x="15666" y="280804"/>
                  </a:lnTo>
                  <a:lnTo>
                    <a:pt x="15684" y="280158"/>
                  </a:lnTo>
                  <a:lnTo>
                    <a:pt x="15705" y="279512"/>
                  </a:lnTo>
                  <a:lnTo>
                    <a:pt x="15727" y="278891"/>
                  </a:lnTo>
                  <a:lnTo>
                    <a:pt x="15757" y="278271"/>
                  </a:lnTo>
                  <a:lnTo>
                    <a:pt x="15787" y="277662"/>
                  </a:lnTo>
                  <a:lnTo>
                    <a:pt x="15821" y="277054"/>
                  </a:lnTo>
                  <a:lnTo>
                    <a:pt x="15860" y="276470"/>
                  </a:lnTo>
                  <a:lnTo>
                    <a:pt x="15903" y="275886"/>
                  </a:lnTo>
                  <a:lnTo>
                    <a:pt x="15946" y="275315"/>
                  </a:lnTo>
                  <a:lnTo>
                    <a:pt x="15998" y="274756"/>
                  </a:lnTo>
                  <a:lnTo>
                    <a:pt x="16050" y="274210"/>
                  </a:lnTo>
                  <a:lnTo>
                    <a:pt x="16106" y="273676"/>
                  </a:lnTo>
                  <a:lnTo>
                    <a:pt x="16170" y="273167"/>
                  </a:lnTo>
                  <a:lnTo>
                    <a:pt x="16235" y="272658"/>
                  </a:lnTo>
                  <a:lnTo>
                    <a:pt x="16304" y="272161"/>
                  </a:lnTo>
                  <a:lnTo>
                    <a:pt x="16381" y="271689"/>
                  </a:lnTo>
                  <a:lnTo>
                    <a:pt x="16459" y="271230"/>
                  </a:lnTo>
                  <a:lnTo>
                    <a:pt x="16545" y="270783"/>
                  </a:lnTo>
                  <a:lnTo>
                    <a:pt x="16631" y="270360"/>
                  </a:lnTo>
                  <a:lnTo>
                    <a:pt x="16726" y="269938"/>
                  </a:lnTo>
                  <a:lnTo>
                    <a:pt x="16825" y="269553"/>
                  </a:lnTo>
                  <a:lnTo>
                    <a:pt x="16928" y="269168"/>
                  </a:lnTo>
                  <a:lnTo>
                    <a:pt x="17057" y="268758"/>
                  </a:lnTo>
                  <a:lnTo>
                    <a:pt x="17195" y="268349"/>
                  </a:lnTo>
                  <a:lnTo>
                    <a:pt x="17337" y="267964"/>
                  </a:lnTo>
                  <a:lnTo>
                    <a:pt x="17484" y="267591"/>
                  </a:lnTo>
                  <a:lnTo>
                    <a:pt x="17643" y="267244"/>
                  </a:lnTo>
                  <a:lnTo>
                    <a:pt x="17807" y="266896"/>
                  </a:lnTo>
                  <a:lnTo>
                    <a:pt x="17975" y="266573"/>
                  </a:lnTo>
                  <a:lnTo>
                    <a:pt x="18151" y="266263"/>
                  </a:lnTo>
                  <a:lnTo>
                    <a:pt x="18332" y="265977"/>
                  </a:lnTo>
                  <a:lnTo>
                    <a:pt x="18521" y="265691"/>
                  </a:lnTo>
                  <a:lnTo>
                    <a:pt x="18715" y="265431"/>
                  </a:lnTo>
                  <a:lnTo>
                    <a:pt x="18913" y="265170"/>
                  </a:lnTo>
                  <a:lnTo>
                    <a:pt x="19116" y="264934"/>
                  </a:lnTo>
                  <a:lnTo>
                    <a:pt x="19327" y="264710"/>
                  </a:lnTo>
                  <a:lnTo>
                    <a:pt x="19538" y="264487"/>
                  </a:lnTo>
                  <a:lnTo>
                    <a:pt x="19757" y="264288"/>
                  </a:lnTo>
                  <a:lnTo>
                    <a:pt x="19981" y="264102"/>
                  </a:lnTo>
                  <a:lnTo>
                    <a:pt x="20209" y="263916"/>
                  </a:lnTo>
                  <a:lnTo>
                    <a:pt x="20438" y="263754"/>
                  </a:lnTo>
                  <a:lnTo>
                    <a:pt x="20675" y="263593"/>
                  </a:lnTo>
                  <a:lnTo>
                    <a:pt x="20911" y="263444"/>
                  </a:lnTo>
                  <a:lnTo>
                    <a:pt x="21153" y="263307"/>
                  </a:lnTo>
                  <a:lnTo>
                    <a:pt x="21398" y="263183"/>
                  </a:lnTo>
                  <a:lnTo>
                    <a:pt x="21643" y="263071"/>
                  </a:lnTo>
                  <a:lnTo>
                    <a:pt x="21898" y="262959"/>
                  </a:lnTo>
                  <a:lnTo>
                    <a:pt x="22147" y="262872"/>
                  </a:lnTo>
                  <a:lnTo>
                    <a:pt x="22406" y="262773"/>
                  </a:lnTo>
                  <a:lnTo>
                    <a:pt x="22660" y="262699"/>
                  </a:lnTo>
                  <a:lnTo>
                    <a:pt x="22922" y="262624"/>
                  </a:lnTo>
                  <a:lnTo>
                    <a:pt x="23181" y="262562"/>
                  </a:lnTo>
                  <a:lnTo>
                    <a:pt x="23706" y="262450"/>
                  </a:lnTo>
                  <a:lnTo>
                    <a:pt x="24240" y="262376"/>
                  </a:lnTo>
                  <a:lnTo>
                    <a:pt x="24770" y="262314"/>
                  </a:lnTo>
                  <a:lnTo>
                    <a:pt x="25308" y="262276"/>
                  </a:lnTo>
                  <a:lnTo>
                    <a:pt x="25838" y="262264"/>
                  </a:lnTo>
                  <a:close/>
                  <a:moveTo>
                    <a:pt x="84132" y="468362"/>
                  </a:moveTo>
                  <a:lnTo>
                    <a:pt x="84193" y="468821"/>
                  </a:lnTo>
                  <a:lnTo>
                    <a:pt x="84257" y="469268"/>
                  </a:lnTo>
                  <a:lnTo>
                    <a:pt x="84326" y="469703"/>
                  </a:lnTo>
                  <a:lnTo>
                    <a:pt x="84395" y="470150"/>
                  </a:lnTo>
                  <a:lnTo>
                    <a:pt x="84468" y="470585"/>
                  </a:lnTo>
                  <a:lnTo>
                    <a:pt x="84541" y="471007"/>
                  </a:lnTo>
                  <a:lnTo>
                    <a:pt x="84696" y="471864"/>
                  </a:lnTo>
                  <a:lnTo>
                    <a:pt x="82896" y="473975"/>
                  </a:lnTo>
                  <a:lnTo>
                    <a:pt x="81992" y="475018"/>
                  </a:lnTo>
                  <a:lnTo>
                    <a:pt x="81092" y="476048"/>
                  </a:lnTo>
                  <a:lnTo>
                    <a:pt x="81040" y="475440"/>
                  </a:lnTo>
                  <a:lnTo>
                    <a:pt x="80984" y="474844"/>
                  </a:lnTo>
                  <a:lnTo>
                    <a:pt x="80920" y="474260"/>
                  </a:lnTo>
                  <a:lnTo>
                    <a:pt x="80855" y="473664"/>
                  </a:lnTo>
                  <a:lnTo>
                    <a:pt x="80778" y="473093"/>
                  </a:lnTo>
                  <a:lnTo>
                    <a:pt x="80700" y="472522"/>
                  </a:lnTo>
                  <a:lnTo>
                    <a:pt x="80618" y="471951"/>
                  </a:lnTo>
                  <a:lnTo>
                    <a:pt x="80528" y="471392"/>
                  </a:lnTo>
                  <a:lnTo>
                    <a:pt x="81428" y="470672"/>
                  </a:lnTo>
                  <a:lnTo>
                    <a:pt x="82328" y="469926"/>
                  </a:lnTo>
                  <a:lnTo>
                    <a:pt x="83232" y="469157"/>
                  </a:lnTo>
                  <a:lnTo>
                    <a:pt x="84132" y="468362"/>
                  </a:lnTo>
                  <a:close/>
                  <a:moveTo>
                    <a:pt x="91737" y="443042"/>
                  </a:moveTo>
                  <a:lnTo>
                    <a:pt x="91892" y="443054"/>
                  </a:lnTo>
                  <a:lnTo>
                    <a:pt x="92047" y="443079"/>
                  </a:lnTo>
                  <a:lnTo>
                    <a:pt x="92202" y="443104"/>
                  </a:lnTo>
                  <a:lnTo>
                    <a:pt x="92357" y="443129"/>
                  </a:lnTo>
                  <a:lnTo>
                    <a:pt x="92508" y="443179"/>
                  </a:lnTo>
                  <a:lnTo>
                    <a:pt x="92814" y="443278"/>
                  </a:lnTo>
                  <a:lnTo>
                    <a:pt x="93115" y="443402"/>
                  </a:lnTo>
                  <a:lnTo>
                    <a:pt x="93412" y="443564"/>
                  </a:lnTo>
                  <a:lnTo>
                    <a:pt x="93710" y="443750"/>
                  </a:lnTo>
                  <a:lnTo>
                    <a:pt x="93998" y="443973"/>
                  </a:lnTo>
                  <a:lnTo>
                    <a:pt x="94287" y="444209"/>
                  </a:lnTo>
                  <a:lnTo>
                    <a:pt x="94575" y="444482"/>
                  </a:lnTo>
                  <a:lnTo>
                    <a:pt x="94855" y="444781"/>
                  </a:lnTo>
                  <a:lnTo>
                    <a:pt x="95135" y="445091"/>
                  </a:lnTo>
                  <a:lnTo>
                    <a:pt x="95411" y="445439"/>
                  </a:lnTo>
                  <a:lnTo>
                    <a:pt x="95682" y="445811"/>
                  </a:lnTo>
                  <a:lnTo>
                    <a:pt x="95953" y="446209"/>
                  </a:lnTo>
                  <a:lnTo>
                    <a:pt x="96216" y="446631"/>
                  </a:lnTo>
                  <a:lnTo>
                    <a:pt x="96478" y="447065"/>
                  </a:lnTo>
                  <a:lnTo>
                    <a:pt x="96737" y="447537"/>
                  </a:lnTo>
                  <a:lnTo>
                    <a:pt x="96991" y="448022"/>
                  </a:lnTo>
                  <a:lnTo>
                    <a:pt x="97241" y="448531"/>
                  </a:lnTo>
                  <a:lnTo>
                    <a:pt x="97486" y="449065"/>
                  </a:lnTo>
                  <a:lnTo>
                    <a:pt x="97727" y="449611"/>
                  </a:lnTo>
                  <a:lnTo>
                    <a:pt x="97964" y="450195"/>
                  </a:lnTo>
                  <a:lnTo>
                    <a:pt x="98201" y="450791"/>
                  </a:lnTo>
                  <a:lnTo>
                    <a:pt x="98429" y="451399"/>
                  </a:lnTo>
                  <a:lnTo>
                    <a:pt x="98653" y="452032"/>
                  </a:lnTo>
                  <a:lnTo>
                    <a:pt x="98877" y="452691"/>
                  </a:lnTo>
                  <a:lnTo>
                    <a:pt x="99092" y="453361"/>
                  </a:lnTo>
                  <a:lnTo>
                    <a:pt x="99157" y="453547"/>
                  </a:lnTo>
                  <a:lnTo>
                    <a:pt x="99226" y="453709"/>
                  </a:lnTo>
                  <a:lnTo>
                    <a:pt x="99290" y="453845"/>
                  </a:lnTo>
                  <a:lnTo>
                    <a:pt x="99359" y="453970"/>
                  </a:lnTo>
                  <a:lnTo>
                    <a:pt x="99428" y="454057"/>
                  </a:lnTo>
                  <a:lnTo>
                    <a:pt x="99497" y="454131"/>
                  </a:lnTo>
                  <a:lnTo>
                    <a:pt x="99566" y="454181"/>
                  </a:lnTo>
                  <a:lnTo>
                    <a:pt x="99635" y="454206"/>
                  </a:lnTo>
                  <a:lnTo>
                    <a:pt x="99704" y="454218"/>
                  </a:lnTo>
                  <a:lnTo>
                    <a:pt x="99768" y="454218"/>
                  </a:lnTo>
                  <a:lnTo>
                    <a:pt x="99837" y="454193"/>
                  </a:lnTo>
                  <a:lnTo>
                    <a:pt x="99906" y="454156"/>
                  </a:lnTo>
                  <a:lnTo>
                    <a:pt x="99971" y="454106"/>
                  </a:lnTo>
                  <a:lnTo>
                    <a:pt x="100035" y="454044"/>
                  </a:lnTo>
                  <a:lnTo>
                    <a:pt x="100100" y="453970"/>
                  </a:lnTo>
                  <a:lnTo>
                    <a:pt x="100160" y="453870"/>
                  </a:lnTo>
                  <a:lnTo>
                    <a:pt x="100621" y="454889"/>
                  </a:lnTo>
                  <a:lnTo>
                    <a:pt x="100854" y="455410"/>
                  </a:lnTo>
                  <a:lnTo>
                    <a:pt x="101086" y="455932"/>
                  </a:lnTo>
                  <a:lnTo>
                    <a:pt x="101310" y="456466"/>
                  </a:lnTo>
                  <a:lnTo>
                    <a:pt x="101534" y="457012"/>
                  </a:lnTo>
                  <a:lnTo>
                    <a:pt x="101754" y="457558"/>
                  </a:lnTo>
                  <a:lnTo>
                    <a:pt x="101965" y="458117"/>
                  </a:lnTo>
                  <a:lnTo>
                    <a:pt x="102171" y="458688"/>
                  </a:lnTo>
                  <a:lnTo>
                    <a:pt x="102365" y="459272"/>
                  </a:lnTo>
                  <a:lnTo>
                    <a:pt x="102460" y="459570"/>
                  </a:lnTo>
                  <a:lnTo>
                    <a:pt x="102555" y="459868"/>
                  </a:lnTo>
                  <a:lnTo>
                    <a:pt x="102641" y="460179"/>
                  </a:lnTo>
                  <a:lnTo>
                    <a:pt x="102727" y="460477"/>
                  </a:lnTo>
                  <a:lnTo>
                    <a:pt x="102813" y="460787"/>
                  </a:lnTo>
                  <a:lnTo>
                    <a:pt x="102891" y="461097"/>
                  </a:lnTo>
                  <a:lnTo>
                    <a:pt x="102968" y="461420"/>
                  </a:lnTo>
                  <a:lnTo>
                    <a:pt x="103041" y="461743"/>
                  </a:lnTo>
                  <a:lnTo>
                    <a:pt x="103114" y="462066"/>
                  </a:lnTo>
                  <a:lnTo>
                    <a:pt x="103179" y="462389"/>
                  </a:lnTo>
                  <a:lnTo>
                    <a:pt x="103244" y="462712"/>
                  </a:lnTo>
                  <a:lnTo>
                    <a:pt x="103300" y="463047"/>
                  </a:lnTo>
                  <a:lnTo>
                    <a:pt x="103356" y="463395"/>
                  </a:lnTo>
                  <a:lnTo>
                    <a:pt x="103407" y="463730"/>
                  </a:lnTo>
                  <a:lnTo>
                    <a:pt x="103450" y="464078"/>
                  </a:lnTo>
                  <a:lnTo>
                    <a:pt x="103493" y="464425"/>
                  </a:lnTo>
                  <a:lnTo>
                    <a:pt x="103528" y="464786"/>
                  </a:lnTo>
                  <a:lnTo>
                    <a:pt x="103562" y="465146"/>
                  </a:lnTo>
                  <a:lnTo>
                    <a:pt x="103588" y="465506"/>
                  </a:lnTo>
                  <a:lnTo>
                    <a:pt x="103610" y="465878"/>
                  </a:lnTo>
                  <a:lnTo>
                    <a:pt x="103627" y="466251"/>
                  </a:lnTo>
                  <a:lnTo>
                    <a:pt x="103636" y="466623"/>
                  </a:lnTo>
                  <a:lnTo>
                    <a:pt x="103644" y="467008"/>
                  </a:lnTo>
                  <a:lnTo>
                    <a:pt x="103640" y="467393"/>
                  </a:lnTo>
                  <a:lnTo>
                    <a:pt x="103636" y="467791"/>
                  </a:lnTo>
                  <a:lnTo>
                    <a:pt x="103623" y="468188"/>
                  </a:lnTo>
                  <a:lnTo>
                    <a:pt x="103605" y="468585"/>
                  </a:lnTo>
                  <a:lnTo>
                    <a:pt x="103580" y="468995"/>
                  </a:lnTo>
                  <a:lnTo>
                    <a:pt x="103549" y="469405"/>
                  </a:lnTo>
                  <a:lnTo>
                    <a:pt x="103511" y="469827"/>
                  </a:lnTo>
                  <a:lnTo>
                    <a:pt x="103468" y="470249"/>
                  </a:lnTo>
                  <a:lnTo>
                    <a:pt x="103416" y="470684"/>
                  </a:lnTo>
                  <a:lnTo>
                    <a:pt x="103356" y="471119"/>
                  </a:lnTo>
                  <a:lnTo>
                    <a:pt x="103291" y="471553"/>
                  </a:lnTo>
                  <a:lnTo>
                    <a:pt x="103218" y="472000"/>
                  </a:lnTo>
                  <a:lnTo>
                    <a:pt x="103140" y="472447"/>
                  </a:lnTo>
                  <a:lnTo>
                    <a:pt x="103050" y="472907"/>
                  </a:lnTo>
                  <a:lnTo>
                    <a:pt x="102955" y="473379"/>
                  </a:lnTo>
                  <a:lnTo>
                    <a:pt x="102852" y="473838"/>
                  </a:lnTo>
                  <a:lnTo>
                    <a:pt x="102740" y="474322"/>
                  </a:lnTo>
                  <a:lnTo>
                    <a:pt x="102624" y="474794"/>
                  </a:lnTo>
                  <a:lnTo>
                    <a:pt x="102494" y="475291"/>
                  </a:lnTo>
                  <a:lnTo>
                    <a:pt x="102357" y="475788"/>
                  </a:lnTo>
                  <a:lnTo>
                    <a:pt x="102214" y="476284"/>
                  </a:lnTo>
                  <a:lnTo>
                    <a:pt x="102124" y="476582"/>
                  </a:lnTo>
                  <a:lnTo>
                    <a:pt x="102034" y="476868"/>
                  </a:lnTo>
                  <a:lnTo>
                    <a:pt x="101939" y="477141"/>
                  </a:lnTo>
                  <a:lnTo>
                    <a:pt x="101840" y="477414"/>
                  </a:lnTo>
                  <a:lnTo>
                    <a:pt x="101736" y="477675"/>
                  </a:lnTo>
                  <a:lnTo>
                    <a:pt x="101629" y="477924"/>
                  </a:lnTo>
                  <a:lnTo>
                    <a:pt x="101517" y="478184"/>
                  </a:lnTo>
                  <a:lnTo>
                    <a:pt x="101405" y="478433"/>
                  </a:lnTo>
                  <a:lnTo>
                    <a:pt x="101370" y="478470"/>
                  </a:lnTo>
                  <a:lnTo>
                    <a:pt x="101340" y="478532"/>
                  </a:lnTo>
                  <a:lnTo>
                    <a:pt x="101314" y="478607"/>
                  </a:lnTo>
                  <a:lnTo>
                    <a:pt x="101293" y="478706"/>
                  </a:lnTo>
                  <a:lnTo>
                    <a:pt x="101181" y="478929"/>
                  </a:lnTo>
                  <a:lnTo>
                    <a:pt x="101069" y="479128"/>
                  </a:lnTo>
                  <a:lnTo>
                    <a:pt x="100836" y="479538"/>
                  </a:lnTo>
                  <a:lnTo>
                    <a:pt x="100600" y="479923"/>
                  </a:lnTo>
                  <a:lnTo>
                    <a:pt x="100358" y="480295"/>
                  </a:lnTo>
                  <a:lnTo>
                    <a:pt x="100109" y="480631"/>
                  </a:lnTo>
                  <a:lnTo>
                    <a:pt x="99855" y="480966"/>
                  </a:lnTo>
                  <a:lnTo>
                    <a:pt x="99601" y="481264"/>
                  </a:lnTo>
                  <a:lnTo>
                    <a:pt x="99342" y="481562"/>
                  </a:lnTo>
                  <a:lnTo>
                    <a:pt x="99084" y="481823"/>
                  </a:lnTo>
                  <a:lnTo>
                    <a:pt x="98825" y="482071"/>
                  </a:lnTo>
                  <a:lnTo>
                    <a:pt x="98567" y="482307"/>
                  </a:lnTo>
                  <a:lnTo>
                    <a:pt x="98313" y="482518"/>
                  </a:lnTo>
                  <a:lnTo>
                    <a:pt x="98059" y="482704"/>
                  </a:lnTo>
                  <a:lnTo>
                    <a:pt x="97813" y="482878"/>
                  </a:lnTo>
                  <a:lnTo>
                    <a:pt x="97568" y="483040"/>
                  </a:lnTo>
                  <a:lnTo>
                    <a:pt x="97331" y="483176"/>
                  </a:lnTo>
                  <a:lnTo>
                    <a:pt x="97167" y="483263"/>
                  </a:lnTo>
                  <a:lnTo>
                    <a:pt x="97004" y="483350"/>
                  </a:lnTo>
                  <a:lnTo>
                    <a:pt x="96840" y="483412"/>
                  </a:lnTo>
                  <a:lnTo>
                    <a:pt x="96672" y="483474"/>
                  </a:lnTo>
                  <a:lnTo>
                    <a:pt x="96509" y="483536"/>
                  </a:lnTo>
                  <a:lnTo>
                    <a:pt x="96345" y="483586"/>
                  </a:lnTo>
                  <a:lnTo>
                    <a:pt x="96181" y="483623"/>
                  </a:lnTo>
                  <a:lnTo>
                    <a:pt x="96013" y="483648"/>
                  </a:lnTo>
                  <a:lnTo>
                    <a:pt x="95850" y="483673"/>
                  </a:lnTo>
                  <a:lnTo>
                    <a:pt x="95686" y="483698"/>
                  </a:lnTo>
                  <a:lnTo>
                    <a:pt x="95522" y="483710"/>
                  </a:lnTo>
                  <a:lnTo>
                    <a:pt x="95355" y="483710"/>
                  </a:lnTo>
                  <a:lnTo>
                    <a:pt x="95027" y="483685"/>
                  </a:lnTo>
                  <a:lnTo>
                    <a:pt x="94700" y="483636"/>
                  </a:lnTo>
                  <a:lnTo>
                    <a:pt x="94373" y="483561"/>
                  </a:lnTo>
                  <a:lnTo>
                    <a:pt x="94050" y="483462"/>
                  </a:lnTo>
                  <a:lnTo>
                    <a:pt x="93727" y="483325"/>
                  </a:lnTo>
                  <a:lnTo>
                    <a:pt x="93408" y="483164"/>
                  </a:lnTo>
                  <a:lnTo>
                    <a:pt x="93089" y="482965"/>
                  </a:lnTo>
                  <a:lnTo>
                    <a:pt x="92771" y="482742"/>
                  </a:lnTo>
                  <a:lnTo>
                    <a:pt x="92456" y="482493"/>
                  </a:lnTo>
                  <a:lnTo>
                    <a:pt x="92146" y="482220"/>
                  </a:lnTo>
                  <a:lnTo>
                    <a:pt x="91841" y="481910"/>
                  </a:lnTo>
                  <a:lnTo>
                    <a:pt x="91539" y="481587"/>
                  </a:lnTo>
                  <a:lnTo>
                    <a:pt x="91238" y="481214"/>
                  </a:lnTo>
                  <a:lnTo>
                    <a:pt x="91091" y="481028"/>
                  </a:lnTo>
                  <a:lnTo>
                    <a:pt x="90941" y="480829"/>
                  </a:lnTo>
                  <a:lnTo>
                    <a:pt x="90794" y="480631"/>
                  </a:lnTo>
                  <a:lnTo>
                    <a:pt x="90652" y="480420"/>
                  </a:lnTo>
                  <a:lnTo>
                    <a:pt x="90506" y="480196"/>
                  </a:lnTo>
                  <a:lnTo>
                    <a:pt x="90364" y="479972"/>
                  </a:lnTo>
                  <a:lnTo>
                    <a:pt x="90221" y="479737"/>
                  </a:lnTo>
                  <a:lnTo>
                    <a:pt x="90084" y="479501"/>
                  </a:lnTo>
                  <a:lnTo>
                    <a:pt x="89942" y="479252"/>
                  </a:lnTo>
                  <a:lnTo>
                    <a:pt x="89804" y="479004"/>
                  </a:lnTo>
                  <a:lnTo>
                    <a:pt x="89670" y="478743"/>
                  </a:lnTo>
                  <a:lnTo>
                    <a:pt x="89532" y="478482"/>
                  </a:lnTo>
                  <a:lnTo>
                    <a:pt x="89399" y="478209"/>
                  </a:lnTo>
                  <a:lnTo>
                    <a:pt x="89265" y="477936"/>
                  </a:lnTo>
                  <a:lnTo>
                    <a:pt x="89136" y="477650"/>
                  </a:lnTo>
                  <a:lnTo>
                    <a:pt x="89007" y="477365"/>
                  </a:lnTo>
                  <a:lnTo>
                    <a:pt x="88878" y="477067"/>
                  </a:lnTo>
                  <a:lnTo>
                    <a:pt x="88753" y="476756"/>
                  </a:lnTo>
                  <a:lnTo>
                    <a:pt x="88628" y="476446"/>
                  </a:lnTo>
                  <a:lnTo>
                    <a:pt x="88503" y="476135"/>
                  </a:lnTo>
                  <a:lnTo>
                    <a:pt x="88383" y="475813"/>
                  </a:lnTo>
                  <a:lnTo>
                    <a:pt x="88262" y="475477"/>
                  </a:lnTo>
                  <a:lnTo>
                    <a:pt x="88146" y="475142"/>
                  </a:lnTo>
                  <a:lnTo>
                    <a:pt x="88025" y="474794"/>
                  </a:lnTo>
                  <a:lnTo>
                    <a:pt x="87913" y="474447"/>
                  </a:lnTo>
                  <a:lnTo>
                    <a:pt x="87801" y="474099"/>
                  </a:lnTo>
                  <a:lnTo>
                    <a:pt x="87651" y="473615"/>
                  </a:lnTo>
                  <a:lnTo>
                    <a:pt x="87508" y="473105"/>
                  </a:lnTo>
                  <a:lnTo>
                    <a:pt x="87371" y="472609"/>
                  </a:lnTo>
                  <a:lnTo>
                    <a:pt x="87237" y="472087"/>
                  </a:lnTo>
                  <a:lnTo>
                    <a:pt x="87104" y="471553"/>
                  </a:lnTo>
                  <a:lnTo>
                    <a:pt x="86979" y="471019"/>
                  </a:lnTo>
                  <a:lnTo>
                    <a:pt x="86862" y="470473"/>
                  </a:lnTo>
                  <a:lnTo>
                    <a:pt x="86746" y="469926"/>
                  </a:lnTo>
                  <a:lnTo>
                    <a:pt x="86634" y="469368"/>
                  </a:lnTo>
                  <a:lnTo>
                    <a:pt x="86531" y="468796"/>
                  </a:lnTo>
                  <a:lnTo>
                    <a:pt x="86428" y="468225"/>
                  </a:lnTo>
                  <a:lnTo>
                    <a:pt x="86333" y="467642"/>
                  </a:lnTo>
                  <a:lnTo>
                    <a:pt x="86242" y="467058"/>
                  </a:lnTo>
                  <a:lnTo>
                    <a:pt x="86161" y="466474"/>
                  </a:lnTo>
                  <a:lnTo>
                    <a:pt x="86079" y="465878"/>
                  </a:lnTo>
                  <a:lnTo>
                    <a:pt x="86006" y="465282"/>
                  </a:lnTo>
                  <a:lnTo>
                    <a:pt x="85941" y="464674"/>
                  </a:lnTo>
                  <a:lnTo>
                    <a:pt x="85876" y="464078"/>
                  </a:lnTo>
                  <a:lnTo>
                    <a:pt x="85820" y="463469"/>
                  </a:lnTo>
                  <a:lnTo>
                    <a:pt x="85769" y="462873"/>
                  </a:lnTo>
                  <a:lnTo>
                    <a:pt x="85721" y="462265"/>
                  </a:lnTo>
                  <a:lnTo>
                    <a:pt x="85683" y="461656"/>
                  </a:lnTo>
                  <a:lnTo>
                    <a:pt x="85648" y="461048"/>
                  </a:lnTo>
                  <a:lnTo>
                    <a:pt x="85622" y="460452"/>
                  </a:lnTo>
                  <a:lnTo>
                    <a:pt x="85601" y="459843"/>
                  </a:lnTo>
                  <a:lnTo>
                    <a:pt x="85588" y="459247"/>
                  </a:lnTo>
                  <a:lnTo>
                    <a:pt x="85575" y="458639"/>
                  </a:lnTo>
                  <a:lnTo>
                    <a:pt x="85575" y="458043"/>
                  </a:lnTo>
                  <a:lnTo>
                    <a:pt x="85579" y="457459"/>
                  </a:lnTo>
                  <a:lnTo>
                    <a:pt x="85588" y="456863"/>
                  </a:lnTo>
                  <a:lnTo>
                    <a:pt x="85605" y="456279"/>
                  </a:lnTo>
                  <a:lnTo>
                    <a:pt x="85627" y="455708"/>
                  </a:lnTo>
                  <a:lnTo>
                    <a:pt x="85657" y="455137"/>
                  </a:lnTo>
                  <a:lnTo>
                    <a:pt x="85695" y="454566"/>
                  </a:lnTo>
                  <a:lnTo>
                    <a:pt x="85739" y="454007"/>
                  </a:lnTo>
                  <a:lnTo>
                    <a:pt x="85790" y="453461"/>
                  </a:lnTo>
                  <a:lnTo>
                    <a:pt x="85846" y="452914"/>
                  </a:lnTo>
                  <a:lnTo>
                    <a:pt x="85911" y="452380"/>
                  </a:lnTo>
                  <a:lnTo>
                    <a:pt x="85984" y="451859"/>
                  </a:lnTo>
                  <a:lnTo>
                    <a:pt x="86062" y="451337"/>
                  </a:lnTo>
                  <a:lnTo>
                    <a:pt x="86148" y="450840"/>
                  </a:lnTo>
                  <a:lnTo>
                    <a:pt x="86242" y="450344"/>
                  </a:lnTo>
                  <a:lnTo>
                    <a:pt x="86341" y="449859"/>
                  </a:lnTo>
                  <a:lnTo>
                    <a:pt x="86449" y="449387"/>
                  </a:lnTo>
                  <a:lnTo>
                    <a:pt x="86565" y="448928"/>
                  </a:lnTo>
                  <a:lnTo>
                    <a:pt x="86690" y="448481"/>
                  </a:lnTo>
                  <a:lnTo>
                    <a:pt x="86824" y="448046"/>
                  </a:lnTo>
                  <a:lnTo>
                    <a:pt x="86962" y="447624"/>
                  </a:lnTo>
                  <a:lnTo>
                    <a:pt x="87108" y="447227"/>
                  </a:lnTo>
                  <a:lnTo>
                    <a:pt x="87263" y="446842"/>
                  </a:lnTo>
                  <a:lnTo>
                    <a:pt x="87427" y="446469"/>
                  </a:lnTo>
                  <a:lnTo>
                    <a:pt x="87595" y="446109"/>
                  </a:lnTo>
                  <a:lnTo>
                    <a:pt x="87775" y="445774"/>
                  </a:lnTo>
                  <a:lnTo>
                    <a:pt x="87965" y="445451"/>
                  </a:lnTo>
                  <a:lnTo>
                    <a:pt x="88159" y="445141"/>
                  </a:lnTo>
                  <a:lnTo>
                    <a:pt x="88361" y="444855"/>
                  </a:lnTo>
                  <a:lnTo>
                    <a:pt x="88576" y="444582"/>
                  </a:lnTo>
                  <a:lnTo>
                    <a:pt x="88796" y="444346"/>
                  </a:lnTo>
                  <a:lnTo>
                    <a:pt x="89024" y="444110"/>
                  </a:lnTo>
                  <a:lnTo>
                    <a:pt x="89265" y="443911"/>
                  </a:lnTo>
                  <a:lnTo>
                    <a:pt x="89511" y="443725"/>
                  </a:lnTo>
                  <a:lnTo>
                    <a:pt x="89765" y="443551"/>
                  </a:lnTo>
                  <a:lnTo>
                    <a:pt x="90032" y="443415"/>
                  </a:lnTo>
                  <a:lnTo>
                    <a:pt x="90303" y="443290"/>
                  </a:lnTo>
                  <a:lnTo>
                    <a:pt x="90467" y="443241"/>
                  </a:lnTo>
                  <a:lnTo>
                    <a:pt x="90626" y="443191"/>
                  </a:lnTo>
                  <a:lnTo>
                    <a:pt x="90786" y="443141"/>
                  </a:lnTo>
                  <a:lnTo>
                    <a:pt x="90949" y="443104"/>
                  </a:lnTo>
                  <a:lnTo>
                    <a:pt x="91109" y="443079"/>
                  </a:lnTo>
                  <a:lnTo>
                    <a:pt x="91264" y="443054"/>
                  </a:lnTo>
                  <a:lnTo>
                    <a:pt x="91423" y="443042"/>
                  </a:lnTo>
                  <a:close/>
                  <a:moveTo>
                    <a:pt x="14982" y="456391"/>
                  </a:moveTo>
                  <a:lnTo>
                    <a:pt x="15180" y="456416"/>
                  </a:lnTo>
                  <a:lnTo>
                    <a:pt x="15382" y="456441"/>
                  </a:lnTo>
                  <a:lnTo>
                    <a:pt x="15585" y="456466"/>
                  </a:lnTo>
                  <a:lnTo>
                    <a:pt x="15783" y="456515"/>
                  </a:lnTo>
                  <a:lnTo>
                    <a:pt x="15985" y="456577"/>
                  </a:lnTo>
                  <a:lnTo>
                    <a:pt x="16187" y="456639"/>
                  </a:lnTo>
                  <a:lnTo>
                    <a:pt x="16390" y="456714"/>
                  </a:lnTo>
                  <a:lnTo>
                    <a:pt x="16588" y="456801"/>
                  </a:lnTo>
                  <a:lnTo>
                    <a:pt x="16790" y="456900"/>
                  </a:lnTo>
                  <a:lnTo>
                    <a:pt x="16988" y="457012"/>
                  </a:lnTo>
                  <a:lnTo>
                    <a:pt x="17186" y="457136"/>
                  </a:lnTo>
                  <a:lnTo>
                    <a:pt x="17380" y="457273"/>
                  </a:lnTo>
                  <a:lnTo>
                    <a:pt x="17574" y="457422"/>
                  </a:lnTo>
                  <a:lnTo>
                    <a:pt x="17768" y="457571"/>
                  </a:lnTo>
                  <a:lnTo>
                    <a:pt x="17957" y="457745"/>
                  </a:lnTo>
                  <a:lnTo>
                    <a:pt x="18147" y="457931"/>
                  </a:lnTo>
                  <a:lnTo>
                    <a:pt x="18332" y="458117"/>
                  </a:lnTo>
                  <a:lnTo>
                    <a:pt x="18513" y="458328"/>
                  </a:lnTo>
                  <a:lnTo>
                    <a:pt x="18689" y="458539"/>
                  </a:lnTo>
                  <a:lnTo>
                    <a:pt x="18866" y="458775"/>
                  </a:lnTo>
                  <a:lnTo>
                    <a:pt x="19038" y="459024"/>
                  </a:lnTo>
                  <a:lnTo>
                    <a:pt x="19206" y="459284"/>
                  </a:lnTo>
                  <a:lnTo>
                    <a:pt x="19370" y="459545"/>
                  </a:lnTo>
                  <a:lnTo>
                    <a:pt x="19529" y="459831"/>
                  </a:lnTo>
                  <a:lnTo>
                    <a:pt x="19684" y="460129"/>
                  </a:lnTo>
                  <a:lnTo>
                    <a:pt x="19835" y="460439"/>
                  </a:lnTo>
                  <a:lnTo>
                    <a:pt x="19981" y="460762"/>
                  </a:lnTo>
                  <a:lnTo>
                    <a:pt x="20119" y="461110"/>
                  </a:lnTo>
                  <a:lnTo>
                    <a:pt x="20257" y="461458"/>
                  </a:lnTo>
                  <a:lnTo>
                    <a:pt x="20382" y="461830"/>
                  </a:lnTo>
                  <a:lnTo>
                    <a:pt x="20507" y="462215"/>
                  </a:lnTo>
                  <a:lnTo>
                    <a:pt x="20623" y="462600"/>
                  </a:lnTo>
                  <a:lnTo>
                    <a:pt x="20735" y="463022"/>
                  </a:lnTo>
                  <a:lnTo>
                    <a:pt x="20838" y="463444"/>
                  </a:lnTo>
                  <a:lnTo>
                    <a:pt x="20933" y="463879"/>
                  </a:lnTo>
                  <a:lnTo>
                    <a:pt x="21023" y="464338"/>
                  </a:lnTo>
                  <a:lnTo>
                    <a:pt x="21105" y="464810"/>
                  </a:lnTo>
                  <a:lnTo>
                    <a:pt x="21183" y="465295"/>
                  </a:lnTo>
                  <a:lnTo>
                    <a:pt x="21247" y="465804"/>
                  </a:lnTo>
                  <a:lnTo>
                    <a:pt x="21308" y="466313"/>
                  </a:lnTo>
                  <a:lnTo>
                    <a:pt x="21359" y="466847"/>
                  </a:lnTo>
                  <a:lnTo>
                    <a:pt x="21402" y="467406"/>
                  </a:lnTo>
                  <a:lnTo>
                    <a:pt x="21437" y="467964"/>
                  </a:lnTo>
                  <a:lnTo>
                    <a:pt x="21458" y="468548"/>
                  </a:lnTo>
                  <a:lnTo>
                    <a:pt x="21476" y="469144"/>
                  </a:lnTo>
                  <a:lnTo>
                    <a:pt x="21480" y="469765"/>
                  </a:lnTo>
                  <a:lnTo>
                    <a:pt x="21480" y="470398"/>
                  </a:lnTo>
                  <a:lnTo>
                    <a:pt x="21467" y="471044"/>
                  </a:lnTo>
                  <a:lnTo>
                    <a:pt x="21441" y="471715"/>
                  </a:lnTo>
                  <a:lnTo>
                    <a:pt x="21407" y="472398"/>
                  </a:lnTo>
                  <a:lnTo>
                    <a:pt x="21364" y="473093"/>
                  </a:lnTo>
                  <a:lnTo>
                    <a:pt x="21308" y="473813"/>
                  </a:lnTo>
                  <a:lnTo>
                    <a:pt x="21269" y="474248"/>
                  </a:lnTo>
                  <a:lnTo>
                    <a:pt x="21226" y="474670"/>
                  </a:lnTo>
                  <a:lnTo>
                    <a:pt x="21178" y="475092"/>
                  </a:lnTo>
                  <a:lnTo>
                    <a:pt x="21127" y="475502"/>
                  </a:lnTo>
                  <a:lnTo>
                    <a:pt x="21071" y="475899"/>
                  </a:lnTo>
                  <a:lnTo>
                    <a:pt x="21010" y="476297"/>
                  </a:lnTo>
                  <a:lnTo>
                    <a:pt x="20946" y="476682"/>
                  </a:lnTo>
                  <a:lnTo>
                    <a:pt x="20877" y="477054"/>
                  </a:lnTo>
                  <a:lnTo>
                    <a:pt x="20804" y="477427"/>
                  </a:lnTo>
                  <a:lnTo>
                    <a:pt x="20731" y="477799"/>
                  </a:lnTo>
                  <a:lnTo>
                    <a:pt x="20649" y="478147"/>
                  </a:lnTo>
                  <a:lnTo>
                    <a:pt x="20567" y="478507"/>
                  </a:lnTo>
                  <a:lnTo>
                    <a:pt x="20481" y="478842"/>
                  </a:lnTo>
                  <a:lnTo>
                    <a:pt x="20390" y="479178"/>
                  </a:lnTo>
                  <a:lnTo>
                    <a:pt x="20300" y="479501"/>
                  </a:lnTo>
                  <a:lnTo>
                    <a:pt x="20201" y="479823"/>
                  </a:lnTo>
                  <a:lnTo>
                    <a:pt x="20102" y="480146"/>
                  </a:lnTo>
                  <a:lnTo>
                    <a:pt x="19998" y="480444"/>
                  </a:lnTo>
                  <a:lnTo>
                    <a:pt x="19895" y="480755"/>
                  </a:lnTo>
                  <a:lnTo>
                    <a:pt x="19787" y="481040"/>
                  </a:lnTo>
                  <a:lnTo>
                    <a:pt x="19676" y="481326"/>
                  </a:lnTo>
                  <a:lnTo>
                    <a:pt x="19564" y="481612"/>
                  </a:lnTo>
                  <a:lnTo>
                    <a:pt x="19447" y="481885"/>
                  </a:lnTo>
                  <a:lnTo>
                    <a:pt x="19327" y="482146"/>
                  </a:lnTo>
                  <a:lnTo>
                    <a:pt x="19206" y="482406"/>
                  </a:lnTo>
                  <a:lnTo>
                    <a:pt x="19086" y="482667"/>
                  </a:lnTo>
                  <a:lnTo>
                    <a:pt x="18961" y="482915"/>
                  </a:lnTo>
                  <a:lnTo>
                    <a:pt x="18831" y="483164"/>
                  </a:lnTo>
                  <a:lnTo>
                    <a:pt x="18702" y="483400"/>
                  </a:lnTo>
                  <a:lnTo>
                    <a:pt x="18573" y="483623"/>
                  </a:lnTo>
                  <a:lnTo>
                    <a:pt x="18440" y="483847"/>
                  </a:lnTo>
                  <a:lnTo>
                    <a:pt x="18306" y="484070"/>
                  </a:lnTo>
                  <a:lnTo>
                    <a:pt x="18035" y="484480"/>
                  </a:lnTo>
                  <a:lnTo>
                    <a:pt x="17755" y="484878"/>
                  </a:lnTo>
                  <a:lnTo>
                    <a:pt x="17475" y="485250"/>
                  </a:lnTo>
                  <a:lnTo>
                    <a:pt x="17186" y="485610"/>
                  </a:lnTo>
                  <a:lnTo>
                    <a:pt x="16898" y="485933"/>
                  </a:lnTo>
                  <a:lnTo>
                    <a:pt x="16605" y="486243"/>
                  </a:lnTo>
                  <a:lnTo>
                    <a:pt x="16312" y="486529"/>
                  </a:lnTo>
                  <a:lnTo>
                    <a:pt x="16019" y="486802"/>
                  </a:lnTo>
                  <a:lnTo>
                    <a:pt x="15722" y="487051"/>
                  </a:lnTo>
                  <a:lnTo>
                    <a:pt x="15429" y="487287"/>
                  </a:lnTo>
                  <a:lnTo>
                    <a:pt x="15141" y="487498"/>
                  </a:lnTo>
                  <a:lnTo>
                    <a:pt x="14848" y="487696"/>
                  </a:lnTo>
                  <a:lnTo>
                    <a:pt x="14564" y="487870"/>
                  </a:lnTo>
                  <a:lnTo>
                    <a:pt x="14280" y="488032"/>
                  </a:lnTo>
                  <a:lnTo>
                    <a:pt x="14004" y="488181"/>
                  </a:lnTo>
                  <a:lnTo>
                    <a:pt x="13729" y="488305"/>
                  </a:lnTo>
                  <a:lnTo>
                    <a:pt x="13517" y="488392"/>
                  </a:lnTo>
                  <a:lnTo>
                    <a:pt x="13302" y="488466"/>
                  </a:lnTo>
                  <a:lnTo>
                    <a:pt x="13083" y="488528"/>
                  </a:lnTo>
                  <a:lnTo>
                    <a:pt x="12854" y="488578"/>
                  </a:lnTo>
                  <a:lnTo>
                    <a:pt x="12626" y="488615"/>
                  </a:lnTo>
                  <a:lnTo>
                    <a:pt x="12389" y="488628"/>
                  </a:lnTo>
                  <a:lnTo>
                    <a:pt x="12152" y="488640"/>
                  </a:lnTo>
                  <a:lnTo>
                    <a:pt x="11911" y="488628"/>
                  </a:lnTo>
                  <a:lnTo>
                    <a:pt x="11670" y="488603"/>
                  </a:lnTo>
                  <a:lnTo>
                    <a:pt x="11425" y="488566"/>
                  </a:lnTo>
                  <a:lnTo>
                    <a:pt x="11179" y="488516"/>
                  </a:lnTo>
                  <a:lnTo>
                    <a:pt x="10929" y="488454"/>
                  </a:lnTo>
                  <a:lnTo>
                    <a:pt x="10680" y="488367"/>
                  </a:lnTo>
                  <a:lnTo>
                    <a:pt x="10430" y="488280"/>
                  </a:lnTo>
                  <a:lnTo>
                    <a:pt x="10180" y="488168"/>
                  </a:lnTo>
                  <a:lnTo>
                    <a:pt x="9930" y="488044"/>
                  </a:lnTo>
                  <a:lnTo>
                    <a:pt x="9681" y="487907"/>
                  </a:lnTo>
                  <a:lnTo>
                    <a:pt x="9431" y="487758"/>
                  </a:lnTo>
                  <a:lnTo>
                    <a:pt x="9185" y="487597"/>
                  </a:lnTo>
                  <a:lnTo>
                    <a:pt x="8940" y="487423"/>
                  </a:lnTo>
                  <a:lnTo>
                    <a:pt x="8699" y="487224"/>
                  </a:lnTo>
                  <a:lnTo>
                    <a:pt x="8458" y="487026"/>
                  </a:lnTo>
                  <a:lnTo>
                    <a:pt x="8221" y="486802"/>
                  </a:lnTo>
                  <a:lnTo>
                    <a:pt x="7988" y="486566"/>
                  </a:lnTo>
                  <a:lnTo>
                    <a:pt x="7756" y="486318"/>
                  </a:lnTo>
                  <a:lnTo>
                    <a:pt x="7532" y="486057"/>
                  </a:lnTo>
                  <a:lnTo>
                    <a:pt x="7312" y="485784"/>
                  </a:lnTo>
                  <a:lnTo>
                    <a:pt x="7097" y="485486"/>
                  </a:lnTo>
                  <a:lnTo>
                    <a:pt x="6886" y="485188"/>
                  </a:lnTo>
                  <a:lnTo>
                    <a:pt x="6679" y="484865"/>
                  </a:lnTo>
                  <a:lnTo>
                    <a:pt x="6481" y="484530"/>
                  </a:lnTo>
                  <a:lnTo>
                    <a:pt x="6292" y="484182"/>
                  </a:lnTo>
                  <a:lnTo>
                    <a:pt x="6106" y="483822"/>
                  </a:lnTo>
                  <a:lnTo>
                    <a:pt x="5930" y="483449"/>
                  </a:lnTo>
                  <a:lnTo>
                    <a:pt x="5762" y="483052"/>
                  </a:lnTo>
                  <a:lnTo>
                    <a:pt x="5598" y="482655"/>
                  </a:lnTo>
                  <a:lnTo>
                    <a:pt x="5447" y="482233"/>
                  </a:lnTo>
                  <a:lnTo>
                    <a:pt x="5305" y="481798"/>
                  </a:lnTo>
                  <a:lnTo>
                    <a:pt x="5236" y="481574"/>
                  </a:lnTo>
                  <a:lnTo>
                    <a:pt x="5172" y="481351"/>
                  </a:lnTo>
                  <a:lnTo>
                    <a:pt x="5107" y="481115"/>
                  </a:lnTo>
                  <a:lnTo>
                    <a:pt x="5047" y="480891"/>
                  </a:lnTo>
                  <a:lnTo>
                    <a:pt x="4991" y="480655"/>
                  </a:lnTo>
                  <a:lnTo>
                    <a:pt x="4935" y="480407"/>
                  </a:lnTo>
                  <a:lnTo>
                    <a:pt x="4879" y="480171"/>
                  </a:lnTo>
                  <a:lnTo>
                    <a:pt x="4832" y="479923"/>
                  </a:lnTo>
                  <a:lnTo>
                    <a:pt x="4784" y="479674"/>
                  </a:lnTo>
                  <a:lnTo>
                    <a:pt x="4741" y="479414"/>
                  </a:lnTo>
                  <a:lnTo>
                    <a:pt x="4698" y="479165"/>
                  </a:lnTo>
                  <a:lnTo>
                    <a:pt x="4659" y="478905"/>
                  </a:lnTo>
                  <a:lnTo>
                    <a:pt x="4625" y="478631"/>
                  </a:lnTo>
                  <a:lnTo>
                    <a:pt x="4591" y="478371"/>
                  </a:lnTo>
                  <a:lnTo>
                    <a:pt x="4560" y="478097"/>
                  </a:lnTo>
                  <a:lnTo>
                    <a:pt x="4535" y="477824"/>
                  </a:lnTo>
                  <a:lnTo>
                    <a:pt x="4513" y="477539"/>
                  </a:lnTo>
                  <a:lnTo>
                    <a:pt x="4491" y="477253"/>
                  </a:lnTo>
                  <a:lnTo>
                    <a:pt x="4474" y="476967"/>
                  </a:lnTo>
                  <a:lnTo>
                    <a:pt x="4461" y="476682"/>
                  </a:lnTo>
                  <a:lnTo>
                    <a:pt x="4453" y="476384"/>
                  </a:lnTo>
                  <a:lnTo>
                    <a:pt x="4444" y="476098"/>
                  </a:lnTo>
                  <a:lnTo>
                    <a:pt x="4440" y="475788"/>
                  </a:lnTo>
                  <a:lnTo>
                    <a:pt x="4444" y="475490"/>
                  </a:lnTo>
                  <a:lnTo>
                    <a:pt x="4444" y="475179"/>
                  </a:lnTo>
                  <a:lnTo>
                    <a:pt x="4453" y="474869"/>
                  </a:lnTo>
                  <a:lnTo>
                    <a:pt x="4466" y="474558"/>
                  </a:lnTo>
                  <a:lnTo>
                    <a:pt x="4479" y="474235"/>
                  </a:lnTo>
                  <a:lnTo>
                    <a:pt x="4500" y="473913"/>
                  </a:lnTo>
                  <a:lnTo>
                    <a:pt x="4522" y="473590"/>
                  </a:lnTo>
                  <a:lnTo>
                    <a:pt x="4547" y="473254"/>
                  </a:lnTo>
                  <a:lnTo>
                    <a:pt x="4578" y="472932"/>
                  </a:lnTo>
                  <a:lnTo>
                    <a:pt x="4612" y="472596"/>
                  </a:lnTo>
                  <a:lnTo>
                    <a:pt x="4651" y="472249"/>
                  </a:lnTo>
                  <a:lnTo>
                    <a:pt x="4694" y="471913"/>
                  </a:lnTo>
                  <a:lnTo>
                    <a:pt x="4741" y="471566"/>
                  </a:lnTo>
                  <a:lnTo>
                    <a:pt x="4789" y="471206"/>
                  </a:lnTo>
                  <a:lnTo>
                    <a:pt x="4845" y="470858"/>
                  </a:lnTo>
                  <a:lnTo>
                    <a:pt x="4905" y="470498"/>
                  </a:lnTo>
                  <a:lnTo>
                    <a:pt x="4969" y="470138"/>
                  </a:lnTo>
                  <a:lnTo>
                    <a:pt x="5034" y="469777"/>
                  </a:lnTo>
                  <a:lnTo>
                    <a:pt x="5107" y="469405"/>
                  </a:lnTo>
                  <a:lnTo>
                    <a:pt x="5185" y="469032"/>
                  </a:lnTo>
                  <a:lnTo>
                    <a:pt x="5267" y="468660"/>
                  </a:lnTo>
                  <a:lnTo>
                    <a:pt x="5353" y="468275"/>
                  </a:lnTo>
                  <a:lnTo>
                    <a:pt x="5443" y="467890"/>
                  </a:lnTo>
                  <a:lnTo>
                    <a:pt x="5538" y="467505"/>
                  </a:lnTo>
                  <a:lnTo>
                    <a:pt x="5637" y="467120"/>
                  </a:lnTo>
                  <a:lnTo>
                    <a:pt x="5745" y="466723"/>
                  </a:lnTo>
                  <a:lnTo>
                    <a:pt x="5852" y="466325"/>
                  </a:lnTo>
                  <a:lnTo>
                    <a:pt x="5969" y="465928"/>
                  </a:lnTo>
                  <a:lnTo>
                    <a:pt x="6089" y="465518"/>
                  </a:lnTo>
                  <a:lnTo>
                    <a:pt x="6244" y="465021"/>
                  </a:lnTo>
                  <a:lnTo>
                    <a:pt x="6408" y="464537"/>
                  </a:lnTo>
                  <a:lnTo>
                    <a:pt x="6576" y="464078"/>
                  </a:lnTo>
                  <a:lnTo>
                    <a:pt x="6744" y="463631"/>
                  </a:lnTo>
                  <a:lnTo>
                    <a:pt x="6920" y="463208"/>
                  </a:lnTo>
                  <a:lnTo>
                    <a:pt x="7097" y="462811"/>
                  </a:lnTo>
                  <a:lnTo>
                    <a:pt x="7282" y="462426"/>
                  </a:lnTo>
                  <a:lnTo>
                    <a:pt x="7467" y="462066"/>
                  </a:lnTo>
                  <a:lnTo>
                    <a:pt x="7652" y="461718"/>
                  </a:lnTo>
                  <a:lnTo>
                    <a:pt x="7846" y="461383"/>
                  </a:lnTo>
                  <a:lnTo>
                    <a:pt x="8040" y="461073"/>
                  </a:lnTo>
                  <a:lnTo>
                    <a:pt x="8238" y="460775"/>
                  </a:lnTo>
                  <a:lnTo>
                    <a:pt x="8436" y="460489"/>
                  </a:lnTo>
                  <a:lnTo>
                    <a:pt x="8638" y="460216"/>
                  </a:lnTo>
                  <a:lnTo>
                    <a:pt x="8845" y="459955"/>
                  </a:lnTo>
                  <a:lnTo>
                    <a:pt x="9052" y="459707"/>
                  </a:lnTo>
                  <a:lnTo>
                    <a:pt x="9263" y="459471"/>
                  </a:lnTo>
                  <a:lnTo>
                    <a:pt x="9474" y="459247"/>
                  </a:lnTo>
                  <a:lnTo>
                    <a:pt x="9685" y="459036"/>
                  </a:lnTo>
                  <a:lnTo>
                    <a:pt x="9900" y="458837"/>
                  </a:lnTo>
                  <a:lnTo>
                    <a:pt x="10116" y="458639"/>
                  </a:lnTo>
                  <a:lnTo>
                    <a:pt x="10335" y="458452"/>
                  </a:lnTo>
                  <a:lnTo>
                    <a:pt x="10555" y="458279"/>
                  </a:lnTo>
                  <a:lnTo>
                    <a:pt x="10774" y="458105"/>
                  </a:lnTo>
                  <a:lnTo>
                    <a:pt x="11214" y="457782"/>
                  </a:lnTo>
                  <a:lnTo>
                    <a:pt x="11657" y="457471"/>
                  </a:lnTo>
                  <a:lnTo>
                    <a:pt x="12105" y="457186"/>
                  </a:lnTo>
                  <a:lnTo>
                    <a:pt x="12549" y="456900"/>
                  </a:lnTo>
                  <a:lnTo>
                    <a:pt x="12596" y="456913"/>
                  </a:lnTo>
                  <a:lnTo>
                    <a:pt x="12639" y="456938"/>
                  </a:lnTo>
                  <a:lnTo>
                    <a:pt x="12682" y="456962"/>
                  </a:lnTo>
                  <a:lnTo>
                    <a:pt x="12704" y="456962"/>
                  </a:lnTo>
                  <a:lnTo>
                    <a:pt x="12729" y="456950"/>
                  </a:lnTo>
                  <a:lnTo>
                    <a:pt x="12902" y="456851"/>
                  </a:lnTo>
                  <a:lnTo>
                    <a:pt x="13078" y="456764"/>
                  </a:lnTo>
                  <a:lnTo>
                    <a:pt x="13255" y="456689"/>
                  </a:lnTo>
                  <a:lnTo>
                    <a:pt x="13440" y="456627"/>
                  </a:lnTo>
                  <a:lnTo>
                    <a:pt x="13625" y="456565"/>
                  </a:lnTo>
                  <a:lnTo>
                    <a:pt x="13810" y="456515"/>
                  </a:lnTo>
                  <a:lnTo>
                    <a:pt x="14000" y="456466"/>
                  </a:lnTo>
                  <a:lnTo>
                    <a:pt x="14194" y="456428"/>
                  </a:lnTo>
                  <a:lnTo>
                    <a:pt x="14387" y="456416"/>
                  </a:lnTo>
                  <a:lnTo>
                    <a:pt x="14585" y="456391"/>
                  </a:lnTo>
                  <a:close/>
                  <a:moveTo>
                    <a:pt x="21859" y="483325"/>
                  </a:moveTo>
                  <a:lnTo>
                    <a:pt x="21880" y="483412"/>
                  </a:lnTo>
                  <a:lnTo>
                    <a:pt x="21906" y="483512"/>
                  </a:lnTo>
                  <a:lnTo>
                    <a:pt x="22182" y="484021"/>
                  </a:lnTo>
                  <a:lnTo>
                    <a:pt x="22462" y="484555"/>
                  </a:lnTo>
                  <a:lnTo>
                    <a:pt x="22604" y="484840"/>
                  </a:lnTo>
                  <a:lnTo>
                    <a:pt x="22746" y="485126"/>
                  </a:lnTo>
                  <a:lnTo>
                    <a:pt x="22884" y="485424"/>
                  </a:lnTo>
                  <a:lnTo>
                    <a:pt x="23017" y="485734"/>
                  </a:lnTo>
                  <a:lnTo>
                    <a:pt x="23146" y="486057"/>
                  </a:lnTo>
                  <a:lnTo>
                    <a:pt x="23271" y="486392"/>
                  </a:lnTo>
                  <a:lnTo>
                    <a:pt x="23383" y="486753"/>
                  </a:lnTo>
                  <a:lnTo>
                    <a:pt x="23439" y="486926"/>
                  </a:lnTo>
                  <a:lnTo>
                    <a:pt x="23491" y="487113"/>
                  </a:lnTo>
                  <a:lnTo>
                    <a:pt x="23543" y="487311"/>
                  </a:lnTo>
                  <a:lnTo>
                    <a:pt x="23590" y="487498"/>
                  </a:lnTo>
                  <a:lnTo>
                    <a:pt x="23633" y="487696"/>
                  </a:lnTo>
                  <a:lnTo>
                    <a:pt x="23676" y="487907"/>
                  </a:lnTo>
                  <a:lnTo>
                    <a:pt x="23715" y="488119"/>
                  </a:lnTo>
                  <a:lnTo>
                    <a:pt x="23749" y="488330"/>
                  </a:lnTo>
                  <a:lnTo>
                    <a:pt x="23784" y="488553"/>
                  </a:lnTo>
                  <a:lnTo>
                    <a:pt x="23814" y="488777"/>
                  </a:lnTo>
                  <a:lnTo>
                    <a:pt x="23840" y="489025"/>
                  </a:lnTo>
                  <a:lnTo>
                    <a:pt x="23861" y="489261"/>
                  </a:lnTo>
                  <a:lnTo>
                    <a:pt x="23883" y="489509"/>
                  </a:lnTo>
                  <a:lnTo>
                    <a:pt x="23896" y="489745"/>
                  </a:lnTo>
                  <a:lnTo>
                    <a:pt x="23904" y="489969"/>
                  </a:lnTo>
                  <a:lnTo>
                    <a:pt x="23904" y="490192"/>
                  </a:lnTo>
                  <a:lnTo>
                    <a:pt x="23904" y="490416"/>
                  </a:lnTo>
                  <a:lnTo>
                    <a:pt x="23900" y="490627"/>
                  </a:lnTo>
                  <a:lnTo>
                    <a:pt x="23887" y="490838"/>
                  </a:lnTo>
                  <a:lnTo>
                    <a:pt x="23874" y="491037"/>
                  </a:lnTo>
                  <a:lnTo>
                    <a:pt x="23857" y="491223"/>
                  </a:lnTo>
                  <a:lnTo>
                    <a:pt x="23831" y="491397"/>
                  </a:lnTo>
                  <a:lnTo>
                    <a:pt x="23805" y="491571"/>
                  </a:lnTo>
                  <a:lnTo>
                    <a:pt x="23775" y="491732"/>
                  </a:lnTo>
                  <a:lnTo>
                    <a:pt x="23741" y="491881"/>
                  </a:lnTo>
                  <a:lnTo>
                    <a:pt x="23702" y="492018"/>
                  </a:lnTo>
                  <a:lnTo>
                    <a:pt x="23659" y="492154"/>
                  </a:lnTo>
                  <a:lnTo>
                    <a:pt x="23611" y="492266"/>
                  </a:lnTo>
                  <a:lnTo>
                    <a:pt x="23560" y="492365"/>
                  </a:lnTo>
                  <a:lnTo>
                    <a:pt x="23508" y="492452"/>
                  </a:lnTo>
                  <a:lnTo>
                    <a:pt x="23448" y="492527"/>
                  </a:lnTo>
                  <a:lnTo>
                    <a:pt x="23388" y="492589"/>
                  </a:lnTo>
                  <a:lnTo>
                    <a:pt x="23327" y="492639"/>
                  </a:lnTo>
                  <a:lnTo>
                    <a:pt x="23258" y="492663"/>
                  </a:lnTo>
                  <a:lnTo>
                    <a:pt x="23189" y="492676"/>
                  </a:lnTo>
                  <a:lnTo>
                    <a:pt x="23116" y="492676"/>
                  </a:lnTo>
                  <a:lnTo>
                    <a:pt x="23039" y="492651"/>
                  </a:lnTo>
                  <a:lnTo>
                    <a:pt x="22961" y="492614"/>
                  </a:lnTo>
                  <a:lnTo>
                    <a:pt x="22879" y="492552"/>
                  </a:lnTo>
                  <a:lnTo>
                    <a:pt x="22793" y="492477"/>
                  </a:lnTo>
                  <a:lnTo>
                    <a:pt x="22707" y="492378"/>
                  </a:lnTo>
                  <a:lnTo>
                    <a:pt x="22617" y="492266"/>
                  </a:lnTo>
                  <a:lnTo>
                    <a:pt x="22535" y="492154"/>
                  </a:lnTo>
                  <a:lnTo>
                    <a:pt x="22457" y="492030"/>
                  </a:lnTo>
                  <a:lnTo>
                    <a:pt x="22380" y="491894"/>
                  </a:lnTo>
                  <a:lnTo>
                    <a:pt x="22307" y="491757"/>
                  </a:lnTo>
                  <a:lnTo>
                    <a:pt x="22238" y="491608"/>
                  </a:lnTo>
                  <a:lnTo>
                    <a:pt x="22165" y="491459"/>
                  </a:lnTo>
                  <a:lnTo>
                    <a:pt x="22031" y="491148"/>
                  </a:lnTo>
                  <a:lnTo>
                    <a:pt x="21902" y="490813"/>
                  </a:lnTo>
                  <a:lnTo>
                    <a:pt x="21777" y="490466"/>
                  </a:lnTo>
                  <a:lnTo>
                    <a:pt x="21656" y="490093"/>
                  </a:lnTo>
                  <a:lnTo>
                    <a:pt x="21544" y="489720"/>
                  </a:lnTo>
                  <a:lnTo>
                    <a:pt x="21432" y="489323"/>
                  </a:lnTo>
                  <a:lnTo>
                    <a:pt x="21321" y="488926"/>
                  </a:lnTo>
                  <a:lnTo>
                    <a:pt x="21105" y="488131"/>
                  </a:lnTo>
                  <a:lnTo>
                    <a:pt x="20886" y="487324"/>
                  </a:lnTo>
                  <a:lnTo>
                    <a:pt x="20774" y="486926"/>
                  </a:lnTo>
                  <a:lnTo>
                    <a:pt x="20662" y="486541"/>
                  </a:lnTo>
                  <a:lnTo>
                    <a:pt x="20825" y="486169"/>
                  </a:lnTo>
                  <a:lnTo>
                    <a:pt x="20980" y="485784"/>
                  </a:lnTo>
                  <a:lnTo>
                    <a:pt x="21135" y="485399"/>
                  </a:lnTo>
                  <a:lnTo>
                    <a:pt x="21286" y="485002"/>
                  </a:lnTo>
                  <a:lnTo>
                    <a:pt x="21432" y="484592"/>
                  </a:lnTo>
                  <a:lnTo>
                    <a:pt x="21575" y="484182"/>
                  </a:lnTo>
                  <a:lnTo>
                    <a:pt x="21717" y="483747"/>
                  </a:lnTo>
                  <a:lnTo>
                    <a:pt x="21859" y="483325"/>
                  </a:lnTo>
                  <a:close/>
                  <a:moveTo>
                    <a:pt x="90174" y="486541"/>
                  </a:moveTo>
                  <a:lnTo>
                    <a:pt x="90471" y="486889"/>
                  </a:lnTo>
                  <a:lnTo>
                    <a:pt x="90773" y="487224"/>
                  </a:lnTo>
                  <a:lnTo>
                    <a:pt x="91074" y="487535"/>
                  </a:lnTo>
                  <a:lnTo>
                    <a:pt x="91380" y="487833"/>
                  </a:lnTo>
                  <a:lnTo>
                    <a:pt x="91686" y="488094"/>
                  </a:lnTo>
                  <a:lnTo>
                    <a:pt x="91996" y="488342"/>
                  </a:lnTo>
                  <a:lnTo>
                    <a:pt x="92310" y="488566"/>
                  </a:lnTo>
                  <a:lnTo>
                    <a:pt x="92629" y="488777"/>
                  </a:lnTo>
                  <a:lnTo>
                    <a:pt x="92267" y="490999"/>
                  </a:lnTo>
                  <a:lnTo>
                    <a:pt x="91905" y="493197"/>
                  </a:lnTo>
                  <a:lnTo>
                    <a:pt x="91871" y="493409"/>
                  </a:lnTo>
                  <a:lnTo>
                    <a:pt x="91836" y="493620"/>
                  </a:lnTo>
                  <a:lnTo>
                    <a:pt x="91776" y="494042"/>
                  </a:lnTo>
                  <a:lnTo>
                    <a:pt x="91716" y="494464"/>
                  </a:lnTo>
                  <a:lnTo>
                    <a:pt x="91681" y="494663"/>
                  </a:lnTo>
                  <a:lnTo>
                    <a:pt x="91651" y="494849"/>
                  </a:lnTo>
                  <a:lnTo>
                    <a:pt x="91612" y="495035"/>
                  </a:lnTo>
                  <a:lnTo>
                    <a:pt x="91574" y="495209"/>
                  </a:lnTo>
                  <a:lnTo>
                    <a:pt x="91531" y="495371"/>
                  </a:lnTo>
                  <a:lnTo>
                    <a:pt x="91479" y="495520"/>
                  </a:lnTo>
                  <a:lnTo>
                    <a:pt x="91427" y="495656"/>
                  </a:lnTo>
                  <a:lnTo>
                    <a:pt x="91367" y="495768"/>
                  </a:lnTo>
                  <a:lnTo>
                    <a:pt x="91298" y="495867"/>
                  </a:lnTo>
                  <a:lnTo>
                    <a:pt x="91225" y="495942"/>
                  </a:lnTo>
                  <a:lnTo>
                    <a:pt x="91173" y="495991"/>
                  </a:lnTo>
                  <a:lnTo>
                    <a:pt x="91121" y="496029"/>
                  </a:lnTo>
                  <a:lnTo>
                    <a:pt x="91065" y="496041"/>
                  </a:lnTo>
                  <a:lnTo>
                    <a:pt x="91014" y="496054"/>
                  </a:lnTo>
                  <a:lnTo>
                    <a:pt x="90958" y="496054"/>
                  </a:lnTo>
                  <a:lnTo>
                    <a:pt x="90902" y="496041"/>
                  </a:lnTo>
                  <a:lnTo>
                    <a:pt x="90846" y="496016"/>
                  </a:lnTo>
                  <a:lnTo>
                    <a:pt x="90794" y="495991"/>
                  </a:lnTo>
                  <a:lnTo>
                    <a:pt x="90686" y="495904"/>
                  </a:lnTo>
                  <a:lnTo>
                    <a:pt x="90579" y="495805"/>
                  </a:lnTo>
                  <a:lnTo>
                    <a:pt x="90480" y="495693"/>
                  </a:lnTo>
                  <a:lnTo>
                    <a:pt x="90385" y="495569"/>
                  </a:lnTo>
                  <a:lnTo>
                    <a:pt x="90256" y="495383"/>
                  </a:lnTo>
                  <a:lnTo>
                    <a:pt x="90140" y="495172"/>
                  </a:lnTo>
                  <a:lnTo>
                    <a:pt x="90032" y="494961"/>
                  </a:lnTo>
                  <a:lnTo>
                    <a:pt x="89937" y="494737"/>
                  </a:lnTo>
                  <a:lnTo>
                    <a:pt x="89851" y="494501"/>
                  </a:lnTo>
                  <a:lnTo>
                    <a:pt x="89778" y="494265"/>
                  </a:lnTo>
                  <a:lnTo>
                    <a:pt x="89709" y="494005"/>
                  </a:lnTo>
                  <a:lnTo>
                    <a:pt x="89653" y="493744"/>
                  </a:lnTo>
                  <a:lnTo>
                    <a:pt x="89606" y="493483"/>
                  </a:lnTo>
                  <a:lnTo>
                    <a:pt x="89567" y="493210"/>
                  </a:lnTo>
                  <a:lnTo>
                    <a:pt x="89537" y="492924"/>
                  </a:lnTo>
                  <a:lnTo>
                    <a:pt x="89515" y="492651"/>
                  </a:lnTo>
                  <a:lnTo>
                    <a:pt x="89502" y="492353"/>
                  </a:lnTo>
                  <a:lnTo>
                    <a:pt x="89494" y="492055"/>
                  </a:lnTo>
                  <a:lnTo>
                    <a:pt x="89494" y="491757"/>
                  </a:lnTo>
                  <a:lnTo>
                    <a:pt x="89498" y="491459"/>
                  </a:lnTo>
                  <a:lnTo>
                    <a:pt x="89511" y="491148"/>
                  </a:lnTo>
                  <a:lnTo>
                    <a:pt x="89528" y="490838"/>
                  </a:lnTo>
                  <a:lnTo>
                    <a:pt x="89550" y="490528"/>
                  </a:lnTo>
                  <a:lnTo>
                    <a:pt x="89580" y="490217"/>
                  </a:lnTo>
                  <a:lnTo>
                    <a:pt x="89610" y="489907"/>
                  </a:lnTo>
                  <a:lnTo>
                    <a:pt x="89649" y="489596"/>
                  </a:lnTo>
                  <a:lnTo>
                    <a:pt x="89687" y="489273"/>
                  </a:lnTo>
                  <a:lnTo>
                    <a:pt x="89735" y="488963"/>
                  </a:lnTo>
                  <a:lnTo>
                    <a:pt x="89782" y="488653"/>
                  </a:lnTo>
                  <a:lnTo>
                    <a:pt x="89830" y="488342"/>
                  </a:lnTo>
                  <a:lnTo>
                    <a:pt x="89937" y="487721"/>
                  </a:lnTo>
                  <a:lnTo>
                    <a:pt x="90053" y="487125"/>
                  </a:lnTo>
                  <a:lnTo>
                    <a:pt x="90174" y="486541"/>
                  </a:lnTo>
                  <a:close/>
                  <a:moveTo>
                    <a:pt x="101452" y="485188"/>
                  </a:moveTo>
                  <a:lnTo>
                    <a:pt x="101469" y="485536"/>
                  </a:lnTo>
                  <a:lnTo>
                    <a:pt x="101487" y="485883"/>
                  </a:lnTo>
                  <a:lnTo>
                    <a:pt x="101504" y="486231"/>
                  </a:lnTo>
                  <a:lnTo>
                    <a:pt x="101517" y="486579"/>
                  </a:lnTo>
                  <a:lnTo>
                    <a:pt x="101551" y="487001"/>
                  </a:lnTo>
                  <a:lnTo>
                    <a:pt x="101599" y="487473"/>
                  </a:lnTo>
                  <a:lnTo>
                    <a:pt x="101711" y="488603"/>
                  </a:lnTo>
                  <a:lnTo>
                    <a:pt x="101771" y="489224"/>
                  </a:lnTo>
                  <a:lnTo>
                    <a:pt x="101831" y="489882"/>
                  </a:lnTo>
                  <a:lnTo>
                    <a:pt x="101892" y="490552"/>
                  </a:lnTo>
                  <a:lnTo>
                    <a:pt x="101947" y="491223"/>
                  </a:lnTo>
                  <a:lnTo>
                    <a:pt x="101991" y="491894"/>
                  </a:lnTo>
                  <a:lnTo>
                    <a:pt x="102012" y="492229"/>
                  </a:lnTo>
                  <a:lnTo>
                    <a:pt x="102025" y="492552"/>
                  </a:lnTo>
                  <a:lnTo>
                    <a:pt x="102038" y="492875"/>
                  </a:lnTo>
                  <a:lnTo>
                    <a:pt x="102047" y="493185"/>
                  </a:lnTo>
                  <a:lnTo>
                    <a:pt x="102051" y="493483"/>
                  </a:lnTo>
                  <a:lnTo>
                    <a:pt x="102051" y="493781"/>
                  </a:lnTo>
                  <a:lnTo>
                    <a:pt x="102042" y="494067"/>
                  </a:lnTo>
                  <a:lnTo>
                    <a:pt x="102034" y="494340"/>
                  </a:lnTo>
                  <a:lnTo>
                    <a:pt x="102016" y="494588"/>
                  </a:lnTo>
                  <a:lnTo>
                    <a:pt x="101995" y="494837"/>
                  </a:lnTo>
                  <a:lnTo>
                    <a:pt x="101969" y="495060"/>
                  </a:lnTo>
                  <a:lnTo>
                    <a:pt x="101930" y="495271"/>
                  </a:lnTo>
                  <a:lnTo>
                    <a:pt x="101892" y="495457"/>
                  </a:lnTo>
                  <a:lnTo>
                    <a:pt x="101866" y="495544"/>
                  </a:lnTo>
                  <a:lnTo>
                    <a:pt x="101840" y="495619"/>
                  </a:lnTo>
                  <a:lnTo>
                    <a:pt x="101788" y="495768"/>
                  </a:lnTo>
                  <a:lnTo>
                    <a:pt x="101728" y="495904"/>
                  </a:lnTo>
                  <a:lnTo>
                    <a:pt x="101672" y="496016"/>
                  </a:lnTo>
                  <a:lnTo>
                    <a:pt x="101612" y="496116"/>
                  </a:lnTo>
                  <a:lnTo>
                    <a:pt x="101547" y="496190"/>
                  </a:lnTo>
                  <a:lnTo>
                    <a:pt x="101482" y="496265"/>
                  </a:lnTo>
                  <a:lnTo>
                    <a:pt x="101418" y="496314"/>
                  </a:lnTo>
                  <a:lnTo>
                    <a:pt x="101349" y="496352"/>
                  </a:lnTo>
                  <a:lnTo>
                    <a:pt x="101280" y="496376"/>
                  </a:lnTo>
                  <a:lnTo>
                    <a:pt x="101211" y="496389"/>
                  </a:lnTo>
                  <a:lnTo>
                    <a:pt x="101142" y="496376"/>
                  </a:lnTo>
                  <a:lnTo>
                    <a:pt x="101069" y="496364"/>
                  </a:lnTo>
                  <a:lnTo>
                    <a:pt x="101000" y="496339"/>
                  </a:lnTo>
                  <a:lnTo>
                    <a:pt x="100931" y="496302"/>
                  </a:lnTo>
                  <a:lnTo>
                    <a:pt x="100858" y="496265"/>
                  </a:lnTo>
                  <a:lnTo>
                    <a:pt x="100789" y="496203"/>
                  </a:lnTo>
                  <a:lnTo>
                    <a:pt x="100720" y="496140"/>
                  </a:lnTo>
                  <a:lnTo>
                    <a:pt x="100651" y="496066"/>
                  </a:lnTo>
                  <a:lnTo>
                    <a:pt x="100582" y="495979"/>
                  </a:lnTo>
                  <a:lnTo>
                    <a:pt x="100513" y="495892"/>
                  </a:lnTo>
                  <a:lnTo>
                    <a:pt x="100449" y="495793"/>
                  </a:lnTo>
                  <a:lnTo>
                    <a:pt x="100384" y="495693"/>
                  </a:lnTo>
                  <a:lnTo>
                    <a:pt x="100324" y="495582"/>
                  </a:lnTo>
                  <a:lnTo>
                    <a:pt x="100264" y="495470"/>
                  </a:lnTo>
                  <a:lnTo>
                    <a:pt x="100203" y="495346"/>
                  </a:lnTo>
                  <a:lnTo>
                    <a:pt x="100147" y="495222"/>
                  </a:lnTo>
                  <a:lnTo>
                    <a:pt x="100091" y="495085"/>
                  </a:lnTo>
                  <a:lnTo>
                    <a:pt x="100044" y="494961"/>
                  </a:lnTo>
                  <a:lnTo>
                    <a:pt x="99992" y="494824"/>
                  </a:lnTo>
                  <a:lnTo>
                    <a:pt x="99949" y="494688"/>
                  </a:lnTo>
                  <a:lnTo>
                    <a:pt x="99906" y="494551"/>
                  </a:lnTo>
                  <a:lnTo>
                    <a:pt x="99868" y="494414"/>
                  </a:lnTo>
                  <a:lnTo>
                    <a:pt x="99790" y="494067"/>
                  </a:lnTo>
                  <a:lnTo>
                    <a:pt x="99717" y="493707"/>
                  </a:lnTo>
                  <a:lnTo>
                    <a:pt x="99648" y="493334"/>
                  </a:lnTo>
                  <a:lnTo>
                    <a:pt x="99588" y="492949"/>
                  </a:lnTo>
                  <a:lnTo>
                    <a:pt x="99536" y="492564"/>
                  </a:lnTo>
                  <a:lnTo>
                    <a:pt x="99489" y="492167"/>
                  </a:lnTo>
                  <a:lnTo>
                    <a:pt x="99446" y="491757"/>
                  </a:lnTo>
                  <a:lnTo>
                    <a:pt x="99411" y="491347"/>
                  </a:lnTo>
                  <a:lnTo>
                    <a:pt x="99377" y="490937"/>
                  </a:lnTo>
                  <a:lnTo>
                    <a:pt x="99346" y="490515"/>
                  </a:lnTo>
                  <a:lnTo>
                    <a:pt x="99325" y="490093"/>
                  </a:lnTo>
                  <a:lnTo>
                    <a:pt x="99303" y="489671"/>
                  </a:lnTo>
                  <a:lnTo>
                    <a:pt x="99265" y="488826"/>
                  </a:lnTo>
                  <a:lnTo>
                    <a:pt x="99239" y="487982"/>
                  </a:lnTo>
                  <a:lnTo>
                    <a:pt x="99527" y="487709"/>
                  </a:lnTo>
                  <a:lnTo>
                    <a:pt x="99812" y="487411"/>
                  </a:lnTo>
                  <a:lnTo>
                    <a:pt x="100091" y="487100"/>
                  </a:lnTo>
                  <a:lnTo>
                    <a:pt x="100371" y="486753"/>
                  </a:lnTo>
                  <a:lnTo>
                    <a:pt x="100647" y="486392"/>
                  </a:lnTo>
                  <a:lnTo>
                    <a:pt x="100918" y="486020"/>
                  </a:lnTo>
                  <a:lnTo>
                    <a:pt x="101185" y="485610"/>
                  </a:lnTo>
                  <a:lnTo>
                    <a:pt x="101452" y="485188"/>
                  </a:lnTo>
                  <a:close/>
                  <a:moveTo>
                    <a:pt x="5538" y="490962"/>
                  </a:moveTo>
                  <a:lnTo>
                    <a:pt x="5676" y="491198"/>
                  </a:lnTo>
                  <a:lnTo>
                    <a:pt x="5814" y="491422"/>
                  </a:lnTo>
                  <a:lnTo>
                    <a:pt x="5956" y="491633"/>
                  </a:lnTo>
                  <a:lnTo>
                    <a:pt x="6102" y="491844"/>
                  </a:lnTo>
                  <a:lnTo>
                    <a:pt x="6248" y="492043"/>
                  </a:lnTo>
                  <a:lnTo>
                    <a:pt x="6395" y="492229"/>
                  </a:lnTo>
                  <a:lnTo>
                    <a:pt x="6546" y="492415"/>
                  </a:lnTo>
                  <a:lnTo>
                    <a:pt x="6696" y="492589"/>
                  </a:lnTo>
                  <a:lnTo>
                    <a:pt x="6847" y="492750"/>
                  </a:lnTo>
                  <a:lnTo>
                    <a:pt x="7002" y="492924"/>
                  </a:lnTo>
                  <a:lnTo>
                    <a:pt x="7161" y="493073"/>
                  </a:lnTo>
                  <a:lnTo>
                    <a:pt x="7316" y="493222"/>
                  </a:lnTo>
                  <a:lnTo>
                    <a:pt x="7635" y="493508"/>
                  </a:lnTo>
                  <a:lnTo>
                    <a:pt x="7962" y="493756"/>
                  </a:lnTo>
                  <a:lnTo>
                    <a:pt x="7889" y="494377"/>
                  </a:lnTo>
                  <a:lnTo>
                    <a:pt x="7825" y="494998"/>
                  </a:lnTo>
                  <a:lnTo>
                    <a:pt x="7760" y="495631"/>
                  </a:lnTo>
                  <a:lnTo>
                    <a:pt x="7695" y="496265"/>
                  </a:lnTo>
                  <a:lnTo>
                    <a:pt x="7639" y="496898"/>
                  </a:lnTo>
                  <a:lnTo>
                    <a:pt x="7588" y="497544"/>
                  </a:lnTo>
                  <a:lnTo>
                    <a:pt x="7536" y="498189"/>
                  </a:lnTo>
                  <a:lnTo>
                    <a:pt x="7493" y="498835"/>
                  </a:lnTo>
                  <a:lnTo>
                    <a:pt x="7372" y="498835"/>
                  </a:lnTo>
                  <a:lnTo>
                    <a:pt x="7252" y="498823"/>
                  </a:lnTo>
                  <a:lnTo>
                    <a:pt x="7131" y="498798"/>
                  </a:lnTo>
                  <a:lnTo>
                    <a:pt x="7011" y="498761"/>
                  </a:lnTo>
                  <a:lnTo>
                    <a:pt x="6894" y="498723"/>
                  </a:lnTo>
                  <a:lnTo>
                    <a:pt x="6774" y="498661"/>
                  </a:lnTo>
                  <a:lnTo>
                    <a:pt x="6658" y="498587"/>
                  </a:lnTo>
                  <a:lnTo>
                    <a:pt x="6546" y="498500"/>
                  </a:lnTo>
                  <a:lnTo>
                    <a:pt x="6434" y="498400"/>
                  </a:lnTo>
                  <a:lnTo>
                    <a:pt x="6326" y="498289"/>
                  </a:lnTo>
                  <a:lnTo>
                    <a:pt x="6218" y="498152"/>
                  </a:lnTo>
                  <a:lnTo>
                    <a:pt x="6115" y="497991"/>
                  </a:lnTo>
                  <a:lnTo>
                    <a:pt x="6012" y="497817"/>
                  </a:lnTo>
                  <a:lnTo>
                    <a:pt x="5917" y="497618"/>
                  </a:lnTo>
                  <a:lnTo>
                    <a:pt x="5822" y="497395"/>
                  </a:lnTo>
                  <a:lnTo>
                    <a:pt x="5732" y="497159"/>
                  </a:lnTo>
                  <a:lnTo>
                    <a:pt x="5676" y="496997"/>
                  </a:lnTo>
                  <a:lnTo>
                    <a:pt x="5624" y="496836"/>
                  </a:lnTo>
                  <a:lnTo>
                    <a:pt x="5572" y="496662"/>
                  </a:lnTo>
                  <a:lnTo>
                    <a:pt x="5529" y="496501"/>
                  </a:lnTo>
                  <a:lnTo>
                    <a:pt x="5486" y="496327"/>
                  </a:lnTo>
                  <a:lnTo>
                    <a:pt x="5452" y="496153"/>
                  </a:lnTo>
                  <a:lnTo>
                    <a:pt x="5417" y="495979"/>
                  </a:lnTo>
                  <a:lnTo>
                    <a:pt x="5387" y="495805"/>
                  </a:lnTo>
                  <a:lnTo>
                    <a:pt x="5361" y="495631"/>
                  </a:lnTo>
                  <a:lnTo>
                    <a:pt x="5340" y="495457"/>
                  </a:lnTo>
                  <a:lnTo>
                    <a:pt x="5318" y="495284"/>
                  </a:lnTo>
                  <a:lnTo>
                    <a:pt x="5301" y="495097"/>
                  </a:lnTo>
                  <a:lnTo>
                    <a:pt x="5288" y="494923"/>
                  </a:lnTo>
                  <a:lnTo>
                    <a:pt x="5280" y="494737"/>
                  </a:lnTo>
                  <a:lnTo>
                    <a:pt x="5271" y="494551"/>
                  </a:lnTo>
                  <a:lnTo>
                    <a:pt x="5267" y="494365"/>
                  </a:lnTo>
                  <a:lnTo>
                    <a:pt x="5267" y="494178"/>
                  </a:lnTo>
                  <a:lnTo>
                    <a:pt x="5267" y="493992"/>
                  </a:lnTo>
                  <a:lnTo>
                    <a:pt x="5275" y="493620"/>
                  </a:lnTo>
                  <a:lnTo>
                    <a:pt x="5297" y="493247"/>
                  </a:lnTo>
                  <a:lnTo>
                    <a:pt x="5323" y="492862"/>
                  </a:lnTo>
                  <a:lnTo>
                    <a:pt x="5357" y="492490"/>
                  </a:lnTo>
                  <a:lnTo>
                    <a:pt x="5400" y="492105"/>
                  </a:lnTo>
                  <a:lnTo>
                    <a:pt x="5452" y="491720"/>
                  </a:lnTo>
                  <a:lnTo>
                    <a:pt x="5503" y="491335"/>
                  </a:lnTo>
                  <a:lnTo>
                    <a:pt x="5516" y="491235"/>
                  </a:lnTo>
                  <a:lnTo>
                    <a:pt x="5521" y="491148"/>
                  </a:lnTo>
                  <a:lnTo>
                    <a:pt x="5529" y="491062"/>
                  </a:lnTo>
                  <a:lnTo>
                    <a:pt x="5538" y="490962"/>
                  </a:lnTo>
                  <a:close/>
                  <a:moveTo>
                    <a:pt x="15055" y="493992"/>
                  </a:moveTo>
                  <a:lnTo>
                    <a:pt x="15124" y="494737"/>
                  </a:lnTo>
                  <a:lnTo>
                    <a:pt x="15193" y="495482"/>
                  </a:lnTo>
                  <a:lnTo>
                    <a:pt x="15266" y="496227"/>
                  </a:lnTo>
                  <a:lnTo>
                    <a:pt x="15343" y="496972"/>
                  </a:lnTo>
                  <a:lnTo>
                    <a:pt x="15503" y="498438"/>
                  </a:lnTo>
                  <a:lnTo>
                    <a:pt x="15671" y="499903"/>
                  </a:lnTo>
                  <a:lnTo>
                    <a:pt x="15615" y="500002"/>
                  </a:lnTo>
                  <a:lnTo>
                    <a:pt x="15554" y="500089"/>
                  </a:lnTo>
                  <a:lnTo>
                    <a:pt x="15498" y="500164"/>
                  </a:lnTo>
                  <a:lnTo>
                    <a:pt x="15438" y="500238"/>
                  </a:lnTo>
                  <a:lnTo>
                    <a:pt x="15378" y="500300"/>
                  </a:lnTo>
                  <a:lnTo>
                    <a:pt x="15318" y="500350"/>
                  </a:lnTo>
                  <a:lnTo>
                    <a:pt x="15257" y="500400"/>
                  </a:lnTo>
                  <a:lnTo>
                    <a:pt x="15197" y="500437"/>
                  </a:lnTo>
                  <a:lnTo>
                    <a:pt x="15137" y="500462"/>
                  </a:lnTo>
                  <a:lnTo>
                    <a:pt x="15072" y="500474"/>
                  </a:lnTo>
                  <a:lnTo>
                    <a:pt x="15012" y="500487"/>
                  </a:lnTo>
                  <a:lnTo>
                    <a:pt x="14947" y="500499"/>
                  </a:lnTo>
                  <a:lnTo>
                    <a:pt x="14887" y="500487"/>
                  </a:lnTo>
                  <a:lnTo>
                    <a:pt x="14822" y="500474"/>
                  </a:lnTo>
                  <a:lnTo>
                    <a:pt x="14762" y="500462"/>
                  </a:lnTo>
                  <a:lnTo>
                    <a:pt x="14702" y="500437"/>
                  </a:lnTo>
                  <a:lnTo>
                    <a:pt x="14577" y="500362"/>
                  </a:lnTo>
                  <a:lnTo>
                    <a:pt x="14452" y="500251"/>
                  </a:lnTo>
                  <a:lnTo>
                    <a:pt x="14331" y="500114"/>
                  </a:lnTo>
                  <a:lnTo>
                    <a:pt x="14215" y="499965"/>
                  </a:lnTo>
                  <a:lnTo>
                    <a:pt x="14099" y="499779"/>
                  </a:lnTo>
                  <a:lnTo>
                    <a:pt x="13987" y="499568"/>
                  </a:lnTo>
                  <a:lnTo>
                    <a:pt x="13879" y="499332"/>
                  </a:lnTo>
                  <a:lnTo>
                    <a:pt x="13780" y="499071"/>
                  </a:lnTo>
                  <a:lnTo>
                    <a:pt x="13698" y="498848"/>
                  </a:lnTo>
                  <a:lnTo>
                    <a:pt x="13625" y="498612"/>
                  </a:lnTo>
                  <a:lnTo>
                    <a:pt x="13552" y="498376"/>
                  </a:lnTo>
                  <a:lnTo>
                    <a:pt x="13483" y="498140"/>
                  </a:lnTo>
                  <a:lnTo>
                    <a:pt x="13423" y="497891"/>
                  </a:lnTo>
                  <a:lnTo>
                    <a:pt x="13362" y="497631"/>
                  </a:lnTo>
                  <a:lnTo>
                    <a:pt x="13302" y="497370"/>
                  </a:lnTo>
                  <a:lnTo>
                    <a:pt x="13251" y="497109"/>
                  </a:lnTo>
                  <a:lnTo>
                    <a:pt x="13199" y="496836"/>
                  </a:lnTo>
                  <a:lnTo>
                    <a:pt x="13147" y="496563"/>
                  </a:lnTo>
                  <a:lnTo>
                    <a:pt x="13057" y="495991"/>
                  </a:lnTo>
                  <a:lnTo>
                    <a:pt x="12971" y="495420"/>
                  </a:lnTo>
                  <a:lnTo>
                    <a:pt x="12889" y="494824"/>
                  </a:lnTo>
                  <a:lnTo>
                    <a:pt x="13156" y="494774"/>
                  </a:lnTo>
                  <a:lnTo>
                    <a:pt x="13418" y="494700"/>
                  </a:lnTo>
                  <a:lnTo>
                    <a:pt x="13681" y="494613"/>
                  </a:lnTo>
                  <a:lnTo>
                    <a:pt x="13944" y="494526"/>
                  </a:lnTo>
                  <a:lnTo>
                    <a:pt x="14198" y="494414"/>
                  </a:lnTo>
                  <a:lnTo>
                    <a:pt x="14456" y="494303"/>
                  </a:lnTo>
                  <a:lnTo>
                    <a:pt x="14710" y="494178"/>
                  </a:lnTo>
                  <a:lnTo>
                    <a:pt x="14960" y="494042"/>
                  </a:lnTo>
                  <a:lnTo>
                    <a:pt x="14982" y="494029"/>
                  </a:lnTo>
                  <a:lnTo>
                    <a:pt x="15007" y="494017"/>
                  </a:lnTo>
                  <a:lnTo>
                    <a:pt x="15029" y="493992"/>
                  </a:lnTo>
                  <a:close/>
                  <a:moveTo>
                    <a:pt x="52024" y="436821"/>
                  </a:moveTo>
                  <a:lnTo>
                    <a:pt x="52330" y="436833"/>
                  </a:lnTo>
                  <a:lnTo>
                    <a:pt x="52636" y="436858"/>
                  </a:lnTo>
                  <a:lnTo>
                    <a:pt x="52937" y="436895"/>
                  </a:lnTo>
                  <a:lnTo>
                    <a:pt x="53239" y="436945"/>
                  </a:lnTo>
                  <a:lnTo>
                    <a:pt x="53540" y="436995"/>
                  </a:lnTo>
                  <a:lnTo>
                    <a:pt x="53837" y="437057"/>
                  </a:lnTo>
                  <a:lnTo>
                    <a:pt x="54130" y="437119"/>
                  </a:lnTo>
                  <a:lnTo>
                    <a:pt x="54427" y="437206"/>
                  </a:lnTo>
                  <a:lnTo>
                    <a:pt x="54720" y="437293"/>
                  </a:lnTo>
                  <a:lnTo>
                    <a:pt x="55009" y="437392"/>
                  </a:lnTo>
                  <a:lnTo>
                    <a:pt x="55297" y="437504"/>
                  </a:lnTo>
                  <a:lnTo>
                    <a:pt x="55586" y="437615"/>
                  </a:lnTo>
                  <a:lnTo>
                    <a:pt x="55870" y="437740"/>
                  </a:lnTo>
                  <a:lnTo>
                    <a:pt x="56154" y="437876"/>
                  </a:lnTo>
                  <a:lnTo>
                    <a:pt x="56438" y="438025"/>
                  </a:lnTo>
                  <a:lnTo>
                    <a:pt x="56718" y="438174"/>
                  </a:lnTo>
                  <a:lnTo>
                    <a:pt x="56998" y="438336"/>
                  </a:lnTo>
                  <a:lnTo>
                    <a:pt x="57278" y="438497"/>
                  </a:lnTo>
                  <a:lnTo>
                    <a:pt x="57554" y="438683"/>
                  </a:lnTo>
                  <a:lnTo>
                    <a:pt x="57825" y="438870"/>
                  </a:lnTo>
                  <a:lnTo>
                    <a:pt x="58096" y="439068"/>
                  </a:lnTo>
                  <a:lnTo>
                    <a:pt x="58368" y="439267"/>
                  </a:lnTo>
                  <a:lnTo>
                    <a:pt x="58639" y="439478"/>
                  </a:lnTo>
                  <a:lnTo>
                    <a:pt x="58906" y="439702"/>
                  </a:lnTo>
                  <a:lnTo>
                    <a:pt x="59169" y="439925"/>
                  </a:lnTo>
                  <a:lnTo>
                    <a:pt x="59436" y="440161"/>
                  </a:lnTo>
                  <a:lnTo>
                    <a:pt x="59694" y="440409"/>
                  </a:lnTo>
                  <a:lnTo>
                    <a:pt x="59957" y="440658"/>
                  </a:lnTo>
                  <a:lnTo>
                    <a:pt x="60215" y="440919"/>
                  </a:lnTo>
                  <a:lnTo>
                    <a:pt x="60473" y="441192"/>
                  </a:lnTo>
                  <a:lnTo>
                    <a:pt x="60728" y="441465"/>
                  </a:lnTo>
                  <a:lnTo>
                    <a:pt x="60982" y="441751"/>
                  </a:lnTo>
                  <a:lnTo>
                    <a:pt x="61231" y="442049"/>
                  </a:lnTo>
                  <a:lnTo>
                    <a:pt x="61481" y="442347"/>
                  </a:lnTo>
                  <a:lnTo>
                    <a:pt x="61727" y="442657"/>
                  </a:lnTo>
                  <a:lnTo>
                    <a:pt x="61976" y="442968"/>
                  </a:lnTo>
                  <a:lnTo>
                    <a:pt x="62218" y="443290"/>
                  </a:lnTo>
                  <a:lnTo>
                    <a:pt x="62463" y="443626"/>
                  </a:lnTo>
                  <a:lnTo>
                    <a:pt x="62704" y="443961"/>
                  </a:lnTo>
                  <a:lnTo>
                    <a:pt x="62941" y="444309"/>
                  </a:lnTo>
                  <a:lnTo>
                    <a:pt x="63178" y="444656"/>
                  </a:lnTo>
                  <a:lnTo>
                    <a:pt x="63415" y="445016"/>
                  </a:lnTo>
                  <a:lnTo>
                    <a:pt x="63647" y="445389"/>
                  </a:lnTo>
                  <a:lnTo>
                    <a:pt x="63880" y="445762"/>
                  </a:lnTo>
                  <a:lnTo>
                    <a:pt x="64112" y="446134"/>
                  </a:lnTo>
                  <a:lnTo>
                    <a:pt x="64341" y="446531"/>
                  </a:lnTo>
                  <a:lnTo>
                    <a:pt x="64564" y="446929"/>
                  </a:lnTo>
                  <a:lnTo>
                    <a:pt x="64788" y="447326"/>
                  </a:lnTo>
                  <a:lnTo>
                    <a:pt x="65012" y="447736"/>
                  </a:lnTo>
                  <a:lnTo>
                    <a:pt x="65236" y="448146"/>
                  </a:lnTo>
                  <a:lnTo>
                    <a:pt x="65452" y="448568"/>
                  </a:lnTo>
                  <a:lnTo>
                    <a:pt x="65671" y="449003"/>
                  </a:lnTo>
                  <a:lnTo>
                    <a:pt x="65886" y="449437"/>
                  </a:lnTo>
                  <a:lnTo>
                    <a:pt x="66102" y="449884"/>
                  </a:lnTo>
                  <a:lnTo>
                    <a:pt x="66313" y="450331"/>
                  </a:lnTo>
                  <a:lnTo>
                    <a:pt x="66524" y="450791"/>
                  </a:lnTo>
                  <a:lnTo>
                    <a:pt x="66731" y="451250"/>
                  </a:lnTo>
                  <a:lnTo>
                    <a:pt x="66937" y="451722"/>
                  </a:lnTo>
                  <a:lnTo>
                    <a:pt x="67140" y="452194"/>
                  </a:lnTo>
                  <a:lnTo>
                    <a:pt x="67342" y="452678"/>
                  </a:lnTo>
                  <a:lnTo>
                    <a:pt x="67544" y="453163"/>
                  </a:lnTo>
                  <a:lnTo>
                    <a:pt x="67743" y="453659"/>
                  </a:lnTo>
                  <a:lnTo>
                    <a:pt x="67941" y="454156"/>
                  </a:lnTo>
                  <a:lnTo>
                    <a:pt x="67954" y="454367"/>
                  </a:lnTo>
                  <a:lnTo>
                    <a:pt x="67971" y="454578"/>
                  </a:lnTo>
                  <a:lnTo>
                    <a:pt x="67997" y="454777"/>
                  </a:lnTo>
                  <a:lnTo>
                    <a:pt x="68022" y="454975"/>
                  </a:lnTo>
                  <a:lnTo>
                    <a:pt x="68057" y="455162"/>
                  </a:lnTo>
                  <a:lnTo>
                    <a:pt x="68096" y="455336"/>
                  </a:lnTo>
                  <a:lnTo>
                    <a:pt x="68143" y="455497"/>
                  </a:lnTo>
                  <a:lnTo>
                    <a:pt x="68190" y="455646"/>
                  </a:lnTo>
                  <a:lnTo>
                    <a:pt x="68242" y="455783"/>
                  </a:lnTo>
                  <a:lnTo>
                    <a:pt x="68298" y="455907"/>
                  </a:lnTo>
                  <a:lnTo>
                    <a:pt x="68358" y="456006"/>
                  </a:lnTo>
                  <a:lnTo>
                    <a:pt x="68423" y="456081"/>
                  </a:lnTo>
                  <a:lnTo>
                    <a:pt x="68492" y="456143"/>
                  </a:lnTo>
                  <a:lnTo>
                    <a:pt x="68565" y="456192"/>
                  </a:lnTo>
                  <a:lnTo>
                    <a:pt x="68638" y="456205"/>
                  </a:lnTo>
                  <a:lnTo>
                    <a:pt x="68716" y="456205"/>
                  </a:lnTo>
                  <a:lnTo>
                    <a:pt x="69009" y="457024"/>
                  </a:lnTo>
                  <a:lnTo>
                    <a:pt x="69293" y="457856"/>
                  </a:lnTo>
                  <a:lnTo>
                    <a:pt x="69573" y="458701"/>
                  </a:lnTo>
                  <a:lnTo>
                    <a:pt x="69848" y="459558"/>
                  </a:lnTo>
                  <a:lnTo>
                    <a:pt x="70120" y="460439"/>
                  </a:lnTo>
                  <a:lnTo>
                    <a:pt x="70391" y="461321"/>
                  </a:lnTo>
                  <a:lnTo>
                    <a:pt x="70654" y="462215"/>
                  </a:lnTo>
                  <a:lnTo>
                    <a:pt x="70908" y="463122"/>
                  </a:lnTo>
                  <a:lnTo>
                    <a:pt x="71162" y="464053"/>
                  </a:lnTo>
                  <a:lnTo>
                    <a:pt x="71411" y="464984"/>
                  </a:lnTo>
                  <a:lnTo>
                    <a:pt x="71657" y="465928"/>
                  </a:lnTo>
                  <a:lnTo>
                    <a:pt x="71894" y="466884"/>
                  </a:lnTo>
                  <a:lnTo>
                    <a:pt x="72131" y="467853"/>
                  </a:lnTo>
                  <a:lnTo>
                    <a:pt x="72359" y="468834"/>
                  </a:lnTo>
                  <a:lnTo>
                    <a:pt x="72583" y="469827"/>
                  </a:lnTo>
                  <a:lnTo>
                    <a:pt x="72807" y="470821"/>
                  </a:lnTo>
                  <a:lnTo>
                    <a:pt x="73022" y="471839"/>
                  </a:lnTo>
                  <a:lnTo>
                    <a:pt x="73233" y="472857"/>
                  </a:lnTo>
                  <a:lnTo>
                    <a:pt x="73435" y="473888"/>
                  </a:lnTo>
                  <a:lnTo>
                    <a:pt x="73638" y="474931"/>
                  </a:lnTo>
                  <a:lnTo>
                    <a:pt x="73836" y="475974"/>
                  </a:lnTo>
                  <a:lnTo>
                    <a:pt x="74025" y="477042"/>
                  </a:lnTo>
                  <a:lnTo>
                    <a:pt x="74215" y="478110"/>
                  </a:lnTo>
                  <a:lnTo>
                    <a:pt x="74396" y="479190"/>
                  </a:lnTo>
                  <a:lnTo>
                    <a:pt x="74572" y="480271"/>
                  </a:lnTo>
                  <a:lnTo>
                    <a:pt x="74745" y="481363"/>
                  </a:lnTo>
                  <a:lnTo>
                    <a:pt x="74912" y="482468"/>
                  </a:lnTo>
                  <a:lnTo>
                    <a:pt x="75072" y="483574"/>
                  </a:lnTo>
                  <a:lnTo>
                    <a:pt x="75231" y="484691"/>
                  </a:lnTo>
                  <a:lnTo>
                    <a:pt x="75382" y="485821"/>
                  </a:lnTo>
                  <a:lnTo>
                    <a:pt x="75528" y="486951"/>
                  </a:lnTo>
                  <a:lnTo>
                    <a:pt x="75670" y="488094"/>
                  </a:lnTo>
                  <a:lnTo>
                    <a:pt x="75808" y="489236"/>
                  </a:lnTo>
                  <a:lnTo>
                    <a:pt x="75942" y="490391"/>
                  </a:lnTo>
                  <a:lnTo>
                    <a:pt x="76067" y="491546"/>
                  </a:lnTo>
                  <a:lnTo>
                    <a:pt x="76187" y="492713"/>
                  </a:lnTo>
                  <a:lnTo>
                    <a:pt x="76303" y="493880"/>
                  </a:lnTo>
                  <a:lnTo>
                    <a:pt x="76415" y="495060"/>
                  </a:lnTo>
                  <a:lnTo>
                    <a:pt x="76523" y="496240"/>
                  </a:lnTo>
                  <a:lnTo>
                    <a:pt x="76626" y="497432"/>
                  </a:lnTo>
                  <a:lnTo>
                    <a:pt x="76721" y="498624"/>
                  </a:lnTo>
                  <a:lnTo>
                    <a:pt x="76812" y="499816"/>
                  </a:lnTo>
                  <a:lnTo>
                    <a:pt x="76898" y="501021"/>
                  </a:lnTo>
                  <a:lnTo>
                    <a:pt x="76980" y="502225"/>
                  </a:lnTo>
                  <a:lnTo>
                    <a:pt x="77053" y="503442"/>
                  </a:lnTo>
                  <a:lnTo>
                    <a:pt x="77126" y="504659"/>
                  </a:lnTo>
                  <a:lnTo>
                    <a:pt x="77191" y="505876"/>
                  </a:lnTo>
                  <a:lnTo>
                    <a:pt x="77251" y="507093"/>
                  </a:lnTo>
                  <a:lnTo>
                    <a:pt x="77302" y="508322"/>
                  </a:lnTo>
                  <a:lnTo>
                    <a:pt x="77354" y="509552"/>
                  </a:lnTo>
                  <a:lnTo>
                    <a:pt x="77397" y="510781"/>
                  </a:lnTo>
                  <a:lnTo>
                    <a:pt x="77436" y="512010"/>
                  </a:lnTo>
                  <a:lnTo>
                    <a:pt x="77466" y="513252"/>
                  </a:lnTo>
                  <a:lnTo>
                    <a:pt x="77496" y="514481"/>
                  </a:lnTo>
                  <a:lnTo>
                    <a:pt x="77518" y="515723"/>
                  </a:lnTo>
                  <a:lnTo>
                    <a:pt x="77535" y="516965"/>
                  </a:lnTo>
                  <a:lnTo>
                    <a:pt x="77548" y="518207"/>
                  </a:lnTo>
                  <a:lnTo>
                    <a:pt x="77552" y="519449"/>
                  </a:lnTo>
                  <a:lnTo>
                    <a:pt x="77552" y="520703"/>
                  </a:lnTo>
                  <a:lnTo>
                    <a:pt x="77548" y="521945"/>
                  </a:lnTo>
                  <a:lnTo>
                    <a:pt x="77539" y="523186"/>
                  </a:lnTo>
                  <a:lnTo>
                    <a:pt x="77522" y="524441"/>
                  </a:lnTo>
                  <a:lnTo>
                    <a:pt x="77501" y="525682"/>
                  </a:lnTo>
                  <a:lnTo>
                    <a:pt x="77475" y="526937"/>
                  </a:lnTo>
                  <a:lnTo>
                    <a:pt x="77427" y="526924"/>
                  </a:lnTo>
                  <a:lnTo>
                    <a:pt x="77376" y="526912"/>
                  </a:lnTo>
                  <a:lnTo>
                    <a:pt x="77324" y="526899"/>
                  </a:lnTo>
                  <a:lnTo>
                    <a:pt x="77264" y="526887"/>
                  </a:lnTo>
                  <a:lnTo>
                    <a:pt x="75709" y="527421"/>
                  </a:lnTo>
                  <a:lnTo>
                    <a:pt x="74155" y="527930"/>
                  </a:lnTo>
                  <a:lnTo>
                    <a:pt x="72600" y="528427"/>
                  </a:lnTo>
                  <a:lnTo>
                    <a:pt x="71045" y="528899"/>
                  </a:lnTo>
                  <a:lnTo>
                    <a:pt x="69487" y="529333"/>
                  </a:lnTo>
                  <a:lnTo>
                    <a:pt x="67932" y="529755"/>
                  </a:lnTo>
                  <a:lnTo>
                    <a:pt x="67153" y="529954"/>
                  </a:lnTo>
                  <a:lnTo>
                    <a:pt x="66373" y="530140"/>
                  </a:lnTo>
                  <a:lnTo>
                    <a:pt x="65594" y="530327"/>
                  </a:lnTo>
                  <a:lnTo>
                    <a:pt x="64814" y="530500"/>
                  </a:lnTo>
                  <a:lnTo>
                    <a:pt x="64035" y="530662"/>
                  </a:lnTo>
                  <a:lnTo>
                    <a:pt x="63255" y="530823"/>
                  </a:lnTo>
                  <a:lnTo>
                    <a:pt x="62476" y="530972"/>
                  </a:lnTo>
                  <a:lnTo>
                    <a:pt x="61696" y="531109"/>
                  </a:lnTo>
                  <a:lnTo>
                    <a:pt x="60917" y="531245"/>
                  </a:lnTo>
                  <a:lnTo>
                    <a:pt x="60133" y="531357"/>
                  </a:lnTo>
                  <a:lnTo>
                    <a:pt x="59354" y="531481"/>
                  </a:lnTo>
                  <a:lnTo>
                    <a:pt x="58574" y="531581"/>
                  </a:lnTo>
                  <a:lnTo>
                    <a:pt x="57791" y="531668"/>
                  </a:lnTo>
                  <a:lnTo>
                    <a:pt x="57011" y="531755"/>
                  </a:lnTo>
                  <a:lnTo>
                    <a:pt x="56227" y="531817"/>
                  </a:lnTo>
                  <a:lnTo>
                    <a:pt x="55448" y="531879"/>
                  </a:lnTo>
                  <a:lnTo>
                    <a:pt x="54664" y="531928"/>
                  </a:lnTo>
                  <a:lnTo>
                    <a:pt x="53881" y="531966"/>
                  </a:lnTo>
                  <a:lnTo>
                    <a:pt x="53101" y="532003"/>
                  </a:lnTo>
                  <a:lnTo>
                    <a:pt x="52317" y="532015"/>
                  </a:lnTo>
                  <a:lnTo>
                    <a:pt x="51529" y="532015"/>
                  </a:lnTo>
                  <a:lnTo>
                    <a:pt x="50746" y="532003"/>
                  </a:lnTo>
                  <a:lnTo>
                    <a:pt x="49962" y="531991"/>
                  </a:lnTo>
                  <a:lnTo>
                    <a:pt x="49178" y="531953"/>
                  </a:lnTo>
                  <a:lnTo>
                    <a:pt x="48394" y="531916"/>
                  </a:lnTo>
                  <a:lnTo>
                    <a:pt x="47611" y="531866"/>
                  </a:lnTo>
                  <a:lnTo>
                    <a:pt x="46822" y="531804"/>
                  </a:lnTo>
                  <a:lnTo>
                    <a:pt x="46039" y="531730"/>
                  </a:lnTo>
                  <a:lnTo>
                    <a:pt x="45255" y="531643"/>
                  </a:lnTo>
                  <a:lnTo>
                    <a:pt x="44471" y="531556"/>
                  </a:lnTo>
                  <a:lnTo>
                    <a:pt x="43692" y="531444"/>
                  </a:lnTo>
                  <a:lnTo>
                    <a:pt x="42908" y="531332"/>
                  </a:lnTo>
                  <a:lnTo>
                    <a:pt x="42124" y="531208"/>
                  </a:lnTo>
                  <a:lnTo>
                    <a:pt x="41341" y="531059"/>
                  </a:lnTo>
                  <a:lnTo>
                    <a:pt x="40561" y="530910"/>
                  </a:lnTo>
                  <a:lnTo>
                    <a:pt x="39777" y="530749"/>
                  </a:lnTo>
                  <a:lnTo>
                    <a:pt x="38998" y="530575"/>
                  </a:lnTo>
                  <a:lnTo>
                    <a:pt x="38218" y="530389"/>
                  </a:lnTo>
                  <a:lnTo>
                    <a:pt x="37439" y="530190"/>
                  </a:lnTo>
                  <a:lnTo>
                    <a:pt x="36660" y="529979"/>
                  </a:lnTo>
                  <a:lnTo>
                    <a:pt x="35880" y="529768"/>
                  </a:lnTo>
                  <a:lnTo>
                    <a:pt x="35101" y="529544"/>
                  </a:lnTo>
                  <a:lnTo>
                    <a:pt x="34321" y="529321"/>
                  </a:lnTo>
                  <a:lnTo>
                    <a:pt x="33542" y="529072"/>
                  </a:lnTo>
                  <a:lnTo>
                    <a:pt x="33309" y="528675"/>
                  </a:lnTo>
                  <a:lnTo>
                    <a:pt x="33077" y="528290"/>
                  </a:lnTo>
                  <a:lnTo>
                    <a:pt x="32853" y="527930"/>
                  </a:lnTo>
                  <a:lnTo>
                    <a:pt x="32629" y="527595"/>
                  </a:lnTo>
                  <a:lnTo>
                    <a:pt x="32405" y="527284"/>
                  </a:lnTo>
                  <a:lnTo>
                    <a:pt x="32190" y="526986"/>
                  </a:lnTo>
                  <a:lnTo>
                    <a:pt x="31970" y="526713"/>
                  </a:lnTo>
                  <a:lnTo>
                    <a:pt x="31759" y="526477"/>
                  </a:lnTo>
                  <a:lnTo>
                    <a:pt x="31548" y="526241"/>
                  </a:lnTo>
                  <a:lnTo>
                    <a:pt x="31341" y="526042"/>
                  </a:lnTo>
                  <a:lnTo>
                    <a:pt x="31135" y="525869"/>
                  </a:lnTo>
                  <a:lnTo>
                    <a:pt x="30932" y="525707"/>
                  </a:lnTo>
                  <a:lnTo>
                    <a:pt x="30730" y="525571"/>
                  </a:lnTo>
                  <a:lnTo>
                    <a:pt x="30532" y="525459"/>
                  </a:lnTo>
                  <a:lnTo>
                    <a:pt x="30338" y="525359"/>
                  </a:lnTo>
                  <a:lnTo>
                    <a:pt x="30144" y="525297"/>
                  </a:lnTo>
                  <a:lnTo>
                    <a:pt x="29955" y="525248"/>
                  </a:lnTo>
                  <a:lnTo>
                    <a:pt x="29769" y="525223"/>
                  </a:lnTo>
                  <a:lnTo>
                    <a:pt x="29584" y="525223"/>
                  </a:lnTo>
                  <a:lnTo>
                    <a:pt x="29399" y="525248"/>
                  </a:lnTo>
                  <a:lnTo>
                    <a:pt x="29223" y="525285"/>
                  </a:lnTo>
                  <a:lnTo>
                    <a:pt x="29046" y="525347"/>
                  </a:lnTo>
                  <a:lnTo>
                    <a:pt x="28869" y="525434"/>
                  </a:lnTo>
                  <a:lnTo>
                    <a:pt x="28697" y="525546"/>
                  </a:lnTo>
                  <a:lnTo>
                    <a:pt x="28529" y="525670"/>
                  </a:lnTo>
                  <a:lnTo>
                    <a:pt x="28361" y="525831"/>
                  </a:lnTo>
                  <a:lnTo>
                    <a:pt x="28198" y="526005"/>
                  </a:lnTo>
                  <a:lnTo>
                    <a:pt x="28038" y="526204"/>
                  </a:lnTo>
                  <a:lnTo>
                    <a:pt x="27879" y="526415"/>
                  </a:lnTo>
                  <a:lnTo>
                    <a:pt x="27720" y="526663"/>
                  </a:lnTo>
                  <a:lnTo>
                    <a:pt x="27569" y="526924"/>
                  </a:lnTo>
                  <a:lnTo>
                    <a:pt x="27418" y="527210"/>
                  </a:lnTo>
                  <a:lnTo>
                    <a:pt x="27367" y="526937"/>
                  </a:lnTo>
                  <a:lnTo>
                    <a:pt x="27336" y="526788"/>
                  </a:lnTo>
                  <a:lnTo>
                    <a:pt x="27302" y="526651"/>
                  </a:lnTo>
                  <a:lnTo>
                    <a:pt x="27220" y="526415"/>
                  </a:lnTo>
                  <a:lnTo>
                    <a:pt x="27181" y="526278"/>
                  </a:lnTo>
                  <a:lnTo>
                    <a:pt x="27143" y="526142"/>
                  </a:lnTo>
                  <a:lnTo>
                    <a:pt x="27091" y="526005"/>
                  </a:lnTo>
                  <a:lnTo>
                    <a:pt x="27035" y="525881"/>
                  </a:lnTo>
                  <a:lnTo>
                    <a:pt x="26979" y="525782"/>
                  </a:lnTo>
                  <a:lnTo>
                    <a:pt x="26914" y="525682"/>
                  </a:lnTo>
                  <a:lnTo>
                    <a:pt x="26850" y="525595"/>
                  </a:lnTo>
                  <a:lnTo>
                    <a:pt x="26781" y="525521"/>
                  </a:lnTo>
                  <a:lnTo>
                    <a:pt x="26712" y="525446"/>
                  </a:lnTo>
                  <a:lnTo>
                    <a:pt x="26639" y="525397"/>
                  </a:lnTo>
                  <a:lnTo>
                    <a:pt x="26897" y="521448"/>
                  </a:lnTo>
                  <a:lnTo>
                    <a:pt x="27168" y="517474"/>
                  </a:lnTo>
                  <a:lnTo>
                    <a:pt x="27306" y="515487"/>
                  </a:lnTo>
                  <a:lnTo>
                    <a:pt x="27448" y="513500"/>
                  </a:lnTo>
                  <a:lnTo>
                    <a:pt x="27591" y="511514"/>
                  </a:lnTo>
                  <a:lnTo>
                    <a:pt x="27741" y="509527"/>
                  </a:lnTo>
                  <a:lnTo>
                    <a:pt x="27892" y="507540"/>
                  </a:lnTo>
                  <a:lnTo>
                    <a:pt x="28051" y="505566"/>
                  </a:lnTo>
                  <a:lnTo>
                    <a:pt x="28215" y="503591"/>
                  </a:lnTo>
                  <a:lnTo>
                    <a:pt x="28383" y="501617"/>
                  </a:lnTo>
                  <a:lnTo>
                    <a:pt x="28555" y="499667"/>
                  </a:lnTo>
                  <a:lnTo>
                    <a:pt x="28732" y="497705"/>
                  </a:lnTo>
                  <a:lnTo>
                    <a:pt x="28917" y="495768"/>
                  </a:lnTo>
                  <a:lnTo>
                    <a:pt x="29111" y="493843"/>
                  </a:lnTo>
                  <a:lnTo>
                    <a:pt x="29309" y="491918"/>
                  </a:lnTo>
                  <a:lnTo>
                    <a:pt x="29511" y="490018"/>
                  </a:lnTo>
                  <a:lnTo>
                    <a:pt x="29722" y="488119"/>
                  </a:lnTo>
                  <a:lnTo>
                    <a:pt x="29942" y="486243"/>
                  </a:lnTo>
                  <a:lnTo>
                    <a:pt x="30170" y="484393"/>
                  </a:lnTo>
                  <a:lnTo>
                    <a:pt x="30407" y="482543"/>
                  </a:lnTo>
                  <a:lnTo>
                    <a:pt x="30527" y="481636"/>
                  </a:lnTo>
                  <a:lnTo>
                    <a:pt x="30648" y="480730"/>
                  </a:lnTo>
                  <a:lnTo>
                    <a:pt x="30777" y="479823"/>
                  </a:lnTo>
                  <a:lnTo>
                    <a:pt x="30902" y="478929"/>
                  </a:lnTo>
                  <a:lnTo>
                    <a:pt x="31031" y="478035"/>
                  </a:lnTo>
                  <a:lnTo>
                    <a:pt x="31165" y="477141"/>
                  </a:lnTo>
                  <a:lnTo>
                    <a:pt x="31298" y="476260"/>
                  </a:lnTo>
                  <a:lnTo>
                    <a:pt x="31436" y="475390"/>
                  </a:lnTo>
                  <a:lnTo>
                    <a:pt x="31574" y="474521"/>
                  </a:lnTo>
                  <a:lnTo>
                    <a:pt x="31716" y="473652"/>
                  </a:lnTo>
                  <a:lnTo>
                    <a:pt x="31862" y="472795"/>
                  </a:lnTo>
                  <a:lnTo>
                    <a:pt x="32009" y="471951"/>
                  </a:lnTo>
                  <a:lnTo>
                    <a:pt x="32155" y="471094"/>
                  </a:lnTo>
                  <a:lnTo>
                    <a:pt x="32310" y="470262"/>
                  </a:lnTo>
                  <a:lnTo>
                    <a:pt x="32465" y="469430"/>
                  </a:lnTo>
                  <a:lnTo>
                    <a:pt x="32620" y="468610"/>
                  </a:lnTo>
                  <a:lnTo>
                    <a:pt x="32780" y="467791"/>
                  </a:lnTo>
                  <a:lnTo>
                    <a:pt x="32943" y="466983"/>
                  </a:lnTo>
                  <a:lnTo>
                    <a:pt x="33111" y="466176"/>
                  </a:lnTo>
                  <a:lnTo>
                    <a:pt x="33279" y="465382"/>
                  </a:lnTo>
                  <a:lnTo>
                    <a:pt x="33447" y="464599"/>
                  </a:lnTo>
                  <a:lnTo>
                    <a:pt x="33624" y="463817"/>
                  </a:lnTo>
                  <a:lnTo>
                    <a:pt x="33800" y="463047"/>
                  </a:lnTo>
                  <a:lnTo>
                    <a:pt x="33981" y="462277"/>
                  </a:lnTo>
                  <a:lnTo>
                    <a:pt x="34162" y="461520"/>
                  </a:lnTo>
                  <a:lnTo>
                    <a:pt x="34351" y="460775"/>
                  </a:lnTo>
                  <a:lnTo>
                    <a:pt x="34541" y="460042"/>
                  </a:lnTo>
                  <a:lnTo>
                    <a:pt x="34730" y="459309"/>
                  </a:lnTo>
                  <a:lnTo>
                    <a:pt x="34928" y="458589"/>
                  </a:lnTo>
                  <a:lnTo>
                    <a:pt x="35127" y="457881"/>
                  </a:lnTo>
                  <a:lnTo>
                    <a:pt x="35329" y="457173"/>
                  </a:lnTo>
                  <a:lnTo>
                    <a:pt x="35536" y="456478"/>
                  </a:lnTo>
                  <a:lnTo>
                    <a:pt x="35742" y="455795"/>
                  </a:lnTo>
                  <a:lnTo>
                    <a:pt x="35953" y="455125"/>
                  </a:lnTo>
                  <a:lnTo>
                    <a:pt x="36173" y="454454"/>
                  </a:lnTo>
                  <a:lnTo>
                    <a:pt x="36388" y="453808"/>
                  </a:lnTo>
                  <a:lnTo>
                    <a:pt x="36612" y="453163"/>
                  </a:lnTo>
                  <a:lnTo>
                    <a:pt x="36840" y="452529"/>
                  </a:lnTo>
                  <a:lnTo>
                    <a:pt x="37069" y="451896"/>
                  </a:lnTo>
                  <a:lnTo>
                    <a:pt x="37301" y="451287"/>
                  </a:lnTo>
                  <a:lnTo>
                    <a:pt x="37538" y="450679"/>
                  </a:lnTo>
                  <a:lnTo>
                    <a:pt x="37779" y="450095"/>
                  </a:lnTo>
                  <a:lnTo>
                    <a:pt x="38025" y="449512"/>
                  </a:lnTo>
                  <a:lnTo>
                    <a:pt x="38270" y="448940"/>
                  </a:lnTo>
                  <a:lnTo>
                    <a:pt x="38524" y="448382"/>
                  </a:lnTo>
                  <a:lnTo>
                    <a:pt x="38778" y="447835"/>
                  </a:lnTo>
                  <a:lnTo>
                    <a:pt x="39041" y="447289"/>
                  </a:lnTo>
                  <a:lnTo>
                    <a:pt x="39304" y="446767"/>
                  </a:lnTo>
                  <a:lnTo>
                    <a:pt x="39571" y="446258"/>
                  </a:lnTo>
                  <a:lnTo>
                    <a:pt x="39842" y="445749"/>
                  </a:lnTo>
                  <a:lnTo>
                    <a:pt x="40118" y="445265"/>
                  </a:lnTo>
                  <a:lnTo>
                    <a:pt x="40397" y="444793"/>
                  </a:lnTo>
                  <a:lnTo>
                    <a:pt x="40682" y="444321"/>
                  </a:lnTo>
                  <a:lnTo>
                    <a:pt x="40970" y="443874"/>
                  </a:lnTo>
                  <a:lnTo>
                    <a:pt x="41259" y="443427"/>
                  </a:lnTo>
                  <a:lnTo>
                    <a:pt x="41556" y="443005"/>
                  </a:lnTo>
                  <a:lnTo>
                    <a:pt x="41857" y="442595"/>
                  </a:lnTo>
                  <a:lnTo>
                    <a:pt x="42163" y="442185"/>
                  </a:lnTo>
                  <a:lnTo>
                    <a:pt x="42469" y="441800"/>
                  </a:lnTo>
                  <a:lnTo>
                    <a:pt x="42783" y="441428"/>
                  </a:lnTo>
                  <a:lnTo>
                    <a:pt x="43102" y="441068"/>
                  </a:lnTo>
                  <a:lnTo>
                    <a:pt x="43425" y="440720"/>
                  </a:lnTo>
                  <a:lnTo>
                    <a:pt x="43752" y="440385"/>
                  </a:lnTo>
                  <a:lnTo>
                    <a:pt x="44084" y="440062"/>
                  </a:lnTo>
                  <a:lnTo>
                    <a:pt x="44420" y="439764"/>
                  </a:lnTo>
                  <a:lnTo>
                    <a:pt x="44760" y="439466"/>
                  </a:lnTo>
                  <a:lnTo>
                    <a:pt x="45104" y="439193"/>
                  </a:lnTo>
                  <a:lnTo>
                    <a:pt x="45453" y="438932"/>
                  </a:lnTo>
                  <a:lnTo>
                    <a:pt x="45810" y="438683"/>
                  </a:lnTo>
                  <a:lnTo>
                    <a:pt x="46168" y="438447"/>
                  </a:lnTo>
                  <a:lnTo>
                    <a:pt x="46534" y="438224"/>
                  </a:lnTo>
                  <a:lnTo>
                    <a:pt x="46900" y="438025"/>
                  </a:lnTo>
                  <a:lnTo>
                    <a:pt x="47275" y="437839"/>
                  </a:lnTo>
                  <a:lnTo>
                    <a:pt x="47654" y="437665"/>
                  </a:lnTo>
                  <a:lnTo>
                    <a:pt x="48037" y="437504"/>
                  </a:lnTo>
                  <a:lnTo>
                    <a:pt x="48424" y="437367"/>
                  </a:lnTo>
                  <a:lnTo>
                    <a:pt x="48821" y="437243"/>
                  </a:lnTo>
                  <a:lnTo>
                    <a:pt x="49217" y="437131"/>
                  </a:lnTo>
                  <a:lnTo>
                    <a:pt x="49622" y="437044"/>
                  </a:lnTo>
                  <a:lnTo>
                    <a:pt x="50031" y="436957"/>
                  </a:lnTo>
                  <a:lnTo>
                    <a:pt x="50444" y="436908"/>
                  </a:lnTo>
                  <a:lnTo>
                    <a:pt x="50862" y="436858"/>
                  </a:lnTo>
                  <a:lnTo>
                    <a:pt x="51288" y="436833"/>
                  </a:lnTo>
                  <a:lnTo>
                    <a:pt x="51719" y="436821"/>
                  </a:lnTo>
                  <a:close/>
                  <a:moveTo>
                    <a:pt x="62463" y="538113"/>
                  </a:moveTo>
                  <a:lnTo>
                    <a:pt x="62407" y="538796"/>
                  </a:lnTo>
                  <a:lnTo>
                    <a:pt x="62351" y="539491"/>
                  </a:lnTo>
                  <a:lnTo>
                    <a:pt x="62286" y="540174"/>
                  </a:lnTo>
                  <a:lnTo>
                    <a:pt x="62222" y="540857"/>
                  </a:lnTo>
                  <a:lnTo>
                    <a:pt x="62157" y="541540"/>
                  </a:lnTo>
                  <a:lnTo>
                    <a:pt x="62084" y="542210"/>
                  </a:lnTo>
                  <a:lnTo>
                    <a:pt x="62011" y="542893"/>
                  </a:lnTo>
                  <a:lnTo>
                    <a:pt x="61933" y="543564"/>
                  </a:lnTo>
                  <a:lnTo>
                    <a:pt x="61851" y="544234"/>
                  </a:lnTo>
                  <a:lnTo>
                    <a:pt x="61770" y="544905"/>
                  </a:lnTo>
                  <a:lnTo>
                    <a:pt x="61684" y="545576"/>
                  </a:lnTo>
                  <a:lnTo>
                    <a:pt x="61593" y="546234"/>
                  </a:lnTo>
                  <a:lnTo>
                    <a:pt x="61498" y="546892"/>
                  </a:lnTo>
                  <a:lnTo>
                    <a:pt x="61404" y="547550"/>
                  </a:lnTo>
                  <a:lnTo>
                    <a:pt x="61305" y="548196"/>
                  </a:lnTo>
                  <a:lnTo>
                    <a:pt x="61201" y="548841"/>
                  </a:lnTo>
                  <a:lnTo>
                    <a:pt x="61094" y="549475"/>
                  </a:lnTo>
                  <a:lnTo>
                    <a:pt x="60986" y="550108"/>
                  </a:lnTo>
                  <a:lnTo>
                    <a:pt x="60874" y="550741"/>
                  </a:lnTo>
                  <a:lnTo>
                    <a:pt x="60758" y="551362"/>
                  </a:lnTo>
                  <a:lnTo>
                    <a:pt x="60637" y="551971"/>
                  </a:lnTo>
                  <a:lnTo>
                    <a:pt x="60517" y="552579"/>
                  </a:lnTo>
                  <a:lnTo>
                    <a:pt x="60387" y="553188"/>
                  </a:lnTo>
                  <a:lnTo>
                    <a:pt x="60258" y="553771"/>
                  </a:lnTo>
                  <a:lnTo>
                    <a:pt x="60129" y="554367"/>
                  </a:lnTo>
                  <a:lnTo>
                    <a:pt x="59991" y="554939"/>
                  </a:lnTo>
                  <a:lnTo>
                    <a:pt x="59853" y="555510"/>
                  </a:lnTo>
                  <a:lnTo>
                    <a:pt x="59711" y="556069"/>
                  </a:lnTo>
                  <a:lnTo>
                    <a:pt x="59565" y="556627"/>
                  </a:lnTo>
                  <a:lnTo>
                    <a:pt x="59418" y="557174"/>
                  </a:lnTo>
                  <a:lnTo>
                    <a:pt x="59263" y="557708"/>
                  </a:lnTo>
                  <a:lnTo>
                    <a:pt x="59108" y="558229"/>
                  </a:lnTo>
                  <a:lnTo>
                    <a:pt x="58949" y="558738"/>
                  </a:lnTo>
                  <a:lnTo>
                    <a:pt x="58785" y="559248"/>
                  </a:lnTo>
                  <a:lnTo>
                    <a:pt x="58622" y="559732"/>
                  </a:lnTo>
                  <a:lnTo>
                    <a:pt x="58454" y="560216"/>
                  </a:lnTo>
                  <a:lnTo>
                    <a:pt x="58282" y="560688"/>
                  </a:lnTo>
                  <a:lnTo>
                    <a:pt x="58105" y="561148"/>
                  </a:lnTo>
                  <a:lnTo>
                    <a:pt x="57924" y="561595"/>
                  </a:lnTo>
                  <a:lnTo>
                    <a:pt x="57739" y="562029"/>
                  </a:lnTo>
                  <a:lnTo>
                    <a:pt x="57554" y="562451"/>
                  </a:lnTo>
                  <a:lnTo>
                    <a:pt x="57364" y="562861"/>
                  </a:lnTo>
                  <a:lnTo>
                    <a:pt x="57171" y="563259"/>
                  </a:lnTo>
                  <a:lnTo>
                    <a:pt x="56977" y="563643"/>
                  </a:lnTo>
                  <a:lnTo>
                    <a:pt x="56774" y="564016"/>
                  </a:lnTo>
                  <a:lnTo>
                    <a:pt x="56572" y="564376"/>
                  </a:lnTo>
                  <a:lnTo>
                    <a:pt x="56365" y="564711"/>
                  </a:lnTo>
                  <a:lnTo>
                    <a:pt x="56154" y="565034"/>
                  </a:lnTo>
                  <a:lnTo>
                    <a:pt x="55939" y="565345"/>
                  </a:lnTo>
                  <a:lnTo>
                    <a:pt x="55724" y="565643"/>
                  </a:lnTo>
                  <a:lnTo>
                    <a:pt x="55500" y="565928"/>
                  </a:lnTo>
                  <a:lnTo>
                    <a:pt x="55276" y="566189"/>
                  </a:lnTo>
                  <a:lnTo>
                    <a:pt x="55048" y="566437"/>
                  </a:lnTo>
                  <a:lnTo>
                    <a:pt x="54815" y="566673"/>
                  </a:lnTo>
                  <a:lnTo>
                    <a:pt x="54578" y="566897"/>
                  </a:lnTo>
                  <a:lnTo>
                    <a:pt x="54341" y="567096"/>
                  </a:lnTo>
                  <a:lnTo>
                    <a:pt x="54100" y="567269"/>
                  </a:lnTo>
                  <a:lnTo>
                    <a:pt x="53850" y="567431"/>
                  </a:lnTo>
                  <a:lnTo>
                    <a:pt x="53601" y="567580"/>
                  </a:lnTo>
                  <a:lnTo>
                    <a:pt x="53351" y="567704"/>
                  </a:lnTo>
                  <a:lnTo>
                    <a:pt x="53092" y="567816"/>
                  </a:lnTo>
                  <a:lnTo>
                    <a:pt x="52830" y="567903"/>
                  </a:lnTo>
                  <a:lnTo>
                    <a:pt x="52567" y="567977"/>
                  </a:lnTo>
                  <a:lnTo>
                    <a:pt x="52300" y="568027"/>
                  </a:lnTo>
                  <a:lnTo>
                    <a:pt x="52020" y="568064"/>
                  </a:lnTo>
                  <a:lnTo>
                    <a:pt x="51745" y="568077"/>
                  </a:lnTo>
                  <a:lnTo>
                    <a:pt x="51473" y="568077"/>
                  </a:lnTo>
                  <a:lnTo>
                    <a:pt x="51202" y="568052"/>
                  </a:lnTo>
                  <a:lnTo>
                    <a:pt x="50935" y="568002"/>
                  </a:lnTo>
                  <a:lnTo>
                    <a:pt x="50668" y="567940"/>
                  </a:lnTo>
                  <a:lnTo>
                    <a:pt x="50405" y="567866"/>
                  </a:lnTo>
                  <a:lnTo>
                    <a:pt x="50147" y="567766"/>
                  </a:lnTo>
                  <a:lnTo>
                    <a:pt x="49893" y="567654"/>
                  </a:lnTo>
                  <a:lnTo>
                    <a:pt x="49639" y="567518"/>
                  </a:lnTo>
                  <a:lnTo>
                    <a:pt x="49389" y="567369"/>
                  </a:lnTo>
                  <a:lnTo>
                    <a:pt x="49144" y="567195"/>
                  </a:lnTo>
                  <a:lnTo>
                    <a:pt x="48898" y="567009"/>
                  </a:lnTo>
                  <a:lnTo>
                    <a:pt x="48657" y="566810"/>
                  </a:lnTo>
                  <a:lnTo>
                    <a:pt x="48416" y="566586"/>
                  </a:lnTo>
                  <a:lnTo>
                    <a:pt x="48183" y="566363"/>
                  </a:lnTo>
                  <a:lnTo>
                    <a:pt x="47951" y="566102"/>
                  </a:lnTo>
                  <a:lnTo>
                    <a:pt x="47722" y="565841"/>
                  </a:lnTo>
                  <a:lnTo>
                    <a:pt x="47494" y="565556"/>
                  </a:lnTo>
                  <a:lnTo>
                    <a:pt x="47275" y="565258"/>
                  </a:lnTo>
                  <a:lnTo>
                    <a:pt x="47055" y="564947"/>
                  </a:lnTo>
                  <a:lnTo>
                    <a:pt x="46835" y="564624"/>
                  </a:lnTo>
                  <a:lnTo>
                    <a:pt x="46624" y="564289"/>
                  </a:lnTo>
                  <a:lnTo>
                    <a:pt x="46413" y="563929"/>
                  </a:lnTo>
                  <a:lnTo>
                    <a:pt x="46207" y="563557"/>
                  </a:lnTo>
                  <a:lnTo>
                    <a:pt x="46004" y="563172"/>
                  </a:lnTo>
                  <a:lnTo>
                    <a:pt x="45802" y="562787"/>
                  </a:lnTo>
                  <a:lnTo>
                    <a:pt x="45604" y="562377"/>
                  </a:lnTo>
                  <a:lnTo>
                    <a:pt x="45410" y="561942"/>
                  </a:lnTo>
                  <a:lnTo>
                    <a:pt x="45221" y="561508"/>
                  </a:lnTo>
                  <a:lnTo>
                    <a:pt x="45031" y="561061"/>
                  </a:lnTo>
                  <a:lnTo>
                    <a:pt x="44850" y="560601"/>
                  </a:lnTo>
                  <a:lnTo>
                    <a:pt x="44669" y="560129"/>
                  </a:lnTo>
                  <a:lnTo>
                    <a:pt x="44493" y="559645"/>
                  </a:lnTo>
                  <a:lnTo>
                    <a:pt x="44316" y="559148"/>
                  </a:lnTo>
                  <a:lnTo>
                    <a:pt x="44148" y="558639"/>
                  </a:lnTo>
                  <a:lnTo>
                    <a:pt x="43980" y="558118"/>
                  </a:lnTo>
                  <a:lnTo>
                    <a:pt x="43817" y="557596"/>
                  </a:lnTo>
                  <a:lnTo>
                    <a:pt x="43657" y="557050"/>
                  </a:lnTo>
                  <a:lnTo>
                    <a:pt x="43498" y="556503"/>
                  </a:lnTo>
                  <a:lnTo>
                    <a:pt x="43347" y="555944"/>
                  </a:lnTo>
                  <a:lnTo>
                    <a:pt x="43197" y="555373"/>
                  </a:lnTo>
                  <a:lnTo>
                    <a:pt x="43050" y="554790"/>
                  </a:lnTo>
                  <a:lnTo>
                    <a:pt x="42908" y="554194"/>
                  </a:lnTo>
                  <a:lnTo>
                    <a:pt x="42766" y="553597"/>
                  </a:lnTo>
                  <a:lnTo>
                    <a:pt x="42632" y="552989"/>
                  </a:lnTo>
                  <a:lnTo>
                    <a:pt x="42499" y="552368"/>
                  </a:lnTo>
                  <a:lnTo>
                    <a:pt x="42374" y="551747"/>
                  </a:lnTo>
                  <a:lnTo>
                    <a:pt x="42249" y="551114"/>
                  </a:lnTo>
                  <a:lnTo>
                    <a:pt x="42129" y="550468"/>
                  </a:lnTo>
                  <a:lnTo>
                    <a:pt x="42008" y="549822"/>
                  </a:lnTo>
                  <a:lnTo>
                    <a:pt x="41896" y="549164"/>
                  </a:lnTo>
                  <a:lnTo>
                    <a:pt x="41784" y="548494"/>
                  </a:lnTo>
                  <a:lnTo>
                    <a:pt x="41681" y="547823"/>
                  </a:lnTo>
                  <a:lnTo>
                    <a:pt x="41577" y="547153"/>
                  </a:lnTo>
                  <a:lnTo>
                    <a:pt x="41478" y="546457"/>
                  </a:lnTo>
                  <a:lnTo>
                    <a:pt x="41384" y="545774"/>
                  </a:lnTo>
                  <a:lnTo>
                    <a:pt x="41293" y="545079"/>
                  </a:lnTo>
                  <a:lnTo>
                    <a:pt x="41207" y="544371"/>
                  </a:lnTo>
                  <a:lnTo>
                    <a:pt x="41121" y="543663"/>
                  </a:lnTo>
                  <a:lnTo>
                    <a:pt x="41043" y="542943"/>
                  </a:lnTo>
                  <a:lnTo>
                    <a:pt x="40966" y="542223"/>
                  </a:lnTo>
                  <a:lnTo>
                    <a:pt x="40897" y="541503"/>
                  </a:lnTo>
                  <a:lnTo>
                    <a:pt x="40828" y="540770"/>
                  </a:lnTo>
                  <a:lnTo>
                    <a:pt x="40815" y="540646"/>
                  </a:lnTo>
                  <a:lnTo>
                    <a:pt x="40798" y="540534"/>
                  </a:lnTo>
                  <a:lnTo>
                    <a:pt x="40759" y="540323"/>
                  </a:lnTo>
                  <a:lnTo>
                    <a:pt x="40720" y="540112"/>
                  </a:lnTo>
                  <a:lnTo>
                    <a:pt x="40682" y="539938"/>
                  </a:lnTo>
                  <a:lnTo>
                    <a:pt x="40682" y="539938"/>
                  </a:lnTo>
                  <a:lnTo>
                    <a:pt x="41353" y="540062"/>
                  </a:lnTo>
                  <a:lnTo>
                    <a:pt x="42025" y="540174"/>
                  </a:lnTo>
                  <a:lnTo>
                    <a:pt x="42701" y="540273"/>
                  </a:lnTo>
                  <a:lnTo>
                    <a:pt x="43377" y="540360"/>
                  </a:lnTo>
                  <a:lnTo>
                    <a:pt x="44054" y="540435"/>
                  </a:lnTo>
                  <a:lnTo>
                    <a:pt x="44734" y="540497"/>
                  </a:lnTo>
                  <a:lnTo>
                    <a:pt x="45414" y="540546"/>
                  </a:lnTo>
                  <a:lnTo>
                    <a:pt x="46095" y="540584"/>
                  </a:lnTo>
                  <a:lnTo>
                    <a:pt x="46775" y="540596"/>
                  </a:lnTo>
                  <a:lnTo>
                    <a:pt x="47455" y="540609"/>
                  </a:lnTo>
                  <a:lnTo>
                    <a:pt x="48140" y="540609"/>
                  </a:lnTo>
                  <a:lnTo>
                    <a:pt x="48825" y="540596"/>
                  </a:lnTo>
                  <a:lnTo>
                    <a:pt x="49505" y="540571"/>
                  </a:lnTo>
                  <a:lnTo>
                    <a:pt x="50190" y="540534"/>
                  </a:lnTo>
                  <a:lnTo>
                    <a:pt x="50875" y="540484"/>
                  </a:lnTo>
                  <a:lnTo>
                    <a:pt x="51559" y="540422"/>
                  </a:lnTo>
                  <a:lnTo>
                    <a:pt x="52244" y="540348"/>
                  </a:lnTo>
                  <a:lnTo>
                    <a:pt x="52929" y="540273"/>
                  </a:lnTo>
                  <a:lnTo>
                    <a:pt x="53614" y="540174"/>
                  </a:lnTo>
                  <a:lnTo>
                    <a:pt x="54298" y="540075"/>
                  </a:lnTo>
                  <a:lnTo>
                    <a:pt x="54983" y="539963"/>
                  </a:lnTo>
                  <a:lnTo>
                    <a:pt x="55668" y="539839"/>
                  </a:lnTo>
                  <a:lnTo>
                    <a:pt x="56352" y="539702"/>
                  </a:lnTo>
                  <a:lnTo>
                    <a:pt x="57033" y="539565"/>
                  </a:lnTo>
                  <a:lnTo>
                    <a:pt x="57713" y="539416"/>
                  </a:lnTo>
                  <a:lnTo>
                    <a:pt x="58398" y="539255"/>
                  </a:lnTo>
                  <a:lnTo>
                    <a:pt x="59078" y="539081"/>
                  </a:lnTo>
                  <a:lnTo>
                    <a:pt x="59759" y="538907"/>
                  </a:lnTo>
                  <a:lnTo>
                    <a:pt x="60435" y="538721"/>
                  </a:lnTo>
                  <a:lnTo>
                    <a:pt x="61111" y="538522"/>
                  </a:lnTo>
                  <a:lnTo>
                    <a:pt x="61787" y="538324"/>
                  </a:lnTo>
                  <a:lnTo>
                    <a:pt x="62463" y="538113"/>
                  </a:lnTo>
                  <a:close/>
                  <a:moveTo>
                    <a:pt x="73031" y="533779"/>
                  </a:moveTo>
                  <a:lnTo>
                    <a:pt x="73044" y="534586"/>
                  </a:lnTo>
                  <a:lnTo>
                    <a:pt x="73056" y="535393"/>
                  </a:lnTo>
                  <a:lnTo>
                    <a:pt x="73065" y="536188"/>
                  </a:lnTo>
                  <a:lnTo>
                    <a:pt x="73065" y="536983"/>
                  </a:lnTo>
                  <a:lnTo>
                    <a:pt x="73069" y="537765"/>
                  </a:lnTo>
                  <a:lnTo>
                    <a:pt x="73065" y="538547"/>
                  </a:lnTo>
                  <a:lnTo>
                    <a:pt x="73061" y="539329"/>
                  </a:lnTo>
                  <a:lnTo>
                    <a:pt x="73048" y="540112"/>
                  </a:lnTo>
                  <a:lnTo>
                    <a:pt x="73035" y="540882"/>
                  </a:lnTo>
                  <a:lnTo>
                    <a:pt x="73022" y="541652"/>
                  </a:lnTo>
                  <a:lnTo>
                    <a:pt x="73000" y="542421"/>
                  </a:lnTo>
                  <a:lnTo>
                    <a:pt x="72979" y="543179"/>
                  </a:lnTo>
                  <a:lnTo>
                    <a:pt x="72953" y="543936"/>
                  </a:lnTo>
                  <a:lnTo>
                    <a:pt x="72923" y="544694"/>
                  </a:lnTo>
                  <a:lnTo>
                    <a:pt x="72893" y="545451"/>
                  </a:lnTo>
                  <a:lnTo>
                    <a:pt x="72858" y="546197"/>
                  </a:lnTo>
                  <a:lnTo>
                    <a:pt x="72820" y="546929"/>
                  </a:lnTo>
                  <a:lnTo>
                    <a:pt x="72777" y="547674"/>
                  </a:lnTo>
                  <a:lnTo>
                    <a:pt x="72734" y="548407"/>
                  </a:lnTo>
                  <a:lnTo>
                    <a:pt x="72686" y="549140"/>
                  </a:lnTo>
                  <a:lnTo>
                    <a:pt x="72634" y="549860"/>
                  </a:lnTo>
                  <a:lnTo>
                    <a:pt x="72583" y="550580"/>
                  </a:lnTo>
                  <a:lnTo>
                    <a:pt x="72527" y="551300"/>
                  </a:lnTo>
                  <a:lnTo>
                    <a:pt x="72467" y="552008"/>
                  </a:lnTo>
                  <a:lnTo>
                    <a:pt x="72402" y="552716"/>
                  </a:lnTo>
                  <a:lnTo>
                    <a:pt x="72337" y="553424"/>
                  </a:lnTo>
                  <a:lnTo>
                    <a:pt x="72268" y="554119"/>
                  </a:lnTo>
                  <a:lnTo>
                    <a:pt x="72195" y="554814"/>
                  </a:lnTo>
                  <a:lnTo>
                    <a:pt x="72122" y="555497"/>
                  </a:lnTo>
                  <a:lnTo>
                    <a:pt x="72045" y="556193"/>
                  </a:lnTo>
                  <a:lnTo>
                    <a:pt x="71963" y="556863"/>
                  </a:lnTo>
                  <a:lnTo>
                    <a:pt x="71881" y="557546"/>
                  </a:lnTo>
                  <a:lnTo>
                    <a:pt x="71795" y="558217"/>
                  </a:lnTo>
                  <a:lnTo>
                    <a:pt x="71704" y="558887"/>
                  </a:lnTo>
                  <a:lnTo>
                    <a:pt x="71614" y="559546"/>
                  </a:lnTo>
                  <a:lnTo>
                    <a:pt x="71519" y="560204"/>
                  </a:lnTo>
                  <a:lnTo>
                    <a:pt x="71424" y="560862"/>
                  </a:lnTo>
                  <a:lnTo>
                    <a:pt x="71321" y="561508"/>
                  </a:lnTo>
                  <a:lnTo>
                    <a:pt x="71222" y="562153"/>
                  </a:lnTo>
                  <a:lnTo>
                    <a:pt x="71114" y="562787"/>
                  </a:lnTo>
                  <a:lnTo>
                    <a:pt x="71007" y="563420"/>
                  </a:lnTo>
                  <a:lnTo>
                    <a:pt x="70895" y="564053"/>
                  </a:lnTo>
                  <a:lnTo>
                    <a:pt x="70783" y="564674"/>
                  </a:lnTo>
                  <a:lnTo>
                    <a:pt x="70666" y="565295"/>
                  </a:lnTo>
                  <a:lnTo>
                    <a:pt x="70546" y="565916"/>
                  </a:lnTo>
                  <a:lnTo>
                    <a:pt x="70425" y="566524"/>
                  </a:lnTo>
                  <a:lnTo>
                    <a:pt x="70300" y="567120"/>
                  </a:lnTo>
                  <a:lnTo>
                    <a:pt x="70176" y="567717"/>
                  </a:lnTo>
                  <a:lnTo>
                    <a:pt x="70046" y="568313"/>
                  </a:lnTo>
                  <a:lnTo>
                    <a:pt x="69913" y="568909"/>
                  </a:lnTo>
                  <a:lnTo>
                    <a:pt x="69779" y="569492"/>
                  </a:lnTo>
                  <a:lnTo>
                    <a:pt x="69646" y="570063"/>
                  </a:lnTo>
                  <a:lnTo>
                    <a:pt x="69504" y="570647"/>
                  </a:lnTo>
                  <a:lnTo>
                    <a:pt x="69362" y="571206"/>
                  </a:lnTo>
                  <a:lnTo>
                    <a:pt x="69220" y="571777"/>
                  </a:lnTo>
                  <a:lnTo>
                    <a:pt x="69073" y="572336"/>
                  </a:lnTo>
                  <a:lnTo>
                    <a:pt x="68927" y="572882"/>
                  </a:lnTo>
                  <a:lnTo>
                    <a:pt x="68772" y="573429"/>
                  </a:lnTo>
                  <a:lnTo>
                    <a:pt x="68621" y="573975"/>
                  </a:lnTo>
                  <a:lnTo>
                    <a:pt x="68466" y="574509"/>
                  </a:lnTo>
                  <a:lnTo>
                    <a:pt x="68307" y="575043"/>
                  </a:lnTo>
                  <a:lnTo>
                    <a:pt x="68147" y="575565"/>
                  </a:lnTo>
                  <a:lnTo>
                    <a:pt x="67984" y="576086"/>
                  </a:lnTo>
                  <a:lnTo>
                    <a:pt x="67816" y="576595"/>
                  </a:lnTo>
                  <a:lnTo>
                    <a:pt x="67652" y="577104"/>
                  </a:lnTo>
                  <a:lnTo>
                    <a:pt x="67480" y="577613"/>
                  </a:lnTo>
                  <a:lnTo>
                    <a:pt x="67308" y="578110"/>
                  </a:lnTo>
                  <a:lnTo>
                    <a:pt x="67135" y="578594"/>
                  </a:lnTo>
                  <a:lnTo>
                    <a:pt x="66959" y="579079"/>
                  </a:lnTo>
                  <a:lnTo>
                    <a:pt x="66782" y="579563"/>
                  </a:lnTo>
                  <a:lnTo>
                    <a:pt x="66601" y="580035"/>
                  </a:lnTo>
                  <a:lnTo>
                    <a:pt x="66416" y="580507"/>
                  </a:lnTo>
                  <a:lnTo>
                    <a:pt x="66235" y="580966"/>
                  </a:lnTo>
                  <a:lnTo>
                    <a:pt x="66046" y="581426"/>
                  </a:lnTo>
                  <a:lnTo>
                    <a:pt x="65856" y="581873"/>
                  </a:lnTo>
                  <a:lnTo>
                    <a:pt x="65667" y="582320"/>
                  </a:lnTo>
                  <a:lnTo>
                    <a:pt x="65473" y="582767"/>
                  </a:lnTo>
                  <a:lnTo>
                    <a:pt x="65279" y="583201"/>
                  </a:lnTo>
                  <a:lnTo>
                    <a:pt x="65081" y="583624"/>
                  </a:lnTo>
                  <a:lnTo>
                    <a:pt x="64883" y="584046"/>
                  </a:lnTo>
                  <a:lnTo>
                    <a:pt x="64685" y="584456"/>
                  </a:lnTo>
                  <a:lnTo>
                    <a:pt x="64478" y="584865"/>
                  </a:lnTo>
                  <a:lnTo>
                    <a:pt x="64276" y="585275"/>
                  </a:lnTo>
                  <a:lnTo>
                    <a:pt x="64069" y="585673"/>
                  </a:lnTo>
                  <a:lnTo>
                    <a:pt x="63863" y="586058"/>
                  </a:lnTo>
                  <a:lnTo>
                    <a:pt x="63652" y="586443"/>
                  </a:lnTo>
                  <a:lnTo>
                    <a:pt x="63436" y="586827"/>
                  </a:lnTo>
                  <a:lnTo>
                    <a:pt x="63225" y="587200"/>
                  </a:lnTo>
                  <a:lnTo>
                    <a:pt x="63010" y="587560"/>
                  </a:lnTo>
                  <a:lnTo>
                    <a:pt x="62790" y="587920"/>
                  </a:lnTo>
                  <a:lnTo>
                    <a:pt x="62571" y="588268"/>
                  </a:lnTo>
                  <a:lnTo>
                    <a:pt x="62351" y="588616"/>
                  </a:lnTo>
                  <a:lnTo>
                    <a:pt x="62127" y="588963"/>
                  </a:lnTo>
                  <a:lnTo>
                    <a:pt x="61903" y="589299"/>
                  </a:lnTo>
                  <a:lnTo>
                    <a:pt x="61679" y="589621"/>
                  </a:lnTo>
                  <a:lnTo>
                    <a:pt x="61451" y="589944"/>
                  </a:lnTo>
                  <a:lnTo>
                    <a:pt x="61218" y="590255"/>
                  </a:lnTo>
                  <a:lnTo>
                    <a:pt x="60990" y="590565"/>
                  </a:lnTo>
                  <a:lnTo>
                    <a:pt x="60758" y="590863"/>
                  </a:lnTo>
                  <a:lnTo>
                    <a:pt x="60521" y="591161"/>
                  </a:lnTo>
                  <a:lnTo>
                    <a:pt x="60284" y="591447"/>
                  </a:lnTo>
                  <a:lnTo>
                    <a:pt x="60047" y="591732"/>
                  </a:lnTo>
                  <a:lnTo>
                    <a:pt x="59810" y="592006"/>
                  </a:lnTo>
                  <a:lnTo>
                    <a:pt x="59569" y="592266"/>
                  </a:lnTo>
                  <a:lnTo>
                    <a:pt x="59328" y="592527"/>
                  </a:lnTo>
                  <a:lnTo>
                    <a:pt x="59083" y="592788"/>
                  </a:lnTo>
                  <a:lnTo>
                    <a:pt x="58837" y="593036"/>
                  </a:lnTo>
                  <a:lnTo>
                    <a:pt x="58592" y="593272"/>
                  </a:lnTo>
                  <a:lnTo>
                    <a:pt x="58342" y="593508"/>
                  </a:lnTo>
                  <a:lnTo>
                    <a:pt x="58092" y="593732"/>
                  </a:lnTo>
                  <a:lnTo>
                    <a:pt x="57842" y="593955"/>
                  </a:lnTo>
                  <a:lnTo>
                    <a:pt x="57588" y="594166"/>
                  </a:lnTo>
                  <a:lnTo>
                    <a:pt x="57338" y="594365"/>
                  </a:lnTo>
                  <a:lnTo>
                    <a:pt x="57080" y="594564"/>
                  </a:lnTo>
                  <a:lnTo>
                    <a:pt x="56826" y="594762"/>
                  </a:lnTo>
                  <a:lnTo>
                    <a:pt x="56568" y="594949"/>
                  </a:lnTo>
                  <a:lnTo>
                    <a:pt x="56309" y="595123"/>
                  </a:lnTo>
                  <a:lnTo>
                    <a:pt x="56051" y="595296"/>
                  </a:lnTo>
                  <a:lnTo>
                    <a:pt x="55788" y="595458"/>
                  </a:lnTo>
                  <a:lnTo>
                    <a:pt x="55526" y="595607"/>
                  </a:lnTo>
                  <a:lnTo>
                    <a:pt x="55263" y="595756"/>
                  </a:lnTo>
                  <a:lnTo>
                    <a:pt x="54996" y="595905"/>
                  </a:lnTo>
                  <a:lnTo>
                    <a:pt x="54729" y="596029"/>
                  </a:lnTo>
                  <a:lnTo>
                    <a:pt x="54462" y="596166"/>
                  </a:lnTo>
                  <a:lnTo>
                    <a:pt x="54195" y="596277"/>
                  </a:lnTo>
                  <a:lnTo>
                    <a:pt x="53924" y="596389"/>
                  </a:lnTo>
                  <a:lnTo>
                    <a:pt x="53652" y="596489"/>
                  </a:lnTo>
                  <a:lnTo>
                    <a:pt x="53381" y="596588"/>
                  </a:lnTo>
                  <a:lnTo>
                    <a:pt x="53058" y="596700"/>
                  </a:lnTo>
                  <a:lnTo>
                    <a:pt x="52731" y="596787"/>
                  </a:lnTo>
                  <a:lnTo>
                    <a:pt x="52412" y="596873"/>
                  </a:lnTo>
                  <a:lnTo>
                    <a:pt x="52093" y="596948"/>
                  </a:lnTo>
                  <a:lnTo>
                    <a:pt x="51775" y="597010"/>
                  </a:lnTo>
                  <a:lnTo>
                    <a:pt x="51465" y="597060"/>
                  </a:lnTo>
                  <a:lnTo>
                    <a:pt x="51150" y="597097"/>
                  </a:lnTo>
                  <a:lnTo>
                    <a:pt x="50845" y="597134"/>
                  </a:lnTo>
                  <a:lnTo>
                    <a:pt x="50539" y="597147"/>
                  </a:lnTo>
                  <a:lnTo>
                    <a:pt x="50233" y="597159"/>
                  </a:lnTo>
                  <a:lnTo>
                    <a:pt x="49932" y="597159"/>
                  </a:lnTo>
                  <a:lnTo>
                    <a:pt x="49634" y="597147"/>
                  </a:lnTo>
                  <a:lnTo>
                    <a:pt x="49337" y="597122"/>
                  </a:lnTo>
                  <a:lnTo>
                    <a:pt x="49045" y="597085"/>
                  </a:lnTo>
                  <a:lnTo>
                    <a:pt x="48752" y="597047"/>
                  </a:lnTo>
                  <a:lnTo>
                    <a:pt x="48463" y="596985"/>
                  </a:lnTo>
                  <a:lnTo>
                    <a:pt x="48179" y="596923"/>
                  </a:lnTo>
                  <a:lnTo>
                    <a:pt x="47895" y="596849"/>
                  </a:lnTo>
                  <a:lnTo>
                    <a:pt x="47615" y="596762"/>
                  </a:lnTo>
                  <a:lnTo>
                    <a:pt x="47335" y="596675"/>
                  </a:lnTo>
                  <a:lnTo>
                    <a:pt x="47059" y="596563"/>
                  </a:lnTo>
                  <a:lnTo>
                    <a:pt x="46788" y="596451"/>
                  </a:lnTo>
                  <a:lnTo>
                    <a:pt x="46517" y="596327"/>
                  </a:lnTo>
                  <a:lnTo>
                    <a:pt x="46245" y="596190"/>
                  </a:lnTo>
                  <a:lnTo>
                    <a:pt x="45978" y="596041"/>
                  </a:lnTo>
                  <a:lnTo>
                    <a:pt x="45716" y="595892"/>
                  </a:lnTo>
                  <a:lnTo>
                    <a:pt x="45457" y="595731"/>
                  </a:lnTo>
                  <a:lnTo>
                    <a:pt x="45195" y="595557"/>
                  </a:lnTo>
                  <a:lnTo>
                    <a:pt x="44941" y="595371"/>
                  </a:lnTo>
                  <a:lnTo>
                    <a:pt x="44687" y="595172"/>
                  </a:lnTo>
                  <a:lnTo>
                    <a:pt x="44437" y="594974"/>
                  </a:lnTo>
                  <a:lnTo>
                    <a:pt x="44187" y="594762"/>
                  </a:lnTo>
                  <a:lnTo>
                    <a:pt x="43937" y="594539"/>
                  </a:lnTo>
                  <a:lnTo>
                    <a:pt x="43696" y="594303"/>
                  </a:lnTo>
                  <a:lnTo>
                    <a:pt x="43455" y="594067"/>
                  </a:lnTo>
                  <a:lnTo>
                    <a:pt x="43214" y="593819"/>
                  </a:lnTo>
                  <a:lnTo>
                    <a:pt x="42977" y="593558"/>
                  </a:lnTo>
                  <a:lnTo>
                    <a:pt x="42740" y="593297"/>
                  </a:lnTo>
                  <a:lnTo>
                    <a:pt x="42512" y="593012"/>
                  </a:lnTo>
                  <a:lnTo>
                    <a:pt x="42279" y="592726"/>
                  </a:lnTo>
                  <a:lnTo>
                    <a:pt x="42051" y="592440"/>
                  </a:lnTo>
                  <a:lnTo>
                    <a:pt x="41827" y="592130"/>
                  </a:lnTo>
                  <a:lnTo>
                    <a:pt x="41608" y="591819"/>
                  </a:lnTo>
                  <a:lnTo>
                    <a:pt x="41384" y="591497"/>
                  </a:lnTo>
                  <a:lnTo>
                    <a:pt x="41168" y="591174"/>
                  </a:lnTo>
                  <a:lnTo>
                    <a:pt x="40953" y="590826"/>
                  </a:lnTo>
                  <a:lnTo>
                    <a:pt x="40738" y="590478"/>
                  </a:lnTo>
                  <a:lnTo>
                    <a:pt x="40531" y="590131"/>
                  </a:lnTo>
                  <a:lnTo>
                    <a:pt x="40320" y="589758"/>
                  </a:lnTo>
                  <a:lnTo>
                    <a:pt x="40113" y="589386"/>
                  </a:lnTo>
                  <a:lnTo>
                    <a:pt x="39911" y="589013"/>
                  </a:lnTo>
                  <a:lnTo>
                    <a:pt x="39713" y="588616"/>
                  </a:lnTo>
                  <a:lnTo>
                    <a:pt x="39510" y="588218"/>
                  </a:lnTo>
                  <a:lnTo>
                    <a:pt x="39317" y="587808"/>
                  </a:lnTo>
                  <a:lnTo>
                    <a:pt x="39123" y="587399"/>
                  </a:lnTo>
                  <a:lnTo>
                    <a:pt x="38929" y="586976"/>
                  </a:lnTo>
                  <a:lnTo>
                    <a:pt x="38740" y="586542"/>
                  </a:lnTo>
                  <a:lnTo>
                    <a:pt x="38554" y="586107"/>
                  </a:lnTo>
                  <a:lnTo>
                    <a:pt x="38369" y="585660"/>
                  </a:lnTo>
                  <a:lnTo>
                    <a:pt x="38188" y="585201"/>
                  </a:lnTo>
                  <a:lnTo>
                    <a:pt x="38007" y="584741"/>
                  </a:lnTo>
                  <a:lnTo>
                    <a:pt x="37831" y="584269"/>
                  </a:lnTo>
                  <a:lnTo>
                    <a:pt x="37654" y="583798"/>
                  </a:lnTo>
                  <a:lnTo>
                    <a:pt x="37482" y="583301"/>
                  </a:lnTo>
                  <a:lnTo>
                    <a:pt x="37310" y="582817"/>
                  </a:lnTo>
                  <a:lnTo>
                    <a:pt x="37142" y="582307"/>
                  </a:lnTo>
                  <a:lnTo>
                    <a:pt x="36974" y="581798"/>
                  </a:lnTo>
                  <a:lnTo>
                    <a:pt x="36810" y="581289"/>
                  </a:lnTo>
                  <a:lnTo>
                    <a:pt x="36651" y="580755"/>
                  </a:lnTo>
                  <a:lnTo>
                    <a:pt x="36492" y="580234"/>
                  </a:lnTo>
                  <a:lnTo>
                    <a:pt x="36332" y="579687"/>
                  </a:lnTo>
                  <a:lnTo>
                    <a:pt x="36182" y="579141"/>
                  </a:lnTo>
                  <a:lnTo>
                    <a:pt x="36027" y="578594"/>
                  </a:lnTo>
                  <a:lnTo>
                    <a:pt x="35876" y="578036"/>
                  </a:lnTo>
                  <a:lnTo>
                    <a:pt x="35729" y="577464"/>
                  </a:lnTo>
                  <a:lnTo>
                    <a:pt x="35583" y="576893"/>
                  </a:lnTo>
                  <a:lnTo>
                    <a:pt x="35441" y="576310"/>
                  </a:lnTo>
                  <a:lnTo>
                    <a:pt x="35299" y="575714"/>
                  </a:lnTo>
                  <a:lnTo>
                    <a:pt x="35161" y="575118"/>
                  </a:lnTo>
                  <a:lnTo>
                    <a:pt x="35023" y="574521"/>
                  </a:lnTo>
                  <a:lnTo>
                    <a:pt x="34890" y="573913"/>
                  </a:lnTo>
                  <a:lnTo>
                    <a:pt x="34761" y="573292"/>
                  </a:lnTo>
                  <a:lnTo>
                    <a:pt x="34631" y="572671"/>
                  </a:lnTo>
                  <a:lnTo>
                    <a:pt x="34502" y="572038"/>
                  </a:lnTo>
                  <a:lnTo>
                    <a:pt x="34377" y="571405"/>
                  </a:lnTo>
                  <a:lnTo>
                    <a:pt x="34252" y="570759"/>
                  </a:lnTo>
                  <a:lnTo>
                    <a:pt x="34132" y="570113"/>
                  </a:lnTo>
                  <a:lnTo>
                    <a:pt x="34016" y="569455"/>
                  </a:lnTo>
                  <a:lnTo>
                    <a:pt x="33899" y="568797"/>
                  </a:lnTo>
                  <a:lnTo>
                    <a:pt x="33787" y="568126"/>
                  </a:lnTo>
                  <a:lnTo>
                    <a:pt x="33675" y="567443"/>
                  </a:lnTo>
                  <a:lnTo>
                    <a:pt x="33563" y="566773"/>
                  </a:lnTo>
                  <a:lnTo>
                    <a:pt x="33456" y="566077"/>
                  </a:lnTo>
                  <a:lnTo>
                    <a:pt x="33352" y="565382"/>
                  </a:lnTo>
                  <a:lnTo>
                    <a:pt x="33249" y="564687"/>
                  </a:lnTo>
                  <a:lnTo>
                    <a:pt x="33150" y="563979"/>
                  </a:lnTo>
                  <a:lnTo>
                    <a:pt x="33051" y="563271"/>
                  </a:lnTo>
                  <a:lnTo>
                    <a:pt x="32952" y="562551"/>
                  </a:lnTo>
                  <a:lnTo>
                    <a:pt x="32857" y="561830"/>
                  </a:lnTo>
                  <a:lnTo>
                    <a:pt x="32767" y="561098"/>
                  </a:lnTo>
                  <a:lnTo>
                    <a:pt x="32676" y="560365"/>
                  </a:lnTo>
                  <a:lnTo>
                    <a:pt x="32590" y="559620"/>
                  </a:lnTo>
                  <a:lnTo>
                    <a:pt x="32504" y="558875"/>
                  </a:lnTo>
                  <a:lnTo>
                    <a:pt x="32422" y="558130"/>
                  </a:lnTo>
                  <a:lnTo>
                    <a:pt x="32340" y="557373"/>
                  </a:lnTo>
                  <a:lnTo>
                    <a:pt x="32263" y="556603"/>
                  </a:lnTo>
                  <a:lnTo>
                    <a:pt x="32185" y="555833"/>
                  </a:lnTo>
                  <a:lnTo>
                    <a:pt x="32112" y="555063"/>
                  </a:lnTo>
                  <a:lnTo>
                    <a:pt x="31966" y="553498"/>
                  </a:lnTo>
                  <a:lnTo>
                    <a:pt x="31832" y="551909"/>
                  </a:lnTo>
                  <a:lnTo>
                    <a:pt x="31707" y="550307"/>
                  </a:lnTo>
                  <a:lnTo>
                    <a:pt x="31591" y="548680"/>
                  </a:lnTo>
                  <a:lnTo>
                    <a:pt x="31483" y="547041"/>
                  </a:lnTo>
                  <a:lnTo>
                    <a:pt x="31384" y="545377"/>
                  </a:lnTo>
                  <a:lnTo>
                    <a:pt x="31294" y="543688"/>
                  </a:lnTo>
                  <a:lnTo>
                    <a:pt x="31208" y="541987"/>
                  </a:lnTo>
                  <a:lnTo>
                    <a:pt x="31135" y="540273"/>
                  </a:lnTo>
                  <a:lnTo>
                    <a:pt x="31070" y="538535"/>
                  </a:lnTo>
                  <a:lnTo>
                    <a:pt x="31061" y="538324"/>
                  </a:lnTo>
                  <a:lnTo>
                    <a:pt x="31048" y="538125"/>
                  </a:lnTo>
                  <a:lnTo>
                    <a:pt x="31036" y="537939"/>
                  </a:lnTo>
                  <a:lnTo>
                    <a:pt x="31018" y="537752"/>
                  </a:lnTo>
                  <a:lnTo>
                    <a:pt x="30997" y="537566"/>
                  </a:lnTo>
                  <a:lnTo>
                    <a:pt x="30975" y="537392"/>
                  </a:lnTo>
                  <a:lnTo>
                    <a:pt x="30949" y="537231"/>
                  </a:lnTo>
                  <a:lnTo>
                    <a:pt x="30919" y="537069"/>
                  </a:lnTo>
                  <a:lnTo>
                    <a:pt x="30885" y="536908"/>
                  </a:lnTo>
                  <a:lnTo>
                    <a:pt x="30855" y="536771"/>
                  </a:lnTo>
                  <a:lnTo>
                    <a:pt x="30816" y="536622"/>
                  </a:lnTo>
                  <a:lnTo>
                    <a:pt x="30777" y="536486"/>
                  </a:lnTo>
                  <a:lnTo>
                    <a:pt x="30734" y="536362"/>
                  </a:lnTo>
                  <a:lnTo>
                    <a:pt x="30691" y="536237"/>
                  </a:lnTo>
                  <a:lnTo>
                    <a:pt x="30648" y="536126"/>
                  </a:lnTo>
                  <a:lnTo>
                    <a:pt x="30601" y="536014"/>
                  </a:lnTo>
                  <a:lnTo>
                    <a:pt x="30601" y="536014"/>
                  </a:lnTo>
                  <a:lnTo>
                    <a:pt x="31104" y="536312"/>
                  </a:lnTo>
                  <a:lnTo>
                    <a:pt x="31608" y="536585"/>
                  </a:lnTo>
                  <a:lnTo>
                    <a:pt x="32116" y="536858"/>
                  </a:lnTo>
                  <a:lnTo>
                    <a:pt x="32629" y="537119"/>
                  </a:lnTo>
                  <a:lnTo>
                    <a:pt x="33141" y="537367"/>
                  </a:lnTo>
                  <a:lnTo>
                    <a:pt x="33654" y="537603"/>
                  </a:lnTo>
                  <a:lnTo>
                    <a:pt x="34171" y="537839"/>
                  </a:lnTo>
                  <a:lnTo>
                    <a:pt x="34687" y="538063"/>
                  </a:lnTo>
                  <a:lnTo>
                    <a:pt x="35208" y="538262"/>
                  </a:lnTo>
                  <a:lnTo>
                    <a:pt x="35729" y="538460"/>
                  </a:lnTo>
                  <a:lnTo>
                    <a:pt x="36255" y="538659"/>
                  </a:lnTo>
                  <a:lnTo>
                    <a:pt x="36776" y="538833"/>
                  </a:lnTo>
                  <a:lnTo>
                    <a:pt x="37301" y="539007"/>
                  </a:lnTo>
                  <a:lnTo>
                    <a:pt x="37831" y="539168"/>
                  </a:lnTo>
                  <a:lnTo>
                    <a:pt x="38361" y="539317"/>
                  </a:lnTo>
                  <a:lnTo>
                    <a:pt x="38890" y="539466"/>
                  </a:lnTo>
                  <a:lnTo>
                    <a:pt x="38843" y="539615"/>
                  </a:lnTo>
                  <a:lnTo>
                    <a:pt x="38796" y="539764"/>
                  </a:lnTo>
                  <a:lnTo>
                    <a:pt x="38752" y="539913"/>
                  </a:lnTo>
                  <a:lnTo>
                    <a:pt x="38714" y="540075"/>
                  </a:lnTo>
                  <a:lnTo>
                    <a:pt x="38679" y="540248"/>
                  </a:lnTo>
                  <a:lnTo>
                    <a:pt x="38649" y="540422"/>
                  </a:lnTo>
                  <a:lnTo>
                    <a:pt x="38619" y="540609"/>
                  </a:lnTo>
                  <a:lnTo>
                    <a:pt x="38597" y="540795"/>
                  </a:lnTo>
                  <a:lnTo>
                    <a:pt x="38576" y="540993"/>
                  </a:lnTo>
                  <a:lnTo>
                    <a:pt x="38559" y="541205"/>
                  </a:lnTo>
                  <a:lnTo>
                    <a:pt x="38550" y="541416"/>
                  </a:lnTo>
                  <a:lnTo>
                    <a:pt x="38546" y="541639"/>
                  </a:lnTo>
                  <a:lnTo>
                    <a:pt x="38546" y="541863"/>
                  </a:lnTo>
                  <a:lnTo>
                    <a:pt x="38550" y="542099"/>
                  </a:lnTo>
                  <a:lnTo>
                    <a:pt x="38563" y="542335"/>
                  </a:lnTo>
                  <a:lnTo>
                    <a:pt x="38580" y="542583"/>
                  </a:lnTo>
                  <a:lnTo>
                    <a:pt x="38662" y="543477"/>
                  </a:lnTo>
                  <a:lnTo>
                    <a:pt x="38744" y="544371"/>
                  </a:lnTo>
                  <a:lnTo>
                    <a:pt x="38834" y="545253"/>
                  </a:lnTo>
                  <a:lnTo>
                    <a:pt x="38933" y="546122"/>
                  </a:lnTo>
                  <a:lnTo>
                    <a:pt x="39032" y="546991"/>
                  </a:lnTo>
                  <a:lnTo>
                    <a:pt x="39140" y="547848"/>
                  </a:lnTo>
                  <a:lnTo>
                    <a:pt x="39252" y="548705"/>
                  </a:lnTo>
                  <a:lnTo>
                    <a:pt x="39373" y="549549"/>
                  </a:lnTo>
                  <a:lnTo>
                    <a:pt x="39493" y="550381"/>
                  </a:lnTo>
                  <a:lnTo>
                    <a:pt x="39622" y="551201"/>
                  </a:lnTo>
                  <a:lnTo>
                    <a:pt x="39756" y="552020"/>
                  </a:lnTo>
                  <a:lnTo>
                    <a:pt x="39894" y="552828"/>
                  </a:lnTo>
                  <a:lnTo>
                    <a:pt x="40036" y="553622"/>
                  </a:lnTo>
                  <a:lnTo>
                    <a:pt x="40186" y="554405"/>
                  </a:lnTo>
                  <a:lnTo>
                    <a:pt x="40341" y="555175"/>
                  </a:lnTo>
                  <a:lnTo>
                    <a:pt x="40497" y="555944"/>
                  </a:lnTo>
                  <a:lnTo>
                    <a:pt x="40660" y="556702"/>
                  </a:lnTo>
                  <a:lnTo>
                    <a:pt x="40828" y="557447"/>
                  </a:lnTo>
                  <a:lnTo>
                    <a:pt x="41005" y="558167"/>
                  </a:lnTo>
                  <a:lnTo>
                    <a:pt x="41181" y="558887"/>
                  </a:lnTo>
                  <a:lnTo>
                    <a:pt x="41362" y="559595"/>
                  </a:lnTo>
                  <a:lnTo>
                    <a:pt x="41552" y="560291"/>
                  </a:lnTo>
                  <a:lnTo>
                    <a:pt x="41741" y="560974"/>
                  </a:lnTo>
                  <a:lnTo>
                    <a:pt x="41939" y="561644"/>
                  </a:lnTo>
                  <a:lnTo>
                    <a:pt x="42137" y="562290"/>
                  </a:lnTo>
                  <a:lnTo>
                    <a:pt x="42344" y="562936"/>
                  </a:lnTo>
                  <a:lnTo>
                    <a:pt x="42555" y="563569"/>
                  </a:lnTo>
                  <a:lnTo>
                    <a:pt x="42766" y="564177"/>
                  </a:lnTo>
                  <a:lnTo>
                    <a:pt x="42986" y="564773"/>
                  </a:lnTo>
                  <a:lnTo>
                    <a:pt x="43209" y="565357"/>
                  </a:lnTo>
                  <a:lnTo>
                    <a:pt x="43433" y="565928"/>
                  </a:lnTo>
                  <a:lnTo>
                    <a:pt x="43666" y="566475"/>
                  </a:lnTo>
                  <a:lnTo>
                    <a:pt x="43898" y="567021"/>
                  </a:lnTo>
                  <a:lnTo>
                    <a:pt x="44140" y="567543"/>
                  </a:lnTo>
                  <a:lnTo>
                    <a:pt x="44381" y="568039"/>
                  </a:lnTo>
                  <a:lnTo>
                    <a:pt x="44626" y="568536"/>
                  </a:lnTo>
                  <a:lnTo>
                    <a:pt x="44880" y="568996"/>
                  </a:lnTo>
                  <a:lnTo>
                    <a:pt x="45134" y="569455"/>
                  </a:lnTo>
                  <a:lnTo>
                    <a:pt x="45393" y="569890"/>
                  </a:lnTo>
                  <a:lnTo>
                    <a:pt x="45655" y="570312"/>
                  </a:lnTo>
                  <a:lnTo>
                    <a:pt x="45918" y="570709"/>
                  </a:lnTo>
                  <a:lnTo>
                    <a:pt x="46189" y="571094"/>
                  </a:lnTo>
                  <a:lnTo>
                    <a:pt x="46461" y="571454"/>
                  </a:lnTo>
                  <a:lnTo>
                    <a:pt x="46736" y="571802"/>
                  </a:lnTo>
                  <a:lnTo>
                    <a:pt x="47016" y="572125"/>
                  </a:lnTo>
                  <a:lnTo>
                    <a:pt x="47300" y="572423"/>
                  </a:lnTo>
                  <a:lnTo>
                    <a:pt x="47589" y="572708"/>
                  </a:lnTo>
                  <a:lnTo>
                    <a:pt x="47878" y="572982"/>
                  </a:lnTo>
                  <a:lnTo>
                    <a:pt x="48170" y="573218"/>
                  </a:lnTo>
                  <a:lnTo>
                    <a:pt x="48467" y="573441"/>
                  </a:lnTo>
                  <a:lnTo>
                    <a:pt x="48765" y="573652"/>
                  </a:lnTo>
                  <a:lnTo>
                    <a:pt x="49070" y="573826"/>
                  </a:lnTo>
                  <a:lnTo>
                    <a:pt x="49376" y="573987"/>
                  </a:lnTo>
                  <a:lnTo>
                    <a:pt x="49686" y="574124"/>
                  </a:lnTo>
                  <a:lnTo>
                    <a:pt x="49996" y="574236"/>
                  </a:lnTo>
                  <a:lnTo>
                    <a:pt x="50311" y="574335"/>
                  </a:lnTo>
                  <a:lnTo>
                    <a:pt x="50629" y="574410"/>
                  </a:lnTo>
                  <a:lnTo>
                    <a:pt x="50948" y="574447"/>
                  </a:lnTo>
                  <a:lnTo>
                    <a:pt x="51275" y="574472"/>
                  </a:lnTo>
                  <a:lnTo>
                    <a:pt x="51598" y="574472"/>
                  </a:lnTo>
                  <a:lnTo>
                    <a:pt x="51930" y="574447"/>
                  </a:lnTo>
                  <a:lnTo>
                    <a:pt x="52261" y="574397"/>
                  </a:lnTo>
                  <a:lnTo>
                    <a:pt x="52593" y="574323"/>
                  </a:lnTo>
                  <a:lnTo>
                    <a:pt x="52929" y="574223"/>
                  </a:lnTo>
                  <a:lnTo>
                    <a:pt x="53217" y="574124"/>
                  </a:lnTo>
                  <a:lnTo>
                    <a:pt x="53502" y="574000"/>
                  </a:lnTo>
                  <a:lnTo>
                    <a:pt x="53786" y="573851"/>
                  </a:lnTo>
                  <a:lnTo>
                    <a:pt x="54066" y="573677"/>
                  </a:lnTo>
                  <a:lnTo>
                    <a:pt x="54346" y="573491"/>
                  </a:lnTo>
                  <a:lnTo>
                    <a:pt x="54625" y="573292"/>
                  </a:lnTo>
                  <a:lnTo>
                    <a:pt x="54901" y="573069"/>
                  </a:lnTo>
                  <a:lnTo>
                    <a:pt x="55177" y="572820"/>
                  </a:lnTo>
                  <a:lnTo>
                    <a:pt x="55448" y="572547"/>
                  </a:lnTo>
                  <a:lnTo>
                    <a:pt x="55719" y="572274"/>
                  </a:lnTo>
                  <a:lnTo>
                    <a:pt x="55986" y="571963"/>
                  </a:lnTo>
                  <a:lnTo>
                    <a:pt x="56249" y="571653"/>
                  </a:lnTo>
                  <a:lnTo>
                    <a:pt x="56512" y="571305"/>
                  </a:lnTo>
                  <a:lnTo>
                    <a:pt x="56770" y="570958"/>
                  </a:lnTo>
                  <a:lnTo>
                    <a:pt x="57028" y="570585"/>
                  </a:lnTo>
                  <a:lnTo>
                    <a:pt x="57282" y="570200"/>
                  </a:lnTo>
                  <a:lnTo>
                    <a:pt x="57532" y="569790"/>
                  </a:lnTo>
                  <a:lnTo>
                    <a:pt x="57782" y="569368"/>
                  </a:lnTo>
                  <a:lnTo>
                    <a:pt x="58023" y="568933"/>
                  </a:lnTo>
                  <a:lnTo>
                    <a:pt x="58264" y="568474"/>
                  </a:lnTo>
                  <a:lnTo>
                    <a:pt x="58501" y="568015"/>
                  </a:lnTo>
                  <a:lnTo>
                    <a:pt x="58738" y="567530"/>
                  </a:lnTo>
                  <a:lnTo>
                    <a:pt x="58966" y="567034"/>
                  </a:lnTo>
                  <a:lnTo>
                    <a:pt x="59190" y="566512"/>
                  </a:lnTo>
                  <a:lnTo>
                    <a:pt x="59414" y="565990"/>
                  </a:lnTo>
                  <a:lnTo>
                    <a:pt x="59634" y="565444"/>
                  </a:lnTo>
                  <a:lnTo>
                    <a:pt x="59845" y="564898"/>
                  </a:lnTo>
                  <a:lnTo>
                    <a:pt x="60056" y="564326"/>
                  </a:lnTo>
                  <a:lnTo>
                    <a:pt x="60258" y="563743"/>
                  </a:lnTo>
                  <a:lnTo>
                    <a:pt x="60461" y="563159"/>
                  </a:lnTo>
                  <a:lnTo>
                    <a:pt x="60659" y="562551"/>
                  </a:lnTo>
                  <a:lnTo>
                    <a:pt x="60848" y="561930"/>
                  </a:lnTo>
                  <a:lnTo>
                    <a:pt x="61033" y="561297"/>
                  </a:lnTo>
                  <a:lnTo>
                    <a:pt x="61214" y="560663"/>
                  </a:lnTo>
                  <a:lnTo>
                    <a:pt x="61391" y="560005"/>
                  </a:lnTo>
                  <a:lnTo>
                    <a:pt x="61563" y="559347"/>
                  </a:lnTo>
                  <a:lnTo>
                    <a:pt x="61727" y="558676"/>
                  </a:lnTo>
                  <a:lnTo>
                    <a:pt x="61886" y="557993"/>
                  </a:lnTo>
                  <a:lnTo>
                    <a:pt x="62041" y="557298"/>
                  </a:lnTo>
                  <a:lnTo>
                    <a:pt x="62192" y="556603"/>
                  </a:lnTo>
                  <a:lnTo>
                    <a:pt x="62334" y="555882"/>
                  </a:lnTo>
                  <a:lnTo>
                    <a:pt x="62472" y="555162"/>
                  </a:lnTo>
                  <a:lnTo>
                    <a:pt x="62601" y="554442"/>
                  </a:lnTo>
                  <a:lnTo>
                    <a:pt x="62726" y="553697"/>
                  </a:lnTo>
                  <a:lnTo>
                    <a:pt x="62846" y="552952"/>
                  </a:lnTo>
                  <a:lnTo>
                    <a:pt x="62958" y="552194"/>
                  </a:lnTo>
                  <a:lnTo>
                    <a:pt x="63066" y="551437"/>
                  </a:lnTo>
                  <a:lnTo>
                    <a:pt x="63165" y="550667"/>
                  </a:lnTo>
                  <a:lnTo>
                    <a:pt x="63255" y="549897"/>
                  </a:lnTo>
                  <a:lnTo>
                    <a:pt x="63341" y="549115"/>
                  </a:lnTo>
                  <a:lnTo>
                    <a:pt x="63423" y="548320"/>
                  </a:lnTo>
                  <a:lnTo>
                    <a:pt x="63496" y="547538"/>
                  </a:lnTo>
                  <a:lnTo>
                    <a:pt x="63561" y="546730"/>
                  </a:lnTo>
                  <a:lnTo>
                    <a:pt x="63617" y="545923"/>
                  </a:lnTo>
                  <a:lnTo>
                    <a:pt x="63669" y="545116"/>
                  </a:lnTo>
                  <a:lnTo>
                    <a:pt x="63712" y="544297"/>
                  </a:lnTo>
                  <a:lnTo>
                    <a:pt x="63746" y="543489"/>
                  </a:lnTo>
                  <a:lnTo>
                    <a:pt x="63772" y="542657"/>
                  </a:lnTo>
                  <a:lnTo>
                    <a:pt x="63794" y="541838"/>
                  </a:lnTo>
                  <a:lnTo>
                    <a:pt x="63807" y="541006"/>
                  </a:lnTo>
                  <a:lnTo>
                    <a:pt x="63811" y="540174"/>
                  </a:lnTo>
                  <a:lnTo>
                    <a:pt x="63807" y="539329"/>
                  </a:lnTo>
                  <a:lnTo>
                    <a:pt x="63794" y="538497"/>
                  </a:lnTo>
                  <a:lnTo>
                    <a:pt x="63772" y="537653"/>
                  </a:lnTo>
                  <a:lnTo>
                    <a:pt x="64956" y="537231"/>
                  </a:lnTo>
                  <a:lnTo>
                    <a:pt x="66136" y="536796"/>
                  </a:lnTo>
                  <a:lnTo>
                    <a:pt x="67303" y="536337"/>
                  </a:lnTo>
                  <a:lnTo>
                    <a:pt x="68470" y="535852"/>
                  </a:lnTo>
                  <a:lnTo>
                    <a:pt x="69624" y="535356"/>
                  </a:lnTo>
                  <a:lnTo>
                    <a:pt x="70770" y="534847"/>
                  </a:lnTo>
                  <a:lnTo>
                    <a:pt x="71907" y="534325"/>
                  </a:lnTo>
                  <a:lnTo>
                    <a:pt x="73031" y="533779"/>
                  </a:lnTo>
                  <a:close/>
                  <a:moveTo>
                    <a:pt x="52158" y="1"/>
                  </a:moveTo>
                  <a:lnTo>
                    <a:pt x="51934" y="13"/>
                  </a:lnTo>
                  <a:lnTo>
                    <a:pt x="51719" y="38"/>
                  </a:lnTo>
                  <a:lnTo>
                    <a:pt x="51503" y="75"/>
                  </a:lnTo>
                  <a:lnTo>
                    <a:pt x="51288" y="125"/>
                  </a:lnTo>
                  <a:lnTo>
                    <a:pt x="51081" y="199"/>
                  </a:lnTo>
                  <a:lnTo>
                    <a:pt x="50879" y="274"/>
                  </a:lnTo>
                  <a:lnTo>
                    <a:pt x="50677" y="361"/>
                  </a:lnTo>
                  <a:lnTo>
                    <a:pt x="50479" y="460"/>
                  </a:lnTo>
                  <a:lnTo>
                    <a:pt x="50285" y="572"/>
                  </a:lnTo>
                  <a:lnTo>
                    <a:pt x="50095" y="696"/>
                  </a:lnTo>
                  <a:lnTo>
                    <a:pt x="49906" y="820"/>
                  </a:lnTo>
                  <a:lnTo>
                    <a:pt x="49725" y="969"/>
                  </a:lnTo>
                  <a:lnTo>
                    <a:pt x="49544" y="1131"/>
                  </a:lnTo>
                  <a:lnTo>
                    <a:pt x="49367" y="1304"/>
                  </a:lnTo>
                  <a:lnTo>
                    <a:pt x="49191" y="1478"/>
                  </a:lnTo>
                  <a:lnTo>
                    <a:pt x="49023" y="1665"/>
                  </a:lnTo>
                  <a:lnTo>
                    <a:pt x="48855" y="1876"/>
                  </a:lnTo>
                  <a:lnTo>
                    <a:pt x="48691" y="2087"/>
                  </a:lnTo>
                  <a:lnTo>
                    <a:pt x="48532" y="2298"/>
                  </a:lnTo>
                  <a:lnTo>
                    <a:pt x="48373" y="2534"/>
                  </a:lnTo>
                  <a:lnTo>
                    <a:pt x="48218" y="2782"/>
                  </a:lnTo>
                  <a:lnTo>
                    <a:pt x="48067" y="3030"/>
                  </a:lnTo>
                  <a:lnTo>
                    <a:pt x="47916" y="3291"/>
                  </a:lnTo>
                  <a:lnTo>
                    <a:pt x="47774" y="3564"/>
                  </a:lnTo>
                  <a:lnTo>
                    <a:pt x="47628" y="3850"/>
                  </a:lnTo>
                  <a:lnTo>
                    <a:pt x="47490" y="4136"/>
                  </a:lnTo>
                  <a:lnTo>
                    <a:pt x="47352" y="4434"/>
                  </a:lnTo>
                  <a:lnTo>
                    <a:pt x="47219" y="4744"/>
                  </a:lnTo>
                  <a:lnTo>
                    <a:pt x="47089" y="5067"/>
                  </a:lnTo>
                  <a:lnTo>
                    <a:pt x="46960" y="5390"/>
                  </a:lnTo>
                  <a:lnTo>
                    <a:pt x="46835" y="5725"/>
                  </a:lnTo>
                  <a:lnTo>
                    <a:pt x="46711" y="6060"/>
                  </a:lnTo>
                  <a:lnTo>
                    <a:pt x="46590" y="6421"/>
                  </a:lnTo>
                  <a:lnTo>
                    <a:pt x="46474" y="6781"/>
                  </a:lnTo>
                  <a:lnTo>
                    <a:pt x="46362" y="7141"/>
                  </a:lnTo>
                  <a:lnTo>
                    <a:pt x="46245" y="7513"/>
                  </a:lnTo>
                  <a:lnTo>
                    <a:pt x="46138" y="7898"/>
                  </a:lnTo>
                  <a:lnTo>
                    <a:pt x="46030" y="8296"/>
                  </a:lnTo>
                  <a:lnTo>
                    <a:pt x="45927" y="8693"/>
                  </a:lnTo>
                  <a:lnTo>
                    <a:pt x="45823" y="9090"/>
                  </a:lnTo>
                  <a:lnTo>
                    <a:pt x="45724" y="9513"/>
                  </a:lnTo>
                  <a:lnTo>
                    <a:pt x="45630" y="9922"/>
                  </a:lnTo>
                  <a:lnTo>
                    <a:pt x="45535" y="10357"/>
                  </a:lnTo>
                  <a:lnTo>
                    <a:pt x="45440" y="10779"/>
                  </a:lnTo>
                  <a:lnTo>
                    <a:pt x="45350" y="11226"/>
                  </a:lnTo>
                  <a:lnTo>
                    <a:pt x="45264" y="11673"/>
                  </a:lnTo>
                  <a:lnTo>
                    <a:pt x="45177" y="12120"/>
                  </a:lnTo>
                  <a:lnTo>
                    <a:pt x="45091" y="12580"/>
                  </a:lnTo>
                  <a:lnTo>
                    <a:pt x="45014" y="13039"/>
                  </a:lnTo>
                  <a:lnTo>
                    <a:pt x="44932" y="13511"/>
                  </a:lnTo>
                  <a:lnTo>
                    <a:pt x="44854" y="13983"/>
                  </a:lnTo>
                  <a:lnTo>
                    <a:pt x="44781" y="14467"/>
                  </a:lnTo>
                  <a:lnTo>
                    <a:pt x="44708" y="14952"/>
                  </a:lnTo>
                  <a:lnTo>
                    <a:pt x="44570" y="15933"/>
                  </a:lnTo>
                  <a:lnTo>
                    <a:pt x="44437" y="16938"/>
                  </a:lnTo>
                  <a:lnTo>
                    <a:pt x="44312" y="17957"/>
                  </a:lnTo>
                  <a:lnTo>
                    <a:pt x="44196" y="19000"/>
                  </a:lnTo>
                  <a:lnTo>
                    <a:pt x="44088" y="20055"/>
                  </a:lnTo>
                  <a:lnTo>
                    <a:pt x="43985" y="21123"/>
                  </a:lnTo>
                  <a:lnTo>
                    <a:pt x="43886" y="22216"/>
                  </a:lnTo>
                  <a:lnTo>
                    <a:pt x="43795" y="23309"/>
                  </a:lnTo>
                  <a:lnTo>
                    <a:pt x="43713" y="24414"/>
                  </a:lnTo>
                  <a:lnTo>
                    <a:pt x="43636" y="25531"/>
                  </a:lnTo>
                  <a:lnTo>
                    <a:pt x="43563" y="26649"/>
                  </a:lnTo>
                  <a:lnTo>
                    <a:pt x="43494" y="27779"/>
                  </a:lnTo>
                  <a:lnTo>
                    <a:pt x="43433" y="28922"/>
                  </a:lnTo>
                  <a:lnTo>
                    <a:pt x="43373" y="30064"/>
                  </a:lnTo>
                  <a:lnTo>
                    <a:pt x="43321" y="31206"/>
                  </a:lnTo>
                  <a:lnTo>
                    <a:pt x="43270" y="32361"/>
                  </a:lnTo>
                  <a:lnTo>
                    <a:pt x="43227" y="33504"/>
                  </a:lnTo>
                  <a:lnTo>
                    <a:pt x="43184" y="34659"/>
                  </a:lnTo>
                  <a:lnTo>
                    <a:pt x="43145" y="35801"/>
                  </a:lnTo>
                  <a:lnTo>
                    <a:pt x="43110" y="36956"/>
                  </a:lnTo>
                  <a:lnTo>
                    <a:pt x="43076" y="38098"/>
                  </a:lnTo>
                  <a:lnTo>
                    <a:pt x="43050" y="39241"/>
                  </a:lnTo>
                  <a:lnTo>
                    <a:pt x="42994" y="41488"/>
                  </a:lnTo>
                  <a:lnTo>
                    <a:pt x="42951" y="43711"/>
                  </a:lnTo>
                  <a:lnTo>
                    <a:pt x="42912" y="45897"/>
                  </a:lnTo>
                  <a:lnTo>
                    <a:pt x="42839" y="50094"/>
                  </a:lnTo>
                  <a:lnTo>
                    <a:pt x="42805" y="52093"/>
                  </a:lnTo>
                  <a:lnTo>
                    <a:pt x="42766" y="54005"/>
                  </a:lnTo>
                  <a:lnTo>
                    <a:pt x="42766" y="54105"/>
                  </a:lnTo>
                  <a:lnTo>
                    <a:pt x="42770" y="54204"/>
                  </a:lnTo>
                  <a:lnTo>
                    <a:pt x="42783" y="54390"/>
                  </a:lnTo>
                  <a:lnTo>
                    <a:pt x="42800" y="54564"/>
                  </a:lnTo>
                  <a:lnTo>
                    <a:pt x="42813" y="54751"/>
                  </a:lnTo>
                  <a:lnTo>
                    <a:pt x="42439" y="54651"/>
                  </a:lnTo>
                  <a:lnTo>
                    <a:pt x="42042" y="54577"/>
                  </a:lnTo>
                  <a:lnTo>
                    <a:pt x="41836" y="54539"/>
                  </a:lnTo>
                  <a:lnTo>
                    <a:pt x="41629" y="54515"/>
                  </a:lnTo>
                  <a:lnTo>
                    <a:pt x="41220" y="54515"/>
                  </a:lnTo>
                  <a:lnTo>
                    <a:pt x="41022" y="54539"/>
                  </a:lnTo>
                  <a:lnTo>
                    <a:pt x="40828" y="54589"/>
                  </a:lnTo>
                  <a:lnTo>
                    <a:pt x="40639" y="54664"/>
                  </a:lnTo>
                  <a:lnTo>
                    <a:pt x="40548" y="54701"/>
                  </a:lnTo>
                  <a:lnTo>
                    <a:pt x="40458" y="54751"/>
                  </a:lnTo>
                  <a:lnTo>
                    <a:pt x="40372" y="54813"/>
                  </a:lnTo>
                  <a:lnTo>
                    <a:pt x="40290" y="54875"/>
                  </a:lnTo>
                  <a:lnTo>
                    <a:pt x="40208" y="54949"/>
                  </a:lnTo>
                  <a:lnTo>
                    <a:pt x="40130" y="55036"/>
                  </a:lnTo>
                  <a:lnTo>
                    <a:pt x="40057" y="55123"/>
                  </a:lnTo>
                  <a:lnTo>
                    <a:pt x="39988" y="55222"/>
                  </a:lnTo>
                  <a:lnTo>
                    <a:pt x="39919" y="55322"/>
                  </a:lnTo>
                  <a:lnTo>
                    <a:pt x="39859" y="55446"/>
                  </a:lnTo>
                  <a:lnTo>
                    <a:pt x="39730" y="55719"/>
                  </a:lnTo>
                  <a:lnTo>
                    <a:pt x="39614" y="56017"/>
                  </a:lnTo>
                  <a:lnTo>
                    <a:pt x="39506" y="56315"/>
                  </a:lnTo>
                  <a:lnTo>
                    <a:pt x="39411" y="56626"/>
                  </a:lnTo>
                  <a:lnTo>
                    <a:pt x="39321" y="56948"/>
                  </a:lnTo>
                  <a:lnTo>
                    <a:pt x="39243" y="57284"/>
                  </a:lnTo>
                  <a:lnTo>
                    <a:pt x="39170" y="57619"/>
                  </a:lnTo>
                  <a:lnTo>
                    <a:pt x="39106" y="57979"/>
                  </a:lnTo>
                  <a:lnTo>
                    <a:pt x="39050" y="58339"/>
                  </a:lnTo>
                  <a:lnTo>
                    <a:pt x="39002" y="58712"/>
                  </a:lnTo>
                  <a:lnTo>
                    <a:pt x="38959" y="59084"/>
                  </a:lnTo>
                  <a:lnTo>
                    <a:pt x="38920" y="59469"/>
                  </a:lnTo>
                  <a:lnTo>
                    <a:pt x="38890" y="59854"/>
                  </a:lnTo>
                  <a:lnTo>
                    <a:pt x="38864" y="60252"/>
                  </a:lnTo>
                  <a:lnTo>
                    <a:pt x="38843" y="60649"/>
                  </a:lnTo>
                  <a:lnTo>
                    <a:pt x="38830" y="61059"/>
                  </a:lnTo>
                  <a:lnTo>
                    <a:pt x="38817" y="61469"/>
                  </a:lnTo>
                  <a:lnTo>
                    <a:pt x="38808" y="61878"/>
                  </a:lnTo>
                  <a:lnTo>
                    <a:pt x="38804" y="62301"/>
                  </a:lnTo>
                  <a:lnTo>
                    <a:pt x="38804" y="62723"/>
                  </a:lnTo>
                  <a:lnTo>
                    <a:pt x="38808" y="63567"/>
                  </a:lnTo>
                  <a:lnTo>
                    <a:pt x="38821" y="64424"/>
                  </a:lnTo>
                  <a:lnTo>
                    <a:pt x="38860" y="66125"/>
                  </a:lnTo>
                  <a:lnTo>
                    <a:pt x="38877" y="66970"/>
                  </a:lnTo>
                  <a:lnTo>
                    <a:pt x="38890" y="67789"/>
                  </a:lnTo>
                  <a:lnTo>
                    <a:pt x="36474" y="67876"/>
                  </a:lnTo>
                  <a:lnTo>
                    <a:pt x="35264" y="67926"/>
                  </a:lnTo>
                  <a:lnTo>
                    <a:pt x="34059" y="67988"/>
                  </a:lnTo>
                  <a:lnTo>
                    <a:pt x="32849" y="68050"/>
                  </a:lnTo>
                  <a:lnTo>
                    <a:pt x="31638" y="68137"/>
                  </a:lnTo>
                  <a:lnTo>
                    <a:pt x="30433" y="68236"/>
                  </a:lnTo>
                  <a:lnTo>
                    <a:pt x="29227" y="68348"/>
                  </a:lnTo>
                  <a:lnTo>
                    <a:pt x="27913" y="68460"/>
                  </a:lnTo>
                  <a:lnTo>
                    <a:pt x="27242" y="68534"/>
                  </a:lnTo>
                  <a:lnTo>
                    <a:pt x="26901" y="68584"/>
                  </a:lnTo>
                  <a:lnTo>
                    <a:pt x="26561" y="68634"/>
                  </a:lnTo>
                  <a:lnTo>
                    <a:pt x="26221" y="68708"/>
                  </a:lnTo>
                  <a:lnTo>
                    <a:pt x="25881" y="68783"/>
                  </a:lnTo>
                  <a:lnTo>
                    <a:pt x="25536" y="68882"/>
                  </a:lnTo>
                  <a:lnTo>
                    <a:pt x="25201" y="68994"/>
                  </a:lnTo>
                  <a:lnTo>
                    <a:pt x="24860" y="69118"/>
                  </a:lnTo>
                  <a:lnTo>
                    <a:pt x="24524" y="69267"/>
                  </a:lnTo>
                  <a:lnTo>
                    <a:pt x="24189" y="69441"/>
                  </a:lnTo>
                  <a:lnTo>
                    <a:pt x="23861" y="69639"/>
                  </a:lnTo>
                  <a:lnTo>
                    <a:pt x="23534" y="69863"/>
                  </a:lnTo>
                  <a:lnTo>
                    <a:pt x="23370" y="69987"/>
                  </a:lnTo>
                  <a:lnTo>
                    <a:pt x="23211" y="70111"/>
                  </a:lnTo>
                  <a:lnTo>
                    <a:pt x="23047" y="70248"/>
                  </a:lnTo>
                  <a:lnTo>
                    <a:pt x="22892" y="70385"/>
                  </a:lnTo>
                  <a:lnTo>
                    <a:pt x="22733" y="70546"/>
                  </a:lnTo>
                  <a:lnTo>
                    <a:pt x="22578" y="70695"/>
                  </a:lnTo>
                  <a:lnTo>
                    <a:pt x="22423" y="70869"/>
                  </a:lnTo>
                  <a:lnTo>
                    <a:pt x="22268" y="71043"/>
                  </a:lnTo>
                  <a:lnTo>
                    <a:pt x="22117" y="71229"/>
                  </a:lnTo>
                  <a:lnTo>
                    <a:pt x="21966" y="71415"/>
                  </a:lnTo>
                  <a:lnTo>
                    <a:pt x="21820" y="71626"/>
                  </a:lnTo>
                  <a:lnTo>
                    <a:pt x="21674" y="71837"/>
                  </a:lnTo>
                  <a:lnTo>
                    <a:pt x="21527" y="72061"/>
                  </a:lnTo>
                  <a:lnTo>
                    <a:pt x="21385" y="72284"/>
                  </a:lnTo>
                  <a:lnTo>
                    <a:pt x="21243" y="72533"/>
                  </a:lnTo>
                  <a:lnTo>
                    <a:pt x="21105" y="72781"/>
                  </a:lnTo>
                  <a:lnTo>
                    <a:pt x="20967" y="73042"/>
                  </a:lnTo>
                  <a:lnTo>
                    <a:pt x="20834" y="73315"/>
                  </a:lnTo>
                  <a:lnTo>
                    <a:pt x="20700" y="73601"/>
                  </a:lnTo>
                  <a:lnTo>
                    <a:pt x="20567" y="73899"/>
                  </a:lnTo>
                  <a:lnTo>
                    <a:pt x="20442" y="74209"/>
                  </a:lnTo>
                  <a:lnTo>
                    <a:pt x="20313" y="74532"/>
                  </a:lnTo>
                  <a:lnTo>
                    <a:pt x="20192" y="74855"/>
                  </a:lnTo>
                  <a:lnTo>
                    <a:pt x="20072" y="75203"/>
                  </a:lnTo>
                  <a:lnTo>
                    <a:pt x="19951" y="75563"/>
                  </a:lnTo>
                  <a:lnTo>
                    <a:pt x="19835" y="75923"/>
                  </a:lnTo>
                  <a:lnTo>
                    <a:pt x="19723" y="76308"/>
                  </a:lnTo>
                  <a:lnTo>
                    <a:pt x="19615" y="76705"/>
                  </a:lnTo>
                  <a:lnTo>
                    <a:pt x="19508" y="77115"/>
                  </a:lnTo>
                  <a:lnTo>
                    <a:pt x="19400" y="77525"/>
                  </a:lnTo>
                  <a:lnTo>
                    <a:pt x="19262" y="78133"/>
                  </a:lnTo>
                  <a:lnTo>
                    <a:pt x="19129" y="78754"/>
                  </a:lnTo>
                  <a:lnTo>
                    <a:pt x="18999" y="79387"/>
                  </a:lnTo>
                  <a:lnTo>
                    <a:pt x="18879" y="80046"/>
                  </a:lnTo>
                  <a:lnTo>
                    <a:pt x="18758" y="80716"/>
                  </a:lnTo>
                  <a:lnTo>
                    <a:pt x="18646" y="81399"/>
                  </a:lnTo>
                  <a:lnTo>
                    <a:pt x="18539" y="82107"/>
                  </a:lnTo>
                  <a:lnTo>
                    <a:pt x="18435" y="82815"/>
                  </a:lnTo>
                  <a:lnTo>
                    <a:pt x="18336" y="83547"/>
                  </a:lnTo>
                  <a:lnTo>
                    <a:pt x="18246" y="84292"/>
                  </a:lnTo>
                  <a:lnTo>
                    <a:pt x="18155" y="85037"/>
                  </a:lnTo>
                  <a:lnTo>
                    <a:pt x="18074" y="85807"/>
                  </a:lnTo>
                  <a:lnTo>
                    <a:pt x="17992" y="86590"/>
                  </a:lnTo>
                  <a:lnTo>
                    <a:pt x="17919" y="87372"/>
                  </a:lnTo>
                  <a:lnTo>
                    <a:pt x="17845" y="88179"/>
                  </a:lnTo>
                  <a:lnTo>
                    <a:pt x="17776" y="88986"/>
                  </a:lnTo>
                  <a:lnTo>
                    <a:pt x="17716" y="89806"/>
                  </a:lnTo>
                  <a:lnTo>
                    <a:pt x="17656" y="90638"/>
                  </a:lnTo>
                  <a:lnTo>
                    <a:pt x="17600" y="91470"/>
                  </a:lnTo>
                  <a:lnTo>
                    <a:pt x="17544" y="92314"/>
                  </a:lnTo>
                  <a:lnTo>
                    <a:pt x="17497" y="93171"/>
                  </a:lnTo>
                  <a:lnTo>
                    <a:pt x="17449" y="94028"/>
                  </a:lnTo>
                  <a:lnTo>
                    <a:pt x="17410" y="94897"/>
                  </a:lnTo>
                  <a:lnTo>
                    <a:pt x="17367" y="95766"/>
                  </a:lnTo>
                  <a:lnTo>
                    <a:pt x="17333" y="96648"/>
                  </a:lnTo>
                  <a:lnTo>
                    <a:pt x="17298" y="97530"/>
                  </a:lnTo>
                  <a:lnTo>
                    <a:pt x="17268" y="98411"/>
                  </a:lnTo>
                  <a:lnTo>
                    <a:pt x="17238" y="99306"/>
                  </a:lnTo>
                  <a:lnTo>
                    <a:pt x="17191" y="101094"/>
                  </a:lnTo>
                  <a:lnTo>
                    <a:pt x="17148" y="102882"/>
                  </a:lnTo>
                  <a:lnTo>
                    <a:pt x="17118" y="104682"/>
                  </a:lnTo>
                  <a:lnTo>
                    <a:pt x="17092" y="106483"/>
                  </a:lnTo>
                  <a:lnTo>
                    <a:pt x="17075" y="108284"/>
                  </a:lnTo>
                  <a:lnTo>
                    <a:pt x="17062" y="110059"/>
                  </a:lnTo>
                  <a:lnTo>
                    <a:pt x="17053" y="111835"/>
                  </a:lnTo>
                  <a:lnTo>
                    <a:pt x="17049" y="113598"/>
                  </a:lnTo>
                  <a:lnTo>
                    <a:pt x="17044" y="117038"/>
                  </a:lnTo>
                  <a:lnTo>
                    <a:pt x="17044" y="120354"/>
                  </a:lnTo>
                  <a:lnTo>
                    <a:pt x="17044" y="123520"/>
                  </a:lnTo>
                  <a:lnTo>
                    <a:pt x="17036" y="125035"/>
                  </a:lnTo>
                  <a:lnTo>
                    <a:pt x="17027" y="126500"/>
                  </a:lnTo>
                  <a:lnTo>
                    <a:pt x="17014" y="127904"/>
                  </a:lnTo>
                  <a:lnTo>
                    <a:pt x="16993" y="129245"/>
                  </a:lnTo>
                  <a:lnTo>
                    <a:pt x="16958" y="131567"/>
                  </a:lnTo>
                  <a:lnTo>
                    <a:pt x="16924" y="133877"/>
                  </a:lnTo>
                  <a:lnTo>
                    <a:pt x="16894" y="136199"/>
                  </a:lnTo>
                  <a:lnTo>
                    <a:pt x="16868" y="138508"/>
                  </a:lnTo>
                  <a:lnTo>
                    <a:pt x="16842" y="140818"/>
                  </a:lnTo>
                  <a:lnTo>
                    <a:pt x="16825" y="143140"/>
                  </a:lnTo>
                  <a:lnTo>
                    <a:pt x="16808" y="145450"/>
                  </a:lnTo>
                  <a:lnTo>
                    <a:pt x="16795" y="147760"/>
                  </a:lnTo>
                  <a:lnTo>
                    <a:pt x="16786" y="150082"/>
                  </a:lnTo>
                  <a:lnTo>
                    <a:pt x="16777" y="152392"/>
                  </a:lnTo>
                  <a:lnTo>
                    <a:pt x="16777" y="154701"/>
                  </a:lnTo>
                  <a:lnTo>
                    <a:pt x="16777" y="157011"/>
                  </a:lnTo>
                  <a:lnTo>
                    <a:pt x="16782" y="159321"/>
                  </a:lnTo>
                  <a:lnTo>
                    <a:pt x="16790" y="161630"/>
                  </a:lnTo>
                  <a:lnTo>
                    <a:pt x="16799" y="163952"/>
                  </a:lnTo>
                  <a:lnTo>
                    <a:pt x="16816" y="166262"/>
                  </a:lnTo>
                  <a:lnTo>
                    <a:pt x="16833" y="168572"/>
                  </a:lnTo>
                  <a:lnTo>
                    <a:pt x="16851" y="170882"/>
                  </a:lnTo>
                  <a:lnTo>
                    <a:pt x="16876" y="173191"/>
                  </a:lnTo>
                  <a:lnTo>
                    <a:pt x="16902" y="175501"/>
                  </a:lnTo>
                  <a:lnTo>
                    <a:pt x="16932" y="177811"/>
                  </a:lnTo>
                  <a:lnTo>
                    <a:pt x="16963" y="180120"/>
                  </a:lnTo>
                  <a:lnTo>
                    <a:pt x="16997" y="182430"/>
                  </a:lnTo>
                  <a:lnTo>
                    <a:pt x="17036" y="184740"/>
                  </a:lnTo>
                  <a:lnTo>
                    <a:pt x="17079" y="187050"/>
                  </a:lnTo>
                  <a:lnTo>
                    <a:pt x="17122" y="189347"/>
                  </a:lnTo>
                  <a:lnTo>
                    <a:pt x="17169" y="191657"/>
                  </a:lnTo>
                  <a:lnTo>
                    <a:pt x="17221" y="193966"/>
                  </a:lnTo>
                  <a:lnTo>
                    <a:pt x="17273" y="196276"/>
                  </a:lnTo>
                  <a:lnTo>
                    <a:pt x="17329" y="198586"/>
                  </a:lnTo>
                  <a:lnTo>
                    <a:pt x="17385" y="200883"/>
                  </a:lnTo>
                  <a:lnTo>
                    <a:pt x="17445" y="203193"/>
                  </a:lnTo>
                  <a:lnTo>
                    <a:pt x="17462" y="203528"/>
                  </a:lnTo>
                  <a:lnTo>
                    <a:pt x="17484" y="203851"/>
                  </a:lnTo>
                  <a:lnTo>
                    <a:pt x="17514" y="204149"/>
                  </a:lnTo>
                  <a:lnTo>
                    <a:pt x="17548" y="204434"/>
                  </a:lnTo>
                  <a:lnTo>
                    <a:pt x="17591" y="204695"/>
                  </a:lnTo>
                  <a:lnTo>
                    <a:pt x="17643" y="204944"/>
                  </a:lnTo>
                  <a:lnTo>
                    <a:pt x="17699" y="205179"/>
                  </a:lnTo>
                  <a:lnTo>
                    <a:pt x="17764" y="205391"/>
                  </a:lnTo>
                  <a:lnTo>
                    <a:pt x="17832" y="205589"/>
                  </a:lnTo>
                  <a:lnTo>
                    <a:pt x="17901" y="205763"/>
                  </a:lnTo>
                  <a:lnTo>
                    <a:pt x="17979" y="205925"/>
                  </a:lnTo>
                  <a:lnTo>
                    <a:pt x="18061" y="206061"/>
                  </a:lnTo>
                  <a:lnTo>
                    <a:pt x="18142" y="206185"/>
                  </a:lnTo>
                  <a:lnTo>
                    <a:pt x="18229" y="206297"/>
                  </a:lnTo>
                  <a:lnTo>
                    <a:pt x="18319" y="206384"/>
                  </a:lnTo>
                  <a:lnTo>
                    <a:pt x="18409" y="206459"/>
                  </a:lnTo>
                  <a:lnTo>
                    <a:pt x="18500" y="206508"/>
                  </a:lnTo>
                  <a:lnTo>
                    <a:pt x="18590" y="206545"/>
                  </a:lnTo>
                  <a:lnTo>
                    <a:pt x="18685" y="206570"/>
                  </a:lnTo>
                  <a:lnTo>
                    <a:pt x="18775" y="206570"/>
                  </a:lnTo>
                  <a:lnTo>
                    <a:pt x="18870" y="206558"/>
                  </a:lnTo>
                  <a:lnTo>
                    <a:pt x="18961" y="206521"/>
                  </a:lnTo>
                  <a:lnTo>
                    <a:pt x="19051" y="206471"/>
                  </a:lnTo>
                  <a:lnTo>
                    <a:pt x="19137" y="206409"/>
                  </a:lnTo>
                  <a:lnTo>
                    <a:pt x="19223" y="206322"/>
                  </a:lnTo>
                  <a:lnTo>
                    <a:pt x="19305" y="206223"/>
                  </a:lnTo>
                  <a:lnTo>
                    <a:pt x="19383" y="206098"/>
                  </a:lnTo>
                  <a:lnTo>
                    <a:pt x="19456" y="205962"/>
                  </a:lnTo>
                  <a:lnTo>
                    <a:pt x="19529" y="205813"/>
                  </a:lnTo>
                  <a:lnTo>
                    <a:pt x="19594" y="205639"/>
                  </a:lnTo>
                  <a:lnTo>
                    <a:pt x="19654" y="205453"/>
                  </a:lnTo>
                  <a:lnTo>
                    <a:pt x="19710" y="205242"/>
                  </a:lnTo>
                  <a:lnTo>
                    <a:pt x="19710" y="205515"/>
                  </a:lnTo>
                  <a:lnTo>
                    <a:pt x="19719" y="205788"/>
                  </a:lnTo>
                  <a:lnTo>
                    <a:pt x="19736" y="206061"/>
                  </a:lnTo>
                  <a:lnTo>
                    <a:pt x="19762" y="206322"/>
                  </a:lnTo>
                  <a:lnTo>
                    <a:pt x="19792" y="206583"/>
                  </a:lnTo>
                  <a:lnTo>
                    <a:pt x="19835" y="206831"/>
                  </a:lnTo>
                  <a:lnTo>
                    <a:pt x="19882" y="207067"/>
                  </a:lnTo>
                  <a:lnTo>
                    <a:pt x="19943" y="207290"/>
                  </a:lnTo>
                  <a:lnTo>
                    <a:pt x="20007" y="207502"/>
                  </a:lnTo>
                  <a:lnTo>
                    <a:pt x="20042" y="207601"/>
                  </a:lnTo>
                  <a:lnTo>
                    <a:pt x="20080" y="207700"/>
                  </a:lnTo>
                  <a:lnTo>
                    <a:pt x="20119" y="207787"/>
                  </a:lnTo>
                  <a:lnTo>
                    <a:pt x="20162" y="207874"/>
                  </a:lnTo>
                  <a:lnTo>
                    <a:pt x="20205" y="207949"/>
                  </a:lnTo>
                  <a:lnTo>
                    <a:pt x="20253" y="208023"/>
                  </a:lnTo>
                  <a:lnTo>
                    <a:pt x="20300" y="208085"/>
                  </a:lnTo>
                  <a:lnTo>
                    <a:pt x="20352" y="208147"/>
                  </a:lnTo>
                  <a:lnTo>
                    <a:pt x="20403" y="208209"/>
                  </a:lnTo>
                  <a:lnTo>
                    <a:pt x="20455" y="208247"/>
                  </a:lnTo>
                  <a:lnTo>
                    <a:pt x="20511" y="208296"/>
                  </a:lnTo>
                  <a:lnTo>
                    <a:pt x="20571" y="208321"/>
                  </a:lnTo>
                  <a:lnTo>
                    <a:pt x="20632" y="208346"/>
                  </a:lnTo>
                  <a:lnTo>
                    <a:pt x="20696" y="208371"/>
                  </a:lnTo>
                  <a:lnTo>
                    <a:pt x="22109" y="208570"/>
                  </a:lnTo>
                  <a:lnTo>
                    <a:pt x="23521" y="208768"/>
                  </a:lnTo>
                  <a:lnTo>
                    <a:pt x="24942" y="208942"/>
                  </a:lnTo>
                  <a:lnTo>
                    <a:pt x="26363" y="209116"/>
                  </a:lnTo>
                  <a:lnTo>
                    <a:pt x="27784" y="209277"/>
                  </a:lnTo>
                  <a:lnTo>
                    <a:pt x="29210" y="209426"/>
                  </a:lnTo>
                  <a:lnTo>
                    <a:pt x="30635" y="209575"/>
                  </a:lnTo>
                  <a:lnTo>
                    <a:pt x="32065" y="209700"/>
                  </a:lnTo>
                  <a:lnTo>
                    <a:pt x="33499" y="209824"/>
                  </a:lnTo>
                  <a:lnTo>
                    <a:pt x="34928" y="209935"/>
                  </a:lnTo>
                  <a:lnTo>
                    <a:pt x="36362" y="210022"/>
                  </a:lnTo>
                  <a:lnTo>
                    <a:pt x="37801" y="210122"/>
                  </a:lnTo>
                  <a:lnTo>
                    <a:pt x="39239" y="210196"/>
                  </a:lnTo>
                  <a:lnTo>
                    <a:pt x="40677" y="210258"/>
                  </a:lnTo>
                  <a:lnTo>
                    <a:pt x="42116" y="210320"/>
                  </a:lnTo>
                  <a:lnTo>
                    <a:pt x="43558" y="210370"/>
                  </a:lnTo>
                  <a:lnTo>
                    <a:pt x="43675" y="215014"/>
                  </a:lnTo>
                  <a:lnTo>
                    <a:pt x="43787" y="219634"/>
                  </a:lnTo>
                  <a:lnTo>
                    <a:pt x="43894" y="224253"/>
                  </a:lnTo>
                  <a:lnTo>
                    <a:pt x="43993" y="228873"/>
                  </a:lnTo>
                  <a:lnTo>
                    <a:pt x="43967" y="229096"/>
                  </a:lnTo>
                  <a:lnTo>
                    <a:pt x="43950" y="229332"/>
                  </a:lnTo>
                  <a:lnTo>
                    <a:pt x="43946" y="229580"/>
                  </a:lnTo>
                  <a:lnTo>
                    <a:pt x="43946" y="229816"/>
                  </a:lnTo>
                  <a:lnTo>
                    <a:pt x="43954" y="230052"/>
                  </a:lnTo>
                  <a:lnTo>
                    <a:pt x="43976" y="230288"/>
                  </a:lnTo>
                  <a:lnTo>
                    <a:pt x="44006" y="230512"/>
                  </a:lnTo>
                  <a:lnTo>
                    <a:pt x="44045" y="230735"/>
                  </a:lnTo>
                  <a:lnTo>
                    <a:pt x="44187" y="237168"/>
                  </a:lnTo>
                  <a:lnTo>
                    <a:pt x="44325" y="243612"/>
                  </a:lnTo>
                  <a:lnTo>
                    <a:pt x="44467" y="250057"/>
                  </a:lnTo>
                  <a:lnTo>
                    <a:pt x="44609" y="256502"/>
                  </a:lnTo>
                  <a:lnTo>
                    <a:pt x="41616" y="255993"/>
                  </a:lnTo>
                  <a:lnTo>
                    <a:pt x="40122" y="255745"/>
                  </a:lnTo>
                  <a:lnTo>
                    <a:pt x="38623" y="255521"/>
                  </a:lnTo>
                  <a:lnTo>
                    <a:pt x="37129" y="255310"/>
                  </a:lnTo>
                  <a:lnTo>
                    <a:pt x="36384" y="255211"/>
                  </a:lnTo>
                  <a:lnTo>
                    <a:pt x="35635" y="255124"/>
                  </a:lnTo>
                  <a:lnTo>
                    <a:pt x="34890" y="255049"/>
                  </a:lnTo>
                  <a:lnTo>
                    <a:pt x="34140" y="254987"/>
                  </a:lnTo>
                  <a:lnTo>
                    <a:pt x="33395" y="254925"/>
                  </a:lnTo>
                  <a:lnTo>
                    <a:pt x="32650" y="254888"/>
                  </a:lnTo>
                  <a:lnTo>
                    <a:pt x="31901" y="254851"/>
                  </a:lnTo>
                  <a:lnTo>
                    <a:pt x="31156" y="254838"/>
                  </a:lnTo>
                  <a:lnTo>
                    <a:pt x="30411" y="254826"/>
                  </a:lnTo>
                  <a:lnTo>
                    <a:pt x="29666" y="254838"/>
                  </a:lnTo>
                  <a:lnTo>
                    <a:pt x="28921" y="254863"/>
                  </a:lnTo>
                  <a:lnTo>
                    <a:pt x="28172" y="254913"/>
                  </a:lnTo>
                  <a:lnTo>
                    <a:pt x="27427" y="254975"/>
                  </a:lnTo>
                  <a:lnTo>
                    <a:pt x="26682" y="255049"/>
                  </a:lnTo>
                  <a:lnTo>
                    <a:pt x="25937" y="255149"/>
                  </a:lnTo>
                  <a:lnTo>
                    <a:pt x="25192" y="255273"/>
                  </a:lnTo>
                  <a:lnTo>
                    <a:pt x="24447" y="255409"/>
                  </a:lnTo>
                  <a:lnTo>
                    <a:pt x="23702" y="255571"/>
                  </a:lnTo>
                  <a:lnTo>
                    <a:pt x="22957" y="255757"/>
                  </a:lnTo>
                  <a:lnTo>
                    <a:pt x="22216" y="255968"/>
                  </a:lnTo>
                  <a:lnTo>
                    <a:pt x="21471" y="256192"/>
                  </a:lnTo>
                  <a:lnTo>
                    <a:pt x="20726" y="256452"/>
                  </a:lnTo>
                  <a:lnTo>
                    <a:pt x="20218" y="256651"/>
                  </a:lnTo>
                  <a:lnTo>
                    <a:pt x="19736" y="256862"/>
                  </a:lnTo>
                  <a:lnTo>
                    <a:pt x="19275" y="257086"/>
                  </a:lnTo>
                  <a:lnTo>
                    <a:pt x="18836" y="257334"/>
                  </a:lnTo>
                  <a:lnTo>
                    <a:pt x="18418" y="257595"/>
                  </a:lnTo>
                  <a:lnTo>
                    <a:pt x="18220" y="257732"/>
                  </a:lnTo>
                  <a:lnTo>
                    <a:pt x="18022" y="257868"/>
                  </a:lnTo>
                  <a:lnTo>
                    <a:pt x="17832" y="258017"/>
                  </a:lnTo>
                  <a:lnTo>
                    <a:pt x="17647" y="258166"/>
                  </a:lnTo>
                  <a:lnTo>
                    <a:pt x="17466" y="258315"/>
                  </a:lnTo>
                  <a:lnTo>
                    <a:pt x="17290" y="258477"/>
                  </a:lnTo>
                  <a:lnTo>
                    <a:pt x="17122" y="258638"/>
                  </a:lnTo>
                  <a:lnTo>
                    <a:pt x="16954" y="258812"/>
                  </a:lnTo>
                  <a:lnTo>
                    <a:pt x="16795" y="258986"/>
                  </a:lnTo>
                  <a:lnTo>
                    <a:pt x="16635" y="259160"/>
                  </a:lnTo>
                  <a:lnTo>
                    <a:pt x="16485" y="259346"/>
                  </a:lnTo>
                  <a:lnTo>
                    <a:pt x="16338" y="259532"/>
                  </a:lnTo>
                  <a:lnTo>
                    <a:pt x="16196" y="259718"/>
                  </a:lnTo>
                  <a:lnTo>
                    <a:pt x="16058" y="259917"/>
                  </a:lnTo>
                  <a:lnTo>
                    <a:pt x="15920" y="260128"/>
                  </a:lnTo>
                  <a:lnTo>
                    <a:pt x="15791" y="260327"/>
                  </a:lnTo>
                  <a:lnTo>
                    <a:pt x="15666" y="260550"/>
                  </a:lnTo>
                  <a:lnTo>
                    <a:pt x="15546" y="260761"/>
                  </a:lnTo>
                  <a:lnTo>
                    <a:pt x="15425" y="260985"/>
                  </a:lnTo>
                  <a:lnTo>
                    <a:pt x="15313" y="261221"/>
                  </a:lnTo>
                  <a:lnTo>
                    <a:pt x="15201" y="261457"/>
                  </a:lnTo>
                  <a:lnTo>
                    <a:pt x="15098" y="261693"/>
                  </a:lnTo>
                  <a:lnTo>
                    <a:pt x="14995" y="261941"/>
                  </a:lnTo>
                  <a:lnTo>
                    <a:pt x="14896" y="262189"/>
                  </a:lnTo>
                  <a:lnTo>
                    <a:pt x="14801" y="262450"/>
                  </a:lnTo>
                  <a:lnTo>
                    <a:pt x="14710" y="262711"/>
                  </a:lnTo>
                  <a:lnTo>
                    <a:pt x="14624" y="262984"/>
                  </a:lnTo>
                  <a:lnTo>
                    <a:pt x="14538" y="263257"/>
                  </a:lnTo>
                  <a:lnTo>
                    <a:pt x="14461" y="263543"/>
                  </a:lnTo>
                  <a:lnTo>
                    <a:pt x="14383" y="263829"/>
                  </a:lnTo>
                  <a:lnTo>
                    <a:pt x="14310" y="264114"/>
                  </a:lnTo>
                  <a:lnTo>
                    <a:pt x="14237" y="264425"/>
                  </a:lnTo>
                  <a:lnTo>
                    <a:pt x="14168" y="264723"/>
                  </a:lnTo>
                  <a:lnTo>
                    <a:pt x="14103" y="265033"/>
                  </a:lnTo>
                  <a:lnTo>
                    <a:pt x="14043" y="265356"/>
                  </a:lnTo>
                  <a:lnTo>
                    <a:pt x="13983" y="265679"/>
                  </a:lnTo>
                  <a:lnTo>
                    <a:pt x="13927" y="266014"/>
                  </a:lnTo>
                  <a:lnTo>
                    <a:pt x="13875" y="266349"/>
                  </a:lnTo>
                  <a:lnTo>
                    <a:pt x="13828" y="266685"/>
                  </a:lnTo>
                  <a:lnTo>
                    <a:pt x="13780" y="267045"/>
                  </a:lnTo>
                  <a:lnTo>
                    <a:pt x="13733" y="267393"/>
                  </a:lnTo>
                  <a:lnTo>
                    <a:pt x="13690" y="267765"/>
                  </a:lnTo>
                  <a:lnTo>
                    <a:pt x="13651" y="268138"/>
                  </a:lnTo>
                  <a:lnTo>
                    <a:pt x="13612" y="268510"/>
                  </a:lnTo>
                  <a:lnTo>
                    <a:pt x="13578" y="268895"/>
                  </a:lnTo>
                  <a:lnTo>
                    <a:pt x="13548" y="269280"/>
                  </a:lnTo>
                  <a:lnTo>
                    <a:pt x="13513" y="269677"/>
                  </a:lnTo>
                  <a:lnTo>
                    <a:pt x="13487" y="270087"/>
                  </a:lnTo>
                  <a:lnTo>
                    <a:pt x="13436" y="270919"/>
                  </a:lnTo>
                  <a:lnTo>
                    <a:pt x="13393" y="271776"/>
                  </a:lnTo>
                  <a:lnTo>
                    <a:pt x="13358" y="272670"/>
                  </a:lnTo>
                  <a:lnTo>
                    <a:pt x="13087" y="272757"/>
                  </a:lnTo>
                  <a:lnTo>
                    <a:pt x="12820" y="272856"/>
                  </a:lnTo>
                  <a:lnTo>
                    <a:pt x="12549" y="272968"/>
                  </a:lnTo>
                  <a:lnTo>
                    <a:pt x="12277" y="273105"/>
                  </a:lnTo>
                  <a:lnTo>
                    <a:pt x="12006" y="273241"/>
                  </a:lnTo>
                  <a:lnTo>
                    <a:pt x="11735" y="273390"/>
                  </a:lnTo>
                  <a:lnTo>
                    <a:pt x="11463" y="273564"/>
                  </a:lnTo>
                  <a:lnTo>
                    <a:pt x="11192" y="273738"/>
                  </a:lnTo>
                  <a:lnTo>
                    <a:pt x="10925" y="273924"/>
                  </a:lnTo>
                  <a:lnTo>
                    <a:pt x="10654" y="274135"/>
                  </a:lnTo>
                  <a:lnTo>
                    <a:pt x="10387" y="274346"/>
                  </a:lnTo>
                  <a:lnTo>
                    <a:pt x="10124" y="274582"/>
                  </a:lnTo>
                  <a:lnTo>
                    <a:pt x="9857" y="274818"/>
                  </a:lnTo>
                  <a:lnTo>
                    <a:pt x="9594" y="275079"/>
                  </a:lnTo>
                  <a:lnTo>
                    <a:pt x="9336" y="275340"/>
                  </a:lnTo>
                  <a:lnTo>
                    <a:pt x="9078" y="275626"/>
                  </a:lnTo>
                  <a:lnTo>
                    <a:pt x="8819" y="275911"/>
                  </a:lnTo>
                  <a:lnTo>
                    <a:pt x="8565" y="276222"/>
                  </a:lnTo>
                  <a:lnTo>
                    <a:pt x="8315" y="276532"/>
                  </a:lnTo>
                  <a:lnTo>
                    <a:pt x="8066" y="276867"/>
                  </a:lnTo>
                  <a:lnTo>
                    <a:pt x="7820" y="277215"/>
                  </a:lnTo>
                  <a:lnTo>
                    <a:pt x="7579" y="277563"/>
                  </a:lnTo>
                  <a:lnTo>
                    <a:pt x="7338" y="277935"/>
                  </a:lnTo>
                  <a:lnTo>
                    <a:pt x="7101" y="278320"/>
                  </a:lnTo>
                  <a:lnTo>
                    <a:pt x="6873" y="278718"/>
                  </a:lnTo>
                  <a:lnTo>
                    <a:pt x="6645" y="279115"/>
                  </a:lnTo>
                  <a:lnTo>
                    <a:pt x="6421" y="279537"/>
                  </a:lnTo>
                  <a:lnTo>
                    <a:pt x="6201" y="279972"/>
                  </a:lnTo>
                  <a:lnTo>
                    <a:pt x="5986" y="280419"/>
                  </a:lnTo>
                  <a:lnTo>
                    <a:pt x="5775" y="280878"/>
                  </a:lnTo>
                  <a:lnTo>
                    <a:pt x="5572" y="281350"/>
                  </a:lnTo>
                  <a:lnTo>
                    <a:pt x="5370" y="281834"/>
                  </a:lnTo>
                  <a:lnTo>
                    <a:pt x="5176" y="282331"/>
                  </a:lnTo>
                  <a:lnTo>
                    <a:pt x="4987" y="282840"/>
                  </a:lnTo>
                  <a:lnTo>
                    <a:pt x="4802" y="283362"/>
                  </a:lnTo>
                  <a:lnTo>
                    <a:pt x="4625" y="283896"/>
                  </a:lnTo>
                  <a:lnTo>
                    <a:pt x="4453" y="284442"/>
                  </a:lnTo>
                  <a:lnTo>
                    <a:pt x="4285" y="285001"/>
                  </a:lnTo>
                  <a:lnTo>
                    <a:pt x="4125" y="285572"/>
                  </a:lnTo>
                  <a:lnTo>
                    <a:pt x="3975" y="286156"/>
                  </a:lnTo>
                  <a:lnTo>
                    <a:pt x="3828" y="286752"/>
                  </a:lnTo>
                  <a:lnTo>
                    <a:pt x="3691" y="287360"/>
                  </a:lnTo>
                  <a:lnTo>
                    <a:pt x="3557" y="287981"/>
                  </a:lnTo>
                  <a:lnTo>
                    <a:pt x="3432" y="288627"/>
                  </a:lnTo>
                  <a:lnTo>
                    <a:pt x="3316" y="289273"/>
                  </a:lnTo>
                  <a:lnTo>
                    <a:pt x="3208" y="289931"/>
                  </a:lnTo>
                  <a:lnTo>
                    <a:pt x="3105" y="290614"/>
                  </a:lnTo>
                  <a:lnTo>
                    <a:pt x="3014" y="291297"/>
                  </a:lnTo>
                  <a:lnTo>
                    <a:pt x="2928" y="291992"/>
                  </a:lnTo>
                  <a:lnTo>
                    <a:pt x="2851" y="292712"/>
                  </a:lnTo>
                  <a:lnTo>
                    <a:pt x="2782" y="293433"/>
                  </a:lnTo>
                  <a:lnTo>
                    <a:pt x="2726" y="294178"/>
                  </a:lnTo>
                  <a:lnTo>
                    <a:pt x="2674" y="294923"/>
                  </a:lnTo>
                  <a:lnTo>
                    <a:pt x="2635" y="295693"/>
                  </a:lnTo>
                  <a:lnTo>
                    <a:pt x="2601" y="296463"/>
                  </a:lnTo>
                  <a:lnTo>
                    <a:pt x="2579" y="297257"/>
                  </a:lnTo>
                  <a:lnTo>
                    <a:pt x="2571" y="298052"/>
                  </a:lnTo>
                  <a:lnTo>
                    <a:pt x="2567" y="298872"/>
                  </a:lnTo>
                  <a:lnTo>
                    <a:pt x="2575" y="299691"/>
                  </a:lnTo>
                  <a:lnTo>
                    <a:pt x="2592" y="300536"/>
                  </a:lnTo>
                  <a:lnTo>
                    <a:pt x="2623" y="301392"/>
                  </a:lnTo>
                  <a:lnTo>
                    <a:pt x="2661" y="302262"/>
                  </a:lnTo>
                  <a:lnTo>
                    <a:pt x="2713" y="303131"/>
                  </a:lnTo>
                  <a:lnTo>
                    <a:pt x="2773" y="304025"/>
                  </a:lnTo>
                  <a:lnTo>
                    <a:pt x="2851" y="304944"/>
                  </a:lnTo>
                  <a:lnTo>
                    <a:pt x="2933" y="305850"/>
                  </a:lnTo>
                  <a:lnTo>
                    <a:pt x="3023" y="306744"/>
                  </a:lnTo>
                  <a:lnTo>
                    <a:pt x="3118" y="307639"/>
                  </a:lnTo>
                  <a:lnTo>
                    <a:pt x="3225" y="308520"/>
                  </a:lnTo>
                  <a:lnTo>
                    <a:pt x="3342" y="309389"/>
                  </a:lnTo>
                  <a:lnTo>
                    <a:pt x="3462" y="310259"/>
                  </a:lnTo>
                  <a:lnTo>
                    <a:pt x="3596" y="311103"/>
                  </a:lnTo>
                  <a:lnTo>
                    <a:pt x="3734" y="311948"/>
                  </a:lnTo>
                  <a:lnTo>
                    <a:pt x="3880" y="312780"/>
                  </a:lnTo>
                  <a:lnTo>
                    <a:pt x="4035" y="313599"/>
                  </a:lnTo>
                  <a:lnTo>
                    <a:pt x="4199" y="314406"/>
                  </a:lnTo>
                  <a:lnTo>
                    <a:pt x="4367" y="315201"/>
                  </a:lnTo>
                  <a:lnTo>
                    <a:pt x="4543" y="315971"/>
                  </a:lnTo>
                  <a:lnTo>
                    <a:pt x="4733" y="316741"/>
                  </a:lnTo>
                  <a:lnTo>
                    <a:pt x="4922" y="317486"/>
                  </a:lnTo>
                  <a:lnTo>
                    <a:pt x="5125" y="318256"/>
                  </a:lnTo>
                  <a:lnTo>
                    <a:pt x="5331" y="319013"/>
                  </a:lnTo>
                  <a:lnTo>
                    <a:pt x="5547" y="319746"/>
                  </a:lnTo>
                  <a:lnTo>
                    <a:pt x="5770" y="320454"/>
                  </a:lnTo>
                  <a:lnTo>
                    <a:pt x="5999" y="321149"/>
                  </a:lnTo>
                  <a:lnTo>
                    <a:pt x="6236" y="321820"/>
                  </a:lnTo>
                  <a:lnTo>
                    <a:pt x="6477" y="322478"/>
                  </a:lnTo>
                  <a:lnTo>
                    <a:pt x="6722" y="323111"/>
                  </a:lnTo>
                  <a:lnTo>
                    <a:pt x="6976" y="323720"/>
                  </a:lnTo>
                  <a:lnTo>
                    <a:pt x="7235" y="324303"/>
                  </a:lnTo>
                  <a:lnTo>
                    <a:pt x="7502" y="324862"/>
                  </a:lnTo>
                  <a:lnTo>
                    <a:pt x="7773" y="325408"/>
                  </a:lnTo>
                  <a:lnTo>
                    <a:pt x="8044" y="325918"/>
                  </a:lnTo>
                  <a:lnTo>
                    <a:pt x="8324" y="326414"/>
                  </a:lnTo>
                  <a:lnTo>
                    <a:pt x="8608" y="326886"/>
                  </a:lnTo>
                  <a:lnTo>
                    <a:pt x="8897" y="327321"/>
                  </a:lnTo>
                  <a:lnTo>
                    <a:pt x="8802" y="327805"/>
                  </a:lnTo>
                  <a:lnTo>
                    <a:pt x="8707" y="328289"/>
                  </a:lnTo>
                  <a:lnTo>
                    <a:pt x="8522" y="329270"/>
                  </a:lnTo>
                  <a:lnTo>
                    <a:pt x="8350" y="330264"/>
                  </a:lnTo>
                  <a:lnTo>
                    <a:pt x="8186" y="331270"/>
                  </a:lnTo>
                  <a:lnTo>
                    <a:pt x="8027" y="332288"/>
                  </a:lnTo>
                  <a:lnTo>
                    <a:pt x="7881" y="333319"/>
                  </a:lnTo>
                  <a:lnTo>
                    <a:pt x="7738" y="334362"/>
                  </a:lnTo>
                  <a:lnTo>
                    <a:pt x="7605" y="335417"/>
                  </a:lnTo>
                  <a:lnTo>
                    <a:pt x="7480" y="336485"/>
                  </a:lnTo>
                  <a:lnTo>
                    <a:pt x="7364" y="337553"/>
                  </a:lnTo>
                  <a:lnTo>
                    <a:pt x="7252" y="338633"/>
                  </a:lnTo>
                  <a:lnTo>
                    <a:pt x="7148" y="339714"/>
                  </a:lnTo>
                  <a:lnTo>
                    <a:pt x="7054" y="340819"/>
                  </a:lnTo>
                  <a:lnTo>
                    <a:pt x="6963" y="341924"/>
                  </a:lnTo>
                  <a:lnTo>
                    <a:pt x="6877" y="343029"/>
                  </a:lnTo>
                  <a:lnTo>
                    <a:pt x="6800" y="344147"/>
                  </a:lnTo>
                  <a:lnTo>
                    <a:pt x="6408" y="343625"/>
                  </a:lnTo>
                  <a:lnTo>
                    <a:pt x="6012" y="343141"/>
                  </a:lnTo>
                  <a:lnTo>
                    <a:pt x="5611" y="342682"/>
                  </a:lnTo>
                  <a:lnTo>
                    <a:pt x="5409" y="342458"/>
                  </a:lnTo>
                  <a:lnTo>
                    <a:pt x="5206" y="342234"/>
                  </a:lnTo>
                  <a:lnTo>
                    <a:pt x="5000" y="342036"/>
                  </a:lnTo>
                  <a:lnTo>
                    <a:pt x="4797" y="341825"/>
                  </a:lnTo>
                  <a:lnTo>
                    <a:pt x="4591" y="341638"/>
                  </a:lnTo>
                  <a:lnTo>
                    <a:pt x="4384" y="341452"/>
                  </a:lnTo>
                  <a:lnTo>
                    <a:pt x="4177" y="341278"/>
                  </a:lnTo>
                  <a:lnTo>
                    <a:pt x="3966" y="341104"/>
                  </a:lnTo>
                  <a:lnTo>
                    <a:pt x="3759" y="340943"/>
                  </a:lnTo>
                  <a:lnTo>
                    <a:pt x="3548" y="340794"/>
                  </a:lnTo>
                  <a:lnTo>
                    <a:pt x="3716" y="338112"/>
                  </a:lnTo>
                  <a:lnTo>
                    <a:pt x="3884" y="335454"/>
                  </a:lnTo>
                  <a:lnTo>
                    <a:pt x="4061" y="332822"/>
                  </a:lnTo>
                  <a:lnTo>
                    <a:pt x="4233" y="330226"/>
                  </a:lnTo>
                  <a:lnTo>
                    <a:pt x="4414" y="327668"/>
                  </a:lnTo>
                  <a:lnTo>
                    <a:pt x="4595" y="325135"/>
                  </a:lnTo>
                  <a:lnTo>
                    <a:pt x="4776" y="322639"/>
                  </a:lnTo>
                  <a:lnTo>
                    <a:pt x="4957" y="320193"/>
                  </a:lnTo>
                  <a:lnTo>
                    <a:pt x="4969" y="320007"/>
                  </a:lnTo>
                  <a:lnTo>
                    <a:pt x="4978" y="319833"/>
                  </a:lnTo>
                  <a:lnTo>
                    <a:pt x="4987" y="319659"/>
                  </a:lnTo>
                  <a:lnTo>
                    <a:pt x="4987" y="319485"/>
                  </a:lnTo>
                  <a:lnTo>
                    <a:pt x="4987" y="319324"/>
                  </a:lnTo>
                  <a:lnTo>
                    <a:pt x="4982" y="319162"/>
                  </a:lnTo>
                  <a:lnTo>
                    <a:pt x="4978" y="319001"/>
                  </a:lnTo>
                  <a:lnTo>
                    <a:pt x="4965" y="318839"/>
                  </a:lnTo>
                  <a:lnTo>
                    <a:pt x="4952" y="318690"/>
                  </a:lnTo>
                  <a:lnTo>
                    <a:pt x="4939" y="318541"/>
                  </a:lnTo>
                  <a:lnTo>
                    <a:pt x="4918" y="318405"/>
                  </a:lnTo>
                  <a:lnTo>
                    <a:pt x="4901" y="318268"/>
                  </a:lnTo>
                  <a:lnTo>
                    <a:pt x="4875" y="318132"/>
                  </a:lnTo>
                  <a:lnTo>
                    <a:pt x="4853" y="318007"/>
                  </a:lnTo>
                  <a:lnTo>
                    <a:pt x="4823" y="317883"/>
                  </a:lnTo>
                  <a:lnTo>
                    <a:pt x="4793" y="317771"/>
                  </a:lnTo>
                  <a:lnTo>
                    <a:pt x="4750" y="317622"/>
                  </a:lnTo>
                  <a:lnTo>
                    <a:pt x="4698" y="317473"/>
                  </a:lnTo>
                  <a:lnTo>
                    <a:pt x="4647" y="317337"/>
                  </a:lnTo>
                  <a:lnTo>
                    <a:pt x="4595" y="317213"/>
                  </a:lnTo>
                  <a:lnTo>
                    <a:pt x="4535" y="317101"/>
                  </a:lnTo>
                  <a:lnTo>
                    <a:pt x="4479" y="317002"/>
                  </a:lnTo>
                  <a:lnTo>
                    <a:pt x="4414" y="316915"/>
                  </a:lnTo>
                  <a:lnTo>
                    <a:pt x="4354" y="316828"/>
                  </a:lnTo>
                  <a:lnTo>
                    <a:pt x="4289" y="316753"/>
                  </a:lnTo>
                  <a:lnTo>
                    <a:pt x="4224" y="316704"/>
                  </a:lnTo>
                  <a:lnTo>
                    <a:pt x="4156" y="316654"/>
                  </a:lnTo>
                  <a:lnTo>
                    <a:pt x="4091" y="316617"/>
                  </a:lnTo>
                  <a:lnTo>
                    <a:pt x="4022" y="316592"/>
                  </a:lnTo>
                  <a:lnTo>
                    <a:pt x="3953" y="316579"/>
                  </a:lnTo>
                  <a:lnTo>
                    <a:pt x="3889" y="316579"/>
                  </a:lnTo>
                  <a:lnTo>
                    <a:pt x="3820" y="316592"/>
                  </a:lnTo>
                  <a:lnTo>
                    <a:pt x="3755" y="316617"/>
                  </a:lnTo>
                  <a:lnTo>
                    <a:pt x="3691" y="316654"/>
                  </a:lnTo>
                  <a:lnTo>
                    <a:pt x="3626" y="316704"/>
                  </a:lnTo>
                  <a:lnTo>
                    <a:pt x="3561" y="316766"/>
                  </a:lnTo>
                  <a:lnTo>
                    <a:pt x="3501" y="316840"/>
                  </a:lnTo>
                  <a:lnTo>
                    <a:pt x="3441" y="316939"/>
                  </a:lnTo>
                  <a:lnTo>
                    <a:pt x="3385" y="317039"/>
                  </a:lnTo>
                  <a:lnTo>
                    <a:pt x="3333" y="317163"/>
                  </a:lnTo>
                  <a:lnTo>
                    <a:pt x="3281" y="317300"/>
                  </a:lnTo>
                  <a:lnTo>
                    <a:pt x="3230" y="317449"/>
                  </a:lnTo>
                  <a:lnTo>
                    <a:pt x="3187" y="317610"/>
                  </a:lnTo>
                  <a:lnTo>
                    <a:pt x="3144" y="317784"/>
                  </a:lnTo>
                  <a:lnTo>
                    <a:pt x="3105" y="317983"/>
                  </a:lnTo>
                  <a:lnTo>
                    <a:pt x="3070" y="318194"/>
                  </a:lnTo>
                  <a:lnTo>
                    <a:pt x="3040" y="318417"/>
                  </a:lnTo>
                  <a:lnTo>
                    <a:pt x="3019" y="318653"/>
                  </a:lnTo>
                  <a:lnTo>
                    <a:pt x="2795" y="321211"/>
                  </a:lnTo>
                  <a:lnTo>
                    <a:pt x="2579" y="323769"/>
                  </a:lnTo>
                  <a:lnTo>
                    <a:pt x="2373" y="326340"/>
                  </a:lnTo>
                  <a:lnTo>
                    <a:pt x="2179" y="328910"/>
                  </a:lnTo>
                  <a:lnTo>
                    <a:pt x="1990" y="331481"/>
                  </a:lnTo>
                  <a:lnTo>
                    <a:pt x="1809" y="334064"/>
                  </a:lnTo>
                  <a:lnTo>
                    <a:pt x="1641" y="336646"/>
                  </a:lnTo>
                  <a:lnTo>
                    <a:pt x="1477" y="339229"/>
                  </a:lnTo>
                  <a:lnTo>
                    <a:pt x="1322" y="341825"/>
                  </a:lnTo>
                  <a:lnTo>
                    <a:pt x="1176" y="344420"/>
                  </a:lnTo>
                  <a:lnTo>
                    <a:pt x="1042" y="347015"/>
                  </a:lnTo>
                  <a:lnTo>
                    <a:pt x="913" y="349623"/>
                  </a:lnTo>
                  <a:lnTo>
                    <a:pt x="792" y="352231"/>
                  </a:lnTo>
                  <a:lnTo>
                    <a:pt x="680" y="354839"/>
                  </a:lnTo>
                  <a:lnTo>
                    <a:pt x="577" y="357446"/>
                  </a:lnTo>
                  <a:lnTo>
                    <a:pt x="482" y="360066"/>
                  </a:lnTo>
                  <a:lnTo>
                    <a:pt x="400" y="362687"/>
                  </a:lnTo>
                  <a:lnTo>
                    <a:pt x="323" y="365307"/>
                  </a:lnTo>
                  <a:lnTo>
                    <a:pt x="250" y="367927"/>
                  </a:lnTo>
                  <a:lnTo>
                    <a:pt x="189" y="370547"/>
                  </a:lnTo>
                  <a:lnTo>
                    <a:pt x="138" y="373180"/>
                  </a:lnTo>
                  <a:lnTo>
                    <a:pt x="95" y="375800"/>
                  </a:lnTo>
                  <a:lnTo>
                    <a:pt x="60" y="378432"/>
                  </a:lnTo>
                  <a:lnTo>
                    <a:pt x="30" y="381065"/>
                  </a:lnTo>
                  <a:lnTo>
                    <a:pt x="13" y="383685"/>
                  </a:lnTo>
                  <a:lnTo>
                    <a:pt x="0" y="386318"/>
                  </a:lnTo>
                  <a:lnTo>
                    <a:pt x="0" y="388950"/>
                  </a:lnTo>
                  <a:lnTo>
                    <a:pt x="4" y="391583"/>
                  </a:lnTo>
                  <a:lnTo>
                    <a:pt x="17" y="394215"/>
                  </a:lnTo>
                  <a:lnTo>
                    <a:pt x="39" y="396848"/>
                  </a:lnTo>
                  <a:lnTo>
                    <a:pt x="69" y="399480"/>
                  </a:lnTo>
                  <a:lnTo>
                    <a:pt x="108" y="402101"/>
                  </a:lnTo>
                  <a:lnTo>
                    <a:pt x="142" y="404311"/>
                  </a:lnTo>
                  <a:lnTo>
                    <a:pt x="177" y="406571"/>
                  </a:lnTo>
                  <a:lnTo>
                    <a:pt x="237" y="411228"/>
                  </a:lnTo>
                  <a:lnTo>
                    <a:pt x="276" y="413612"/>
                  </a:lnTo>
                  <a:lnTo>
                    <a:pt x="314" y="416033"/>
                  </a:lnTo>
                  <a:lnTo>
                    <a:pt x="362" y="418467"/>
                  </a:lnTo>
                  <a:lnTo>
                    <a:pt x="418" y="420926"/>
                  </a:lnTo>
                  <a:lnTo>
                    <a:pt x="448" y="422155"/>
                  </a:lnTo>
                  <a:lnTo>
                    <a:pt x="487" y="423385"/>
                  </a:lnTo>
                  <a:lnTo>
                    <a:pt x="521" y="424626"/>
                  </a:lnTo>
                  <a:lnTo>
                    <a:pt x="564" y="425856"/>
                  </a:lnTo>
                  <a:lnTo>
                    <a:pt x="611" y="427098"/>
                  </a:lnTo>
                  <a:lnTo>
                    <a:pt x="659" y="428327"/>
                  </a:lnTo>
                  <a:lnTo>
                    <a:pt x="711" y="429556"/>
                  </a:lnTo>
                  <a:lnTo>
                    <a:pt x="771" y="430786"/>
                  </a:lnTo>
                  <a:lnTo>
                    <a:pt x="831" y="432015"/>
                  </a:lnTo>
                  <a:lnTo>
                    <a:pt x="900" y="433232"/>
                  </a:lnTo>
                  <a:lnTo>
                    <a:pt x="973" y="434449"/>
                  </a:lnTo>
                  <a:lnTo>
                    <a:pt x="1051" y="435653"/>
                  </a:lnTo>
                  <a:lnTo>
                    <a:pt x="1133" y="436858"/>
                  </a:lnTo>
                  <a:lnTo>
                    <a:pt x="1223" y="438050"/>
                  </a:lnTo>
                  <a:lnTo>
                    <a:pt x="1318" y="439230"/>
                  </a:lnTo>
                  <a:lnTo>
                    <a:pt x="1417" y="440409"/>
                  </a:lnTo>
                  <a:lnTo>
                    <a:pt x="1382" y="440534"/>
                  </a:lnTo>
                  <a:lnTo>
                    <a:pt x="1348" y="440670"/>
                  </a:lnTo>
                  <a:lnTo>
                    <a:pt x="1322" y="440807"/>
                  </a:lnTo>
                  <a:lnTo>
                    <a:pt x="1296" y="440956"/>
                  </a:lnTo>
                  <a:lnTo>
                    <a:pt x="1275" y="441105"/>
                  </a:lnTo>
                  <a:lnTo>
                    <a:pt x="1257" y="441254"/>
                  </a:lnTo>
                  <a:lnTo>
                    <a:pt x="1240" y="441403"/>
                  </a:lnTo>
                  <a:lnTo>
                    <a:pt x="1232" y="441552"/>
                  </a:lnTo>
                  <a:lnTo>
                    <a:pt x="1223" y="441713"/>
                  </a:lnTo>
                  <a:lnTo>
                    <a:pt x="1219" y="441875"/>
                  </a:lnTo>
                  <a:lnTo>
                    <a:pt x="1219" y="442024"/>
                  </a:lnTo>
                  <a:lnTo>
                    <a:pt x="1219" y="442185"/>
                  </a:lnTo>
                  <a:lnTo>
                    <a:pt x="1227" y="442347"/>
                  </a:lnTo>
                  <a:lnTo>
                    <a:pt x="1236" y="442508"/>
                  </a:lnTo>
                  <a:lnTo>
                    <a:pt x="1245" y="442657"/>
                  </a:lnTo>
                  <a:lnTo>
                    <a:pt x="1262" y="442818"/>
                  </a:lnTo>
                  <a:lnTo>
                    <a:pt x="1279" y="442968"/>
                  </a:lnTo>
                  <a:lnTo>
                    <a:pt x="1296" y="443129"/>
                  </a:lnTo>
                  <a:lnTo>
                    <a:pt x="1322" y="443278"/>
                  </a:lnTo>
                  <a:lnTo>
                    <a:pt x="1348" y="443415"/>
                  </a:lnTo>
                  <a:lnTo>
                    <a:pt x="1374" y="443564"/>
                  </a:lnTo>
                  <a:lnTo>
                    <a:pt x="1408" y="443700"/>
                  </a:lnTo>
                  <a:lnTo>
                    <a:pt x="1438" y="443837"/>
                  </a:lnTo>
                  <a:lnTo>
                    <a:pt x="1477" y="443961"/>
                  </a:lnTo>
                  <a:lnTo>
                    <a:pt x="1516" y="444085"/>
                  </a:lnTo>
                  <a:lnTo>
                    <a:pt x="1559" y="444197"/>
                  </a:lnTo>
                  <a:lnTo>
                    <a:pt x="1602" y="444309"/>
                  </a:lnTo>
                  <a:lnTo>
                    <a:pt x="1645" y="444408"/>
                  </a:lnTo>
                  <a:lnTo>
                    <a:pt x="1697" y="444507"/>
                  </a:lnTo>
                  <a:lnTo>
                    <a:pt x="1744" y="444594"/>
                  </a:lnTo>
                  <a:lnTo>
                    <a:pt x="1800" y="444669"/>
                  </a:lnTo>
                  <a:lnTo>
                    <a:pt x="1852" y="444743"/>
                  </a:lnTo>
                  <a:lnTo>
                    <a:pt x="1968" y="445687"/>
                  </a:lnTo>
                  <a:lnTo>
                    <a:pt x="2089" y="446631"/>
                  </a:lnTo>
                  <a:lnTo>
                    <a:pt x="2213" y="447562"/>
                  </a:lnTo>
                  <a:lnTo>
                    <a:pt x="2347" y="448481"/>
                  </a:lnTo>
                  <a:lnTo>
                    <a:pt x="2485" y="449387"/>
                  </a:lnTo>
                  <a:lnTo>
                    <a:pt x="2627" y="450294"/>
                  </a:lnTo>
                  <a:lnTo>
                    <a:pt x="2778" y="451176"/>
                  </a:lnTo>
                  <a:lnTo>
                    <a:pt x="2933" y="452045"/>
                  </a:lnTo>
                  <a:lnTo>
                    <a:pt x="3096" y="452914"/>
                  </a:lnTo>
                  <a:lnTo>
                    <a:pt x="3268" y="453759"/>
                  </a:lnTo>
                  <a:lnTo>
                    <a:pt x="3445" y="454591"/>
                  </a:lnTo>
                  <a:lnTo>
                    <a:pt x="3630" y="455398"/>
                  </a:lnTo>
                  <a:lnTo>
                    <a:pt x="3820" y="456205"/>
                  </a:lnTo>
                  <a:lnTo>
                    <a:pt x="4018" y="456975"/>
                  </a:lnTo>
                  <a:lnTo>
                    <a:pt x="4224" y="457745"/>
                  </a:lnTo>
                  <a:lnTo>
                    <a:pt x="4332" y="458117"/>
                  </a:lnTo>
                  <a:lnTo>
                    <a:pt x="4440" y="458490"/>
                  </a:lnTo>
                  <a:lnTo>
                    <a:pt x="4474" y="458589"/>
                  </a:lnTo>
                  <a:lnTo>
                    <a:pt x="4504" y="458688"/>
                  </a:lnTo>
                  <a:lnTo>
                    <a:pt x="4539" y="458763"/>
                  </a:lnTo>
                  <a:lnTo>
                    <a:pt x="4573" y="458837"/>
                  </a:lnTo>
                  <a:lnTo>
                    <a:pt x="4608" y="458900"/>
                  </a:lnTo>
                  <a:lnTo>
                    <a:pt x="4642" y="458949"/>
                  </a:lnTo>
                  <a:lnTo>
                    <a:pt x="4681" y="458974"/>
                  </a:lnTo>
                  <a:lnTo>
                    <a:pt x="4715" y="458999"/>
                  </a:lnTo>
                  <a:lnTo>
                    <a:pt x="4750" y="459024"/>
                  </a:lnTo>
                  <a:lnTo>
                    <a:pt x="4819" y="459024"/>
                  </a:lnTo>
                  <a:lnTo>
                    <a:pt x="4853" y="458999"/>
                  </a:lnTo>
                  <a:lnTo>
                    <a:pt x="4888" y="458974"/>
                  </a:lnTo>
                  <a:lnTo>
                    <a:pt x="4922" y="458949"/>
                  </a:lnTo>
                  <a:lnTo>
                    <a:pt x="4957" y="458912"/>
                  </a:lnTo>
                  <a:lnTo>
                    <a:pt x="4987" y="458862"/>
                  </a:lnTo>
                  <a:lnTo>
                    <a:pt x="5034" y="458788"/>
                  </a:lnTo>
                  <a:lnTo>
                    <a:pt x="5077" y="458701"/>
                  </a:lnTo>
                  <a:lnTo>
                    <a:pt x="5116" y="458601"/>
                  </a:lnTo>
                  <a:lnTo>
                    <a:pt x="5155" y="458502"/>
                  </a:lnTo>
                  <a:lnTo>
                    <a:pt x="5189" y="458378"/>
                  </a:lnTo>
                  <a:lnTo>
                    <a:pt x="5219" y="458241"/>
                  </a:lnTo>
                  <a:lnTo>
                    <a:pt x="5249" y="458105"/>
                  </a:lnTo>
                  <a:lnTo>
                    <a:pt x="5271" y="457956"/>
                  </a:lnTo>
                  <a:lnTo>
                    <a:pt x="5288" y="457807"/>
                  </a:lnTo>
                  <a:lnTo>
                    <a:pt x="5305" y="457645"/>
                  </a:lnTo>
                  <a:lnTo>
                    <a:pt x="5314" y="457484"/>
                  </a:lnTo>
                  <a:lnTo>
                    <a:pt x="5314" y="457322"/>
                  </a:lnTo>
                  <a:lnTo>
                    <a:pt x="5314" y="457149"/>
                  </a:lnTo>
                  <a:lnTo>
                    <a:pt x="5301" y="456987"/>
                  </a:lnTo>
                  <a:lnTo>
                    <a:pt x="5288" y="456826"/>
                  </a:lnTo>
                  <a:lnTo>
                    <a:pt x="5262" y="456664"/>
                  </a:lnTo>
                  <a:lnTo>
                    <a:pt x="5142" y="455919"/>
                  </a:lnTo>
                  <a:lnTo>
                    <a:pt x="5021" y="455162"/>
                  </a:lnTo>
                  <a:lnTo>
                    <a:pt x="4905" y="454392"/>
                  </a:lnTo>
                  <a:lnTo>
                    <a:pt x="4789" y="453634"/>
                  </a:lnTo>
                  <a:lnTo>
                    <a:pt x="4677" y="452852"/>
                  </a:lnTo>
                  <a:lnTo>
                    <a:pt x="4569" y="452082"/>
                  </a:lnTo>
                  <a:lnTo>
                    <a:pt x="4461" y="451300"/>
                  </a:lnTo>
                  <a:lnTo>
                    <a:pt x="4358" y="450518"/>
                  </a:lnTo>
                  <a:lnTo>
                    <a:pt x="4255" y="449735"/>
                  </a:lnTo>
                  <a:lnTo>
                    <a:pt x="4156" y="448940"/>
                  </a:lnTo>
                  <a:lnTo>
                    <a:pt x="3962" y="447339"/>
                  </a:lnTo>
                  <a:lnTo>
                    <a:pt x="3777" y="445724"/>
                  </a:lnTo>
                  <a:lnTo>
                    <a:pt x="3600" y="444085"/>
                  </a:lnTo>
                  <a:lnTo>
                    <a:pt x="3979" y="443824"/>
                  </a:lnTo>
                  <a:lnTo>
                    <a:pt x="4354" y="443551"/>
                  </a:lnTo>
                  <a:lnTo>
                    <a:pt x="4733" y="443266"/>
                  </a:lnTo>
                  <a:lnTo>
                    <a:pt x="5107" y="442980"/>
                  </a:lnTo>
                  <a:lnTo>
                    <a:pt x="5482" y="442669"/>
                  </a:lnTo>
                  <a:lnTo>
                    <a:pt x="5857" y="442359"/>
                  </a:lnTo>
                  <a:lnTo>
                    <a:pt x="6606" y="441713"/>
                  </a:lnTo>
                  <a:lnTo>
                    <a:pt x="7351" y="441055"/>
                  </a:lnTo>
                  <a:lnTo>
                    <a:pt x="8096" y="440397"/>
                  </a:lnTo>
                  <a:lnTo>
                    <a:pt x="8837" y="439739"/>
                  </a:lnTo>
                  <a:lnTo>
                    <a:pt x="9577" y="439106"/>
                  </a:lnTo>
                  <a:lnTo>
                    <a:pt x="9905" y="442322"/>
                  </a:lnTo>
                  <a:lnTo>
                    <a:pt x="10072" y="443924"/>
                  </a:lnTo>
                  <a:lnTo>
                    <a:pt x="10240" y="445526"/>
                  </a:lnTo>
                  <a:lnTo>
                    <a:pt x="10417" y="447127"/>
                  </a:lnTo>
                  <a:lnTo>
                    <a:pt x="10594" y="448729"/>
                  </a:lnTo>
                  <a:lnTo>
                    <a:pt x="10779" y="450319"/>
                  </a:lnTo>
                  <a:lnTo>
                    <a:pt x="10968" y="451921"/>
                  </a:lnTo>
                  <a:lnTo>
                    <a:pt x="10581" y="452181"/>
                  </a:lnTo>
                  <a:lnTo>
                    <a:pt x="10193" y="452467"/>
                  </a:lnTo>
                  <a:lnTo>
                    <a:pt x="9805" y="452790"/>
                  </a:lnTo>
                  <a:lnTo>
                    <a:pt x="9418" y="453125"/>
                  </a:lnTo>
                  <a:lnTo>
                    <a:pt x="9030" y="453485"/>
                  </a:lnTo>
                  <a:lnTo>
                    <a:pt x="8643" y="453883"/>
                  </a:lnTo>
                  <a:lnTo>
                    <a:pt x="8259" y="454293"/>
                  </a:lnTo>
                  <a:lnTo>
                    <a:pt x="7881" y="454740"/>
                  </a:lnTo>
                  <a:lnTo>
                    <a:pt x="7691" y="454975"/>
                  </a:lnTo>
                  <a:lnTo>
                    <a:pt x="7506" y="455211"/>
                  </a:lnTo>
                  <a:lnTo>
                    <a:pt x="7321" y="455460"/>
                  </a:lnTo>
                  <a:lnTo>
                    <a:pt x="7136" y="455708"/>
                  </a:lnTo>
                  <a:lnTo>
                    <a:pt x="6955" y="455969"/>
                  </a:lnTo>
                  <a:lnTo>
                    <a:pt x="6774" y="456230"/>
                  </a:lnTo>
                  <a:lnTo>
                    <a:pt x="6593" y="456503"/>
                  </a:lnTo>
                  <a:lnTo>
                    <a:pt x="6416" y="456788"/>
                  </a:lnTo>
                  <a:lnTo>
                    <a:pt x="6244" y="457074"/>
                  </a:lnTo>
                  <a:lnTo>
                    <a:pt x="6072" y="457360"/>
                  </a:lnTo>
                  <a:lnTo>
                    <a:pt x="5900" y="457670"/>
                  </a:lnTo>
                  <a:lnTo>
                    <a:pt x="5732" y="457968"/>
                  </a:lnTo>
                  <a:lnTo>
                    <a:pt x="5568" y="458291"/>
                  </a:lnTo>
                  <a:lnTo>
                    <a:pt x="5404" y="458614"/>
                  </a:lnTo>
                  <a:lnTo>
                    <a:pt x="5245" y="458937"/>
                  </a:lnTo>
                  <a:lnTo>
                    <a:pt x="5086" y="459272"/>
                  </a:lnTo>
                  <a:lnTo>
                    <a:pt x="4909" y="459669"/>
                  </a:lnTo>
                  <a:lnTo>
                    <a:pt x="4737" y="460079"/>
                  </a:lnTo>
                  <a:lnTo>
                    <a:pt x="4573" y="460489"/>
                  </a:lnTo>
                  <a:lnTo>
                    <a:pt x="4410" y="460911"/>
                  </a:lnTo>
                  <a:lnTo>
                    <a:pt x="4250" y="461346"/>
                  </a:lnTo>
                  <a:lnTo>
                    <a:pt x="4095" y="461793"/>
                  </a:lnTo>
                  <a:lnTo>
                    <a:pt x="3949" y="462240"/>
                  </a:lnTo>
                  <a:lnTo>
                    <a:pt x="3802" y="462712"/>
                  </a:lnTo>
                  <a:lnTo>
                    <a:pt x="3665" y="463184"/>
                  </a:lnTo>
                  <a:lnTo>
                    <a:pt x="3531" y="463668"/>
                  </a:lnTo>
                  <a:lnTo>
                    <a:pt x="3406" y="464165"/>
                  </a:lnTo>
                  <a:lnTo>
                    <a:pt x="3281" y="464674"/>
                  </a:lnTo>
                  <a:lnTo>
                    <a:pt x="3165" y="465195"/>
                  </a:lnTo>
                  <a:lnTo>
                    <a:pt x="3057" y="465717"/>
                  </a:lnTo>
                  <a:lnTo>
                    <a:pt x="2954" y="466263"/>
                  </a:lnTo>
                  <a:lnTo>
                    <a:pt x="2855" y="466810"/>
                  </a:lnTo>
                  <a:lnTo>
                    <a:pt x="2765" y="467368"/>
                  </a:lnTo>
                  <a:lnTo>
                    <a:pt x="2683" y="467940"/>
                  </a:lnTo>
                  <a:lnTo>
                    <a:pt x="2605" y="468523"/>
                  </a:lnTo>
                  <a:lnTo>
                    <a:pt x="2536" y="469119"/>
                  </a:lnTo>
                  <a:lnTo>
                    <a:pt x="2472" y="469728"/>
                  </a:lnTo>
                  <a:lnTo>
                    <a:pt x="2416" y="470349"/>
                  </a:lnTo>
                  <a:lnTo>
                    <a:pt x="2373" y="470970"/>
                  </a:lnTo>
                  <a:lnTo>
                    <a:pt x="2330" y="471615"/>
                  </a:lnTo>
                  <a:lnTo>
                    <a:pt x="2300" y="472273"/>
                  </a:lnTo>
                  <a:lnTo>
                    <a:pt x="2278" y="472932"/>
                  </a:lnTo>
                  <a:lnTo>
                    <a:pt x="2261" y="473615"/>
                  </a:lnTo>
                  <a:lnTo>
                    <a:pt x="2257" y="474298"/>
                  </a:lnTo>
                  <a:lnTo>
                    <a:pt x="2261" y="474993"/>
                  </a:lnTo>
                  <a:lnTo>
                    <a:pt x="2269" y="475713"/>
                  </a:lnTo>
                  <a:lnTo>
                    <a:pt x="2291" y="476433"/>
                  </a:lnTo>
                  <a:lnTo>
                    <a:pt x="2321" y="477166"/>
                  </a:lnTo>
                  <a:lnTo>
                    <a:pt x="2347" y="477601"/>
                  </a:lnTo>
                  <a:lnTo>
                    <a:pt x="2368" y="478035"/>
                  </a:lnTo>
                  <a:lnTo>
                    <a:pt x="2399" y="478458"/>
                  </a:lnTo>
                  <a:lnTo>
                    <a:pt x="2429" y="478867"/>
                  </a:lnTo>
                  <a:lnTo>
                    <a:pt x="2463" y="479277"/>
                  </a:lnTo>
                  <a:lnTo>
                    <a:pt x="2498" y="479674"/>
                  </a:lnTo>
                  <a:lnTo>
                    <a:pt x="2536" y="480072"/>
                  </a:lnTo>
                  <a:lnTo>
                    <a:pt x="2575" y="480469"/>
                  </a:lnTo>
                  <a:lnTo>
                    <a:pt x="2618" y="480854"/>
                  </a:lnTo>
                  <a:lnTo>
                    <a:pt x="2666" y="481227"/>
                  </a:lnTo>
                  <a:lnTo>
                    <a:pt x="2713" y="481599"/>
                  </a:lnTo>
                  <a:lnTo>
                    <a:pt x="2765" y="481972"/>
                  </a:lnTo>
                  <a:lnTo>
                    <a:pt x="2816" y="482332"/>
                  </a:lnTo>
                  <a:lnTo>
                    <a:pt x="2872" y="482680"/>
                  </a:lnTo>
                  <a:lnTo>
                    <a:pt x="2928" y="483027"/>
                  </a:lnTo>
                  <a:lnTo>
                    <a:pt x="2989" y="483375"/>
                  </a:lnTo>
                  <a:lnTo>
                    <a:pt x="3049" y="483710"/>
                  </a:lnTo>
                  <a:lnTo>
                    <a:pt x="3113" y="484046"/>
                  </a:lnTo>
                  <a:lnTo>
                    <a:pt x="3182" y="484368"/>
                  </a:lnTo>
                  <a:lnTo>
                    <a:pt x="3247" y="484679"/>
                  </a:lnTo>
                  <a:lnTo>
                    <a:pt x="3320" y="485002"/>
                  </a:lnTo>
                  <a:lnTo>
                    <a:pt x="3389" y="485312"/>
                  </a:lnTo>
                  <a:lnTo>
                    <a:pt x="3462" y="485610"/>
                  </a:lnTo>
                  <a:lnTo>
                    <a:pt x="3540" y="485908"/>
                  </a:lnTo>
                  <a:lnTo>
                    <a:pt x="3617" y="486194"/>
                  </a:lnTo>
                  <a:lnTo>
                    <a:pt x="3699" y="486479"/>
                  </a:lnTo>
                  <a:lnTo>
                    <a:pt x="3781" y="486765"/>
                  </a:lnTo>
                  <a:lnTo>
                    <a:pt x="3863" y="487038"/>
                  </a:lnTo>
                  <a:lnTo>
                    <a:pt x="4035" y="487560"/>
                  </a:lnTo>
                  <a:lnTo>
                    <a:pt x="4212" y="488069"/>
                  </a:lnTo>
                  <a:lnTo>
                    <a:pt x="4190" y="488131"/>
                  </a:lnTo>
                  <a:lnTo>
                    <a:pt x="4164" y="488168"/>
                  </a:lnTo>
                  <a:lnTo>
                    <a:pt x="4138" y="488205"/>
                  </a:lnTo>
                  <a:lnTo>
                    <a:pt x="4117" y="488255"/>
                  </a:lnTo>
                  <a:lnTo>
                    <a:pt x="4018" y="488541"/>
                  </a:lnTo>
                  <a:lnTo>
                    <a:pt x="3927" y="488851"/>
                  </a:lnTo>
                  <a:lnTo>
                    <a:pt x="3841" y="489162"/>
                  </a:lnTo>
                  <a:lnTo>
                    <a:pt x="3768" y="489484"/>
                  </a:lnTo>
                  <a:lnTo>
                    <a:pt x="3699" y="489820"/>
                  </a:lnTo>
                  <a:lnTo>
                    <a:pt x="3639" y="490167"/>
                  </a:lnTo>
                  <a:lnTo>
                    <a:pt x="3583" y="490528"/>
                  </a:lnTo>
                  <a:lnTo>
                    <a:pt x="3535" y="490888"/>
                  </a:lnTo>
                  <a:lnTo>
                    <a:pt x="3497" y="491260"/>
                  </a:lnTo>
                  <a:lnTo>
                    <a:pt x="3467" y="491645"/>
                  </a:lnTo>
                  <a:lnTo>
                    <a:pt x="3441" y="492030"/>
                  </a:lnTo>
                  <a:lnTo>
                    <a:pt x="3419" y="492415"/>
                  </a:lnTo>
                  <a:lnTo>
                    <a:pt x="3406" y="492812"/>
                  </a:lnTo>
                  <a:lnTo>
                    <a:pt x="3398" y="493210"/>
                  </a:lnTo>
                  <a:lnTo>
                    <a:pt x="3398" y="493607"/>
                  </a:lnTo>
                  <a:lnTo>
                    <a:pt x="3402" y="494005"/>
                  </a:lnTo>
                  <a:lnTo>
                    <a:pt x="3415" y="494402"/>
                  </a:lnTo>
                  <a:lnTo>
                    <a:pt x="3432" y="494799"/>
                  </a:lnTo>
                  <a:lnTo>
                    <a:pt x="3454" y="495197"/>
                  </a:lnTo>
                  <a:lnTo>
                    <a:pt x="3479" y="495594"/>
                  </a:lnTo>
                  <a:lnTo>
                    <a:pt x="3514" y="495991"/>
                  </a:lnTo>
                  <a:lnTo>
                    <a:pt x="3548" y="496376"/>
                  </a:lnTo>
                  <a:lnTo>
                    <a:pt x="3591" y="496749"/>
                  </a:lnTo>
                  <a:lnTo>
                    <a:pt x="3643" y="497134"/>
                  </a:lnTo>
                  <a:lnTo>
                    <a:pt x="3695" y="497506"/>
                  </a:lnTo>
                  <a:lnTo>
                    <a:pt x="3751" y="497866"/>
                  </a:lnTo>
                  <a:lnTo>
                    <a:pt x="3811" y="498214"/>
                  </a:lnTo>
                  <a:lnTo>
                    <a:pt x="3876" y="498562"/>
                  </a:lnTo>
                  <a:lnTo>
                    <a:pt x="3949" y="498885"/>
                  </a:lnTo>
                  <a:lnTo>
                    <a:pt x="4022" y="499208"/>
                  </a:lnTo>
                  <a:lnTo>
                    <a:pt x="4100" y="499518"/>
                  </a:lnTo>
                  <a:lnTo>
                    <a:pt x="4181" y="499816"/>
                  </a:lnTo>
                  <a:lnTo>
                    <a:pt x="4276" y="500127"/>
                  </a:lnTo>
                  <a:lnTo>
                    <a:pt x="4375" y="500412"/>
                  </a:lnTo>
                  <a:lnTo>
                    <a:pt x="4474" y="500698"/>
                  </a:lnTo>
                  <a:lnTo>
                    <a:pt x="4582" y="500971"/>
                  </a:lnTo>
                  <a:lnTo>
                    <a:pt x="4694" y="501219"/>
                  </a:lnTo>
                  <a:lnTo>
                    <a:pt x="4806" y="501455"/>
                  </a:lnTo>
                  <a:lnTo>
                    <a:pt x="4922" y="501691"/>
                  </a:lnTo>
                  <a:lnTo>
                    <a:pt x="5038" y="501902"/>
                  </a:lnTo>
                  <a:lnTo>
                    <a:pt x="5163" y="502101"/>
                  </a:lnTo>
                  <a:lnTo>
                    <a:pt x="5288" y="502287"/>
                  </a:lnTo>
                  <a:lnTo>
                    <a:pt x="5413" y="502461"/>
                  </a:lnTo>
                  <a:lnTo>
                    <a:pt x="5542" y="502623"/>
                  </a:lnTo>
                  <a:lnTo>
                    <a:pt x="5676" y="502772"/>
                  </a:lnTo>
                  <a:lnTo>
                    <a:pt x="5805" y="502896"/>
                  </a:lnTo>
                  <a:lnTo>
                    <a:pt x="5943" y="503020"/>
                  </a:lnTo>
                  <a:lnTo>
                    <a:pt x="6076" y="503119"/>
                  </a:lnTo>
                  <a:lnTo>
                    <a:pt x="6214" y="503219"/>
                  </a:lnTo>
                  <a:lnTo>
                    <a:pt x="6352" y="503293"/>
                  </a:lnTo>
                  <a:lnTo>
                    <a:pt x="6494" y="503355"/>
                  </a:lnTo>
                  <a:lnTo>
                    <a:pt x="6632" y="503405"/>
                  </a:lnTo>
                  <a:lnTo>
                    <a:pt x="6774" y="503442"/>
                  </a:lnTo>
                  <a:lnTo>
                    <a:pt x="6912" y="503467"/>
                  </a:lnTo>
                  <a:lnTo>
                    <a:pt x="7054" y="503479"/>
                  </a:lnTo>
                  <a:lnTo>
                    <a:pt x="7196" y="503467"/>
                  </a:lnTo>
                  <a:lnTo>
                    <a:pt x="7338" y="503454"/>
                  </a:lnTo>
                  <a:lnTo>
                    <a:pt x="7476" y="503417"/>
                  </a:lnTo>
                  <a:lnTo>
                    <a:pt x="7618" y="503380"/>
                  </a:lnTo>
                  <a:lnTo>
                    <a:pt x="7756" y="503318"/>
                  </a:lnTo>
                  <a:lnTo>
                    <a:pt x="7893" y="503243"/>
                  </a:lnTo>
                  <a:lnTo>
                    <a:pt x="8031" y="503156"/>
                  </a:lnTo>
                  <a:lnTo>
                    <a:pt x="8165" y="503057"/>
                  </a:lnTo>
                  <a:lnTo>
                    <a:pt x="8303" y="502933"/>
                  </a:lnTo>
                  <a:lnTo>
                    <a:pt x="8376" y="502846"/>
                  </a:lnTo>
                  <a:lnTo>
                    <a:pt x="8440" y="502747"/>
                  </a:lnTo>
                  <a:lnTo>
                    <a:pt x="8505" y="502635"/>
                  </a:lnTo>
                  <a:lnTo>
                    <a:pt x="8561" y="502511"/>
                  </a:lnTo>
                  <a:lnTo>
                    <a:pt x="8613" y="502374"/>
                  </a:lnTo>
                  <a:lnTo>
                    <a:pt x="8660" y="502225"/>
                  </a:lnTo>
                  <a:lnTo>
                    <a:pt x="8699" y="502064"/>
                  </a:lnTo>
                  <a:lnTo>
                    <a:pt x="8733" y="501890"/>
                  </a:lnTo>
                  <a:lnTo>
                    <a:pt x="8763" y="501704"/>
                  </a:lnTo>
                  <a:lnTo>
                    <a:pt x="8789" y="501517"/>
                  </a:lnTo>
                  <a:lnTo>
                    <a:pt x="8806" y="501331"/>
                  </a:lnTo>
                  <a:lnTo>
                    <a:pt x="8819" y="501132"/>
                  </a:lnTo>
                  <a:lnTo>
                    <a:pt x="8828" y="500921"/>
                  </a:lnTo>
                  <a:lnTo>
                    <a:pt x="8832" y="500710"/>
                  </a:lnTo>
                  <a:lnTo>
                    <a:pt x="8828" y="500499"/>
                  </a:lnTo>
                  <a:lnTo>
                    <a:pt x="8819" y="500276"/>
                  </a:lnTo>
                  <a:lnTo>
                    <a:pt x="8798" y="499878"/>
                  </a:lnTo>
                  <a:lnTo>
                    <a:pt x="8781" y="499493"/>
                  </a:lnTo>
                  <a:lnTo>
                    <a:pt x="8768" y="499108"/>
                  </a:lnTo>
                  <a:lnTo>
                    <a:pt x="8759" y="498723"/>
                  </a:lnTo>
                  <a:lnTo>
                    <a:pt x="8755" y="498351"/>
                  </a:lnTo>
                  <a:lnTo>
                    <a:pt x="8759" y="497978"/>
                  </a:lnTo>
                  <a:lnTo>
                    <a:pt x="8763" y="497618"/>
                  </a:lnTo>
                  <a:lnTo>
                    <a:pt x="8772" y="497258"/>
                  </a:lnTo>
                  <a:lnTo>
                    <a:pt x="8789" y="496885"/>
                  </a:lnTo>
                  <a:lnTo>
                    <a:pt x="8806" y="496525"/>
                  </a:lnTo>
                  <a:lnTo>
                    <a:pt x="8828" y="496165"/>
                  </a:lnTo>
                  <a:lnTo>
                    <a:pt x="8854" y="495818"/>
                  </a:lnTo>
                  <a:lnTo>
                    <a:pt x="8884" y="495457"/>
                  </a:lnTo>
                  <a:lnTo>
                    <a:pt x="8918" y="495097"/>
                  </a:lnTo>
                  <a:lnTo>
                    <a:pt x="8957" y="494725"/>
                  </a:lnTo>
                  <a:lnTo>
                    <a:pt x="8996" y="494365"/>
                  </a:lnTo>
                  <a:lnTo>
                    <a:pt x="9250" y="494476"/>
                  </a:lnTo>
                  <a:lnTo>
                    <a:pt x="9508" y="494588"/>
                  </a:lnTo>
                  <a:lnTo>
                    <a:pt x="9771" y="494688"/>
                  </a:lnTo>
                  <a:lnTo>
                    <a:pt x="10034" y="494774"/>
                  </a:lnTo>
                  <a:lnTo>
                    <a:pt x="10296" y="494849"/>
                  </a:lnTo>
                  <a:lnTo>
                    <a:pt x="10555" y="494899"/>
                  </a:lnTo>
                  <a:lnTo>
                    <a:pt x="10817" y="494948"/>
                  </a:lnTo>
                  <a:lnTo>
                    <a:pt x="11080" y="494973"/>
                  </a:lnTo>
                  <a:lnTo>
                    <a:pt x="11162" y="495681"/>
                  </a:lnTo>
                  <a:lnTo>
                    <a:pt x="11252" y="496401"/>
                  </a:lnTo>
                  <a:lnTo>
                    <a:pt x="11351" y="497109"/>
                  </a:lnTo>
                  <a:lnTo>
                    <a:pt x="11455" y="497804"/>
                  </a:lnTo>
                  <a:lnTo>
                    <a:pt x="11571" y="498487"/>
                  </a:lnTo>
                  <a:lnTo>
                    <a:pt x="11631" y="498823"/>
                  </a:lnTo>
                  <a:lnTo>
                    <a:pt x="11696" y="499158"/>
                  </a:lnTo>
                  <a:lnTo>
                    <a:pt x="11761" y="499481"/>
                  </a:lnTo>
                  <a:lnTo>
                    <a:pt x="11829" y="499804"/>
                  </a:lnTo>
                  <a:lnTo>
                    <a:pt x="11898" y="500127"/>
                  </a:lnTo>
                  <a:lnTo>
                    <a:pt x="11972" y="500437"/>
                  </a:lnTo>
                  <a:lnTo>
                    <a:pt x="12045" y="500735"/>
                  </a:lnTo>
                  <a:lnTo>
                    <a:pt x="12122" y="501033"/>
                  </a:lnTo>
                  <a:lnTo>
                    <a:pt x="12204" y="501331"/>
                  </a:lnTo>
                  <a:lnTo>
                    <a:pt x="12286" y="501604"/>
                  </a:lnTo>
                  <a:lnTo>
                    <a:pt x="12372" y="501890"/>
                  </a:lnTo>
                  <a:lnTo>
                    <a:pt x="12462" y="502151"/>
                  </a:lnTo>
                  <a:lnTo>
                    <a:pt x="12553" y="502411"/>
                  </a:lnTo>
                  <a:lnTo>
                    <a:pt x="12648" y="502660"/>
                  </a:lnTo>
                  <a:lnTo>
                    <a:pt x="12742" y="502908"/>
                  </a:lnTo>
                  <a:lnTo>
                    <a:pt x="12841" y="503132"/>
                  </a:lnTo>
                  <a:lnTo>
                    <a:pt x="12945" y="503355"/>
                  </a:lnTo>
                  <a:lnTo>
                    <a:pt x="13052" y="503566"/>
                  </a:lnTo>
                  <a:lnTo>
                    <a:pt x="13160" y="503765"/>
                  </a:lnTo>
                  <a:lnTo>
                    <a:pt x="13272" y="503951"/>
                  </a:lnTo>
                  <a:lnTo>
                    <a:pt x="13384" y="504125"/>
                  </a:lnTo>
                  <a:lnTo>
                    <a:pt x="13505" y="504286"/>
                  </a:lnTo>
                  <a:lnTo>
                    <a:pt x="13625" y="504436"/>
                  </a:lnTo>
                  <a:lnTo>
                    <a:pt x="13750" y="504572"/>
                  </a:lnTo>
                  <a:lnTo>
                    <a:pt x="13875" y="504696"/>
                  </a:lnTo>
                  <a:lnTo>
                    <a:pt x="14000" y="504808"/>
                  </a:lnTo>
                  <a:lnTo>
                    <a:pt x="14125" y="504895"/>
                  </a:lnTo>
                  <a:lnTo>
                    <a:pt x="14254" y="504982"/>
                  </a:lnTo>
                  <a:lnTo>
                    <a:pt x="14379" y="505044"/>
                  </a:lnTo>
                  <a:lnTo>
                    <a:pt x="14508" y="505094"/>
                  </a:lnTo>
                  <a:lnTo>
                    <a:pt x="14633" y="505131"/>
                  </a:lnTo>
                  <a:lnTo>
                    <a:pt x="14762" y="505156"/>
                  </a:lnTo>
                  <a:lnTo>
                    <a:pt x="15016" y="505156"/>
                  </a:lnTo>
                  <a:lnTo>
                    <a:pt x="15141" y="505131"/>
                  </a:lnTo>
                  <a:lnTo>
                    <a:pt x="15266" y="505094"/>
                  </a:lnTo>
                  <a:lnTo>
                    <a:pt x="15391" y="505044"/>
                  </a:lnTo>
                  <a:lnTo>
                    <a:pt x="15516" y="504969"/>
                  </a:lnTo>
                  <a:lnTo>
                    <a:pt x="15636" y="504895"/>
                  </a:lnTo>
                  <a:lnTo>
                    <a:pt x="15757" y="504796"/>
                  </a:lnTo>
                  <a:lnTo>
                    <a:pt x="15873" y="504684"/>
                  </a:lnTo>
                  <a:lnTo>
                    <a:pt x="15989" y="504560"/>
                  </a:lnTo>
                  <a:lnTo>
                    <a:pt x="16106" y="504411"/>
                  </a:lnTo>
                  <a:lnTo>
                    <a:pt x="16218" y="504262"/>
                  </a:lnTo>
                  <a:lnTo>
                    <a:pt x="16325" y="504088"/>
                  </a:lnTo>
                  <a:lnTo>
                    <a:pt x="16433" y="503889"/>
                  </a:lnTo>
                  <a:lnTo>
                    <a:pt x="16536" y="503690"/>
                  </a:lnTo>
                  <a:lnTo>
                    <a:pt x="16640" y="503467"/>
                  </a:lnTo>
                  <a:lnTo>
                    <a:pt x="16734" y="503231"/>
                  </a:lnTo>
                  <a:lnTo>
                    <a:pt x="16829" y="502983"/>
                  </a:lnTo>
                  <a:lnTo>
                    <a:pt x="16924" y="502722"/>
                  </a:lnTo>
                  <a:lnTo>
                    <a:pt x="17010" y="502436"/>
                  </a:lnTo>
                  <a:lnTo>
                    <a:pt x="17092" y="502138"/>
                  </a:lnTo>
                  <a:lnTo>
                    <a:pt x="17174" y="501815"/>
                  </a:lnTo>
                  <a:lnTo>
                    <a:pt x="17195" y="501691"/>
                  </a:lnTo>
                  <a:lnTo>
                    <a:pt x="17221" y="501567"/>
                  </a:lnTo>
                  <a:lnTo>
                    <a:pt x="17238" y="501430"/>
                  </a:lnTo>
                  <a:lnTo>
                    <a:pt x="17251" y="501294"/>
                  </a:lnTo>
                  <a:lnTo>
                    <a:pt x="17264" y="501157"/>
                  </a:lnTo>
                  <a:lnTo>
                    <a:pt x="17268" y="501008"/>
                  </a:lnTo>
                  <a:lnTo>
                    <a:pt x="17273" y="500872"/>
                  </a:lnTo>
                  <a:lnTo>
                    <a:pt x="17277" y="500723"/>
                  </a:lnTo>
                  <a:lnTo>
                    <a:pt x="17273" y="500574"/>
                  </a:lnTo>
                  <a:lnTo>
                    <a:pt x="17268" y="500437"/>
                  </a:lnTo>
                  <a:lnTo>
                    <a:pt x="17260" y="500288"/>
                  </a:lnTo>
                  <a:lnTo>
                    <a:pt x="17247" y="500151"/>
                  </a:lnTo>
                  <a:lnTo>
                    <a:pt x="17234" y="500015"/>
                  </a:lnTo>
                  <a:lnTo>
                    <a:pt x="17217" y="499878"/>
                  </a:lnTo>
                  <a:lnTo>
                    <a:pt x="17195" y="499754"/>
                  </a:lnTo>
                  <a:lnTo>
                    <a:pt x="17174" y="499630"/>
                  </a:lnTo>
                  <a:lnTo>
                    <a:pt x="17023" y="498848"/>
                  </a:lnTo>
                  <a:lnTo>
                    <a:pt x="16885" y="498065"/>
                  </a:lnTo>
                  <a:lnTo>
                    <a:pt x="16747" y="497270"/>
                  </a:lnTo>
                  <a:lnTo>
                    <a:pt x="16622" y="496463"/>
                  </a:lnTo>
                  <a:lnTo>
                    <a:pt x="16497" y="495644"/>
                  </a:lnTo>
                  <a:lnTo>
                    <a:pt x="16377" y="494824"/>
                  </a:lnTo>
                  <a:lnTo>
                    <a:pt x="16265" y="493992"/>
                  </a:lnTo>
                  <a:lnTo>
                    <a:pt x="16153" y="493148"/>
                  </a:lnTo>
                  <a:lnTo>
                    <a:pt x="16536" y="492800"/>
                  </a:lnTo>
                  <a:lnTo>
                    <a:pt x="16726" y="492614"/>
                  </a:lnTo>
                  <a:lnTo>
                    <a:pt x="16919" y="492428"/>
                  </a:lnTo>
                  <a:lnTo>
                    <a:pt x="17109" y="492229"/>
                  </a:lnTo>
                  <a:lnTo>
                    <a:pt x="17303" y="492018"/>
                  </a:lnTo>
                  <a:lnTo>
                    <a:pt x="17492" y="491794"/>
                  </a:lnTo>
                  <a:lnTo>
                    <a:pt x="17682" y="491571"/>
                  </a:lnTo>
                  <a:lnTo>
                    <a:pt x="17871" y="491335"/>
                  </a:lnTo>
                  <a:lnTo>
                    <a:pt x="18061" y="491086"/>
                  </a:lnTo>
                  <a:lnTo>
                    <a:pt x="18250" y="490838"/>
                  </a:lnTo>
                  <a:lnTo>
                    <a:pt x="18440" y="490565"/>
                  </a:lnTo>
                  <a:lnTo>
                    <a:pt x="18625" y="490304"/>
                  </a:lnTo>
                  <a:lnTo>
                    <a:pt x="18810" y="490018"/>
                  </a:lnTo>
                  <a:lnTo>
                    <a:pt x="18991" y="489720"/>
                  </a:lnTo>
                  <a:lnTo>
                    <a:pt x="19176" y="489422"/>
                  </a:lnTo>
                  <a:lnTo>
                    <a:pt x="19452" y="490329"/>
                  </a:lnTo>
                  <a:lnTo>
                    <a:pt x="19744" y="491260"/>
                  </a:lnTo>
                  <a:lnTo>
                    <a:pt x="20046" y="492204"/>
                  </a:lnTo>
                  <a:lnTo>
                    <a:pt x="20205" y="492676"/>
                  </a:lnTo>
                  <a:lnTo>
                    <a:pt x="20365" y="493148"/>
                  </a:lnTo>
                  <a:lnTo>
                    <a:pt x="20528" y="493607"/>
                  </a:lnTo>
                  <a:lnTo>
                    <a:pt x="20692" y="494054"/>
                  </a:lnTo>
                  <a:lnTo>
                    <a:pt x="20860" y="494501"/>
                  </a:lnTo>
                  <a:lnTo>
                    <a:pt x="21028" y="494923"/>
                  </a:lnTo>
                  <a:lnTo>
                    <a:pt x="21200" y="495321"/>
                  </a:lnTo>
                  <a:lnTo>
                    <a:pt x="21377" y="495706"/>
                  </a:lnTo>
                  <a:lnTo>
                    <a:pt x="21553" y="496066"/>
                  </a:lnTo>
                  <a:lnTo>
                    <a:pt x="21730" y="496414"/>
                  </a:lnTo>
                  <a:lnTo>
                    <a:pt x="21910" y="496712"/>
                  </a:lnTo>
                  <a:lnTo>
                    <a:pt x="22001" y="496861"/>
                  </a:lnTo>
                  <a:lnTo>
                    <a:pt x="22091" y="496997"/>
                  </a:lnTo>
                  <a:lnTo>
                    <a:pt x="22182" y="497121"/>
                  </a:lnTo>
                  <a:lnTo>
                    <a:pt x="22277" y="497233"/>
                  </a:lnTo>
                  <a:lnTo>
                    <a:pt x="22367" y="497345"/>
                  </a:lnTo>
                  <a:lnTo>
                    <a:pt x="22462" y="497444"/>
                  </a:lnTo>
                  <a:lnTo>
                    <a:pt x="22552" y="497531"/>
                  </a:lnTo>
                  <a:lnTo>
                    <a:pt x="22647" y="497606"/>
                  </a:lnTo>
                  <a:lnTo>
                    <a:pt x="22737" y="497668"/>
                  </a:lnTo>
                  <a:lnTo>
                    <a:pt x="22832" y="497730"/>
                  </a:lnTo>
                  <a:lnTo>
                    <a:pt x="22927" y="497780"/>
                  </a:lnTo>
                  <a:lnTo>
                    <a:pt x="23022" y="497817"/>
                  </a:lnTo>
                  <a:lnTo>
                    <a:pt x="23116" y="497829"/>
                  </a:lnTo>
                  <a:lnTo>
                    <a:pt x="23207" y="497842"/>
                  </a:lnTo>
                  <a:lnTo>
                    <a:pt x="23301" y="497842"/>
                  </a:lnTo>
                  <a:lnTo>
                    <a:pt x="23396" y="497829"/>
                  </a:lnTo>
                  <a:lnTo>
                    <a:pt x="23491" y="497804"/>
                  </a:lnTo>
                  <a:lnTo>
                    <a:pt x="23590" y="497755"/>
                  </a:lnTo>
                  <a:lnTo>
                    <a:pt x="23685" y="497705"/>
                  </a:lnTo>
                  <a:lnTo>
                    <a:pt x="23779" y="497631"/>
                  </a:lnTo>
                  <a:lnTo>
                    <a:pt x="23874" y="497544"/>
                  </a:lnTo>
                  <a:lnTo>
                    <a:pt x="23969" y="497444"/>
                  </a:lnTo>
                  <a:lnTo>
                    <a:pt x="24064" y="497333"/>
                  </a:lnTo>
                  <a:lnTo>
                    <a:pt x="24163" y="497208"/>
                  </a:lnTo>
                  <a:lnTo>
                    <a:pt x="24257" y="497059"/>
                  </a:lnTo>
                  <a:lnTo>
                    <a:pt x="24352" y="496898"/>
                  </a:lnTo>
                  <a:lnTo>
                    <a:pt x="24447" y="496724"/>
                  </a:lnTo>
                  <a:lnTo>
                    <a:pt x="24542" y="496525"/>
                  </a:lnTo>
                  <a:lnTo>
                    <a:pt x="24636" y="496314"/>
                  </a:lnTo>
                  <a:lnTo>
                    <a:pt x="24735" y="496091"/>
                  </a:lnTo>
                  <a:lnTo>
                    <a:pt x="24809" y="495892"/>
                  </a:lnTo>
                  <a:lnTo>
                    <a:pt x="24878" y="495693"/>
                  </a:lnTo>
                  <a:lnTo>
                    <a:pt x="24942" y="495482"/>
                  </a:lnTo>
                  <a:lnTo>
                    <a:pt x="25007" y="495259"/>
                  </a:lnTo>
                  <a:lnTo>
                    <a:pt x="25067" y="495035"/>
                  </a:lnTo>
                  <a:lnTo>
                    <a:pt x="25123" y="494812"/>
                  </a:lnTo>
                  <a:lnTo>
                    <a:pt x="25175" y="494576"/>
                  </a:lnTo>
                  <a:lnTo>
                    <a:pt x="25222" y="494327"/>
                  </a:lnTo>
                  <a:lnTo>
                    <a:pt x="25265" y="494079"/>
                  </a:lnTo>
                  <a:lnTo>
                    <a:pt x="25304" y="493831"/>
                  </a:lnTo>
                  <a:lnTo>
                    <a:pt x="25343" y="493570"/>
                  </a:lnTo>
                  <a:lnTo>
                    <a:pt x="25377" y="493309"/>
                  </a:lnTo>
                  <a:lnTo>
                    <a:pt x="25407" y="493048"/>
                  </a:lnTo>
                  <a:lnTo>
                    <a:pt x="25433" y="492775"/>
                  </a:lnTo>
                  <a:lnTo>
                    <a:pt x="25459" y="492502"/>
                  </a:lnTo>
                  <a:lnTo>
                    <a:pt x="25476" y="492216"/>
                  </a:lnTo>
                  <a:lnTo>
                    <a:pt x="25493" y="491918"/>
                  </a:lnTo>
                  <a:lnTo>
                    <a:pt x="25506" y="491608"/>
                  </a:lnTo>
                  <a:lnTo>
                    <a:pt x="25515" y="491285"/>
                  </a:lnTo>
                  <a:lnTo>
                    <a:pt x="25519" y="490975"/>
                  </a:lnTo>
                  <a:lnTo>
                    <a:pt x="25519" y="490664"/>
                  </a:lnTo>
                  <a:lnTo>
                    <a:pt x="25519" y="490341"/>
                  </a:lnTo>
                  <a:lnTo>
                    <a:pt x="25511" y="490031"/>
                  </a:lnTo>
                  <a:lnTo>
                    <a:pt x="25502" y="489720"/>
                  </a:lnTo>
                  <a:lnTo>
                    <a:pt x="25489" y="489398"/>
                  </a:lnTo>
                  <a:lnTo>
                    <a:pt x="25467" y="489087"/>
                  </a:lnTo>
                  <a:lnTo>
                    <a:pt x="25446" y="488777"/>
                  </a:lnTo>
                  <a:lnTo>
                    <a:pt x="25424" y="488466"/>
                  </a:lnTo>
                  <a:lnTo>
                    <a:pt x="25394" y="488168"/>
                  </a:lnTo>
                  <a:lnTo>
                    <a:pt x="25360" y="487870"/>
                  </a:lnTo>
                  <a:lnTo>
                    <a:pt x="25325" y="487572"/>
                  </a:lnTo>
                  <a:lnTo>
                    <a:pt x="25282" y="487287"/>
                  </a:lnTo>
                  <a:lnTo>
                    <a:pt x="25235" y="486976"/>
                  </a:lnTo>
                  <a:lnTo>
                    <a:pt x="25183" y="486678"/>
                  </a:lnTo>
                  <a:lnTo>
                    <a:pt x="25132" y="486380"/>
                  </a:lnTo>
                  <a:lnTo>
                    <a:pt x="25076" y="486107"/>
                  </a:lnTo>
                  <a:lnTo>
                    <a:pt x="25015" y="485821"/>
                  </a:lnTo>
                  <a:lnTo>
                    <a:pt x="24951" y="485560"/>
                  </a:lnTo>
                  <a:lnTo>
                    <a:pt x="24882" y="485287"/>
                  </a:lnTo>
                  <a:lnTo>
                    <a:pt x="24813" y="485039"/>
                  </a:lnTo>
                  <a:lnTo>
                    <a:pt x="24744" y="484791"/>
                  </a:lnTo>
                  <a:lnTo>
                    <a:pt x="24667" y="484542"/>
                  </a:lnTo>
                  <a:lnTo>
                    <a:pt x="24593" y="484306"/>
                  </a:lnTo>
                  <a:lnTo>
                    <a:pt x="24511" y="484070"/>
                  </a:lnTo>
                  <a:lnTo>
                    <a:pt x="24430" y="483847"/>
                  </a:lnTo>
                  <a:lnTo>
                    <a:pt x="24348" y="483623"/>
                  </a:lnTo>
                  <a:lnTo>
                    <a:pt x="24176" y="483201"/>
                  </a:lnTo>
                  <a:lnTo>
                    <a:pt x="23999" y="482804"/>
                  </a:lnTo>
                  <a:lnTo>
                    <a:pt x="23814" y="482406"/>
                  </a:lnTo>
                  <a:lnTo>
                    <a:pt x="23624" y="482046"/>
                  </a:lnTo>
                  <a:lnTo>
                    <a:pt x="23431" y="481686"/>
                  </a:lnTo>
                  <a:lnTo>
                    <a:pt x="23233" y="481338"/>
                  </a:lnTo>
                  <a:lnTo>
                    <a:pt x="23034" y="481016"/>
                  </a:lnTo>
                  <a:lnTo>
                    <a:pt x="22832" y="480693"/>
                  </a:lnTo>
                  <a:lnTo>
                    <a:pt x="22634" y="480382"/>
                  </a:lnTo>
                  <a:lnTo>
                    <a:pt x="22729" y="479960"/>
                  </a:lnTo>
                  <a:lnTo>
                    <a:pt x="22815" y="479538"/>
                  </a:lnTo>
                  <a:lnTo>
                    <a:pt x="22901" y="479103"/>
                  </a:lnTo>
                  <a:lnTo>
                    <a:pt x="22983" y="478656"/>
                  </a:lnTo>
                  <a:lnTo>
                    <a:pt x="23060" y="478222"/>
                  </a:lnTo>
                  <a:lnTo>
                    <a:pt x="23133" y="477762"/>
                  </a:lnTo>
                  <a:lnTo>
                    <a:pt x="23202" y="477315"/>
                  </a:lnTo>
                  <a:lnTo>
                    <a:pt x="23267" y="476856"/>
                  </a:lnTo>
                  <a:lnTo>
                    <a:pt x="23327" y="476384"/>
                  </a:lnTo>
                  <a:lnTo>
                    <a:pt x="23383" y="475912"/>
                  </a:lnTo>
                  <a:lnTo>
                    <a:pt x="23435" y="475440"/>
                  </a:lnTo>
                  <a:lnTo>
                    <a:pt x="23478" y="474956"/>
                  </a:lnTo>
                  <a:lnTo>
                    <a:pt x="23521" y="474471"/>
                  </a:lnTo>
                  <a:lnTo>
                    <a:pt x="23555" y="473975"/>
                  </a:lnTo>
                  <a:lnTo>
                    <a:pt x="23586" y="473478"/>
                  </a:lnTo>
                  <a:lnTo>
                    <a:pt x="23611" y="472981"/>
                  </a:lnTo>
                  <a:lnTo>
                    <a:pt x="23633" y="472472"/>
                  </a:lnTo>
                  <a:lnTo>
                    <a:pt x="23650" y="471963"/>
                  </a:lnTo>
                  <a:lnTo>
                    <a:pt x="23659" y="471454"/>
                  </a:lnTo>
                  <a:lnTo>
                    <a:pt x="23663" y="470932"/>
                  </a:lnTo>
                  <a:lnTo>
                    <a:pt x="23659" y="470411"/>
                  </a:lnTo>
                  <a:lnTo>
                    <a:pt x="23655" y="469877"/>
                  </a:lnTo>
                  <a:lnTo>
                    <a:pt x="23642" y="469343"/>
                  </a:lnTo>
                  <a:lnTo>
                    <a:pt x="23620" y="468809"/>
                  </a:lnTo>
                  <a:lnTo>
                    <a:pt x="23599" y="468263"/>
                  </a:lnTo>
                  <a:lnTo>
                    <a:pt x="23564" y="467716"/>
                  </a:lnTo>
                  <a:lnTo>
                    <a:pt x="23530" y="467170"/>
                  </a:lnTo>
                  <a:lnTo>
                    <a:pt x="23487" y="466611"/>
                  </a:lnTo>
                  <a:lnTo>
                    <a:pt x="23435" y="466052"/>
                  </a:lnTo>
                  <a:lnTo>
                    <a:pt x="23379" y="465493"/>
                  </a:lnTo>
                  <a:lnTo>
                    <a:pt x="23319" y="464922"/>
                  </a:lnTo>
                  <a:lnTo>
                    <a:pt x="23245" y="464351"/>
                  </a:lnTo>
                  <a:lnTo>
                    <a:pt x="23181" y="463842"/>
                  </a:lnTo>
                  <a:lnTo>
                    <a:pt x="23108" y="463345"/>
                  </a:lnTo>
                  <a:lnTo>
                    <a:pt x="23030" y="462848"/>
                  </a:lnTo>
                  <a:lnTo>
                    <a:pt x="22953" y="462364"/>
                  </a:lnTo>
                  <a:lnTo>
                    <a:pt x="22866" y="461880"/>
                  </a:lnTo>
                  <a:lnTo>
                    <a:pt x="22776" y="461420"/>
                  </a:lnTo>
                  <a:lnTo>
                    <a:pt x="22686" y="460961"/>
                  </a:lnTo>
                  <a:lnTo>
                    <a:pt x="22587" y="460514"/>
                  </a:lnTo>
                  <a:lnTo>
                    <a:pt x="22488" y="460067"/>
                  </a:lnTo>
                  <a:lnTo>
                    <a:pt x="22384" y="459632"/>
                  </a:lnTo>
                  <a:lnTo>
                    <a:pt x="22277" y="459210"/>
                  </a:lnTo>
                  <a:lnTo>
                    <a:pt x="22165" y="458800"/>
                  </a:lnTo>
                  <a:lnTo>
                    <a:pt x="22048" y="458390"/>
                  </a:lnTo>
                  <a:lnTo>
                    <a:pt x="21928" y="458005"/>
                  </a:lnTo>
                  <a:lnTo>
                    <a:pt x="21807" y="457620"/>
                  </a:lnTo>
                  <a:lnTo>
                    <a:pt x="21682" y="457236"/>
                  </a:lnTo>
                  <a:lnTo>
                    <a:pt x="21557" y="456875"/>
                  </a:lnTo>
                  <a:lnTo>
                    <a:pt x="21424" y="456515"/>
                  </a:lnTo>
                  <a:lnTo>
                    <a:pt x="21290" y="456168"/>
                  </a:lnTo>
                  <a:lnTo>
                    <a:pt x="21153" y="455832"/>
                  </a:lnTo>
                  <a:lnTo>
                    <a:pt x="21015" y="455509"/>
                  </a:lnTo>
                  <a:lnTo>
                    <a:pt x="20873" y="455187"/>
                  </a:lnTo>
                  <a:lnTo>
                    <a:pt x="20726" y="454889"/>
                  </a:lnTo>
                  <a:lnTo>
                    <a:pt x="20580" y="454591"/>
                  </a:lnTo>
                  <a:lnTo>
                    <a:pt x="20429" y="454305"/>
                  </a:lnTo>
                  <a:lnTo>
                    <a:pt x="20278" y="454032"/>
                  </a:lnTo>
                  <a:lnTo>
                    <a:pt x="20128" y="453759"/>
                  </a:lnTo>
                  <a:lnTo>
                    <a:pt x="19968" y="453510"/>
                  </a:lnTo>
                  <a:lnTo>
                    <a:pt x="19813" y="453262"/>
                  </a:lnTo>
                  <a:lnTo>
                    <a:pt x="19654" y="453026"/>
                  </a:lnTo>
                  <a:lnTo>
                    <a:pt x="19490" y="452815"/>
                  </a:lnTo>
                  <a:lnTo>
                    <a:pt x="19327" y="452604"/>
                  </a:lnTo>
                  <a:lnTo>
                    <a:pt x="19163" y="452393"/>
                  </a:lnTo>
                  <a:lnTo>
                    <a:pt x="18995" y="452206"/>
                  </a:lnTo>
                  <a:lnTo>
                    <a:pt x="18827" y="452032"/>
                  </a:lnTo>
                  <a:lnTo>
                    <a:pt x="18659" y="451859"/>
                  </a:lnTo>
                  <a:lnTo>
                    <a:pt x="18487" y="451710"/>
                  </a:lnTo>
                  <a:lnTo>
                    <a:pt x="18315" y="451561"/>
                  </a:lnTo>
                  <a:lnTo>
                    <a:pt x="18142" y="451424"/>
                  </a:lnTo>
                  <a:lnTo>
                    <a:pt x="17970" y="451312"/>
                  </a:lnTo>
                  <a:lnTo>
                    <a:pt x="17794" y="451200"/>
                  </a:lnTo>
                  <a:lnTo>
                    <a:pt x="17621" y="451101"/>
                  </a:lnTo>
                  <a:lnTo>
                    <a:pt x="17445" y="451014"/>
                  </a:lnTo>
                  <a:lnTo>
                    <a:pt x="17268" y="450940"/>
                  </a:lnTo>
                  <a:lnTo>
                    <a:pt x="17087" y="450878"/>
                  </a:lnTo>
                  <a:lnTo>
                    <a:pt x="16911" y="450828"/>
                  </a:lnTo>
                  <a:lnTo>
                    <a:pt x="16734" y="450791"/>
                  </a:lnTo>
                  <a:lnTo>
                    <a:pt x="16553" y="450766"/>
                  </a:lnTo>
                  <a:lnTo>
                    <a:pt x="16377" y="450741"/>
                  </a:lnTo>
                  <a:lnTo>
                    <a:pt x="16200" y="450741"/>
                  </a:lnTo>
                  <a:lnTo>
                    <a:pt x="16019" y="450753"/>
                  </a:lnTo>
                  <a:lnTo>
                    <a:pt x="15843" y="450778"/>
                  </a:lnTo>
                  <a:lnTo>
                    <a:pt x="15662" y="450816"/>
                  </a:lnTo>
                  <a:lnTo>
                    <a:pt x="15485" y="450865"/>
                  </a:lnTo>
                  <a:lnTo>
                    <a:pt x="15309" y="450927"/>
                  </a:lnTo>
                  <a:lnTo>
                    <a:pt x="15132" y="451002"/>
                  </a:lnTo>
                  <a:lnTo>
                    <a:pt x="14956" y="451089"/>
                  </a:lnTo>
                  <a:lnTo>
                    <a:pt x="14779" y="451188"/>
                  </a:lnTo>
                  <a:lnTo>
                    <a:pt x="14607" y="451300"/>
                  </a:lnTo>
                  <a:lnTo>
                    <a:pt x="14430" y="451424"/>
                  </a:lnTo>
                  <a:lnTo>
                    <a:pt x="14258" y="451561"/>
                  </a:lnTo>
                  <a:lnTo>
                    <a:pt x="14086" y="451710"/>
                  </a:lnTo>
                  <a:lnTo>
                    <a:pt x="13914" y="451871"/>
                  </a:lnTo>
                  <a:lnTo>
                    <a:pt x="13746" y="452057"/>
                  </a:lnTo>
                  <a:lnTo>
                    <a:pt x="13707" y="451921"/>
                  </a:lnTo>
                  <a:lnTo>
                    <a:pt x="13664" y="451784"/>
                  </a:lnTo>
                  <a:lnTo>
                    <a:pt x="13617" y="451672"/>
                  </a:lnTo>
                  <a:lnTo>
                    <a:pt x="13569" y="451548"/>
                  </a:lnTo>
                  <a:lnTo>
                    <a:pt x="13522" y="451449"/>
                  </a:lnTo>
                  <a:lnTo>
                    <a:pt x="13470" y="451350"/>
                  </a:lnTo>
                  <a:lnTo>
                    <a:pt x="13414" y="451263"/>
                  </a:lnTo>
                  <a:lnTo>
                    <a:pt x="13358" y="451188"/>
                  </a:lnTo>
                  <a:lnTo>
                    <a:pt x="13298" y="451114"/>
                  </a:lnTo>
                  <a:lnTo>
                    <a:pt x="13238" y="451051"/>
                  </a:lnTo>
                  <a:lnTo>
                    <a:pt x="13177" y="451002"/>
                  </a:lnTo>
                  <a:lnTo>
                    <a:pt x="13108" y="450965"/>
                  </a:lnTo>
                  <a:lnTo>
                    <a:pt x="13044" y="450940"/>
                  </a:lnTo>
                  <a:lnTo>
                    <a:pt x="12971" y="450927"/>
                  </a:lnTo>
                  <a:lnTo>
                    <a:pt x="12902" y="450927"/>
                  </a:lnTo>
                  <a:lnTo>
                    <a:pt x="12824" y="450940"/>
                  </a:lnTo>
                  <a:lnTo>
                    <a:pt x="12600" y="448916"/>
                  </a:lnTo>
                  <a:lnTo>
                    <a:pt x="12376" y="446842"/>
                  </a:lnTo>
                  <a:lnTo>
                    <a:pt x="12148" y="444731"/>
                  </a:lnTo>
                  <a:lnTo>
                    <a:pt x="11920" y="442583"/>
                  </a:lnTo>
                  <a:lnTo>
                    <a:pt x="11692" y="440397"/>
                  </a:lnTo>
                  <a:lnTo>
                    <a:pt x="11468" y="438162"/>
                  </a:lnTo>
                  <a:lnTo>
                    <a:pt x="11244" y="435902"/>
                  </a:lnTo>
                  <a:lnTo>
                    <a:pt x="11020" y="433605"/>
                  </a:lnTo>
                  <a:lnTo>
                    <a:pt x="10800" y="431270"/>
                  </a:lnTo>
                  <a:lnTo>
                    <a:pt x="10581" y="428911"/>
                  </a:lnTo>
                  <a:lnTo>
                    <a:pt x="10370" y="426526"/>
                  </a:lnTo>
                  <a:lnTo>
                    <a:pt x="10159" y="424117"/>
                  </a:lnTo>
                  <a:lnTo>
                    <a:pt x="9952" y="421671"/>
                  </a:lnTo>
                  <a:lnTo>
                    <a:pt x="9749" y="419212"/>
                  </a:lnTo>
                  <a:lnTo>
                    <a:pt x="9556" y="416729"/>
                  </a:lnTo>
                  <a:lnTo>
                    <a:pt x="9366" y="414233"/>
                  </a:lnTo>
                  <a:lnTo>
                    <a:pt x="9181" y="411712"/>
                  </a:lnTo>
                  <a:lnTo>
                    <a:pt x="9004" y="409179"/>
                  </a:lnTo>
                  <a:lnTo>
                    <a:pt x="8837" y="406621"/>
                  </a:lnTo>
                  <a:lnTo>
                    <a:pt x="8677" y="404063"/>
                  </a:lnTo>
                  <a:lnTo>
                    <a:pt x="8522" y="401492"/>
                  </a:lnTo>
                  <a:lnTo>
                    <a:pt x="8380" y="398922"/>
                  </a:lnTo>
                  <a:lnTo>
                    <a:pt x="8242" y="396326"/>
                  </a:lnTo>
                  <a:lnTo>
                    <a:pt x="8117" y="393743"/>
                  </a:lnTo>
                  <a:lnTo>
                    <a:pt x="8061" y="392452"/>
                  </a:lnTo>
                  <a:lnTo>
                    <a:pt x="8005" y="391148"/>
                  </a:lnTo>
                  <a:lnTo>
                    <a:pt x="7954" y="389857"/>
                  </a:lnTo>
                  <a:lnTo>
                    <a:pt x="7902" y="388553"/>
                  </a:lnTo>
                  <a:lnTo>
                    <a:pt x="7855" y="387261"/>
                  </a:lnTo>
                  <a:lnTo>
                    <a:pt x="7812" y="385970"/>
                  </a:lnTo>
                  <a:lnTo>
                    <a:pt x="7769" y="384666"/>
                  </a:lnTo>
                  <a:lnTo>
                    <a:pt x="7730" y="383375"/>
                  </a:lnTo>
                  <a:lnTo>
                    <a:pt x="7695" y="382083"/>
                  </a:lnTo>
                  <a:lnTo>
                    <a:pt x="7665" y="380792"/>
                  </a:lnTo>
                  <a:lnTo>
                    <a:pt x="7635" y="379500"/>
                  </a:lnTo>
                  <a:lnTo>
                    <a:pt x="7609" y="378209"/>
                  </a:lnTo>
                  <a:lnTo>
                    <a:pt x="7588" y="376930"/>
                  </a:lnTo>
                  <a:lnTo>
                    <a:pt x="7570" y="375638"/>
                  </a:lnTo>
                  <a:lnTo>
                    <a:pt x="7553" y="374359"/>
                  </a:lnTo>
                  <a:lnTo>
                    <a:pt x="7540" y="373080"/>
                  </a:lnTo>
                  <a:lnTo>
                    <a:pt x="7570" y="372956"/>
                  </a:lnTo>
                  <a:lnTo>
                    <a:pt x="7596" y="372819"/>
                  </a:lnTo>
                  <a:lnTo>
                    <a:pt x="7614" y="372683"/>
                  </a:lnTo>
                  <a:lnTo>
                    <a:pt x="7631" y="372546"/>
                  </a:lnTo>
                  <a:lnTo>
                    <a:pt x="7644" y="372397"/>
                  </a:lnTo>
                  <a:lnTo>
                    <a:pt x="7657" y="372248"/>
                  </a:lnTo>
                  <a:lnTo>
                    <a:pt x="7661" y="372099"/>
                  </a:lnTo>
                  <a:lnTo>
                    <a:pt x="7661" y="371950"/>
                  </a:lnTo>
                  <a:lnTo>
                    <a:pt x="7661" y="371801"/>
                  </a:lnTo>
                  <a:lnTo>
                    <a:pt x="7657" y="371652"/>
                  </a:lnTo>
                  <a:lnTo>
                    <a:pt x="7644" y="371503"/>
                  </a:lnTo>
                  <a:lnTo>
                    <a:pt x="7631" y="371354"/>
                  </a:lnTo>
                  <a:lnTo>
                    <a:pt x="7614" y="371205"/>
                  </a:lnTo>
                  <a:lnTo>
                    <a:pt x="7596" y="371069"/>
                  </a:lnTo>
                  <a:lnTo>
                    <a:pt x="7570" y="370932"/>
                  </a:lnTo>
                  <a:lnTo>
                    <a:pt x="7540" y="370795"/>
                  </a:lnTo>
                  <a:lnTo>
                    <a:pt x="7540" y="369367"/>
                  </a:lnTo>
                  <a:lnTo>
                    <a:pt x="7540" y="367952"/>
                  </a:lnTo>
                  <a:lnTo>
                    <a:pt x="7549" y="366536"/>
                  </a:lnTo>
                  <a:lnTo>
                    <a:pt x="7562" y="365120"/>
                  </a:lnTo>
                  <a:lnTo>
                    <a:pt x="7579" y="363717"/>
                  </a:lnTo>
                  <a:lnTo>
                    <a:pt x="7601" y="362314"/>
                  </a:lnTo>
                  <a:lnTo>
                    <a:pt x="7631" y="360911"/>
                  </a:lnTo>
                  <a:lnTo>
                    <a:pt x="7661" y="359532"/>
                  </a:lnTo>
                  <a:lnTo>
                    <a:pt x="7700" y="358142"/>
                  </a:lnTo>
                  <a:lnTo>
                    <a:pt x="7743" y="356776"/>
                  </a:lnTo>
                  <a:lnTo>
                    <a:pt x="7794" y="355410"/>
                  </a:lnTo>
                  <a:lnTo>
                    <a:pt x="7850" y="354044"/>
                  </a:lnTo>
                  <a:lnTo>
                    <a:pt x="7911" y="352703"/>
                  </a:lnTo>
                  <a:lnTo>
                    <a:pt x="7975" y="351349"/>
                  </a:lnTo>
                  <a:lnTo>
                    <a:pt x="8048" y="350020"/>
                  </a:lnTo>
                  <a:lnTo>
                    <a:pt x="8130" y="348692"/>
                  </a:lnTo>
                  <a:lnTo>
                    <a:pt x="8216" y="347388"/>
                  </a:lnTo>
                  <a:lnTo>
                    <a:pt x="8307" y="346084"/>
                  </a:lnTo>
                  <a:lnTo>
                    <a:pt x="8406" y="344780"/>
                  </a:lnTo>
                  <a:lnTo>
                    <a:pt x="8509" y="343501"/>
                  </a:lnTo>
                  <a:lnTo>
                    <a:pt x="8621" y="342234"/>
                  </a:lnTo>
                  <a:lnTo>
                    <a:pt x="8737" y="340968"/>
                  </a:lnTo>
                  <a:lnTo>
                    <a:pt x="8862" y="339714"/>
                  </a:lnTo>
                  <a:lnTo>
                    <a:pt x="8992" y="338484"/>
                  </a:lnTo>
                  <a:lnTo>
                    <a:pt x="9134" y="337255"/>
                  </a:lnTo>
                  <a:lnTo>
                    <a:pt x="9276" y="336038"/>
                  </a:lnTo>
                  <a:lnTo>
                    <a:pt x="9431" y="334846"/>
                  </a:lnTo>
                  <a:lnTo>
                    <a:pt x="9590" y="333654"/>
                  </a:lnTo>
                  <a:lnTo>
                    <a:pt x="9758" y="332487"/>
                  </a:lnTo>
                  <a:lnTo>
                    <a:pt x="9930" y="331319"/>
                  </a:lnTo>
                  <a:lnTo>
                    <a:pt x="10116" y="330177"/>
                  </a:lnTo>
                  <a:lnTo>
                    <a:pt x="10305" y="329047"/>
                  </a:lnTo>
                  <a:lnTo>
                    <a:pt x="10538" y="329258"/>
                  </a:lnTo>
                  <a:lnTo>
                    <a:pt x="10774" y="329444"/>
                  </a:lnTo>
                  <a:lnTo>
                    <a:pt x="11011" y="329630"/>
                  </a:lnTo>
                  <a:lnTo>
                    <a:pt x="11252" y="329792"/>
                  </a:lnTo>
                  <a:lnTo>
                    <a:pt x="11494" y="329928"/>
                  </a:lnTo>
                  <a:lnTo>
                    <a:pt x="11735" y="330053"/>
                  </a:lnTo>
                  <a:lnTo>
                    <a:pt x="11980" y="330152"/>
                  </a:lnTo>
                  <a:lnTo>
                    <a:pt x="12226" y="330239"/>
                  </a:lnTo>
                  <a:lnTo>
                    <a:pt x="12475" y="330313"/>
                  </a:lnTo>
                  <a:lnTo>
                    <a:pt x="12725" y="330351"/>
                  </a:lnTo>
                  <a:lnTo>
                    <a:pt x="12975" y="330388"/>
                  </a:lnTo>
                  <a:lnTo>
                    <a:pt x="13225" y="330388"/>
                  </a:lnTo>
                  <a:lnTo>
                    <a:pt x="13479" y="330376"/>
                  </a:lnTo>
                  <a:lnTo>
                    <a:pt x="13733" y="330338"/>
                  </a:lnTo>
                  <a:lnTo>
                    <a:pt x="13991" y="330289"/>
                  </a:lnTo>
                  <a:lnTo>
                    <a:pt x="14245" y="330214"/>
                  </a:lnTo>
                  <a:lnTo>
                    <a:pt x="14327" y="332350"/>
                  </a:lnTo>
                  <a:lnTo>
                    <a:pt x="14413" y="334473"/>
                  </a:lnTo>
                  <a:lnTo>
                    <a:pt x="14504" y="336609"/>
                  </a:lnTo>
                  <a:lnTo>
                    <a:pt x="14594" y="338733"/>
                  </a:lnTo>
                  <a:lnTo>
                    <a:pt x="14693" y="340856"/>
                  </a:lnTo>
                  <a:lnTo>
                    <a:pt x="14796" y="342967"/>
                  </a:lnTo>
                  <a:lnTo>
                    <a:pt x="14904" y="345091"/>
                  </a:lnTo>
                  <a:lnTo>
                    <a:pt x="15016" y="347202"/>
                  </a:lnTo>
                  <a:lnTo>
                    <a:pt x="15132" y="349313"/>
                  </a:lnTo>
                  <a:lnTo>
                    <a:pt x="15257" y="351411"/>
                  </a:lnTo>
                  <a:lnTo>
                    <a:pt x="15382" y="353510"/>
                  </a:lnTo>
                  <a:lnTo>
                    <a:pt x="15516" y="355608"/>
                  </a:lnTo>
                  <a:lnTo>
                    <a:pt x="15653" y="357707"/>
                  </a:lnTo>
                  <a:lnTo>
                    <a:pt x="15796" y="359793"/>
                  </a:lnTo>
                  <a:lnTo>
                    <a:pt x="15942" y="361867"/>
                  </a:lnTo>
                  <a:lnTo>
                    <a:pt x="16097" y="363953"/>
                  </a:lnTo>
                  <a:lnTo>
                    <a:pt x="16256" y="366027"/>
                  </a:lnTo>
                  <a:lnTo>
                    <a:pt x="16420" y="368088"/>
                  </a:lnTo>
                  <a:lnTo>
                    <a:pt x="16592" y="370150"/>
                  </a:lnTo>
                  <a:lnTo>
                    <a:pt x="16769" y="372199"/>
                  </a:lnTo>
                  <a:lnTo>
                    <a:pt x="16954" y="374248"/>
                  </a:lnTo>
                  <a:lnTo>
                    <a:pt x="17143" y="376296"/>
                  </a:lnTo>
                  <a:lnTo>
                    <a:pt x="17337" y="378333"/>
                  </a:lnTo>
                  <a:lnTo>
                    <a:pt x="17540" y="380357"/>
                  </a:lnTo>
                  <a:lnTo>
                    <a:pt x="17751" y="382381"/>
                  </a:lnTo>
                  <a:lnTo>
                    <a:pt x="17966" y="384393"/>
                  </a:lnTo>
                  <a:lnTo>
                    <a:pt x="18186" y="386405"/>
                  </a:lnTo>
                  <a:lnTo>
                    <a:pt x="18414" y="388404"/>
                  </a:lnTo>
                  <a:lnTo>
                    <a:pt x="18651" y="390391"/>
                  </a:lnTo>
                  <a:lnTo>
                    <a:pt x="18892" y="392377"/>
                  </a:lnTo>
                  <a:lnTo>
                    <a:pt x="19142" y="394352"/>
                  </a:lnTo>
                  <a:lnTo>
                    <a:pt x="19400" y="396314"/>
                  </a:lnTo>
                  <a:lnTo>
                    <a:pt x="19663" y="398276"/>
                  </a:lnTo>
                  <a:lnTo>
                    <a:pt x="19934" y="400226"/>
                  </a:lnTo>
                  <a:lnTo>
                    <a:pt x="20214" y="402163"/>
                  </a:lnTo>
                  <a:lnTo>
                    <a:pt x="20502" y="404100"/>
                  </a:lnTo>
                  <a:lnTo>
                    <a:pt x="20795" y="406012"/>
                  </a:lnTo>
                  <a:lnTo>
                    <a:pt x="21097" y="407925"/>
                  </a:lnTo>
                  <a:lnTo>
                    <a:pt x="21407" y="409824"/>
                  </a:lnTo>
                  <a:lnTo>
                    <a:pt x="21725" y="411724"/>
                  </a:lnTo>
                  <a:lnTo>
                    <a:pt x="22048" y="413599"/>
                  </a:lnTo>
                  <a:lnTo>
                    <a:pt x="22384" y="415475"/>
                  </a:lnTo>
                  <a:lnTo>
                    <a:pt x="22724" y="417337"/>
                  </a:lnTo>
                  <a:lnTo>
                    <a:pt x="23077" y="419187"/>
                  </a:lnTo>
                  <a:lnTo>
                    <a:pt x="23435" y="421025"/>
                  </a:lnTo>
                  <a:lnTo>
                    <a:pt x="23805" y="422851"/>
                  </a:lnTo>
                  <a:lnTo>
                    <a:pt x="24180" y="424664"/>
                  </a:lnTo>
                  <a:lnTo>
                    <a:pt x="24567" y="426464"/>
                  </a:lnTo>
                  <a:lnTo>
                    <a:pt x="24959" y="428252"/>
                  </a:lnTo>
                  <a:lnTo>
                    <a:pt x="25364" y="430041"/>
                  </a:lnTo>
                  <a:lnTo>
                    <a:pt x="25773" y="431804"/>
                  </a:lnTo>
                  <a:lnTo>
                    <a:pt x="26195" y="433555"/>
                  </a:lnTo>
                  <a:lnTo>
                    <a:pt x="26626" y="435293"/>
                  </a:lnTo>
                  <a:lnTo>
                    <a:pt x="27065" y="437032"/>
                  </a:lnTo>
                  <a:lnTo>
                    <a:pt x="27289" y="437889"/>
                  </a:lnTo>
                  <a:lnTo>
                    <a:pt x="27517" y="438745"/>
                  </a:lnTo>
                  <a:lnTo>
                    <a:pt x="27746" y="439590"/>
                  </a:lnTo>
                  <a:lnTo>
                    <a:pt x="27974" y="440447"/>
                  </a:lnTo>
                  <a:lnTo>
                    <a:pt x="28211" y="441291"/>
                  </a:lnTo>
                  <a:lnTo>
                    <a:pt x="28443" y="442136"/>
                  </a:lnTo>
                  <a:lnTo>
                    <a:pt x="28684" y="442968"/>
                  </a:lnTo>
                  <a:lnTo>
                    <a:pt x="28921" y="443799"/>
                  </a:lnTo>
                  <a:lnTo>
                    <a:pt x="29167" y="444631"/>
                  </a:lnTo>
                  <a:lnTo>
                    <a:pt x="29412" y="445463"/>
                  </a:lnTo>
                  <a:lnTo>
                    <a:pt x="29658" y="446283"/>
                  </a:lnTo>
                  <a:lnTo>
                    <a:pt x="29912" y="447115"/>
                  </a:lnTo>
                  <a:lnTo>
                    <a:pt x="30161" y="447922"/>
                  </a:lnTo>
                  <a:lnTo>
                    <a:pt x="30420" y="448742"/>
                  </a:lnTo>
                  <a:lnTo>
                    <a:pt x="30678" y="449549"/>
                  </a:lnTo>
                  <a:lnTo>
                    <a:pt x="30937" y="450356"/>
                  </a:lnTo>
                  <a:lnTo>
                    <a:pt x="31199" y="451163"/>
                  </a:lnTo>
                  <a:lnTo>
                    <a:pt x="31466" y="451958"/>
                  </a:lnTo>
                  <a:lnTo>
                    <a:pt x="31733" y="452753"/>
                  </a:lnTo>
                  <a:lnTo>
                    <a:pt x="32004" y="453547"/>
                  </a:lnTo>
                  <a:lnTo>
                    <a:pt x="32060" y="453709"/>
                  </a:lnTo>
                  <a:lnTo>
                    <a:pt x="32116" y="453858"/>
                  </a:lnTo>
                  <a:lnTo>
                    <a:pt x="32177" y="453994"/>
                  </a:lnTo>
                  <a:lnTo>
                    <a:pt x="32237" y="454106"/>
                  </a:lnTo>
                  <a:lnTo>
                    <a:pt x="32297" y="454218"/>
                  </a:lnTo>
                  <a:lnTo>
                    <a:pt x="32358" y="454305"/>
                  </a:lnTo>
                  <a:lnTo>
                    <a:pt x="32422" y="454367"/>
                  </a:lnTo>
                  <a:lnTo>
                    <a:pt x="32491" y="454429"/>
                  </a:lnTo>
                  <a:lnTo>
                    <a:pt x="32177" y="455472"/>
                  </a:lnTo>
                  <a:lnTo>
                    <a:pt x="31871" y="456540"/>
                  </a:lnTo>
                  <a:lnTo>
                    <a:pt x="31574" y="457608"/>
                  </a:lnTo>
                  <a:lnTo>
                    <a:pt x="31285" y="458688"/>
                  </a:lnTo>
                  <a:lnTo>
                    <a:pt x="31010" y="459781"/>
                  </a:lnTo>
                  <a:lnTo>
                    <a:pt x="30738" y="460886"/>
                  </a:lnTo>
                  <a:lnTo>
                    <a:pt x="30480" y="462004"/>
                  </a:lnTo>
                  <a:lnTo>
                    <a:pt x="30226" y="463134"/>
                  </a:lnTo>
                  <a:lnTo>
                    <a:pt x="29981" y="464264"/>
                  </a:lnTo>
                  <a:lnTo>
                    <a:pt x="29744" y="465419"/>
                  </a:lnTo>
                  <a:lnTo>
                    <a:pt x="29515" y="466574"/>
                  </a:lnTo>
                  <a:lnTo>
                    <a:pt x="29296" y="467741"/>
                  </a:lnTo>
                  <a:lnTo>
                    <a:pt x="29080" y="468921"/>
                  </a:lnTo>
                  <a:lnTo>
                    <a:pt x="28874" y="470100"/>
                  </a:lnTo>
                  <a:lnTo>
                    <a:pt x="28676" y="471292"/>
                  </a:lnTo>
                  <a:lnTo>
                    <a:pt x="28482" y="472497"/>
                  </a:lnTo>
                  <a:lnTo>
                    <a:pt x="28297" y="473714"/>
                  </a:lnTo>
                  <a:lnTo>
                    <a:pt x="28116" y="474931"/>
                  </a:lnTo>
                  <a:lnTo>
                    <a:pt x="27944" y="476160"/>
                  </a:lnTo>
                  <a:lnTo>
                    <a:pt x="27776" y="477390"/>
                  </a:lnTo>
                  <a:lnTo>
                    <a:pt x="27616" y="478644"/>
                  </a:lnTo>
                  <a:lnTo>
                    <a:pt x="27457" y="479886"/>
                  </a:lnTo>
                  <a:lnTo>
                    <a:pt x="27311" y="481152"/>
                  </a:lnTo>
                  <a:lnTo>
                    <a:pt x="27164" y="482406"/>
                  </a:lnTo>
                  <a:lnTo>
                    <a:pt x="27022" y="483685"/>
                  </a:lnTo>
                  <a:lnTo>
                    <a:pt x="26889" y="484952"/>
                  </a:lnTo>
                  <a:lnTo>
                    <a:pt x="26759" y="486243"/>
                  </a:lnTo>
                  <a:lnTo>
                    <a:pt x="26635" y="487522"/>
                  </a:lnTo>
                  <a:lnTo>
                    <a:pt x="26510" y="488826"/>
                  </a:lnTo>
                  <a:lnTo>
                    <a:pt x="26393" y="490118"/>
                  </a:lnTo>
                  <a:lnTo>
                    <a:pt x="26281" y="491422"/>
                  </a:lnTo>
                  <a:lnTo>
                    <a:pt x="26174" y="492738"/>
                  </a:lnTo>
                  <a:lnTo>
                    <a:pt x="26001" y="494787"/>
                  </a:lnTo>
                  <a:lnTo>
                    <a:pt x="25842" y="496836"/>
                  </a:lnTo>
                  <a:lnTo>
                    <a:pt x="25691" y="498910"/>
                  </a:lnTo>
                  <a:lnTo>
                    <a:pt x="25541" y="500983"/>
                  </a:lnTo>
                  <a:lnTo>
                    <a:pt x="25399" y="503057"/>
                  </a:lnTo>
                  <a:lnTo>
                    <a:pt x="25265" y="505143"/>
                  </a:lnTo>
                  <a:lnTo>
                    <a:pt x="25132" y="507230"/>
                  </a:lnTo>
                  <a:lnTo>
                    <a:pt x="25002" y="509316"/>
                  </a:lnTo>
                  <a:lnTo>
                    <a:pt x="24748" y="513500"/>
                  </a:lnTo>
                  <a:lnTo>
                    <a:pt x="24494" y="517673"/>
                  </a:lnTo>
                  <a:lnTo>
                    <a:pt x="24240" y="521845"/>
                  </a:lnTo>
                  <a:lnTo>
                    <a:pt x="24111" y="523931"/>
                  </a:lnTo>
                  <a:lnTo>
                    <a:pt x="23973" y="526005"/>
                  </a:lnTo>
                  <a:lnTo>
                    <a:pt x="23960" y="526229"/>
                  </a:lnTo>
                  <a:lnTo>
                    <a:pt x="23952" y="526465"/>
                  </a:lnTo>
                  <a:lnTo>
                    <a:pt x="23947" y="526688"/>
                  </a:lnTo>
                  <a:lnTo>
                    <a:pt x="23947" y="526899"/>
                  </a:lnTo>
                  <a:lnTo>
                    <a:pt x="23952" y="527123"/>
                  </a:lnTo>
                  <a:lnTo>
                    <a:pt x="23960" y="527321"/>
                  </a:lnTo>
                  <a:lnTo>
                    <a:pt x="23973" y="527533"/>
                  </a:lnTo>
                  <a:lnTo>
                    <a:pt x="23990" y="527719"/>
                  </a:lnTo>
                  <a:lnTo>
                    <a:pt x="24008" y="527918"/>
                  </a:lnTo>
                  <a:lnTo>
                    <a:pt x="24033" y="528104"/>
                  </a:lnTo>
                  <a:lnTo>
                    <a:pt x="24059" y="528278"/>
                  </a:lnTo>
                  <a:lnTo>
                    <a:pt x="24085" y="528452"/>
                  </a:lnTo>
                  <a:lnTo>
                    <a:pt x="24120" y="528625"/>
                  </a:lnTo>
                  <a:lnTo>
                    <a:pt x="24154" y="528787"/>
                  </a:lnTo>
                  <a:lnTo>
                    <a:pt x="24193" y="528936"/>
                  </a:lnTo>
                  <a:lnTo>
                    <a:pt x="24232" y="529085"/>
                  </a:lnTo>
                  <a:lnTo>
                    <a:pt x="24275" y="529234"/>
                  </a:lnTo>
                  <a:lnTo>
                    <a:pt x="24318" y="529370"/>
                  </a:lnTo>
                  <a:lnTo>
                    <a:pt x="24365" y="529495"/>
                  </a:lnTo>
                  <a:lnTo>
                    <a:pt x="24412" y="529619"/>
                  </a:lnTo>
                  <a:lnTo>
                    <a:pt x="24464" y="529743"/>
                  </a:lnTo>
                  <a:lnTo>
                    <a:pt x="24516" y="529855"/>
                  </a:lnTo>
                  <a:lnTo>
                    <a:pt x="24572" y="529954"/>
                  </a:lnTo>
                  <a:lnTo>
                    <a:pt x="24628" y="530053"/>
                  </a:lnTo>
                  <a:lnTo>
                    <a:pt x="24684" y="530140"/>
                  </a:lnTo>
                  <a:lnTo>
                    <a:pt x="24740" y="530227"/>
                  </a:lnTo>
                  <a:lnTo>
                    <a:pt x="24800" y="530302"/>
                  </a:lnTo>
                  <a:lnTo>
                    <a:pt x="24860" y="530364"/>
                  </a:lnTo>
                  <a:lnTo>
                    <a:pt x="24921" y="530426"/>
                  </a:lnTo>
                  <a:lnTo>
                    <a:pt x="24981" y="530488"/>
                  </a:lnTo>
                  <a:lnTo>
                    <a:pt x="25045" y="530525"/>
                  </a:lnTo>
                  <a:lnTo>
                    <a:pt x="25106" y="530563"/>
                  </a:lnTo>
                  <a:lnTo>
                    <a:pt x="25127" y="530736"/>
                  </a:lnTo>
                  <a:lnTo>
                    <a:pt x="25153" y="530910"/>
                  </a:lnTo>
                  <a:lnTo>
                    <a:pt x="25183" y="531072"/>
                  </a:lnTo>
                  <a:lnTo>
                    <a:pt x="25213" y="531233"/>
                  </a:lnTo>
                  <a:lnTo>
                    <a:pt x="25248" y="531395"/>
                  </a:lnTo>
                  <a:lnTo>
                    <a:pt x="25287" y="531544"/>
                  </a:lnTo>
                  <a:lnTo>
                    <a:pt x="25330" y="531680"/>
                  </a:lnTo>
                  <a:lnTo>
                    <a:pt x="25373" y="531817"/>
                  </a:lnTo>
                  <a:lnTo>
                    <a:pt x="25420" y="531953"/>
                  </a:lnTo>
                  <a:lnTo>
                    <a:pt x="25472" y="532065"/>
                  </a:lnTo>
                  <a:lnTo>
                    <a:pt x="25528" y="532189"/>
                  </a:lnTo>
                  <a:lnTo>
                    <a:pt x="25584" y="532289"/>
                  </a:lnTo>
                  <a:lnTo>
                    <a:pt x="25644" y="532388"/>
                  </a:lnTo>
                  <a:lnTo>
                    <a:pt x="25709" y="532475"/>
                  </a:lnTo>
                  <a:lnTo>
                    <a:pt x="25778" y="532549"/>
                  </a:lnTo>
                  <a:lnTo>
                    <a:pt x="25851" y="532611"/>
                  </a:lnTo>
                  <a:lnTo>
                    <a:pt x="26294" y="532996"/>
                  </a:lnTo>
                  <a:lnTo>
                    <a:pt x="26738" y="533357"/>
                  </a:lnTo>
                  <a:lnTo>
                    <a:pt x="27186" y="533717"/>
                  </a:lnTo>
                  <a:lnTo>
                    <a:pt x="27638" y="534052"/>
                  </a:lnTo>
                  <a:lnTo>
                    <a:pt x="28090" y="534387"/>
                  </a:lnTo>
                  <a:lnTo>
                    <a:pt x="28542" y="534710"/>
                  </a:lnTo>
                  <a:lnTo>
                    <a:pt x="28999" y="535021"/>
                  </a:lnTo>
                  <a:lnTo>
                    <a:pt x="29451" y="535319"/>
                  </a:lnTo>
                  <a:lnTo>
                    <a:pt x="29360" y="535381"/>
                  </a:lnTo>
                  <a:lnTo>
                    <a:pt x="29274" y="535468"/>
                  </a:lnTo>
                  <a:lnTo>
                    <a:pt x="29192" y="535554"/>
                  </a:lnTo>
                  <a:lnTo>
                    <a:pt x="29111" y="535679"/>
                  </a:lnTo>
                  <a:lnTo>
                    <a:pt x="29037" y="535815"/>
                  </a:lnTo>
                  <a:lnTo>
                    <a:pt x="28969" y="535964"/>
                  </a:lnTo>
                  <a:lnTo>
                    <a:pt x="28900" y="536138"/>
                  </a:lnTo>
                  <a:lnTo>
                    <a:pt x="28844" y="536337"/>
                  </a:lnTo>
                  <a:lnTo>
                    <a:pt x="28788" y="536548"/>
                  </a:lnTo>
                  <a:lnTo>
                    <a:pt x="28745" y="536771"/>
                  </a:lnTo>
                  <a:lnTo>
                    <a:pt x="28706" y="537020"/>
                  </a:lnTo>
                  <a:lnTo>
                    <a:pt x="28676" y="537281"/>
                  </a:lnTo>
                  <a:lnTo>
                    <a:pt x="28654" y="537566"/>
                  </a:lnTo>
                  <a:lnTo>
                    <a:pt x="28641" y="537877"/>
                  </a:lnTo>
                  <a:lnTo>
                    <a:pt x="28637" y="538199"/>
                  </a:lnTo>
                  <a:lnTo>
                    <a:pt x="28646" y="538535"/>
                  </a:lnTo>
                  <a:lnTo>
                    <a:pt x="28719" y="540484"/>
                  </a:lnTo>
                  <a:lnTo>
                    <a:pt x="28801" y="542421"/>
                  </a:lnTo>
                  <a:lnTo>
                    <a:pt x="28891" y="544334"/>
                  </a:lnTo>
                  <a:lnTo>
                    <a:pt x="28943" y="545278"/>
                  </a:lnTo>
                  <a:lnTo>
                    <a:pt x="28994" y="546221"/>
                  </a:lnTo>
                  <a:lnTo>
                    <a:pt x="29050" y="547153"/>
                  </a:lnTo>
                  <a:lnTo>
                    <a:pt x="29106" y="548084"/>
                  </a:lnTo>
                  <a:lnTo>
                    <a:pt x="29167" y="549015"/>
                  </a:lnTo>
                  <a:lnTo>
                    <a:pt x="29227" y="549934"/>
                  </a:lnTo>
                  <a:lnTo>
                    <a:pt x="29291" y="550853"/>
                  </a:lnTo>
                  <a:lnTo>
                    <a:pt x="29356" y="551760"/>
                  </a:lnTo>
                  <a:lnTo>
                    <a:pt x="29425" y="552666"/>
                  </a:lnTo>
                  <a:lnTo>
                    <a:pt x="29498" y="553560"/>
                  </a:lnTo>
                  <a:lnTo>
                    <a:pt x="29571" y="554454"/>
                  </a:lnTo>
                  <a:lnTo>
                    <a:pt x="29649" y="555336"/>
                  </a:lnTo>
                  <a:lnTo>
                    <a:pt x="29726" y="556218"/>
                  </a:lnTo>
                  <a:lnTo>
                    <a:pt x="29804" y="557099"/>
                  </a:lnTo>
                  <a:lnTo>
                    <a:pt x="29890" y="557969"/>
                  </a:lnTo>
                  <a:lnTo>
                    <a:pt x="29976" y="558825"/>
                  </a:lnTo>
                  <a:lnTo>
                    <a:pt x="30062" y="559682"/>
                  </a:lnTo>
                  <a:lnTo>
                    <a:pt x="30153" y="560539"/>
                  </a:lnTo>
                  <a:lnTo>
                    <a:pt x="30247" y="561383"/>
                  </a:lnTo>
                  <a:lnTo>
                    <a:pt x="30342" y="562215"/>
                  </a:lnTo>
                  <a:lnTo>
                    <a:pt x="30441" y="563047"/>
                  </a:lnTo>
                  <a:lnTo>
                    <a:pt x="30540" y="563867"/>
                  </a:lnTo>
                  <a:lnTo>
                    <a:pt x="30644" y="564687"/>
                  </a:lnTo>
                  <a:lnTo>
                    <a:pt x="30747" y="565506"/>
                  </a:lnTo>
                  <a:lnTo>
                    <a:pt x="30855" y="566301"/>
                  </a:lnTo>
                  <a:lnTo>
                    <a:pt x="30967" y="567108"/>
                  </a:lnTo>
                  <a:lnTo>
                    <a:pt x="31079" y="567890"/>
                  </a:lnTo>
                  <a:lnTo>
                    <a:pt x="31191" y="568685"/>
                  </a:lnTo>
                  <a:lnTo>
                    <a:pt x="31311" y="569455"/>
                  </a:lnTo>
                  <a:lnTo>
                    <a:pt x="31427" y="570225"/>
                  </a:lnTo>
                  <a:lnTo>
                    <a:pt x="31552" y="570995"/>
                  </a:lnTo>
                  <a:lnTo>
                    <a:pt x="31677" y="571752"/>
                  </a:lnTo>
                  <a:lnTo>
                    <a:pt x="31802" y="572497"/>
                  </a:lnTo>
                  <a:lnTo>
                    <a:pt x="31936" y="573242"/>
                  </a:lnTo>
                  <a:lnTo>
                    <a:pt x="32065" y="573975"/>
                  </a:lnTo>
                  <a:lnTo>
                    <a:pt x="32203" y="574708"/>
                  </a:lnTo>
                  <a:lnTo>
                    <a:pt x="32336" y="575428"/>
                  </a:lnTo>
                  <a:lnTo>
                    <a:pt x="32478" y="576136"/>
                  </a:lnTo>
                  <a:lnTo>
                    <a:pt x="32620" y="576844"/>
                  </a:lnTo>
                  <a:lnTo>
                    <a:pt x="32767" y="577539"/>
                  </a:lnTo>
                  <a:lnTo>
                    <a:pt x="32913" y="578234"/>
                  </a:lnTo>
                  <a:lnTo>
                    <a:pt x="33064" y="578917"/>
                  </a:lnTo>
                  <a:lnTo>
                    <a:pt x="33215" y="579588"/>
                  </a:lnTo>
                  <a:lnTo>
                    <a:pt x="33370" y="580258"/>
                  </a:lnTo>
                  <a:lnTo>
                    <a:pt x="33525" y="580917"/>
                  </a:lnTo>
                  <a:lnTo>
                    <a:pt x="33688" y="581575"/>
                  </a:lnTo>
                  <a:lnTo>
                    <a:pt x="33848" y="582220"/>
                  </a:lnTo>
                  <a:lnTo>
                    <a:pt x="34016" y="582854"/>
                  </a:lnTo>
                  <a:lnTo>
                    <a:pt x="34179" y="583487"/>
                  </a:lnTo>
                  <a:lnTo>
                    <a:pt x="34351" y="584108"/>
                  </a:lnTo>
                  <a:lnTo>
                    <a:pt x="34524" y="584716"/>
                  </a:lnTo>
                  <a:lnTo>
                    <a:pt x="34700" y="585313"/>
                  </a:lnTo>
                  <a:lnTo>
                    <a:pt x="34877" y="585909"/>
                  </a:lnTo>
                  <a:lnTo>
                    <a:pt x="35058" y="586505"/>
                  </a:lnTo>
                  <a:lnTo>
                    <a:pt x="35239" y="587076"/>
                  </a:lnTo>
                  <a:lnTo>
                    <a:pt x="35424" y="587647"/>
                  </a:lnTo>
                  <a:lnTo>
                    <a:pt x="35613" y="588206"/>
                  </a:lnTo>
                  <a:lnTo>
                    <a:pt x="35803" y="588765"/>
                  </a:lnTo>
                  <a:lnTo>
                    <a:pt x="35996" y="589311"/>
                  </a:lnTo>
                  <a:lnTo>
                    <a:pt x="36195" y="589845"/>
                  </a:lnTo>
                  <a:lnTo>
                    <a:pt x="36393" y="590367"/>
                  </a:lnTo>
                  <a:lnTo>
                    <a:pt x="36591" y="590888"/>
                  </a:lnTo>
                  <a:lnTo>
                    <a:pt x="36797" y="591397"/>
                  </a:lnTo>
                  <a:lnTo>
                    <a:pt x="37004" y="591894"/>
                  </a:lnTo>
                  <a:lnTo>
                    <a:pt x="37211" y="592391"/>
                  </a:lnTo>
                  <a:lnTo>
                    <a:pt x="37422" y="592875"/>
                  </a:lnTo>
                  <a:lnTo>
                    <a:pt x="37637" y="593347"/>
                  </a:lnTo>
                  <a:lnTo>
                    <a:pt x="37852" y="593806"/>
                  </a:lnTo>
                  <a:lnTo>
                    <a:pt x="38072" y="594266"/>
                  </a:lnTo>
                  <a:lnTo>
                    <a:pt x="38296" y="594713"/>
                  </a:lnTo>
                  <a:lnTo>
                    <a:pt x="38520" y="595147"/>
                  </a:lnTo>
                  <a:lnTo>
                    <a:pt x="38744" y="595570"/>
                  </a:lnTo>
                  <a:lnTo>
                    <a:pt x="38976" y="595992"/>
                  </a:lnTo>
                  <a:lnTo>
                    <a:pt x="39209" y="596402"/>
                  </a:lnTo>
                  <a:lnTo>
                    <a:pt x="39441" y="596799"/>
                  </a:lnTo>
                  <a:lnTo>
                    <a:pt x="39683" y="597184"/>
                  </a:lnTo>
                  <a:lnTo>
                    <a:pt x="39919" y="597569"/>
                  </a:lnTo>
                  <a:lnTo>
                    <a:pt x="40165" y="597929"/>
                  </a:lnTo>
                  <a:lnTo>
                    <a:pt x="40410" y="598289"/>
                  </a:lnTo>
                  <a:lnTo>
                    <a:pt x="40660" y="598637"/>
                  </a:lnTo>
                  <a:lnTo>
                    <a:pt x="40910" y="598984"/>
                  </a:lnTo>
                  <a:lnTo>
                    <a:pt x="41164" y="599307"/>
                  </a:lnTo>
                  <a:lnTo>
                    <a:pt x="41418" y="599630"/>
                  </a:lnTo>
                  <a:lnTo>
                    <a:pt x="41676" y="599941"/>
                  </a:lnTo>
                  <a:lnTo>
                    <a:pt x="41939" y="600239"/>
                  </a:lnTo>
                  <a:lnTo>
                    <a:pt x="42206" y="600524"/>
                  </a:lnTo>
                  <a:lnTo>
                    <a:pt x="42473" y="600810"/>
                  </a:lnTo>
                  <a:lnTo>
                    <a:pt x="42740" y="601071"/>
                  </a:lnTo>
                  <a:lnTo>
                    <a:pt x="43016" y="601331"/>
                  </a:lnTo>
                  <a:lnTo>
                    <a:pt x="43287" y="601580"/>
                  </a:lnTo>
                  <a:lnTo>
                    <a:pt x="43567" y="601816"/>
                  </a:lnTo>
                  <a:lnTo>
                    <a:pt x="43847" y="602039"/>
                  </a:lnTo>
                  <a:lnTo>
                    <a:pt x="44131" y="602263"/>
                  </a:lnTo>
                  <a:lnTo>
                    <a:pt x="44415" y="602461"/>
                  </a:lnTo>
                  <a:lnTo>
                    <a:pt x="44704" y="602660"/>
                  </a:lnTo>
                  <a:lnTo>
                    <a:pt x="44997" y="602846"/>
                  </a:lnTo>
                  <a:lnTo>
                    <a:pt x="45289" y="603020"/>
                  </a:lnTo>
                  <a:lnTo>
                    <a:pt x="45587" y="603182"/>
                  </a:lnTo>
                  <a:lnTo>
                    <a:pt x="45888" y="603331"/>
                  </a:lnTo>
                  <a:lnTo>
                    <a:pt x="46189" y="603467"/>
                  </a:lnTo>
                  <a:lnTo>
                    <a:pt x="46495" y="603591"/>
                  </a:lnTo>
                  <a:lnTo>
                    <a:pt x="46801" y="603716"/>
                  </a:lnTo>
                  <a:lnTo>
                    <a:pt x="47115" y="603815"/>
                  </a:lnTo>
                  <a:lnTo>
                    <a:pt x="47425" y="603914"/>
                  </a:lnTo>
                  <a:lnTo>
                    <a:pt x="47744" y="604001"/>
                  </a:lnTo>
                  <a:lnTo>
                    <a:pt x="48063" y="604076"/>
                  </a:lnTo>
                  <a:lnTo>
                    <a:pt x="48386" y="604138"/>
                  </a:lnTo>
                  <a:lnTo>
                    <a:pt x="48709" y="604175"/>
                  </a:lnTo>
                  <a:lnTo>
                    <a:pt x="49036" y="604225"/>
                  </a:lnTo>
                  <a:lnTo>
                    <a:pt x="49367" y="604250"/>
                  </a:lnTo>
                  <a:lnTo>
                    <a:pt x="49699" y="604262"/>
                  </a:lnTo>
                  <a:lnTo>
                    <a:pt x="50035" y="604262"/>
                  </a:lnTo>
                  <a:lnTo>
                    <a:pt x="50371" y="604250"/>
                  </a:lnTo>
                  <a:lnTo>
                    <a:pt x="50715" y="604237"/>
                  </a:lnTo>
                  <a:lnTo>
                    <a:pt x="51056" y="604200"/>
                  </a:lnTo>
                  <a:lnTo>
                    <a:pt x="51404" y="604150"/>
                  </a:lnTo>
                  <a:lnTo>
                    <a:pt x="51753" y="604101"/>
                  </a:lnTo>
                  <a:lnTo>
                    <a:pt x="52106" y="604026"/>
                  </a:lnTo>
                  <a:lnTo>
                    <a:pt x="52459" y="603939"/>
                  </a:lnTo>
                  <a:lnTo>
                    <a:pt x="52821" y="603852"/>
                  </a:lnTo>
                  <a:lnTo>
                    <a:pt x="53179" y="603740"/>
                  </a:lnTo>
                  <a:lnTo>
                    <a:pt x="53545" y="603629"/>
                  </a:lnTo>
                  <a:lnTo>
                    <a:pt x="53829" y="603529"/>
                  </a:lnTo>
                  <a:lnTo>
                    <a:pt x="54117" y="603418"/>
                  </a:lnTo>
                  <a:lnTo>
                    <a:pt x="54402" y="603293"/>
                  </a:lnTo>
                  <a:lnTo>
                    <a:pt x="54686" y="603169"/>
                  </a:lnTo>
                  <a:lnTo>
                    <a:pt x="54970" y="603033"/>
                  </a:lnTo>
                  <a:lnTo>
                    <a:pt x="55259" y="602884"/>
                  </a:lnTo>
                  <a:lnTo>
                    <a:pt x="55538" y="602735"/>
                  </a:lnTo>
                  <a:lnTo>
                    <a:pt x="55823" y="602561"/>
                  </a:lnTo>
                  <a:lnTo>
                    <a:pt x="56107" y="602387"/>
                  </a:lnTo>
                  <a:lnTo>
                    <a:pt x="56391" y="602213"/>
                  </a:lnTo>
                  <a:lnTo>
                    <a:pt x="56671" y="602027"/>
                  </a:lnTo>
                  <a:lnTo>
                    <a:pt x="56951" y="601828"/>
                  </a:lnTo>
                  <a:lnTo>
                    <a:pt x="57231" y="601617"/>
                  </a:lnTo>
                  <a:lnTo>
                    <a:pt x="57511" y="601406"/>
                  </a:lnTo>
                  <a:lnTo>
                    <a:pt x="57791" y="601182"/>
                  </a:lnTo>
                  <a:lnTo>
                    <a:pt x="58071" y="600946"/>
                  </a:lnTo>
                  <a:lnTo>
                    <a:pt x="58346" y="600711"/>
                  </a:lnTo>
                  <a:lnTo>
                    <a:pt x="58622" y="600462"/>
                  </a:lnTo>
                  <a:lnTo>
                    <a:pt x="58897" y="600201"/>
                  </a:lnTo>
                  <a:lnTo>
                    <a:pt x="59173" y="599941"/>
                  </a:lnTo>
                  <a:lnTo>
                    <a:pt x="59444" y="599667"/>
                  </a:lnTo>
                  <a:lnTo>
                    <a:pt x="59720" y="599394"/>
                  </a:lnTo>
                  <a:lnTo>
                    <a:pt x="59991" y="599096"/>
                  </a:lnTo>
                  <a:lnTo>
                    <a:pt x="60258" y="598798"/>
                  </a:lnTo>
                  <a:lnTo>
                    <a:pt x="60529" y="598500"/>
                  </a:lnTo>
                  <a:lnTo>
                    <a:pt x="60796" y="598190"/>
                  </a:lnTo>
                  <a:lnTo>
                    <a:pt x="61063" y="597867"/>
                  </a:lnTo>
                  <a:lnTo>
                    <a:pt x="61326" y="597544"/>
                  </a:lnTo>
                  <a:lnTo>
                    <a:pt x="61589" y="597209"/>
                  </a:lnTo>
                  <a:lnTo>
                    <a:pt x="61851" y="596861"/>
                  </a:lnTo>
                  <a:lnTo>
                    <a:pt x="62114" y="596513"/>
                  </a:lnTo>
                  <a:lnTo>
                    <a:pt x="62373" y="596153"/>
                  </a:lnTo>
                  <a:lnTo>
                    <a:pt x="62631" y="595781"/>
                  </a:lnTo>
                  <a:lnTo>
                    <a:pt x="62885" y="595408"/>
                  </a:lnTo>
                  <a:lnTo>
                    <a:pt x="63143" y="595036"/>
                  </a:lnTo>
                  <a:lnTo>
                    <a:pt x="63393" y="594638"/>
                  </a:lnTo>
                  <a:lnTo>
                    <a:pt x="63647" y="594241"/>
                  </a:lnTo>
                  <a:lnTo>
                    <a:pt x="63897" y="593844"/>
                  </a:lnTo>
                  <a:lnTo>
                    <a:pt x="64142" y="593434"/>
                  </a:lnTo>
                  <a:lnTo>
                    <a:pt x="64388" y="593012"/>
                  </a:lnTo>
                  <a:lnTo>
                    <a:pt x="64633" y="592589"/>
                  </a:lnTo>
                  <a:lnTo>
                    <a:pt x="64875" y="592155"/>
                  </a:lnTo>
                  <a:lnTo>
                    <a:pt x="65116" y="591720"/>
                  </a:lnTo>
                  <a:lnTo>
                    <a:pt x="65357" y="591273"/>
                  </a:lnTo>
                  <a:lnTo>
                    <a:pt x="65594" y="590814"/>
                  </a:lnTo>
                  <a:lnTo>
                    <a:pt x="65826" y="590354"/>
                  </a:lnTo>
                  <a:lnTo>
                    <a:pt x="66059" y="589895"/>
                  </a:lnTo>
                  <a:lnTo>
                    <a:pt x="66287" y="589410"/>
                  </a:lnTo>
                  <a:lnTo>
                    <a:pt x="66515" y="588938"/>
                  </a:lnTo>
                  <a:lnTo>
                    <a:pt x="66743" y="588442"/>
                  </a:lnTo>
                  <a:lnTo>
                    <a:pt x="66967" y="587957"/>
                  </a:lnTo>
                  <a:lnTo>
                    <a:pt x="67187" y="587448"/>
                  </a:lnTo>
                  <a:lnTo>
                    <a:pt x="67407" y="586939"/>
                  </a:lnTo>
                  <a:lnTo>
                    <a:pt x="67622" y="586430"/>
                  </a:lnTo>
                  <a:lnTo>
                    <a:pt x="67837" y="585909"/>
                  </a:lnTo>
                  <a:lnTo>
                    <a:pt x="68048" y="585375"/>
                  </a:lnTo>
                  <a:lnTo>
                    <a:pt x="68259" y="584841"/>
                  </a:lnTo>
                  <a:lnTo>
                    <a:pt x="68466" y="584307"/>
                  </a:lnTo>
                  <a:lnTo>
                    <a:pt x="68668" y="583760"/>
                  </a:lnTo>
                  <a:lnTo>
                    <a:pt x="68871" y="583201"/>
                  </a:lnTo>
                  <a:lnTo>
                    <a:pt x="69069" y="582643"/>
                  </a:lnTo>
                  <a:lnTo>
                    <a:pt x="69267" y="582084"/>
                  </a:lnTo>
                  <a:lnTo>
                    <a:pt x="69461" y="581513"/>
                  </a:lnTo>
                  <a:lnTo>
                    <a:pt x="69650" y="580929"/>
                  </a:lnTo>
                  <a:lnTo>
                    <a:pt x="69840" y="580345"/>
                  </a:lnTo>
                  <a:lnTo>
                    <a:pt x="70025" y="579749"/>
                  </a:lnTo>
                  <a:lnTo>
                    <a:pt x="70206" y="579153"/>
                  </a:lnTo>
                  <a:lnTo>
                    <a:pt x="70387" y="578557"/>
                  </a:lnTo>
                  <a:lnTo>
                    <a:pt x="70563" y="577949"/>
                  </a:lnTo>
                  <a:lnTo>
                    <a:pt x="70735" y="577328"/>
                  </a:lnTo>
                  <a:lnTo>
                    <a:pt x="70908" y="576719"/>
                  </a:lnTo>
                  <a:lnTo>
                    <a:pt x="71076" y="576086"/>
                  </a:lnTo>
                  <a:lnTo>
                    <a:pt x="71239" y="575453"/>
                  </a:lnTo>
                  <a:lnTo>
                    <a:pt x="71399" y="574819"/>
                  </a:lnTo>
                  <a:lnTo>
                    <a:pt x="71558" y="574174"/>
                  </a:lnTo>
                  <a:lnTo>
                    <a:pt x="71713" y="573528"/>
                  </a:lnTo>
                  <a:lnTo>
                    <a:pt x="71864" y="572870"/>
                  </a:lnTo>
                  <a:lnTo>
                    <a:pt x="72010" y="572212"/>
                  </a:lnTo>
                  <a:lnTo>
                    <a:pt x="72156" y="571554"/>
                  </a:lnTo>
                  <a:lnTo>
                    <a:pt x="72294" y="570883"/>
                  </a:lnTo>
                  <a:lnTo>
                    <a:pt x="72432" y="570200"/>
                  </a:lnTo>
                  <a:lnTo>
                    <a:pt x="72566" y="569517"/>
                  </a:lnTo>
                  <a:lnTo>
                    <a:pt x="72699" y="568834"/>
                  </a:lnTo>
                  <a:lnTo>
                    <a:pt x="72824" y="568139"/>
                  </a:lnTo>
                  <a:lnTo>
                    <a:pt x="72949" y="567443"/>
                  </a:lnTo>
                  <a:lnTo>
                    <a:pt x="73069" y="566748"/>
                  </a:lnTo>
                  <a:lnTo>
                    <a:pt x="73186" y="566040"/>
                  </a:lnTo>
                  <a:lnTo>
                    <a:pt x="73298" y="565320"/>
                  </a:lnTo>
                  <a:lnTo>
                    <a:pt x="73405" y="564600"/>
                  </a:lnTo>
                  <a:lnTo>
                    <a:pt x="73509" y="563879"/>
                  </a:lnTo>
                  <a:lnTo>
                    <a:pt x="73612" y="563159"/>
                  </a:lnTo>
                  <a:lnTo>
                    <a:pt x="73707" y="562427"/>
                  </a:lnTo>
                  <a:lnTo>
                    <a:pt x="73801" y="561681"/>
                  </a:lnTo>
                  <a:lnTo>
                    <a:pt x="73888" y="560949"/>
                  </a:lnTo>
                  <a:lnTo>
                    <a:pt x="73974" y="560191"/>
                  </a:lnTo>
                  <a:lnTo>
                    <a:pt x="74056" y="559446"/>
                  </a:lnTo>
                  <a:lnTo>
                    <a:pt x="74133" y="558689"/>
                  </a:lnTo>
                  <a:lnTo>
                    <a:pt x="74206" y="557931"/>
                  </a:lnTo>
                  <a:lnTo>
                    <a:pt x="74275" y="557161"/>
                  </a:lnTo>
                  <a:lnTo>
                    <a:pt x="74340" y="556391"/>
                  </a:lnTo>
                  <a:lnTo>
                    <a:pt x="74400" y="555622"/>
                  </a:lnTo>
                  <a:lnTo>
                    <a:pt x="74452" y="554839"/>
                  </a:lnTo>
                  <a:lnTo>
                    <a:pt x="74503" y="554057"/>
                  </a:lnTo>
                  <a:lnTo>
                    <a:pt x="74551" y="553262"/>
                  </a:lnTo>
                  <a:lnTo>
                    <a:pt x="74594" y="552480"/>
                  </a:lnTo>
                  <a:lnTo>
                    <a:pt x="74633" y="551685"/>
                  </a:lnTo>
                  <a:lnTo>
                    <a:pt x="74667" y="550878"/>
                  </a:lnTo>
                  <a:lnTo>
                    <a:pt x="74697" y="550071"/>
                  </a:lnTo>
                  <a:lnTo>
                    <a:pt x="74719" y="549264"/>
                  </a:lnTo>
                  <a:lnTo>
                    <a:pt x="74740" y="548457"/>
                  </a:lnTo>
                  <a:lnTo>
                    <a:pt x="74753" y="547637"/>
                  </a:lnTo>
                  <a:lnTo>
                    <a:pt x="74766" y="546817"/>
                  </a:lnTo>
                  <a:lnTo>
                    <a:pt x="74770" y="545985"/>
                  </a:lnTo>
                  <a:lnTo>
                    <a:pt x="74770" y="545166"/>
                  </a:lnTo>
                  <a:lnTo>
                    <a:pt x="74766" y="544334"/>
                  </a:lnTo>
                  <a:lnTo>
                    <a:pt x="74757" y="543489"/>
                  </a:lnTo>
                  <a:lnTo>
                    <a:pt x="74745" y="542657"/>
                  </a:lnTo>
                  <a:lnTo>
                    <a:pt x="74727" y="541813"/>
                  </a:lnTo>
                  <a:lnTo>
                    <a:pt x="74701" y="540956"/>
                  </a:lnTo>
                  <a:lnTo>
                    <a:pt x="74676" y="540112"/>
                  </a:lnTo>
                  <a:lnTo>
                    <a:pt x="74641" y="539255"/>
                  </a:lnTo>
                  <a:lnTo>
                    <a:pt x="74602" y="538398"/>
                  </a:lnTo>
                  <a:lnTo>
                    <a:pt x="74559" y="537541"/>
                  </a:lnTo>
                  <a:lnTo>
                    <a:pt x="74508" y="536672"/>
                  </a:lnTo>
                  <a:lnTo>
                    <a:pt x="74456" y="535803"/>
                  </a:lnTo>
                  <a:lnTo>
                    <a:pt x="74396" y="534934"/>
                  </a:lnTo>
                  <a:lnTo>
                    <a:pt x="74331" y="534052"/>
                  </a:lnTo>
                  <a:lnTo>
                    <a:pt x="74258" y="533183"/>
                  </a:lnTo>
                  <a:lnTo>
                    <a:pt x="75076" y="532748"/>
                  </a:lnTo>
                  <a:lnTo>
                    <a:pt x="75886" y="532313"/>
                  </a:lnTo>
                  <a:lnTo>
                    <a:pt x="76682" y="531879"/>
                  </a:lnTo>
                  <a:lnTo>
                    <a:pt x="77475" y="531457"/>
                  </a:lnTo>
                  <a:lnTo>
                    <a:pt x="77505" y="531568"/>
                  </a:lnTo>
                  <a:lnTo>
                    <a:pt x="77535" y="531668"/>
                  </a:lnTo>
                  <a:lnTo>
                    <a:pt x="77569" y="531755"/>
                  </a:lnTo>
                  <a:lnTo>
                    <a:pt x="77608" y="531854"/>
                  </a:lnTo>
                  <a:lnTo>
                    <a:pt x="77647" y="531928"/>
                  </a:lnTo>
                  <a:lnTo>
                    <a:pt x="77690" y="532003"/>
                  </a:lnTo>
                  <a:lnTo>
                    <a:pt x="77733" y="532065"/>
                  </a:lnTo>
                  <a:lnTo>
                    <a:pt x="77776" y="532127"/>
                  </a:lnTo>
                  <a:lnTo>
                    <a:pt x="77824" y="532177"/>
                  </a:lnTo>
                  <a:lnTo>
                    <a:pt x="77871" y="532214"/>
                  </a:lnTo>
                  <a:lnTo>
                    <a:pt x="77923" y="532251"/>
                  </a:lnTo>
                  <a:lnTo>
                    <a:pt x="77970" y="532276"/>
                  </a:lnTo>
                  <a:lnTo>
                    <a:pt x="78022" y="532289"/>
                  </a:lnTo>
                  <a:lnTo>
                    <a:pt x="78073" y="532301"/>
                  </a:lnTo>
                  <a:lnTo>
                    <a:pt x="78121" y="532301"/>
                  </a:lnTo>
                  <a:lnTo>
                    <a:pt x="78172" y="532289"/>
                  </a:lnTo>
                  <a:lnTo>
                    <a:pt x="78220" y="532276"/>
                  </a:lnTo>
                  <a:lnTo>
                    <a:pt x="78267" y="532251"/>
                  </a:lnTo>
                  <a:lnTo>
                    <a:pt x="78314" y="532214"/>
                  </a:lnTo>
                  <a:lnTo>
                    <a:pt x="78362" y="532164"/>
                  </a:lnTo>
                  <a:lnTo>
                    <a:pt x="78409" y="532115"/>
                  </a:lnTo>
                  <a:lnTo>
                    <a:pt x="78452" y="532053"/>
                  </a:lnTo>
                  <a:lnTo>
                    <a:pt x="78491" y="531978"/>
                  </a:lnTo>
                  <a:lnTo>
                    <a:pt x="78530" y="531904"/>
                  </a:lnTo>
                  <a:lnTo>
                    <a:pt x="78569" y="531804"/>
                  </a:lnTo>
                  <a:lnTo>
                    <a:pt x="78603" y="531705"/>
                  </a:lnTo>
                  <a:lnTo>
                    <a:pt x="78633" y="531593"/>
                  </a:lnTo>
                  <a:lnTo>
                    <a:pt x="78659" y="531481"/>
                  </a:lnTo>
                  <a:lnTo>
                    <a:pt x="78685" y="531345"/>
                  </a:lnTo>
                  <a:lnTo>
                    <a:pt x="78706" y="531208"/>
                  </a:lnTo>
                  <a:lnTo>
                    <a:pt x="78724" y="531059"/>
                  </a:lnTo>
                  <a:lnTo>
                    <a:pt x="78736" y="530898"/>
                  </a:lnTo>
                  <a:lnTo>
                    <a:pt x="78840" y="529358"/>
                  </a:lnTo>
                  <a:lnTo>
                    <a:pt x="78935" y="527818"/>
                  </a:lnTo>
                  <a:lnTo>
                    <a:pt x="79021" y="526278"/>
                  </a:lnTo>
                  <a:lnTo>
                    <a:pt x="79094" y="524739"/>
                  </a:lnTo>
                  <a:lnTo>
                    <a:pt x="79159" y="523211"/>
                  </a:lnTo>
                  <a:lnTo>
                    <a:pt x="79219" y="521671"/>
                  </a:lnTo>
                  <a:lnTo>
                    <a:pt x="79266" y="520132"/>
                  </a:lnTo>
                  <a:lnTo>
                    <a:pt x="79301" y="518604"/>
                  </a:lnTo>
                  <a:lnTo>
                    <a:pt x="79331" y="517077"/>
                  </a:lnTo>
                  <a:lnTo>
                    <a:pt x="79352" y="515549"/>
                  </a:lnTo>
                  <a:lnTo>
                    <a:pt x="79361" y="514022"/>
                  </a:lnTo>
                  <a:lnTo>
                    <a:pt x="79361" y="512495"/>
                  </a:lnTo>
                  <a:lnTo>
                    <a:pt x="79352" y="510980"/>
                  </a:lnTo>
                  <a:lnTo>
                    <a:pt x="79335" y="509465"/>
                  </a:lnTo>
                  <a:lnTo>
                    <a:pt x="79309" y="507950"/>
                  </a:lnTo>
                  <a:lnTo>
                    <a:pt x="79275" y="506447"/>
                  </a:lnTo>
                  <a:lnTo>
                    <a:pt x="79232" y="504945"/>
                  </a:lnTo>
                  <a:lnTo>
                    <a:pt x="79180" y="503442"/>
                  </a:lnTo>
                  <a:lnTo>
                    <a:pt x="79120" y="501952"/>
                  </a:lnTo>
                  <a:lnTo>
                    <a:pt x="79047" y="500462"/>
                  </a:lnTo>
                  <a:lnTo>
                    <a:pt x="78969" y="498984"/>
                  </a:lnTo>
                  <a:lnTo>
                    <a:pt x="78883" y="497506"/>
                  </a:lnTo>
                  <a:lnTo>
                    <a:pt x="78784" y="496041"/>
                  </a:lnTo>
                  <a:lnTo>
                    <a:pt x="78681" y="494576"/>
                  </a:lnTo>
                  <a:lnTo>
                    <a:pt x="78569" y="493123"/>
                  </a:lnTo>
                  <a:lnTo>
                    <a:pt x="78444" y="491682"/>
                  </a:lnTo>
                  <a:lnTo>
                    <a:pt x="78314" y="490242"/>
                  </a:lnTo>
                  <a:lnTo>
                    <a:pt x="78177" y="488814"/>
                  </a:lnTo>
                  <a:lnTo>
                    <a:pt x="78030" y="487386"/>
                  </a:lnTo>
                  <a:lnTo>
                    <a:pt x="77875" y="485983"/>
                  </a:lnTo>
                  <a:lnTo>
                    <a:pt x="77712" y="484579"/>
                  </a:lnTo>
                  <a:lnTo>
                    <a:pt x="77539" y="483176"/>
                  </a:lnTo>
                  <a:lnTo>
                    <a:pt x="77402" y="482096"/>
                  </a:lnTo>
                  <a:lnTo>
                    <a:pt x="77255" y="481028"/>
                  </a:lnTo>
                  <a:lnTo>
                    <a:pt x="77109" y="479960"/>
                  </a:lnTo>
                  <a:lnTo>
                    <a:pt x="76954" y="478905"/>
                  </a:lnTo>
                  <a:lnTo>
                    <a:pt x="76799" y="477849"/>
                  </a:lnTo>
                  <a:lnTo>
                    <a:pt x="76635" y="476794"/>
                  </a:lnTo>
                  <a:lnTo>
                    <a:pt x="76467" y="475763"/>
                  </a:lnTo>
                  <a:lnTo>
                    <a:pt x="76295" y="474732"/>
                  </a:lnTo>
                  <a:lnTo>
                    <a:pt x="76118" y="473702"/>
                  </a:lnTo>
                  <a:lnTo>
                    <a:pt x="75937" y="472683"/>
                  </a:lnTo>
                  <a:lnTo>
                    <a:pt x="75752" y="471677"/>
                  </a:lnTo>
                  <a:lnTo>
                    <a:pt x="75558" y="470672"/>
                  </a:lnTo>
                  <a:lnTo>
                    <a:pt x="75365" y="469691"/>
                  </a:lnTo>
                  <a:lnTo>
                    <a:pt x="75167" y="468697"/>
                  </a:lnTo>
                  <a:lnTo>
                    <a:pt x="74960" y="467729"/>
                  </a:lnTo>
                  <a:lnTo>
                    <a:pt x="74753" y="466760"/>
                  </a:lnTo>
                  <a:lnTo>
                    <a:pt x="74538" y="465791"/>
                  </a:lnTo>
                  <a:lnTo>
                    <a:pt x="74318" y="464848"/>
                  </a:lnTo>
                  <a:lnTo>
                    <a:pt x="74099" y="463904"/>
                  </a:lnTo>
                  <a:lnTo>
                    <a:pt x="73870" y="462973"/>
                  </a:lnTo>
                  <a:lnTo>
                    <a:pt x="73638" y="462054"/>
                  </a:lnTo>
                  <a:lnTo>
                    <a:pt x="73401" y="461135"/>
                  </a:lnTo>
                  <a:lnTo>
                    <a:pt x="73164" y="460241"/>
                  </a:lnTo>
                  <a:lnTo>
                    <a:pt x="72919" y="459347"/>
                  </a:lnTo>
                  <a:lnTo>
                    <a:pt x="72669" y="458465"/>
                  </a:lnTo>
                  <a:lnTo>
                    <a:pt x="72415" y="457583"/>
                  </a:lnTo>
                  <a:lnTo>
                    <a:pt x="72156" y="456726"/>
                  </a:lnTo>
                  <a:lnTo>
                    <a:pt x="71894" y="455870"/>
                  </a:lnTo>
                  <a:lnTo>
                    <a:pt x="71627" y="455025"/>
                  </a:lnTo>
                  <a:lnTo>
                    <a:pt x="71355" y="454193"/>
                  </a:lnTo>
                  <a:lnTo>
                    <a:pt x="71080" y="453374"/>
                  </a:lnTo>
                  <a:lnTo>
                    <a:pt x="70800" y="452566"/>
                  </a:lnTo>
                  <a:lnTo>
                    <a:pt x="71114" y="451958"/>
                  </a:lnTo>
                  <a:lnTo>
                    <a:pt x="71424" y="451337"/>
                  </a:lnTo>
                  <a:lnTo>
                    <a:pt x="71730" y="450704"/>
                  </a:lnTo>
                  <a:lnTo>
                    <a:pt x="72032" y="450070"/>
                  </a:lnTo>
                  <a:lnTo>
                    <a:pt x="72333" y="449437"/>
                  </a:lnTo>
                  <a:lnTo>
                    <a:pt x="72634" y="448791"/>
                  </a:lnTo>
                  <a:lnTo>
                    <a:pt x="72932" y="448133"/>
                  </a:lnTo>
                  <a:lnTo>
                    <a:pt x="73224" y="447475"/>
                  </a:lnTo>
                  <a:lnTo>
                    <a:pt x="73513" y="446805"/>
                  </a:lnTo>
                  <a:lnTo>
                    <a:pt x="73801" y="446134"/>
                  </a:lnTo>
                  <a:lnTo>
                    <a:pt x="74086" y="445451"/>
                  </a:lnTo>
                  <a:lnTo>
                    <a:pt x="74370" y="444768"/>
                  </a:lnTo>
                  <a:lnTo>
                    <a:pt x="74650" y="444073"/>
                  </a:lnTo>
                  <a:lnTo>
                    <a:pt x="74930" y="443377"/>
                  </a:lnTo>
                  <a:lnTo>
                    <a:pt x="75205" y="442669"/>
                  </a:lnTo>
                  <a:lnTo>
                    <a:pt x="75477" y="441962"/>
                  </a:lnTo>
                  <a:lnTo>
                    <a:pt x="75748" y="441254"/>
                  </a:lnTo>
                  <a:lnTo>
                    <a:pt x="76015" y="440521"/>
                  </a:lnTo>
                  <a:lnTo>
                    <a:pt x="76278" y="439801"/>
                  </a:lnTo>
                  <a:lnTo>
                    <a:pt x="76540" y="439056"/>
                  </a:lnTo>
                  <a:lnTo>
                    <a:pt x="76803" y="438323"/>
                  </a:lnTo>
                  <a:lnTo>
                    <a:pt x="77057" y="437578"/>
                  </a:lnTo>
                  <a:lnTo>
                    <a:pt x="77315" y="436821"/>
                  </a:lnTo>
                  <a:lnTo>
                    <a:pt x="77565" y="436063"/>
                  </a:lnTo>
                  <a:lnTo>
                    <a:pt x="77815" y="435306"/>
                  </a:lnTo>
                  <a:lnTo>
                    <a:pt x="78065" y="434536"/>
                  </a:lnTo>
                  <a:lnTo>
                    <a:pt x="78310" y="433754"/>
                  </a:lnTo>
                  <a:lnTo>
                    <a:pt x="78551" y="432984"/>
                  </a:lnTo>
                  <a:lnTo>
                    <a:pt x="78792" y="432189"/>
                  </a:lnTo>
                  <a:lnTo>
                    <a:pt x="79029" y="431407"/>
                  </a:lnTo>
                  <a:lnTo>
                    <a:pt x="79266" y="430599"/>
                  </a:lnTo>
                  <a:lnTo>
                    <a:pt x="79499" y="429805"/>
                  </a:lnTo>
                  <a:lnTo>
                    <a:pt x="79731" y="428998"/>
                  </a:lnTo>
                  <a:lnTo>
                    <a:pt x="79959" y="428190"/>
                  </a:lnTo>
                  <a:lnTo>
                    <a:pt x="80183" y="427371"/>
                  </a:lnTo>
                  <a:lnTo>
                    <a:pt x="80407" y="426551"/>
                  </a:lnTo>
                  <a:lnTo>
                    <a:pt x="80631" y="425719"/>
                  </a:lnTo>
                  <a:lnTo>
                    <a:pt x="80851" y="424887"/>
                  </a:lnTo>
                  <a:lnTo>
                    <a:pt x="81066" y="424055"/>
                  </a:lnTo>
                  <a:lnTo>
                    <a:pt x="81282" y="423211"/>
                  </a:lnTo>
                  <a:lnTo>
                    <a:pt x="81493" y="422366"/>
                  </a:lnTo>
                  <a:lnTo>
                    <a:pt x="81704" y="421510"/>
                  </a:lnTo>
                  <a:lnTo>
                    <a:pt x="81910" y="420653"/>
                  </a:lnTo>
                  <a:lnTo>
                    <a:pt x="82117" y="419796"/>
                  </a:lnTo>
                  <a:lnTo>
                    <a:pt x="82319" y="418927"/>
                  </a:lnTo>
                  <a:lnTo>
                    <a:pt x="82522" y="418057"/>
                  </a:lnTo>
                  <a:lnTo>
                    <a:pt x="82720" y="417188"/>
                  </a:lnTo>
                  <a:lnTo>
                    <a:pt x="82918" y="416307"/>
                  </a:lnTo>
                  <a:lnTo>
                    <a:pt x="83112" y="415425"/>
                  </a:lnTo>
                  <a:lnTo>
                    <a:pt x="83305" y="414543"/>
                  </a:lnTo>
                  <a:lnTo>
                    <a:pt x="83684" y="412755"/>
                  </a:lnTo>
                  <a:lnTo>
                    <a:pt x="84055" y="410954"/>
                  </a:lnTo>
                  <a:lnTo>
                    <a:pt x="84417" y="409129"/>
                  </a:lnTo>
                  <a:lnTo>
                    <a:pt x="84770" y="407291"/>
                  </a:lnTo>
                  <a:lnTo>
                    <a:pt x="85114" y="405453"/>
                  </a:lnTo>
                  <a:lnTo>
                    <a:pt x="85450" y="403578"/>
                  </a:lnTo>
                  <a:lnTo>
                    <a:pt x="85782" y="401703"/>
                  </a:lnTo>
                  <a:lnTo>
                    <a:pt x="86100" y="399816"/>
                  </a:lnTo>
                  <a:lnTo>
                    <a:pt x="86415" y="397903"/>
                  </a:lnTo>
                  <a:lnTo>
                    <a:pt x="86720" y="395991"/>
                  </a:lnTo>
                  <a:lnTo>
                    <a:pt x="87018" y="394054"/>
                  </a:lnTo>
                  <a:lnTo>
                    <a:pt x="87306" y="392117"/>
                  </a:lnTo>
                  <a:lnTo>
                    <a:pt x="87590" y="390155"/>
                  </a:lnTo>
                  <a:lnTo>
                    <a:pt x="87866" y="388193"/>
                  </a:lnTo>
                  <a:lnTo>
                    <a:pt x="88133" y="386218"/>
                  </a:lnTo>
                  <a:lnTo>
                    <a:pt x="88391" y="384231"/>
                  </a:lnTo>
                  <a:lnTo>
                    <a:pt x="88645" y="382232"/>
                  </a:lnTo>
                  <a:lnTo>
                    <a:pt x="88895" y="380220"/>
                  </a:lnTo>
                  <a:lnTo>
                    <a:pt x="89132" y="378209"/>
                  </a:lnTo>
                  <a:lnTo>
                    <a:pt x="89364" y="376185"/>
                  </a:lnTo>
                  <a:lnTo>
                    <a:pt x="89593" y="374161"/>
                  </a:lnTo>
                  <a:lnTo>
                    <a:pt x="89812" y="372112"/>
                  </a:lnTo>
                  <a:lnTo>
                    <a:pt x="90023" y="370063"/>
                  </a:lnTo>
                  <a:lnTo>
                    <a:pt x="90230" y="368014"/>
                  </a:lnTo>
                  <a:lnTo>
                    <a:pt x="90432" y="365952"/>
                  </a:lnTo>
                  <a:lnTo>
                    <a:pt x="90626" y="363891"/>
                  </a:lnTo>
                  <a:lnTo>
                    <a:pt x="90811" y="361817"/>
                  </a:lnTo>
                  <a:lnTo>
                    <a:pt x="90992" y="359744"/>
                  </a:lnTo>
                  <a:lnTo>
                    <a:pt x="91169" y="357657"/>
                  </a:lnTo>
                  <a:lnTo>
                    <a:pt x="91337" y="355571"/>
                  </a:lnTo>
                  <a:lnTo>
                    <a:pt x="91500" y="353485"/>
                  </a:lnTo>
                  <a:lnTo>
                    <a:pt x="91660" y="351386"/>
                  </a:lnTo>
                  <a:lnTo>
                    <a:pt x="91815" y="349300"/>
                  </a:lnTo>
                  <a:lnTo>
                    <a:pt x="91961" y="347202"/>
                  </a:lnTo>
                  <a:lnTo>
                    <a:pt x="92103" y="345103"/>
                  </a:lnTo>
                  <a:lnTo>
                    <a:pt x="92237" y="342992"/>
                  </a:lnTo>
                  <a:lnTo>
                    <a:pt x="92370" y="340893"/>
                  </a:lnTo>
                  <a:lnTo>
                    <a:pt x="92495" y="338795"/>
                  </a:lnTo>
                  <a:lnTo>
                    <a:pt x="92616" y="336684"/>
                  </a:lnTo>
                  <a:lnTo>
                    <a:pt x="92736" y="336671"/>
                  </a:lnTo>
                  <a:lnTo>
                    <a:pt x="92857" y="336646"/>
                  </a:lnTo>
                  <a:lnTo>
                    <a:pt x="92986" y="336609"/>
                  </a:lnTo>
                  <a:lnTo>
                    <a:pt x="93115" y="336597"/>
                  </a:lnTo>
                  <a:lnTo>
                    <a:pt x="93305" y="338112"/>
                  </a:lnTo>
                  <a:lnTo>
                    <a:pt x="93490" y="339639"/>
                  </a:lnTo>
                  <a:lnTo>
                    <a:pt x="93666" y="341154"/>
                  </a:lnTo>
                  <a:lnTo>
                    <a:pt x="93834" y="342682"/>
                  </a:lnTo>
                  <a:lnTo>
                    <a:pt x="93998" y="344209"/>
                  </a:lnTo>
                  <a:lnTo>
                    <a:pt x="94153" y="345724"/>
                  </a:lnTo>
                  <a:lnTo>
                    <a:pt x="94304" y="347251"/>
                  </a:lnTo>
                  <a:lnTo>
                    <a:pt x="94446" y="348779"/>
                  </a:lnTo>
                  <a:lnTo>
                    <a:pt x="94579" y="350306"/>
                  </a:lnTo>
                  <a:lnTo>
                    <a:pt x="94709" y="351846"/>
                  </a:lnTo>
                  <a:lnTo>
                    <a:pt x="94829" y="353373"/>
                  </a:lnTo>
                  <a:lnTo>
                    <a:pt x="94945" y="354913"/>
                  </a:lnTo>
                  <a:lnTo>
                    <a:pt x="95057" y="356453"/>
                  </a:lnTo>
                  <a:lnTo>
                    <a:pt x="95161" y="357993"/>
                  </a:lnTo>
                  <a:lnTo>
                    <a:pt x="95255" y="359532"/>
                  </a:lnTo>
                  <a:lnTo>
                    <a:pt x="95346" y="361085"/>
                  </a:lnTo>
                  <a:lnTo>
                    <a:pt x="95432" y="362624"/>
                  </a:lnTo>
                  <a:lnTo>
                    <a:pt x="95510" y="364189"/>
                  </a:lnTo>
                  <a:lnTo>
                    <a:pt x="95583" y="365741"/>
                  </a:lnTo>
                  <a:lnTo>
                    <a:pt x="95647" y="367306"/>
                  </a:lnTo>
                  <a:lnTo>
                    <a:pt x="95708" y="368871"/>
                  </a:lnTo>
                  <a:lnTo>
                    <a:pt x="95764" y="370435"/>
                  </a:lnTo>
                  <a:lnTo>
                    <a:pt x="95811" y="372012"/>
                  </a:lnTo>
                  <a:lnTo>
                    <a:pt x="95854" y="373589"/>
                  </a:lnTo>
                  <a:lnTo>
                    <a:pt x="95889" y="375179"/>
                  </a:lnTo>
                  <a:lnTo>
                    <a:pt x="95923" y="376756"/>
                  </a:lnTo>
                  <a:lnTo>
                    <a:pt x="95949" y="378358"/>
                  </a:lnTo>
                  <a:lnTo>
                    <a:pt x="95966" y="379947"/>
                  </a:lnTo>
                  <a:lnTo>
                    <a:pt x="95983" y="381562"/>
                  </a:lnTo>
                  <a:lnTo>
                    <a:pt x="95992" y="383163"/>
                  </a:lnTo>
                  <a:lnTo>
                    <a:pt x="95992" y="384778"/>
                  </a:lnTo>
                  <a:lnTo>
                    <a:pt x="95992" y="386405"/>
                  </a:lnTo>
                  <a:lnTo>
                    <a:pt x="95988" y="387684"/>
                  </a:lnTo>
                  <a:lnTo>
                    <a:pt x="95988" y="389025"/>
                  </a:lnTo>
                  <a:lnTo>
                    <a:pt x="95992" y="391918"/>
                  </a:lnTo>
                  <a:lnTo>
                    <a:pt x="95996" y="395047"/>
                  </a:lnTo>
                  <a:lnTo>
                    <a:pt x="95996" y="398363"/>
                  </a:lnTo>
                  <a:lnTo>
                    <a:pt x="95992" y="400077"/>
                  </a:lnTo>
                  <a:lnTo>
                    <a:pt x="95983" y="401827"/>
                  </a:lnTo>
                  <a:lnTo>
                    <a:pt x="95975" y="403591"/>
                  </a:lnTo>
                  <a:lnTo>
                    <a:pt x="95957" y="405391"/>
                  </a:lnTo>
                  <a:lnTo>
                    <a:pt x="95936" y="407192"/>
                  </a:lnTo>
                  <a:lnTo>
                    <a:pt x="95906" y="409017"/>
                  </a:lnTo>
                  <a:lnTo>
                    <a:pt x="95871" y="410843"/>
                  </a:lnTo>
                  <a:lnTo>
                    <a:pt x="95828" y="412668"/>
                  </a:lnTo>
                  <a:lnTo>
                    <a:pt x="95777" y="414481"/>
                  </a:lnTo>
                  <a:lnTo>
                    <a:pt x="95716" y="416294"/>
                  </a:lnTo>
                  <a:lnTo>
                    <a:pt x="95682" y="417188"/>
                  </a:lnTo>
                  <a:lnTo>
                    <a:pt x="95643" y="418082"/>
                  </a:lnTo>
                  <a:lnTo>
                    <a:pt x="95604" y="418976"/>
                  </a:lnTo>
                  <a:lnTo>
                    <a:pt x="95561" y="419858"/>
                  </a:lnTo>
                  <a:lnTo>
                    <a:pt x="95518" y="420740"/>
                  </a:lnTo>
                  <a:lnTo>
                    <a:pt x="95471" y="421609"/>
                  </a:lnTo>
                  <a:lnTo>
                    <a:pt x="95419" y="422466"/>
                  </a:lnTo>
                  <a:lnTo>
                    <a:pt x="95363" y="423323"/>
                  </a:lnTo>
                  <a:lnTo>
                    <a:pt x="95307" y="424155"/>
                  </a:lnTo>
                  <a:lnTo>
                    <a:pt x="95243" y="424999"/>
                  </a:lnTo>
                  <a:lnTo>
                    <a:pt x="95182" y="425819"/>
                  </a:lnTo>
                  <a:lnTo>
                    <a:pt x="95113" y="426626"/>
                  </a:lnTo>
                  <a:lnTo>
                    <a:pt x="95040" y="427433"/>
                  </a:lnTo>
                  <a:lnTo>
                    <a:pt x="94967" y="428215"/>
                  </a:lnTo>
                  <a:lnTo>
                    <a:pt x="94885" y="428985"/>
                  </a:lnTo>
                  <a:lnTo>
                    <a:pt x="94803" y="429755"/>
                  </a:lnTo>
                  <a:lnTo>
                    <a:pt x="94717" y="430500"/>
                  </a:lnTo>
                  <a:lnTo>
                    <a:pt x="94627" y="431233"/>
                  </a:lnTo>
                  <a:lnTo>
                    <a:pt x="94532" y="431941"/>
                  </a:lnTo>
                  <a:lnTo>
                    <a:pt x="94433" y="432648"/>
                  </a:lnTo>
                  <a:lnTo>
                    <a:pt x="94325" y="433319"/>
                  </a:lnTo>
                  <a:lnTo>
                    <a:pt x="94218" y="433989"/>
                  </a:lnTo>
                  <a:lnTo>
                    <a:pt x="94106" y="434635"/>
                  </a:lnTo>
                  <a:lnTo>
                    <a:pt x="93989" y="435256"/>
                  </a:lnTo>
                  <a:lnTo>
                    <a:pt x="93865" y="435865"/>
                  </a:lnTo>
                  <a:lnTo>
                    <a:pt x="93740" y="436461"/>
                  </a:lnTo>
                  <a:lnTo>
                    <a:pt x="93606" y="437019"/>
                  </a:lnTo>
                  <a:lnTo>
                    <a:pt x="93473" y="437566"/>
                  </a:lnTo>
                  <a:lnTo>
                    <a:pt x="93219" y="437417"/>
                  </a:lnTo>
                  <a:lnTo>
                    <a:pt x="92965" y="437268"/>
                  </a:lnTo>
                  <a:lnTo>
                    <a:pt x="92710" y="437156"/>
                  </a:lnTo>
                  <a:lnTo>
                    <a:pt x="92456" y="437044"/>
                  </a:lnTo>
                  <a:lnTo>
                    <a:pt x="92198" y="436957"/>
                  </a:lnTo>
                  <a:lnTo>
                    <a:pt x="91944" y="436883"/>
                  </a:lnTo>
                  <a:lnTo>
                    <a:pt x="91690" y="436821"/>
                  </a:lnTo>
                  <a:lnTo>
                    <a:pt x="91436" y="436783"/>
                  </a:lnTo>
                  <a:lnTo>
                    <a:pt x="91177" y="436759"/>
                  </a:lnTo>
                  <a:lnTo>
                    <a:pt x="90923" y="436759"/>
                  </a:lnTo>
                  <a:lnTo>
                    <a:pt x="90669" y="436771"/>
                  </a:lnTo>
                  <a:lnTo>
                    <a:pt x="90420" y="436808"/>
                  </a:lnTo>
                  <a:lnTo>
                    <a:pt x="90165" y="436858"/>
                  </a:lnTo>
                  <a:lnTo>
                    <a:pt x="89911" y="436920"/>
                  </a:lnTo>
                  <a:lnTo>
                    <a:pt x="89662" y="437007"/>
                  </a:lnTo>
                  <a:lnTo>
                    <a:pt x="89412" y="437119"/>
                  </a:lnTo>
                  <a:lnTo>
                    <a:pt x="89166" y="437243"/>
                  </a:lnTo>
                  <a:lnTo>
                    <a:pt x="88917" y="437392"/>
                  </a:lnTo>
                  <a:lnTo>
                    <a:pt x="88671" y="437553"/>
                  </a:lnTo>
                  <a:lnTo>
                    <a:pt x="88430" y="437740"/>
                  </a:lnTo>
                  <a:lnTo>
                    <a:pt x="88189" y="437951"/>
                  </a:lnTo>
                  <a:lnTo>
                    <a:pt x="87948" y="438174"/>
                  </a:lnTo>
                  <a:lnTo>
                    <a:pt x="87711" y="438423"/>
                  </a:lnTo>
                  <a:lnTo>
                    <a:pt x="87474" y="438696"/>
                  </a:lnTo>
                  <a:lnTo>
                    <a:pt x="87241" y="438994"/>
                  </a:lnTo>
                  <a:lnTo>
                    <a:pt x="87009" y="439304"/>
                  </a:lnTo>
                  <a:lnTo>
                    <a:pt x="86781" y="439640"/>
                  </a:lnTo>
                  <a:lnTo>
                    <a:pt x="86557" y="440000"/>
                  </a:lnTo>
                  <a:lnTo>
                    <a:pt x="86333" y="440385"/>
                  </a:lnTo>
                  <a:lnTo>
                    <a:pt x="86113" y="440782"/>
                  </a:lnTo>
                  <a:lnTo>
                    <a:pt x="85898" y="441217"/>
                  </a:lnTo>
                  <a:lnTo>
                    <a:pt x="85683" y="441664"/>
                  </a:lnTo>
                  <a:lnTo>
                    <a:pt x="85566" y="441924"/>
                  </a:lnTo>
                  <a:lnTo>
                    <a:pt x="85454" y="442198"/>
                  </a:lnTo>
                  <a:lnTo>
                    <a:pt x="85342" y="442471"/>
                  </a:lnTo>
                  <a:lnTo>
                    <a:pt x="85235" y="442744"/>
                  </a:lnTo>
                  <a:lnTo>
                    <a:pt x="85131" y="443017"/>
                  </a:lnTo>
                  <a:lnTo>
                    <a:pt x="85028" y="443303"/>
                  </a:lnTo>
                  <a:lnTo>
                    <a:pt x="84933" y="443588"/>
                  </a:lnTo>
                  <a:lnTo>
                    <a:pt x="84839" y="443886"/>
                  </a:lnTo>
                  <a:lnTo>
                    <a:pt x="84744" y="444184"/>
                  </a:lnTo>
                  <a:lnTo>
                    <a:pt x="84658" y="444482"/>
                  </a:lnTo>
                  <a:lnTo>
                    <a:pt x="84572" y="444781"/>
                  </a:lnTo>
                  <a:lnTo>
                    <a:pt x="84485" y="445091"/>
                  </a:lnTo>
                  <a:lnTo>
                    <a:pt x="84408" y="445401"/>
                  </a:lnTo>
                  <a:lnTo>
                    <a:pt x="84330" y="445724"/>
                  </a:lnTo>
                  <a:lnTo>
                    <a:pt x="84253" y="446035"/>
                  </a:lnTo>
                  <a:lnTo>
                    <a:pt x="84184" y="446358"/>
                  </a:lnTo>
                  <a:lnTo>
                    <a:pt x="84115" y="446680"/>
                  </a:lnTo>
                  <a:lnTo>
                    <a:pt x="84046" y="447016"/>
                  </a:lnTo>
                  <a:lnTo>
                    <a:pt x="83982" y="447351"/>
                  </a:lnTo>
                  <a:lnTo>
                    <a:pt x="83921" y="447686"/>
                  </a:lnTo>
                  <a:lnTo>
                    <a:pt x="83865" y="448022"/>
                  </a:lnTo>
                  <a:lnTo>
                    <a:pt x="83809" y="448357"/>
                  </a:lnTo>
                  <a:lnTo>
                    <a:pt x="83758" y="448705"/>
                  </a:lnTo>
                  <a:lnTo>
                    <a:pt x="83706" y="449052"/>
                  </a:lnTo>
                  <a:lnTo>
                    <a:pt x="83659" y="449400"/>
                  </a:lnTo>
                  <a:lnTo>
                    <a:pt x="83616" y="449748"/>
                  </a:lnTo>
                  <a:lnTo>
                    <a:pt x="83572" y="450108"/>
                  </a:lnTo>
                  <a:lnTo>
                    <a:pt x="83534" y="450455"/>
                  </a:lnTo>
                  <a:lnTo>
                    <a:pt x="83495" y="450816"/>
                  </a:lnTo>
                  <a:lnTo>
                    <a:pt x="83461" y="451176"/>
                  </a:lnTo>
                  <a:lnTo>
                    <a:pt x="83400" y="451908"/>
                  </a:lnTo>
                  <a:lnTo>
                    <a:pt x="83344" y="452641"/>
                  </a:lnTo>
                  <a:lnTo>
                    <a:pt x="83301" y="453386"/>
                  </a:lnTo>
                  <a:lnTo>
                    <a:pt x="83271" y="454131"/>
                  </a:lnTo>
                  <a:lnTo>
                    <a:pt x="83245" y="454889"/>
                  </a:lnTo>
                  <a:lnTo>
                    <a:pt x="83228" y="455646"/>
                  </a:lnTo>
                  <a:lnTo>
                    <a:pt x="83224" y="456416"/>
                  </a:lnTo>
                  <a:lnTo>
                    <a:pt x="83224" y="457186"/>
                  </a:lnTo>
                  <a:lnTo>
                    <a:pt x="83237" y="457956"/>
                  </a:lnTo>
                  <a:lnTo>
                    <a:pt x="83254" y="458726"/>
                  </a:lnTo>
                  <a:lnTo>
                    <a:pt x="83280" y="459508"/>
                  </a:lnTo>
                  <a:lnTo>
                    <a:pt x="83314" y="460290"/>
                  </a:lnTo>
                  <a:lnTo>
                    <a:pt x="83357" y="461060"/>
                  </a:lnTo>
                  <a:lnTo>
                    <a:pt x="83409" y="461843"/>
                  </a:lnTo>
                  <a:lnTo>
                    <a:pt x="83465" y="462625"/>
                  </a:lnTo>
                  <a:lnTo>
                    <a:pt x="83529" y="463395"/>
                  </a:lnTo>
                  <a:lnTo>
                    <a:pt x="83598" y="464165"/>
                  </a:lnTo>
                  <a:lnTo>
                    <a:pt x="83047" y="464599"/>
                  </a:lnTo>
                  <a:lnTo>
                    <a:pt x="82492" y="465046"/>
                  </a:lnTo>
                  <a:lnTo>
                    <a:pt x="81940" y="465493"/>
                  </a:lnTo>
                  <a:lnTo>
                    <a:pt x="81385" y="465965"/>
                  </a:lnTo>
                  <a:lnTo>
                    <a:pt x="80278" y="466921"/>
                  </a:lnTo>
                  <a:lnTo>
                    <a:pt x="79171" y="467902"/>
                  </a:lnTo>
                  <a:lnTo>
                    <a:pt x="79128" y="467940"/>
                  </a:lnTo>
                  <a:lnTo>
                    <a:pt x="79090" y="467977"/>
                  </a:lnTo>
                  <a:lnTo>
                    <a:pt x="79016" y="468089"/>
                  </a:lnTo>
                  <a:lnTo>
                    <a:pt x="78943" y="468225"/>
                  </a:lnTo>
                  <a:lnTo>
                    <a:pt x="78874" y="468387"/>
                  </a:lnTo>
                  <a:lnTo>
                    <a:pt x="78814" y="468561"/>
                  </a:lnTo>
                  <a:lnTo>
                    <a:pt x="78758" y="468759"/>
                  </a:lnTo>
                  <a:lnTo>
                    <a:pt x="78711" y="468970"/>
                  </a:lnTo>
                  <a:lnTo>
                    <a:pt x="78672" y="469194"/>
                  </a:lnTo>
                  <a:lnTo>
                    <a:pt x="78642" y="469417"/>
                  </a:lnTo>
                  <a:lnTo>
                    <a:pt x="78620" y="469666"/>
                  </a:lnTo>
                  <a:lnTo>
                    <a:pt x="78612" y="469777"/>
                  </a:lnTo>
                  <a:lnTo>
                    <a:pt x="78607" y="469902"/>
                  </a:lnTo>
                  <a:lnTo>
                    <a:pt x="78603" y="470026"/>
                  </a:lnTo>
                  <a:lnTo>
                    <a:pt x="78607" y="470150"/>
                  </a:lnTo>
                  <a:lnTo>
                    <a:pt x="78607" y="470274"/>
                  </a:lnTo>
                  <a:lnTo>
                    <a:pt x="78616" y="470398"/>
                  </a:lnTo>
                  <a:lnTo>
                    <a:pt x="78625" y="470523"/>
                  </a:lnTo>
                  <a:lnTo>
                    <a:pt x="78637" y="470647"/>
                  </a:lnTo>
                  <a:lnTo>
                    <a:pt x="78650" y="470758"/>
                  </a:lnTo>
                  <a:lnTo>
                    <a:pt x="78672" y="470883"/>
                  </a:lnTo>
                  <a:lnTo>
                    <a:pt x="78693" y="470994"/>
                  </a:lnTo>
                  <a:lnTo>
                    <a:pt x="78719" y="471119"/>
                  </a:lnTo>
                  <a:lnTo>
                    <a:pt x="78831" y="471590"/>
                  </a:lnTo>
                  <a:lnTo>
                    <a:pt x="78935" y="472075"/>
                  </a:lnTo>
                  <a:lnTo>
                    <a:pt x="79038" y="472559"/>
                  </a:lnTo>
                  <a:lnTo>
                    <a:pt x="79128" y="473043"/>
                  </a:lnTo>
                  <a:lnTo>
                    <a:pt x="79219" y="473540"/>
                  </a:lnTo>
                  <a:lnTo>
                    <a:pt x="79301" y="474037"/>
                  </a:lnTo>
                  <a:lnTo>
                    <a:pt x="79378" y="474533"/>
                  </a:lnTo>
                  <a:lnTo>
                    <a:pt x="79456" y="475043"/>
                  </a:lnTo>
                  <a:lnTo>
                    <a:pt x="79525" y="475552"/>
                  </a:lnTo>
                  <a:lnTo>
                    <a:pt x="79589" y="476061"/>
                  </a:lnTo>
                  <a:lnTo>
                    <a:pt x="79649" y="476582"/>
                  </a:lnTo>
                  <a:lnTo>
                    <a:pt x="79705" y="477116"/>
                  </a:lnTo>
                  <a:lnTo>
                    <a:pt x="79757" y="477650"/>
                  </a:lnTo>
                  <a:lnTo>
                    <a:pt x="79809" y="478197"/>
                  </a:lnTo>
                  <a:lnTo>
                    <a:pt x="79856" y="478756"/>
                  </a:lnTo>
                  <a:lnTo>
                    <a:pt x="79899" y="479314"/>
                  </a:lnTo>
                  <a:lnTo>
                    <a:pt x="79916" y="479463"/>
                  </a:lnTo>
                  <a:lnTo>
                    <a:pt x="79942" y="479612"/>
                  </a:lnTo>
                  <a:lnTo>
                    <a:pt x="79968" y="479761"/>
                  </a:lnTo>
                  <a:lnTo>
                    <a:pt x="79994" y="479898"/>
                  </a:lnTo>
                  <a:lnTo>
                    <a:pt x="80028" y="480022"/>
                  </a:lnTo>
                  <a:lnTo>
                    <a:pt x="80063" y="480134"/>
                  </a:lnTo>
                  <a:lnTo>
                    <a:pt x="80102" y="480246"/>
                  </a:lnTo>
                  <a:lnTo>
                    <a:pt x="80140" y="480333"/>
                  </a:lnTo>
                  <a:lnTo>
                    <a:pt x="80183" y="480407"/>
                  </a:lnTo>
                  <a:lnTo>
                    <a:pt x="80226" y="480482"/>
                  </a:lnTo>
                  <a:lnTo>
                    <a:pt x="80274" y="480531"/>
                  </a:lnTo>
                  <a:lnTo>
                    <a:pt x="80321" y="480581"/>
                  </a:lnTo>
                  <a:lnTo>
                    <a:pt x="80369" y="480618"/>
                  </a:lnTo>
                  <a:lnTo>
                    <a:pt x="80416" y="480655"/>
                  </a:lnTo>
                  <a:lnTo>
                    <a:pt x="80463" y="480668"/>
                  </a:lnTo>
                  <a:lnTo>
                    <a:pt x="80515" y="480680"/>
                  </a:lnTo>
                  <a:lnTo>
                    <a:pt x="80614" y="480680"/>
                  </a:lnTo>
                  <a:lnTo>
                    <a:pt x="80661" y="480655"/>
                  </a:lnTo>
                  <a:lnTo>
                    <a:pt x="80709" y="480631"/>
                  </a:lnTo>
                  <a:lnTo>
                    <a:pt x="80760" y="480593"/>
                  </a:lnTo>
                  <a:lnTo>
                    <a:pt x="80808" y="480556"/>
                  </a:lnTo>
                  <a:lnTo>
                    <a:pt x="80855" y="480494"/>
                  </a:lnTo>
                  <a:lnTo>
                    <a:pt x="80898" y="480432"/>
                  </a:lnTo>
                  <a:lnTo>
                    <a:pt x="81437" y="479650"/>
                  </a:lnTo>
                  <a:lnTo>
                    <a:pt x="81971" y="478880"/>
                  </a:lnTo>
                  <a:lnTo>
                    <a:pt x="83051" y="477365"/>
                  </a:lnTo>
                  <a:lnTo>
                    <a:pt x="84132" y="475850"/>
                  </a:lnTo>
                  <a:lnTo>
                    <a:pt x="84675" y="475092"/>
                  </a:lnTo>
                  <a:lnTo>
                    <a:pt x="85213" y="474322"/>
                  </a:lnTo>
                  <a:lnTo>
                    <a:pt x="85424" y="475229"/>
                  </a:lnTo>
                  <a:lnTo>
                    <a:pt x="85640" y="476098"/>
                  </a:lnTo>
                  <a:lnTo>
                    <a:pt x="85747" y="476520"/>
                  </a:lnTo>
                  <a:lnTo>
                    <a:pt x="85859" y="476943"/>
                  </a:lnTo>
                  <a:lnTo>
                    <a:pt x="85971" y="477352"/>
                  </a:lnTo>
                  <a:lnTo>
                    <a:pt x="86087" y="477762"/>
                  </a:lnTo>
                  <a:lnTo>
                    <a:pt x="86204" y="478159"/>
                  </a:lnTo>
                  <a:lnTo>
                    <a:pt x="86320" y="478557"/>
                  </a:lnTo>
                  <a:lnTo>
                    <a:pt x="86440" y="478929"/>
                  </a:lnTo>
                  <a:lnTo>
                    <a:pt x="86561" y="479302"/>
                  </a:lnTo>
                  <a:lnTo>
                    <a:pt x="86682" y="479674"/>
                  </a:lnTo>
                  <a:lnTo>
                    <a:pt x="86807" y="480022"/>
                  </a:lnTo>
                  <a:lnTo>
                    <a:pt x="86931" y="480370"/>
                  </a:lnTo>
                  <a:lnTo>
                    <a:pt x="87056" y="480705"/>
                  </a:lnTo>
                  <a:lnTo>
                    <a:pt x="87259" y="481239"/>
                  </a:lnTo>
                  <a:lnTo>
                    <a:pt x="87470" y="481761"/>
                  </a:lnTo>
                  <a:lnTo>
                    <a:pt x="87685" y="482257"/>
                  </a:lnTo>
                  <a:lnTo>
                    <a:pt x="87909" y="482742"/>
                  </a:lnTo>
                  <a:lnTo>
                    <a:pt x="88133" y="483201"/>
                  </a:lnTo>
                  <a:lnTo>
                    <a:pt x="88365" y="483648"/>
                  </a:lnTo>
                  <a:lnTo>
                    <a:pt x="88598" y="484070"/>
                  </a:lnTo>
                  <a:lnTo>
                    <a:pt x="88835" y="484480"/>
                  </a:lnTo>
                  <a:lnTo>
                    <a:pt x="88740" y="484915"/>
                  </a:lnTo>
                  <a:lnTo>
                    <a:pt x="88650" y="485349"/>
                  </a:lnTo>
                  <a:lnTo>
                    <a:pt x="88563" y="485796"/>
                  </a:lnTo>
                  <a:lnTo>
                    <a:pt x="88486" y="486256"/>
                  </a:lnTo>
                  <a:lnTo>
                    <a:pt x="88417" y="486715"/>
                  </a:lnTo>
                  <a:lnTo>
                    <a:pt x="88352" y="487187"/>
                  </a:lnTo>
                  <a:lnTo>
                    <a:pt x="88292" y="487672"/>
                  </a:lnTo>
                  <a:lnTo>
                    <a:pt x="88241" y="488156"/>
                  </a:lnTo>
                  <a:lnTo>
                    <a:pt x="88197" y="488640"/>
                  </a:lnTo>
                  <a:lnTo>
                    <a:pt x="88159" y="489137"/>
                  </a:lnTo>
                  <a:lnTo>
                    <a:pt x="88129" y="489634"/>
                  </a:lnTo>
                  <a:lnTo>
                    <a:pt x="88107" y="490130"/>
                  </a:lnTo>
                  <a:lnTo>
                    <a:pt x="88090" y="490615"/>
                  </a:lnTo>
                  <a:lnTo>
                    <a:pt x="88085" y="491111"/>
                  </a:lnTo>
                  <a:lnTo>
                    <a:pt x="88085" y="491608"/>
                  </a:lnTo>
                  <a:lnTo>
                    <a:pt x="88094" y="492092"/>
                  </a:lnTo>
                  <a:lnTo>
                    <a:pt x="88107" y="492589"/>
                  </a:lnTo>
                  <a:lnTo>
                    <a:pt x="88133" y="493061"/>
                  </a:lnTo>
                  <a:lnTo>
                    <a:pt x="88167" y="493545"/>
                  </a:lnTo>
                  <a:lnTo>
                    <a:pt x="88210" y="494005"/>
                  </a:lnTo>
                  <a:lnTo>
                    <a:pt x="88262" y="494464"/>
                  </a:lnTo>
                  <a:lnTo>
                    <a:pt x="88322" y="494923"/>
                  </a:lnTo>
                  <a:lnTo>
                    <a:pt x="88391" y="495358"/>
                  </a:lnTo>
                  <a:lnTo>
                    <a:pt x="88469" y="495793"/>
                  </a:lnTo>
                  <a:lnTo>
                    <a:pt x="88512" y="496004"/>
                  </a:lnTo>
                  <a:lnTo>
                    <a:pt x="88555" y="496203"/>
                  </a:lnTo>
                  <a:lnTo>
                    <a:pt x="88602" y="496414"/>
                  </a:lnTo>
                  <a:lnTo>
                    <a:pt x="88654" y="496612"/>
                  </a:lnTo>
                  <a:lnTo>
                    <a:pt x="88706" y="496811"/>
                  </a:lnTo>
                  <a:lnTo>
                    <a:pt x="88762" y="496997"/>
                  </a:lnTo>
                  <a:lnTo>
                    <a:pt x="88818" y="497184"/>
                  </a:lnTo>
                  <a:lnTo>
                    <a:pt x="88878" y="497370"/>
                  </a:lnTo>
                  <a:lnTo>
                    <a:pt x="88938" y="497556"/>
                  </a:lnTo>
                  <a:lnTo>
                    <a:pt x="89003" y="497730"/>
                  </a:lnTo>
                  <a:lnTo>
                    <a:pt x="89072" y="497904"/>
                  </a:lnTo>
                  <a:lnTo>
                    <a:pt x="89141" y="498078"/>
                  </a:lnTo>
                  <a:lnTo>
                    <a:pt x="89214" y="498239"/>
                  </a:lnTo>
                  <a:lnTo>
                    <a:pt x="89291" y="498388"/>
                  </a:lnTo>
                  <a:lnTo>
                    <a:pt x="89369" y="498549"/>
                  </a:lnTo>
                  <a:lnTo>
                    <a:pt x="89446" y="498698"/>
                  </a:lnTo>
                  <a:lnTo>
                    <a:pt x="89528" y="498835"/>
                  </a:lnTo>
                  <a:lnTo>
                    <a:pt x="89610" y="498972"/>
                  </a:lnTo>
                  <a:lnTo>
                    <a:pt x="89692" y="499096"/>
                  </a:lnTo>
                  <a:lnTo>
                    <a:pt x="89778" y="499220"/>
                  </a:lnTo>
                  <a:lnTo>
                    <a:pt x="89864" y="499332"/>
                  </a:lnTo>
                  <a:lnTo>
                    <a:pt x="89950" y="499444"/>
                  </a:lnTo>
                  <a:lnTo>
                    <a:pt x="90041" y="499543"/>
                  </a:lnTo>
                  <a:lnTo>
                    <a:pt x="90131" y="499630"/>
                  </a:lnTo>
                  <a:lnTo>
                    <a:pt x="90221" y="499717"/>
                  </a:lnTo>
                  <a:lnTo>
                    <a:pt x="90312" y="499779"/>
                  </a:lnTo>
                  <a:lnTo>
                    <a:pt x="90407" y="499853"/>
                  </a:lnTo>
                  <a:lnTo>
                    <a:pt x="90501" y="499903"/>
                  </a:lnTo>
                  <a:lnTo>
                    <a:pt x="90592" y="499953"/>
                  </a:lnTo>
                  <a:lnTo>
                    <a:pt x="90686" y="499990"/>
                  </a:lnTo>
                  <a:lnTo>
                    <a:pt x="90781" y="500015"/>
                  </a:lnTo>
                  <a:lnTo>
                    <a:pt x="90876" y="500040"/>
                  </a:lnTo>
                  <a:lnTo>
                    <a:pt x="91065" y="500040"/>
                  </a:lnTo>
                  <a:lnTo>
                    <a:pt x="91156" y="500027"/>
                  </a:lnTo>
                  <a:lnTo>
                    <a:pt x="91251" y="500002"/>
                  </a:lnTo>
                  <a:lnTo>
                    <a:pt x="91345" y="499965"/>
                  </a:lnTo>
                  <a:lnTo>
                    <a:pt x="91436" y="499928"/>
                  </a:lnTo>
                  <a:lnTo>
                    <a:pt x="91526" y="499866"/>
                  </a:lnTo>
                  <a:lnTo>
                    <a:pt x="91617" y="499791"/>
                  </a:lnTo>
                  <a:lnTo>
                    <a:pt x="91707" y="499717"/>
                  </a:lnTo>
                  <a:lnTo>
                    <a:pt x="91793" y="499617"/>
                  </a:lnTo>
                  <a:lnTo>
                    <a:pt x="91884" y="499518"/>
                  </a:lnTo>
                  <a:lnTo>
                    <a:pt x="91965" y="499394"/>
                  </a:lnTo>
                  <a:lnTo>
                    <a:pt x="92052" y="499270"/>
                  </a:lnTo>
                  <a:lnTo>
                    <a:pt x="92133" y="499121"/>
                  </a:lnTo>
                  <a:lnTo>
                    <a:pt x="92215" y="498959"/>
                  </a:lnTo>
                  <a:lnTo>
                    <a:pt x="92293" y="498785"/>
                  </a:lnTo>
                  <a:lnTo>
                    <a:pt x="92336" y="498674"/>
                  </a:lnTo>
                  <a:lnTo>
                    <a:pt x="92379" y="498549"/>
                  </a:lnTo>
                  <a:lnTo>
                    <a:pt x="92422" y="498425"/>
                  </a:lnTo>
                  <a:lnTo>
                    <a:pt x="92461" y="498289"/>
                  </a:lnTo>
                  <a:lnTo>
                    <a:pt x="92534" y="498003"/>
                  </a:lnTo>
                  <a:lnTo>
                    <a:pt x="92603" y="497705"/>
                  </a:lnTo>
                  <a:lnTo>
                    <a:pt x="92663" y="497395"/>
                  </a:lnTo>
                  <a:lnTo>
                    <a:pt x="92715" y="497059"/>
                  </a:lnTo>
                  <a:lnTo>
                    <a:pt x="92766" y="496724"/>
                  </a:lnTo>
                  <a:lnTo>
                    <a:pt x="92814" y="496376"/>
                  </a:lnTo>
                  <a:lnTo>
                    <a:pt x="92857" y="496016"/>
                  </a:lnTo>
                  <a:lnTo>
                    <a:pt x="92896" y="495656"/>
                  </a:lnTo>
                  <a:lnTo>
                    <a:pt x="92969" y="494948"/>
                  </a:lnTo>
                  <a:lnTo>
                    <a:pt x="93042" y="494241"/>
                  </a:lnTo>
                  <a:lnTo>
                    <a:pt x="93076" y="493905"/>
                  </a:lnTo>
                  <a:lnTo>
                    <a:pt x="93115" y="493570"/>
                  </a:lnTo>
                  <a:lnTo>
                    <a:pt x="93382" y="491434"/>
                  </a:lnTo>
                  <a:lnTo>
                    <a:pt x="93649" y="489335"/>
                  </a:lnTo>
                  <a:lnTo>
                    <a:pt x="93903" y="489410"/>
                  </a:lnTo>
                  <a:lnTo>
                    <a:pt x="94157" y="489484"/>
                  </a:lnTo>
                  <a:lnTo>
                    <a:pt x="94416" y="489534"/>
                  </a:lnTo>
                  <a:lnTo>
                    <a:pt x="94670" y="489584"/>
                  </a:lnTo>
                  <a:lnTo>
                    <a:pt x="94928" y="489609"/>
                  </a:lnTo>
                  <a:lnTo>
                    <a:pt x="95187" y="489634"/>
                  </a:lnTo>
                  <a:lnTo>
                    <a:pt x="95441" y="489634"/>
                  </a:lnTo>
                  <a:lnTo>
                    <a:pt x="95699" y="489621"/>
                  </a:lnTo>
                  <a:lnTo>
                    <a:pt x="95957" y="489596"/>
                  </a:lnTo>
                  <a:lnTo>
                    <a:pt x="96211" y="489559"/>
                  </a:lnTo>
                  <a:lnTo>
                    <a:pt x="96466" y="489509"/>
                  </a:lnTo>
                  <a:lnTo>
                    <a:pt x="96724" y="489435"/>
                  </a:lnTo>
                  <a:lnTo>
                    <a:pt x="96978" y="489348"/>
                  </a:lnTo>
                  <a:lnTo>
                    <a:pt x="97232" y="489249"/>
                  </a:lnTo>
                  <a:lnTo>
                    <a:pt x="97486" y="489137"/>
                  </a:lnTo>
                  <a:lnTo>
                    <a:pt x="97736" y="489000"/>
                  </a:lnTo>
                  <a:lnTo>
                    <a:pt x="97770" y="489596"/>
                  </a:lnTo>
                  <a:lnTo>
                    <a:pt x="97809" y="490192"/>
                  </a:lnTo>
                  <a:lnTo>
                    <a:pt x="97852" y="490801"/>
                  </a:lnTo>
                  <a:lnTo>
                    <a:pt x="97900" y="491397"/>
                  </a:lnTo>
                  <a:lnTo>
                    <a:pt x="97956" y="491993"/>
                  </a:lnTo>
                  <a:lnTo>
                    <a:pt x="98016" y="492589"/>
                  </a:lnTo>
                  <a:lnTo>
                    <a:pt x="98080" y="493185"/>
                  </a:lnTo>
                  <a:lnTo>
                    <a:pt x="98154" y="493769"/>
                  </a:lnTo>
                  <a:lnTo>
                    <a:pt x="98231" y="494340"/>
                  </a:lnTo>
                  <a:lnTo>
                    <a:pt x="98317" y="494911"/>
                  </a:lnTo>
                  <a:lnTo>
                    <a:pt x="98408" y="495457"/>
                  </a:lnTo>
                  <a:lnTo>
                    <a:pt x="98502" y="495991"/>
                  </a:lnTo>
                  <a:lnTo>
                    <a:pt x="98606" y="496513"/>
                  </a:lnTo>
                  <a:lnTo>
                    <a:pt x="98718" y="497010"/>
                  </a:lnTo>
                  <a:lnTo>
                    <a:pt x="98834" y="497482"/>
                  </a:lnTo>
                  <a:lnTo>
                    <a:pt x="98894" y="497705"/>
                  </a:lnTo>
                  <a:lnTo>
                    <a:pt x="98955" y="497929"/>
                  </a:lnTo>
                  <a:lnTo>
                    <a:pt x="99019" y="498152"/>
                  </a:lnTo>
                  <a:lnTo>
                    <a:pt x="99088" y="498363"/>
                  </a:lnTo>
                  <a:lnTo>
                    <a:pt x="99153" y="498562"/>
                  </a:lnTo>
                  <a:lnTo>
                    <a:pt x="99222" y="498761"/>
                  </a:lnTo>
                  <a:lnTo>
                    <a:pt x="99295" y="498947"/>
                  </a:lnTo>
                  <a:lnTo>
                    <a:pt x="99368" y="499133"/>
                  </a:lnTo>
                  <a:lnTo>
                    <a:pt x="99441" y="499307"/>
                  </a:lnTo>
                  <a:lnTo>
                    <a:pt x="99519" y="499468"/>
                  </a:lnTo>
                  <a:lnTo>
                    <a:pt x="99596" y="499630"/>
                  </a:lnTo>
                  <a:lnTo>
                    <a:pt x="99678" y="499779"/>
                  </a:lnTo>
                  <a:lnTo>
                    <a:pt x="99760" y="499915"/>
                  </a:lnTo>
                  <a:lnTo>
                    <a:pt x="99842" y="500040"/>
                  </a:lnTo>
                  <a:lnTo>
                    <a:pt x="99928" y="500164"/>
                  </a:lnTo>
                  <a:lnTo>
                    <a:pt x="100014" y="500276"/>
                  </a:lnTo>
                  <a:lnTo>
                    <a:pt x="100104" y="500375"/>
                  </a:lnTo>
                  <a:lnTo>
                    <a:pt x="100195" y="500462"/>
                  </a:lnTo>
                  <a:lnTo>
                    <a:pt x="100290" y="500549"/>
                  </a:lnTo>
                  <a:lnTo>
                    <a:pt x="100384" y="500611"/>
                  </a:lnTo>
                  <a:lnTo>
                    <a:pt x="100479" y="500673"/>
                  </a:lnTo>
                  <a:lnTo>
                    <a:pt x="100578" y="500723"/>
                  </a:lnTo>
                  <a:lnTo>
                    <a:pt x="100681" y="500760"/>
                  </a:lnTo>
                  <a:lnTo>
                    <a:pt x="100785" y="500785"/>
                  </a:lnTo>
                  <a:lnTo>
                    <a:pt x="100888" y="500797"/>
                  </a:lnTo>
                  <a:lnTo>
                    <a:pt x="100996" y="500797"/>
                  </a:lnTo>
                  <a:lnTo>
                    <a:pt x="101103" y="500785"/>
                  </a:lnTo>
                  <a:lnTo>
                    <a:pt x="101215" y="500760"/>
                  </a:lnTo>
                  <a:lnTo>
                    <a:pt x="101327" y="500723"/>
                  </a:lnTo>
                  <a:lnTo>
                    <a:pt x="101444" y="500673"/>
                  </a:lnTo>
                  <a:lnTo>
                    <a:pt x="101560" y="500598"/>
                  </a:lnTo>
                  <a:lnTo>
                    <a:pt x="101676" y="500524"/>
                  </a:lnTo>
                  <a:lnTo>
                    <a:pt x="101797" y="500437"/>
                  </a:lnTo>
                  <a:lnTo>
                    <a:pt x="101922" y="500325"/>
                  </a:lnTo>
                  <a:lnTo>
                    <a:pt x="102016" y="500238"/>
                  </a:lnTo>
                  <a:lnTo>
                    <a:pt x="102107" y="500139"/>
                  </a:lnTo>
                  <a:lnTo>
                    <a:pt x="102197" y="500027"/>
                  </a:lnTo>
                  <a:lnTo>
                    <a:pt x="102283" y="499903"/>
                  </a:lnTo>
                  <a:lnTo>
                    <a:pt x="102365" y="499779"/>
                  </a:lnTo>
                  <a:lnTo>
                    <a:pt x="102447" y="499642"/>
                  </a:lnTo>
                  <a:lnTo>
                    <a:pt x="102529" y="499493"/>
                  </a:lnTo>
                  <a:lnTo>
                    <a:pt x="102602" y="499344"/>
                  </a:lnTo>
                  <a:lnTo>
                    <a:pt x="102675" y="499183"/>
                  </a:lnTo>
                  <a:lnTo>
                    <a:pt x="102744" y="499009"/>
                  </a:lnTo>
                  <a:lnTo>
                    <a:pt x="102813" y="498835"/>
                  </a:lnTo>
                  <a:lnTo>
                    <a:pt x="102878" y="498649"/>
                  </a:lnTo>
                  <a:lnTo>
                    <a:pt x="102938" y="498463"/>
                  </a:lnTo>
                  <a:lnTo>
                    <a:pt x="102998" y="498264"/>
                  </a:lnTo>
                  <a:lnTo>
                    <a:pt x="103050" y="498053"/>
                  </a:lnTo>
                  <a:lnTo>
                    <a:pt x="103102" y="497842"/>
                  </a:lnTo>
                  <a:lnTo>
                    <a:pt x="103153" y="497631"/>
                  </a:lnTo>
                  <a:lnTo>
                    <a:pt x="103196" y="497407"/>
                  </a:lnTo>
                  <a:lnTo>
                    <a:pt x="103239" y="497171"/>
                  </a:lnTo>
                  <a:lnTo>
                    <a:pt x="103278" y="496948"/>
                  </a:lnTo>
                  <a:lnTo>
                    <a:pt x="103313" y="496699"/>
                  </a:lnTo>
                  <a:lnTo>
                    <a:pt x="103347" y="496451"/>
                  </a:lnTo>
                  <a:lnTo>
                    <a:pt x="103377" y="496203"/>
                  </a:lnTo>
                  <a:lnTo>
                    <a:pt x="103403" y="495954"/>
                  </a:lnTo>
                  <a:lnTo>
                    <a:pt x="103425" y="495693"/>
                  </a:lnTo>
                  <a:lnTo>
                    <a:pt x="103442" y="495420"/>
                  </a:lnTo>
                  <a:lnTo>
                    <a:pt x="103455" y="495159"/>
                  </a:lnTo>
                  <a:lnTo>
                    <a:pt x="103468" y="494886"/>
                  </a:lnTo>
                  <a:lnTo>
                    <a:pt x="103472" y="494613"/>
                  </a:lnTo>
                  <a:lnTo>
                    <a:pt x="103476" y="494327"/>
                  </a:lnTo>
                  <a:lnTo>
                    <a:pt x="103476" y="494042"/>
                  </a:lnTo>
                  <a:lnTo>
                    <a:pt x="103472" y="493756"/>
                  </a:lnTo>
                  <a:lnTo>
                    <a:pt x="103459" y="493297"/>
                  </a:lnTo>
                  <a:lnTo>
                    <a:pt x="103442" y="492825"/>
                  </a:lnTo>
                  <a:lnTo>
                    <a:pt x="103412" y="492353"/>
                  </a:lnTo>
                  <a:lnTo>
                    <a:pt x="103381" y="491881"/>
                  </a:lnTo>
                  <a:lnTo>
                    <a:pt x="103343" y="491409"/>
                  </a:lnTo>
                  <a:lnTo>
                    <a:pt x="103300" y="490937"/>
                  </a:lnTo>
                  <a:lnTo>
                    <a:pt x="103257" y="490466"/>
                  </a:lnTo>
                  <a:lnTo>
                    <a:pt x="103205" y="489994"/>
                  </a:lnTo>
                  <a:lnTo>
                    <a:pt x="103102" y="489050"/>
                  </a:lnTo>
                  <a:lnTo>
                    <a:pt x="102994" y="488119"/>
                  </a:lnTo>
                  <a:lnTo>
                    <a:pt x="102891" y="487200"/>
                  </a:lnTo>
                  <a:lnTo>
                    <a:pt x="102796" y="486306"/>
                  </a:lnTo>
                  <a:lnTo>
                    <a:pt x="102757" y="485921"/>
                  </a:lnTo>
                  <a:lnTo>
                    <a:pt x="102718" y="485548"/>
                  </a:lnTo>
                  <a:lnTo>
                    <a:pt x="102632" y="484815"/>
                  </a:lnTo>
                  <a:lnTo>
                    <a:pt x="102542" y="484095"/>
                  </a:lnTo>
                  <a:lnTo>
                    <a:pt x="102456" y="483363"/>
                  </a:lnTo>
                  <a:lnTo>
                    <a:pt x="102529" y="483238"/>
                  </a:lnTo>
                  <a:lnTo>
                    <a:pt x="102606" y="483102"/>
                  </a:lnTo>
                  <a:lnTo>
                    <a:pt x="102688" y="482965"/>
                  </a:lnTo>
                  <a:lnTo>
                    <a:pt x="102727" y="482891"/>
                  </a:lnTo>
                  <a:lnTo>
                    <a:pt x="102761" y="482804"/>
                  </a:lnTo>
                  <a:lnTo>
                    <a:pt x="102994" y="482282"/>
                  </a:lnTo>
                  <a:lnTo>
                    <a:pt x="103218" y="481748"/>
                  </a:lnTo>
                  <a:lnTo>
                    <a:pt x="103425" y="481202"/>
                  </a:lnTo>
                  <a:lnTo>
                    <a:pt x="103627" y="480655"/>
                  </a:lnTo>
                  <a:lnTo>
                    <a:pt x="103816" y="480109"/>
                  </a:lnTo>
                  <a:lnTo>
                    <a:pt x="103997" y="479563"/>
                  </a:lnTo>
                  <a:lnTo>
                    <a:pt x="104165" y="479004"/>
                  </a:lnTo>
                  <a:lnTo>
                    <a:pt x="104325" y="478458"/>
                  </a:lnTo>
                  <a:lnTo>
                    <a:pt x="104471" y="477899"/>
                  </a:lnTo>
                  <a:lnTo>
                    <a:pt x="104609" y="477340"/>
                  </a:lnTo>
                  <a:lnTo>
                    <a:pt x="104738" y="476769"/>
                  </a:lnTo>
                  <a:lnTo>
                    <a:pt x="104859" y="476210"/>
                  </a:lnTo>
                  <a:lnTo>
                    <a:pt x="104971" y="475639"/>
                  </a:lnTo>
                  <a:lnTo>
                    <a:pt x="105070" y="475067"/>
                  </a:lnTo>
                  <a:lnTo>
                    <a:pt x="105160" y="474496"/>
                  </a:lnTo>
                  <a:lnTo>
                    <a:pt x="105242" y="473925"/>
                  </a:lnTo>
                  <a:lnTo>
                    <a:pt x="105315" y="473354"/>
                  </a:lnTo>
                  <a:lnTo>
                    <a:pt x="105380" y="472783"/>
                  </a:lnTo>
                  <a:lnTo>
                    <a:pt x="105436" y="472211"/>
                  </a:lnTo>
                  <a:lnTo>
                    <a:pt x="105479" y="471640"/>
                  </a:lnTo>
                  <a:lnTo>
                    <a:pt x="105517" y="471069"/>
                  </a:lnTo>
                  <a:lnTo>
                    <a:pt x="105548" y="470498"/>
                  </a:lnTo>
                  <a:lnTo>
                    <a:pt x="105569" y="469926"/>
                  </a:lnTo>
                  <a:lnTo>
                    <a:pt x="105578" y="469368"/>
                  </a:lnTo>
                  <a:lnTo>
                    <a:pt x="105582" y="468796"/>
                  </a:lnTo>
                  <a:lnTo>
                    <a:pt x="105582" y="468225"/>
                  </a:lnTo>
                  <a:lnTo>
                    <a:pt x="105569" y="467666"/>
                  </a:lnTo>
                  <a:lnTo>
                    <a:pt x="105548" y="467108"/>
                  </a:lnTo>
                  <a:lnTo>
                    <a:pt x="105522" y="466536"/>
                  </a:lnTo>
                  <a:lnTo>
                    <a:pt x="105487" y="465978"/>
                  </a:lnTo>
                  <a:lnTo>
                    <a:pt x="105444" y="465431"/>
                  </a:lnTo>
                  <a:lnTo>
                    <a:pt x="105397" y="464872"/>
                  </a:lnTo>
                  <a:lnTo>
                    <a:pt x="105341" y="464326"/>
                  </a:lnTo>
                  <a:lnTo>
                    <a:pt x="105276" y="463780"/>
                  </a:lnTo>
                  <a:lnTo>
                    <a:pt x="105203" y="463233"/>
                  </a:lnTo>
                  <a:lnTo>
                    <a:pt x="105126" y="462699"/>
                  </a:lnTo>
                  <a:lnTo>
                    <a:pt x="105044" y="462165"/>
                  </a:lnTo>
                  <a:lnTo>
                    <a:pt x="104953" y="461631"/>
                  </a:lnTo>
                  <a:lnTo>
                    <a:pt x="104854" y="461110"/>
                  </a:lnTo>
                  <a:lnTo>
                    <a:pt x="104751" y="460588"/>
                  </a:lnTo>
                  <a:lnTo>
                    <a:pt x="104643" y="460079"/>
                  </a:lnTo>
                  <a:lnTo>
                    <a:pt x="104527" y="459570"/>
                  </a:lnTo>
                  <a:lnTo>
                    <a:pt x="104402" y="459061"/>
                  </a:lnTo>
                  <a:lnTo>
                    <a:pt x="104277" y="458564"/>
                  </a:lnTo>
                  <a:lnTo>
                    <a:pt x="104144" y="458068"/>
                  </a:lnTo>
                  <a:lnTo>
                    <a:pt x="104002" y="457583"/>
                  </a:lnTo>
                  <a:lnTo>
                    <a:pt x="103859" y="457099"/>
                  </a:lnTo>
                  <a:lnTo>
                    <a:pt x="103709" y="456627"/>
                  </a:lnTo>
                  <a:lnTo>
                    <a:pt x="103554" y="456168"/>
                  </a:lnTo>
                  <a:lnTo>
                    <a:pt x="103390" y="455708"/>
                  </a:lnTo>
                  <a:lnTo>
                    <a:pt x="103226" y="455261"/>
                  </a:lnTo>
                  <a:lnTo>
                    <a:pt x="103054" y="454814"/>
                  </a:lnTo>
                  <a:lnTo>
                    <a:pt x="102878" y="454379"/>
                  </a:lnTo>
                  <a:lnTo>
                    <a:pt x="102697" y="453957"/>
                  </a:lnTo>
                  <a:lnTo>
                    <a:pt x="102512" y="453535"/>
                  </a:lnTo>
                  <a:lnTo>
                    <a:pt x="102322" y="453125"/>
                  </a:lnTo>
                  <a:lnTo>
                    <a:pt x="102128" y="452728"/>
                  </a:lnTo>
                  <a:lnTo>
                    <a:pt x="101930" y="452331"/>
                  </a:lnTo>
                  <a:lnTo>
                    <a:pt x="101728" y="451946"/>
                  </a:lnTo>
                  <a:lnTo>
                    <a:pt x="101525" y="451573"/>
                  </a:lnTo>
                  <a:lnTo>
                    <a:pt x="101314" y="451213"/>
                  </a:lnTo>
                  <a:lnTo>
                    <a:pt x="101099" y="450865"/>
                  </a:lnTo>
                  <a:lnTo>
                    <a:pt x="100884" y="450518"/>
                  </a:lnTo>
                  <a:lnTo>
                    <a:pt x="100660" y="450195"/>
                  </a:lnTo>
                  <a:lnTo>
                    <a:pt x="100802" y="449412"/>
                  </a:lnTo>
                  <a:lnTo>
                    <a:pt x="100940" y="448618"/>
                  </a:lnTo>
                  <a:lnTo>
                    <a:pt x="101073" y="447823"/>
                  </a:lnTo>
                  <a:lnTo>
                    <a:pt x="101207" y="447016"/>
                  </a:lnTo>
                  <a:lnTo>
                    <a:pt x="101332" y="446209"/>
                  </a:lnTo>
                  <a:lnTo>
                    <a:pt x="101461" y="445401"/>
                  </a:lnTo>
                  <a:lnTo>
                    <a:pt x="101581" y="444569"/>
                  </a:lnTo>
                  <a:lnTo>
                    <a:pt x="101702" y="443750"/>
                  </a:lnTo>
                  <a:lnTo>
                    <a:pt x="101818" y="442905"/>
                  </a:lnTo>
                  <a:lnTo>
                    <a:pt x="101930" y="442073"/>
                  </a:lnTo>
                  <a:lnTo>
                    <a:pt x="102042" y="441217"/>
                  </a:lnTo>
                  <a:lnTo>
                    <a:pt x="102150" y="440372"/>
                  </a:lnTo>
                  <a:lnTo>
                    <a:pt x="102258" y="439503"/>
                  </a:lnTo>
                  <a:lnTo>
                    <a:pt x="102357" y="438646"/>
                  </a:lnTo>
                  <a:lnTo>
                    <a:pt x="102460" y="437777"/>
                  </a:lnTo>
                  <a:lnTo>
                    <a:pt x="102555" y="436895"/>
                  </a:lnTo>
                  <a:lnTo>
                    <a:pt x="102649" y="436014"/>
                  </a:lnTo>
                  <a:lnTo>
                    <a:pt x="102740" y="435132"/>
                  </a:lnTo>
                  <a:lnTo>
                    <a:pt x="102830" y="434238"/>
                  </a:lnTo>
                  <a:lnTo>
                    <a:pt x="102916" y="433344"/>
                  </a:lnTo>
                  <a:lnTo>
                    <a:pt x="102998" y="432437"/>
                  </a:lnTo>
                  <a:lnTo>
                    <a:pt x="103080" y="431531"/>
                  </a:lnTo>
                  <a:lnTo>
                    <a:pt x="103158" y="430624"/>
                  </a:lnTo>
                  <a:lnTo>
                    <a:pt x="103235" y="429705"/>
                  </a:lnTo>
                  <a:lnTo>
                    <a:pt x="103308" y="428786"/>
                  </a:lnTo>
                  <a:lnTo>
                    <a:pt x="103377" y="427855"/>
                  </a:lnTo>
                  <a:lnTo>
                    <a:pt x="103446" y="426924"/>
                  </a:lnTo>
                  <a:lnTo>
                    <a:pt x="103511" y="425992"/>
                  </a:lnTo>
                  <a:lnTo>
                    <a:pt x="103575" y="425049"/>
                  </a:lnTo>
                  <a:lnTo>
                    <a:pt x="103636" y="424117"/>
                  </a:lnTo>
                  <a:lnTo>
                    <a:pt x="103692" y="423161"/>
                  </a:lnTo>
                  <a:lnTo>
                    <a:pt x="103748" y="422217"/>
                  </a:lnTo>
                  <a:lnTo>
                    <a:pt x="103851" y="420305"/>
                  </a:lnTo>
                  <a:lnTo>
                    <a:pt x="103946" y="418380"/>
                  </a:lnTo>
                  <a:lnTo>
                    <a:pt x="104032" y="416443"/>
                  </a:lnTo>
                  <a:lnTo>
                    <a:pt x="104105" y="414494"/>
                  </a:lnTo>
                  <a:lnTo>
                    <a:pt x="104174" y="412532"/>
                  </a:lnTo>
                  <a:lnTo>
                    <a:pt x="104230" y="410557"/>
                  </a:lnTo>
                  <a:lnTo>
                    <a:pt x="104282" y="408570"/>
                  </a:lnTo>
                  <a:lnTo>
                    <a:pt x="104320" y="406583"/>
                  </a:lnTo>
                  <a:lnTo>
                    <a:pt x="104355" y="404584"/>
                  </a:lnTo>
                  <a:lnTo>
                    <a:pt x="104376" y="402572"/>
                  </a:lnTo>
                  <a:lnTo>
                    <a:pt x="104393" y="400561"/>
                  </a:lnTo>
                  <a:lnTo>
                    <a:pt x="104402" y="398537"/>
                  </a:lnTo>
                  <a:lnTo>
                    <a:pt x="104402" y="396513"/>
                  </a:lnTo>
                  <a:lnTo>
                    <a:pt x="104393" y="394489"/>
                  </a:lnTo>
                  <a:lnTo>
                    <a:pt x="104381" y="392452"/>
                  </a:lnTo>
                  <a:lnTo>
                    <a:pt x="104359" y="390428"/>
                  </a:lnTo>
                  <a:lnTo>
                    <a:pt x="104329" y="388391"/>
                  </a:lnTo>
                  <a:lnTo>
                    <a:pt x="104294" y="386355"/>
                  </a:lnTo>
                  <a:lnTo>
                    <a:pt x="104251" y="384318"/>
                  </a:lnTo>
                  <a:lnTo>
                    <a:pt x="104204" y="382282"/>
                  </a:lnTo>
                  <a:lnTo>
                    <a:pt x="104148" y="380245"/>
                  </a:lnTo>
                  <a:lnTo>
                    <a:pt x="104088" y="378221"/>
                  </a:lnTo>
                  <a:lnTo>
                    <a:pt x="104019" y="376197"/>
                  </a:lnTo>
                  <a:lnTo>
                    <a:pt x="103946" y="374173"/>
                  </a:lnTo>
                  <a:lnTo>
                    <a:pt x="103868" y="372161"/>
                  </a:lnTo>
                  <a:lnTo>
                    <a:pt x="103782" y="370150"/>
                  </a:lnTo>
                  <a:lnTo>
                    <a:pt x="103692" y="368138"/>
                  </a:lnTo>
                  <a:lnTo>
                    <a:pt x="103597" y="366151"/>
                  </a:lnTo>
                  <a:lnTo>
                    <a:pt x="103493" y="364164"/>
                  </a:lnTo>
                  <a:lnTo>
                    <a:pt x="103390" y="362190"/>
                  </a:lnTo>
                  <a:lnTo>
                    <a:pt x="103278" y="360215"/>
                  </a:lnTo>
                  <a:lnTo>
                    <a:pt x="103162" y="358266"/>
                  </a:lnTo>
                  <a:lnTo>
                    <a:pt x="103046" y="356316"/>
                  </a:lnTo>
                  <a:lnTo>
                    <a:pt x="102921" y="354391"/>
                  </a:lnTo>
                  <a:lnTo>
                    <a:pt x="102792" y="352467"/>
                  </a:lnTo>
                  <a:lnTo>
                    <a:pt x="102658" y="350567"/>
                  </a:lnTo>
                  <a:lnTo>
                    <a:pt x="102525" y="348679"/>
                  </a:lnTo>
                  <a:lnTo>
                    <a:pt x="102382" y="346817"/>
                  </a:lnTo>
                  <a:lnTo>
                    <a:pt x="102240" y="344954"/>
                  </a:lnTo>
                  <a:lnTo>
                    <a:pt x="102094" y="343129"/>
                  </a:lnTo>
                  <a:lnTo>
                    <a:pt x="101943" y="341303"/>
                  </a:lnTo>
                  <a:lnTo>
                    <a:pt x="101792" y="339515"/>
                  </a:lnTo>
                  <a:lnTo>
                    <a:pt x="101637" y="337727"/>
                  </a:lnTo>
                  <a:lnTo>
                    <a:pt x="101478" y="335976"/>
                  </a:lnTo>
                  <a:lnTo>
                    <a:pt x="101319" y="334250"/>
                  </a:lnTo>
                  <a:lnTo>
                    <a:pt x="101155" y="332536"/>
                  </a:lnTo>
                  <a:lnTo>
                    <a:pt x="100991" y="330847"/>
                  </a:lnTo>
                  <a:lnTo>
                    <a:pt x="100824" y="329183"/>
                  </a:lnTo>
                  <a:lnTo>
                    <a:pt x="101030" y="328724"/>
                  </a:lnTo>
                  <a:lnTo>
                    <a:pt x="101237" y="328264"/>
                  </a:lnTo>
                  <a:lnTo>
                    <a:pt x="101435" y="327780"/>
                  </a:lnTo>
                  <a:lnTo>
                    <a:pt x="101633" y="327283"/>
                  </a:lnTo>
                  <a:lnTo>
                    <a:pt x="101827" y="326774"/>
                  </a:lnTo>
                  <a:lnTo>
                    <a:pt x="102012" y="326253"/>
                  </a:lnTo>
                  <a:lnTo>
                    <a:pt x="102197" y="325719"/>
                  </a:lnTo>
                  <a:lnTo>
                    <a:pt x="102374" y="325172"/>
                  </a:lnTo>
                  <a:lnTo>
                    <a:pt x="102550" y="324614"/>
                  </a:lnTo>
                  <a:lnTo>
                    <a:pt x="102718" y="324030"/>
                  </a:lnTo>
                  <a:lnTo>
                    <a:pt x="102882" y="323446"/>
                  </a:lnTo>
                  <a:lnTo>
                    <a:pt x="103037" y="322850"/>
                  </a:lnTo>
                  <a:lnTo>
                    <a:pt x="103192" y="322242"/>
                  </a:lnTo>
                  <a:lnTo>
                    <a:pt x="103338" y="321621"/>
                  </a:lnTo>
                  <a:lnTo>
                    <a:pt x="103481" y="320975"/>
                  </a:lnTo>
                  <a:lnTo>
                    <a:pt x="103618" y="320330"/>
                  </a:lnTo>
                  <a:lnTo>
                    <a:pt x="103748" y="319659"/>
                  </a:lnTo>
                  <a:lnTo>
                    <a:pt x="103868" y="318988"/>
                  </a:lnTo>
                  <a:lnTo>
                    <a:pt x="103989" y="318305"/>
                  </a:lnTo>
                  <a:lnTo>
                    <a:pt x="104101" y="317598"/>
                  </a:lnTo>
                  <a:lnTo>
                    <a:pt x="104204" y="316890"/>
                  </a:lnTo>
                  <a:lnTo>
                    <a:pt x="104303" y="316157"/>
                  </a:lnTo>
                  <a:lnTo>
                    <a:pt x="104393" y="315425"/>
                  </a:lnTo>
                  <a:lnTo>
                    <a:pt x="104480" y="314667"/>
                  </a:lnTo>
                  <a:lnTo>
                    <a:pt x="104557" y="313910"/>
                  </a:lnTo>
                  <a:lnTo>
                    <a:pt x="104626" y="313140"/>
                  </a:lnTo>
                  <a:lnTo>
                    <a:pt x="104691" y="312345"/>
                  </a:lnTo>
                  <a:lnTo>
                    <a:pt x="104747" y="311550"/>
                  </a:lnTo>
                  <a:lnTo>
                    <a:pt x="104794" y="310731"/>
                  </a:lnTo>
                  <a:lnTo>
                    <a:pt x="104837" y="309911"/>
                  </a:lnTo>
                  <a:lnTo>
                    <a:pt x="104871" y="309067"/>
                  </a:lnTo>
                  <a:lnTo>
                    <a:pt x="104893" y="308222"/>
                  </a:lnTo>
                  <a:lnTo>
                    <a:pt x="104910" y="307477"/>
                  </a:lnTo>
                  <a:lnTo>
                    <a:pt x="104919" y="306744"/>
                  </a:lnTo>
                  <a:lnTo>
                    <a:pt x="104919" y="306012"/>
                  </a:lnTo>
                  <a:lnTo>
                    <a:pt x="104910" y="305267"/>
                  </a:lnTo>
                  <a:lnTo>
                    <a:pt x="104897" y="304534"/>
                  </a:lnTo>
                  <a:lnTo>
                    <a:pt x="104871" y="303801"/>
                  </a:lnTo>
                  <a:lnTo>
                    <a:pt x="104841" y="303081"/>
                  </a:lnTo>
                  <a:lnTo>
                    <a:pt x="104807" y="302349"/>
                  </a:lnTo>
                  <a:lnTo>
                    <a:pt x="104760" y="301628"/>
                  </a:lnTo>
                  <a:lnTo>
                    <a:pt x="104708" y="300908"/>
                  </a:lnTo>
                  <a:lnTo>
                    <a:pt x="104652" y="300188"/>
                  </a:lnTo>
                  <a:lnTo>
                    <a:pt x="104587" y="299480"/>
                  </a:lnTo>
                  <a:lnTo>
                    <a:pt x="104514" y="298772"/>
                  </a:lnTo>
                  <a:lnTo>
                    <a:pt x="104437" y="298064"/>
                  </a:lnTo>
                  <a:lnTo>
                    <a:pt x="104350" y="297369"/>
                  </a:lnTo>
                  <a:lnTo>
                    <a:pt x="104260" y="296674"/>
                  </a:lnTo>
                  <a:lnTo>
                    <a:pt x="104161" y="295991"/>
                  </a:lnTo>
                  <a:lnTo>
                    <a:pt x="104058" y="295308"/>
                  </a:lnTo>
                  <a:lnTo>
                    <a:pt x="103950" y="294637"/>
                  </a:lnTo>
                  <a:lnTo>
                    <a:pt x="103834" y="293979"/>
                  </a:lnTo>
                  <a:lnTo>
                    <a:pt x="103713" y="293308"/>
                  </a:lnTo>
                  <a:lnTo>
                    <a:pt x="103588" y="292663"/>
                  </a:lnTo>
                  <a:lnTo>
                    <a:pt x="103455" y="292017"/>
                  </a:lnTo>
                  <a:lnTo>
                    <a:pt x="103317" y="291384"/>
                  </a:lnTo>
                  <a:lnTo>
                    <a:pt x="103175" y="290763"/>
                  </a:lnTo>
                  <a:lnTo>
                    <a:pt x="103028" y="290142"/>
                  </a:lnTo>
                  <a:lnTo>
                    <a:pt x="102873" y="289533"/>
                  </a:lnTo>
                  <a:lnTo>
                    <a:pt x="102718" y="288937"/>
                  </a:lnTo>
                  <a:lnTo>
                    <a:pt x="102555" y="288354"/>
                  </a:lnTo>
                  <a:lnTo>
                    <a:pt x="102387" y="287783"/>
                  </a:lnTo>
                  <a:lnTo>
                    <a:pt x="102214" y="287211"/>
                  </a:lnTo>
                  <a:lnTo>
                    <a:pt x="102038" y="286653"/>
                  </a:lnTo>
                  <a:lnTo>
                    <a:pt x="101857" y="286119"/>
                  </a:lnTo>
                  <a:lnTo>
                    <a:pt x="101672" y="285585"/>
                  </a:lnTo>
                  <a:lnTo>
                    <a:pt x="101487" y="285063"/>
                  </a:lnTo>
                  <a:lnTo>
                    <a:pt x="101293" y="284566"/>
                  </a:lnTo>
                  <a:lnTo>
                    <a:pt x="101095" y="284070"/>
                  </a:lnTo>
                  <a:lnTo>
                    <a:pt x="100897" y="283585"/>
                  </a:lnTo>
                  <a:lnTo>
                    <a:pt x="100690" y="283126"/>
                  </a:lnTo>
                  <a:lnTo>
                    <a:pt x="100483" y="282679"/>
                  </a:lnTo>
                  <a:lnTo>
                    <a:pt x="100272" y="282244"/>
                  </a:lnTo>
                  <a:lnTo>
                    <a:pt x="100057" y="281822"/>
                  </a:lnTo>
                  <a:lnTo>
                    <a:pt x="99842" y="281412"/>
                  </a:lnTo>
                  <a:lnTo>
                    <a:pt x="99622" y="281027"/>
                  </a:lnTo>
                  <a:lnTo>
                    <a:pt x="99398" y="280642"/>
                  </a:lnTo>
                  <a:lnTo>
                    <a:pt x="99170" y="280295"/>
                  </a:lnTo>
                  <a:lnTo>
                    <a:pt x="98942" y="279947"/>
                  </a:lnTo>
                  <a:lnTo>
                    <a:pt x="98709" y="279624"/>
                  </a:lnTo>
                  <a:lnTo>
                    <a:pt x="98477" y="279314"/>
                  </a:lnTo>
                  <a:lnTo>
                    <a:pt x="98240" y="279028"/>
                  </a:lnTo>
                  <a:lnTo>
                    <a:pt x="97999" y="278755"/>
                  </a:lnTo>
                  <a:lnTo>
                    <a:pt x="97762" y="278506"/>
                  </a:lnTo>
                  <a:lnTo>
                    <a:pt x="97516" y="278271"/>
                  </a:lnTo>
                  <a:lnTo>
                    <a:pt x="97271" y="278059"/>
                  </a:lnTo>
                  <a:lnTo>
                    <a:pt x="97025" y="277861"/>
                  </a:lnTo>
                  <a:lnTo>
                    <a:pt x="96780" y="277687"/>
                  </a:lnTo>
                  <a:lnTo>
                    <a:pt x="96530" y="277538"/>
                  </a:lnTo>
                  <a:lnTo>
                    <a:pt x="96276" y="277401"/>
                  </a:lnTo>
                  <a:lnTo>
                    <a:pt x="96026" y="277290"/>
                  </a:lnTo>
                  <a:lnTo>
                    <a:pt x="95772" y="277190"/>
                  </a:lnTo>
                  <a:lnTo>
                    <a:pt x="95518" y="277128"/>
                  </a:lnTo>
                  <a:lnTo>
                    <a:pt x="95260" y="277078"/>
                  </a:lnTo>
                  <a:lnTo>
                    <a:pt x="95006" y="277054"/>
                  </a:lnTo>
                  <a:lnTo>
                    <a:pt x="94747" y="277041"/>
                  </a:lnTo>
                  <a:lnTo>
                    <a:pt x="94722" y="276433"/>
                  </a:lnTo>
                  <a:lnTo>
                    <a:pt x="94691" y="275824"/>
                  </a:lnTo>
                  <a:lnTo>
                    <a:pt x="94657" y="275228"/>
                  </a:lnTo>
                  <a:lnTo>
                    <a:pt x="94618" y="274632"/>
                  </a:lnTo>
                  <a:lnTo>
                    <a:pt x="94579" y="274036"/>
                  </a:lnTo>
                  <a:lnTo>
                    <a:pt x="94536" y="273452"/>
                  </a:lnTo>
                  <a:lnTo>
                    <a:pt x="94489" y="272881"/>
                  </a:lnTo>
                  <a:lnTo>
                    <a:pt x="94442" y="272310"/>
                  </a:lnTo>
                  <a:lnTo>
                    <a:pt x="94386" y="271739"/>
                  </a:lnTo>
                  <a:lnTo>
                    <a:pt x="94330" y="271192"/>
                  </a:lnTo>
                  <a:lnTo>
                    <a:pt x="94265" y="270646"/>
                  </a:lnTo>
                  <a:lnTo>
                    <a:pt x="94200" y="270100"/>
                  </a:lnTo>
                  <a:lnTo>
                    <a:pt x="94132" y="269566"/>
                  </a:lnTo>
                  <a:lnTo>
                    <a:pt x="94058" y="269044"/>
                  </a:lnTo>
                  <a:lnTo>
                    <a:pt x="93981" y="268535"/>
                  </a:lnTo>
                  <a:lnTo>
                    <a:pt x="93899" y="268026"/>
                  </a:lnTo>
                  <a:lnTo>
                    <a:pt x="93809" y="267529"/>
                  </a:lnTo>
                  <a:lnTo>
                    <a:pt x="93718" y="267045"/>
                  </a:lnTo>
                  <a:lnTo>
                    <a:pt x="93623" y="266561"/>
                  </a:lnTo>
                  <a:lnTo>
                    <a:pt x="93524" y="266101"/>
                  </a:lnTo>
                  <a:lnTo>
                    <a:pt x="93417" y="265642"/>
                  </a:lnTo>
                  <a:lnTo>
                    <a:pt x="93309" y="265195"/>
                  </a:lnTo>
                  <a:lnTo>
                    <a:pt x="93193" y="264760"/>
                  </a:lnTo>
                  <a:lnTo>
                    <a:pt x="93072" y="264325"/>
                  </a:lnTo>
                  <a:lnTo>
                    <a:pt x="92947" y="263916"/>
                  </a:lnTo>
                  <a:lnTo>
                    <a:pt x="92818" y="263506"/>
                  </a:lnTo>
                  <a:lnTo>
                    <a:pt x="92680" y="263121"/>
                  </a:lnTo>
                  <a:lnTo>
                    <a:pt x="92543" y="262736"/>
                  </a:lnTo>
                  <a:lnTo>
                    <a:pt x="92392" y="262376"/>
                  </a:lnTo>
                  <a:lnTo>
                    <a:pt x="92241" y="262016"/>
                  </a:lnTo>
                  <a:lnTo>
                    <a:pt x="92082" y="261680"/>
                  </a:lnTo>
                  <a:lnTo>
                    <a:pt x="91918" y="261345"/>
                  </a:lnTo>
                  <a:lnTo>
                    <a:pt x="91729" y="260985"/>
                  </a:lnTo>
                  <a:lnTo>
                    <a:pt x="91539" y="260625"/>
                  </a:lnTo>
                  <a:lnTo>
                    <a:pt x="91345" y="260290"/>
                  </a:lnTo>
                  <a:lnTo>
                    <a:pt x="91147" y="259954"/>
                  </a:lnTo>
                  <a:lnTo>
                    <a:pt x="90945" y="259619"/>
                  </a:lnTo>
                  <a:lnTo>
                    <a:pt x="90742" y="259309"/>
                  </a:lnTo>
                  <a:lnTo>
                    <a:pt x="90540" y="258998"/>
                  </a:lnTo>
                  <a:lnTo>
                    <a:pt x="90333" y="258700"/>
                  </a:lnTo>
                  <a:lnTo>
                    <a:pt x="90122" y="258414"/>
                  </a:lnTo>
                  <a:lnTo>
                    <a:pt x="89911" y="258141"/>
                  </a:lnTo>
                  <a:lnTo>
                    <a:pt x="89696" y="257868"/>
                  </a:lnTo>
                  <a:lnTo>
                    <a:pt x="89481" y="257607"/>
                  </a:lnTo>
                  <a:lnTo>
                    <a:pt x="89261" y="257347"/>
                  </a:lnTo>
                  <a:lnTo>
                    <a:pt x="89041" y="257098"/>
                  </a:lnTo>
                  <a:lnTo>
                    <a:pt x="88818" y="256862"/>
                  </a:lnTo>
                  <a:lnTo>
                    <a:pt x="88594" y="256639"/>
                  </a:lnTo>
                  <a:lnTo>
                    <a:pt x="88365" y="256415"/>
                  </a:lnTo>
                  <a:lnTo>
                    <a:pt x="88137" y="256204"/>
                  </a:lnTo>
                  <a:lnTo>
                    <a:pt x="87905" y="255993"/>
                  </a:lnTo>
                  <a:lnTo>
                    <a:pt x="87672" y="255794"/>
                  </a:lnTo>
                  <a:lnTo>
                    <a:pt x="87440" y="255608"/>
                  </a:lnTo>
                  <a:lnTo>
                    <a:pt x="87203" y="255434"/>
                  </a:lnTo>
                  <a:lnTo>
                    <a:pt x="86962" y="255248"/>
                  </a:lnTo>
                  <a:lnTo>
                    <a:pt x="86725" y="255087"/>
                  </a:lnTo>
                  <a:lnTo>
                    <a:pt x="86484" y="254925"/>
                  </a:lnTo>
                  <a:lnTo>
                    <a:pt x="86238" y="254776"/>
                  </a:lnTo>
                  <a:lnTo>
                    <a:pt x="85993" y="254627"/>
                  </a:lnTo>
                  <a:lnTo>
                    <a:pt x="85747" y="254490"/>
                  </a:lnTo>
                  <a:lnTo>
                    <a:pt x="85248" y="254230"/>
                  </a:lnTo>
                  <a:lnTo>
                    <a:pt x="84744" y="254006"/>
                  </a:lnTo>
                  <a:lnTo>
                    <a:pt x="84231" y="253795"/>
                  </a:lnTo>
                  <a:lnTo>
                    <a:pt x="83719" y="253621"/>
                  </a:lnTo>
                  <a:lnTo>
                    <a:pt x="83198" y="253460"/>
                  </a:lnTo>
                  <a:lnTo>
                    <a:pt x="82672" y="253323"/>
                  </a:lnTo>
                  <a:lnTo>
                    <a:pt x="82143" y="253211"/>
                  </a:lnTo>
                  <a:lnTo>
                    <a:pt x="81609" y="253125"/>
                  </a:lnTo>
                  <a:lnTo>
                    <a:pt x="81075" y="253062"/>
                  </a:lnTo>
                  <a:lnTo>
                    <a:pt x="80532" y="253013"/>
                  </a:lnTo>
                  <a:lnTo>
                    <a:pt x="79990" y="252976"/>
                  </a:lnTo>
                  <a:lnTo>
                    <a:pt x="79443" y="252963"/>
                  </a:lnTo>
                  <a:lnTo>
                    <a:pt x="78896" y="252976"/>
                  </a:lnTo>
                  <a:lnTo>
                    <a:pt x="78345" y="252988"/>
                  </a:lnTo>
                  <a:lnTo>
                    <a:pt x="77789" y="253025"/>
                  </a:lnTo>
                  <a:lnTo>
                    <a:pt x="77234" y="253087"/>
                  </a:lnTo>
                  <a:lnTo>
                    <a:pt x="76678" y="253149"/>
                  </a:lnTo>
                  <a:lnTo>
                    <a:pt x="76123" y="253224"/>
                  </a:lnTo>
                  <a:lnTo>
                    <a:pt x="75567" y="253323"/>
                  </a:lnTo>
                  <a:lnTo>
                    <a:pt x="75007" y="253423"/>
                  </a:lnTo>
                  <a:lnTo>
                    <a:pt x="74452" y="253534"/>
                  </a:lnTo>
                  <a:lnTo>
                    <a:pt x="73896" y="253658"/>
                  </a:lnTo>
                  <a:lnTo>
                    <a:pt x="73336" y="253783"/>
                  </a:lnTo>
                  <a:lnTo>
                    <a:pt x="72781" y="253932"/>
                  </a:lnTo>
                  <a:lnTo>
                    <a:pt x="71678" y="254230"/>
                  </a:lnTo>
                  <a:lnTo>
                    <a:pt x="70576" y="254553"/>
                  </a:lnTo>
                  <a:lnTo>
                    <a:pt x="69491" y="254888"/>
                  </a:lnTo>
                  <a:lnTo>
                    <a:pt x="68414" y="255236"/>
                  </a:lnTo>
                  <a:lnTo>
                    <a:pt x="67355" y="255583"/>
                  </a:lnTo>
                  <a:lnTo>
                    <a:pt x="65292" y="256254"/>
                  </a:lnTo>
                  <a:lnTo>
                    <a:pt x="64293" y="256564"/>
                  </a:lnTo>
                  <a:lnTo>
                    <a:pt x="63320" y="256850"/>
                  </a:lnTo>
                  <a:lnTo>
                    <a:pt x="62373" y="257111"/>
                  </a:lnTo>
                  <a:lnTo>
                    <a:pt x="61912" y="257222"/>
                  </a:lnTo>
                  <a:lnTo>
                    <a:pt x="61460" y="257322"/>
                  </a:lnTo>
                  <a:lnTo>
                    <a:pt x="61016" y="257421"/>
                  </a:lnTo>
                  <a:lnTo>
                    <a:pt x="60577" y="257496"/>
                  </a:lnTo>
                  <a:lnTo>
                    <a:pt x="60150" y="257570"/>
                  </a:lnTo>
                  <a:lnTo>
                    <a:pt x="59733" y="257620"/>
                  </a:lnTo>
                  <a:lnTo>
                    <a:pt x="59733" y="257620"/>
                  </a:lnTo>
                  <a:lnTo>
                    <a:pt x="59840" y="256167"/>
                  </a:lnTo>
                  <a:lnTo>
                    <a:pt x="59939" y="254702"/>
                  </a:lnTo>
                  <a:lnTo>
                    <a:pt x="60039" y="253236"/>
                  </a:lnTo>
                  <a:lnTo>
                    <a:pt x="60133" y="251771"/>
                  </a:lnTo>
                  <a:lnTo>
                    <a:pt x="60224" y="250306"/>
                  </a:lnTo>
                  <a:lnTo>
                    <a:pt x="60306" y="248840"/>
                  </a:lnTo>
                  <a:lnTo>
                    <a:pt x="60387" y="247363"/>
                  </a:lnTo>
                  <a:lnTo>
                    <a:pt x="60465" y="245885"/>
                  </a:lnTo>
                  <a:lnTo>
                    <a:pt x="60538" y="244407"/>
                  </a:lnTo>
                  <a:lnTo>
                    <a:pt x="60607" y="242930"/>
                  </a:lnTo>
                  <a:lnTo>
                    <a:pt x="60672" y="241452"/>
                  </a:lnTo>
                  <a:lnTo>
                    <a:pt x="60736" y="239974"/>
                  </a:lnTo>
                  <a:lnTo>
                    <a:pt x="60792" y="238484"/>
                  </a:lnTo>
                  <a:lnTo>
                    <a:pt x="60848" y="237006"/>
                  </a:lnTo>
                  <a:lnTo>
                    <a:pt x="60900" y="235516"/>
                  </a:lnTo>
                  <a:lnTo>
                    <a:pt x="60947" y="234026"/>
                  </a:lnTo>
                  <a:lnTo>
                    <a:pt x="60995" y="232536"/>
                  </a:lnTo>
                  <a:lnTo>
                    <a:pt x="61038" y="231058"/>
                  </a:lnTo>
                  <a:lnTo>
                    <a:pt x="61076" y="229568"/>
                  </a:lnTo>
                  <a:lnTo>
                    <a:pt x="61111" y="228078"/>
                  </a:lnTo>
                  <a:lnTo>
                    <a:pt x="61145" y="226588"/>
                  </a:lnTo>
                  <a:lnTo>
                    <a:pt x="61175" y="225098"/>
                  </a:lnTo>
                  <a:lnTo>
                    <a:pt x="61231" y="222117"/>
                  </a:lnTo>
                  <a:lnTo>
                    <a:pt x="61279" y="219137"/>
                  </a:lnTo>
                  <a:lnTo>
                    <a:pt x="61313" y="216169"/>
                  </a:lnTo>
                  <a:lnTo>
                    <a:pt x="61343" y="213201"/>
                  </a:lnTo>
                  <a:lnTo>
                    <a:pt x="61365" y="210234"/>
                  </a:lnTo>
                  <a:lnTo>
                    <a:pt x="62950" y="210134"/>
                  </a:lnTo>
                  <a:lnTo>
                    <a:pt x="64539" y="210010"/>
                  </a:lnTo>
                  <a:lnTo>
                    <a:pt x="66123" y="209886"/>
                  </a:lnTo>
                  <a:lnTo>
                    <a:pt x="67708" y="209749"/>
                  </a:lnTo>
                  <a:lnTo>
                    <a:pt x="69288" y="209600"/>
                  </a:lnTo>
                  <a:lnTo>
                    <a:pt x="70869" y="209439"/>
                  </a:lnTo>
                  <a:lnTo>
                    <a:pt x="72449" y="209265"/>
                  </a:lnTo>
                  <a:lnTo>
                    <a:pt x="74025" y="209079"/>
                  </a:lnTo>
                  <a:lnTo>
                    <a:pt x="75597" y="208880"/>
                  </a:lnTo>
                  <a:lnTo>
                    <a:pt x="77169" y="208669"/>
                  </a:lnTo>
                  <a:lnTo>
                    <a:pt x="78741" y="208445"/>
                  </a:lnTo>
                  <a:lnTo>
                    <a:pt x="80304" y="208209"/>
                  </a:lnTo>
                  <a:lnTo>
                    <a:pt x="81867" y="207961"/>
                  </a:lnTo>
                  <a:lnTo>
                    <a:pt x="83430" y="207713"/>
                  </a:lnTo>
                  <a:lnTo>
                    <a:pt x="84985" y="207440"/>
                  </a:lnTo>
                  <a:lnTo>
                    <a:pt x="86540" y="207154"/>
                  </a:lnTo>
                  <a:lnTo>
                    <a:pt x="86621" y="207129"/>
                  </a:lnTo>
                  <a:lnTo>
                    <a:pt x="86699" y="207079"/>
                  </a:lnTo>
                  <a:lnTo>
                    <a:pt x="86772" y="207030"/>
                  </a:lnTo>
                  <a:lnTo>
                    <a:pt x="86841" y="206955"/>
                  </a:lnTo>
                  <a:lnTo>
                    <a:pt x="86901" y="206856"/>
                  </a:lnTo>
                  <a:lnTo>
                    <a:pt x="86962" y="206757"/>
                  </a:lnTo>
                  <a:lnTo>
                    <a:pt x="87013" y="206645"/>
                  </a:lnTo>
                  <a:lnTo>
                    <a:pt x="87061" y="206521"/>
                  </a:lnTo>
                  <a:lnTo>
                    <a:pt x="87108" y="206384"/>
                  </a:lnTo>
                  <a:lnTo>
                    <a:pt x="87147" y="206235"/>
                  </a:lnTo>
                  <a:lnTo>
                    <a:pt x="87181" y="206086"/>
                  </a:lnTo>
                  <a:lnTo>
                    <a:pt x="87211" y="205925"/>
                  </a:lnTo>
                  <a:lnTo>
                    <a:pt x="87233" y="205763"/>
                  </a:lnTo>
                  <a:lnTo>
                    <a:pt x="87254" y="205589"/>
                  </a:lnTo>
                  <a:lnTo>
                    <a:pt x="87272" y="205415"/>
                  </a:lnTo>
                  <a:lnTo>
                    <a:pt x="87285" y="205242"/>
                  </a:lnTo>
                  <a:lnTo>
                    <a:pt x="87358" y="205316"/>
                  </a:lnTo>
                  <a:lnTo>
                    <a:pt x="87431" y="205366"/>
                  </a:lnTo>
                  <a:lnTo>
                    <a:pt x="87513" y="205391"/>
                  </a:lnTo>
                  <a:lnTo>
                    <a:pt x="87590" y="205403"/>
                  </a:lnTo>
                  <a:lnTo>
                    <a:pt x="87668" y="205391"/>
                  </a:lnTo>
                  <a:lnTo>
                    <a:pt x="87745" y="205353"/>
                  </a:lnTo>
                  <a:lnTo>
                    <a:pt x="87823" y="205304"/>
                  </a:lnTo>
                  <a:lnTo>
                    <a:pt x="87896" y="205229"/>
                  </a:lnTo>
                  <a:lnTo>
                    <a:pt x="87969" y="205130"/>
                  </a:lnTo>
                  <a:lnTo>
                    <a:pt x="88034" y="205018"/>
                  </a:lnTo>
                  <a:lnTo>
                    <a:pt x="88098" y="204881"/>
                  </a:lnTo>
                  <a:lnTo>
                    <a:pt x="88154" y="204720"/>
                  </a:lnTo>
                  <a:lnTo>
                    <a:pt x="88206" y="204534"/>
                  </a:lnTo>
                  <a:lnTo>
                    <a:pt x="88228" y="204434"/>
                  </a:lnTo>
                  <a:lnTo>
                    <a:pt x="88249" y="204323"/>
                  </a:lnTo>
                  <a:lnTo>
                    <a:pt x="88271" y="204211"/>
                  </a:lnTo>
                  <a:lnTo>
                    <a:pt x="88288" y="204099"/>
                  </a:lnTo>
                  <a:lnTo>
                    <a:pt x="88305" y="203975"/>
                  </a:lnTo>
                  <a:lnTo>
                    <a:pt x="88318" y="203851"/>
                  </a:lnTo>
                  <a:lnTo>
                    <a:pt x="88508" y="201765"/>
                  </a:lnTo>
                  <a:lnTo>
                    <a:pt x="88688" y="199666"/>
                  </a:lnTo>
                  <a:lnTo>
                    <a:pt x="88861" y="197567"/>
                  </a:lnTo>
                  <a:lnTo>
                    <a:pt x="89024" y="195469"/>
                  </a:lnTo>
                  <a:lnTo>
                    <a:pt x="89175" y="193345"/>
                  </a:lnTo>
                  <a:lnTo>
                    <a:pt x="89321" y="191222"/>
                  </a:lnTo>
                  <a:lnTo>
                    <a:pt x="89459" y="189098"/>
                  </a:lnTo>
                  <a:lnTo>
                    <a:pt x="89588" y="186963"/>
                  </a:lnTo>
                  <a:lnTo>
                    <a:pt x="89709" y="184827"/>
                  </a:lnTo>
                  <a:lnTo>
                    <a:pt x="89825" y="182678"/>
                  </a:lnTo>
                  <a:lnTo>
                    <a:pt x="89933" y="180530"/>
                  </a:lnTo>
                  <a:lnTo>
                    <a:pt x="90032" y="178369"/>
                  </a:lnTo>
                  <a:lnTo>
                    <a:pt x="90127" y="176221"/>
                  </a:lnTo>
                  <a:lnTo>
                    <a:pt x="90213" y="174048"/>
                  </a:lnTo>
                  <a:lnTo>
                    <a:pt x="90295" y="171887"/>
                  </a:lnTo>
                  <a:lnTo>
                    <a:pt x="90372" y="169727"/>
                  </a:lnTo>
                  <a:lnTo>
                    <a:pt x="90445" y="167554"/>
                  </a:lnTo>
                  <a:lnTo>
                    <a:pt x="90510" y="165380"/>
                  </a:lnTo>
                  <a:lnTo>
                    <a:pt x="90570" y="163207"/>
                  </a:lnTo>
                  <a:lnTo>
                    <a:pt x="90626" y="161047"/>
                  </a:lnTo>
                  <a:lnTo>
                    <a:pt x="90678" y="158874"/>
                  </a:lnTo>
                  <a:lnTo>
                    <a:pt x="90725" y="156700"/>
                  </a:lnTo>
                  <a:lnTo>
                    <a:pt x="90773" y="154527"/>
                  </a:lnTo>
                  <a:lnTo>
                    <a:pt x="90811" y="152354"/>
                  </a:lnTo>
                  <a:lnTo>
                    <a:pt x="90850" y="150181"/>
                  </a:lnTo>
                  <a:lnTo>
                    <a:pt x="90885" y="148020"/>
                  </a:lnTo>
                  <a:lnTo>
                    <a:pt x="90945" y="143687"/>
                  </a:lnTo>
                  <a:lnTo>
                    <a:pt x="91001" y="139378"/>
                  </a:lnTo>
                  <a:lnTo>
                    <a:pt x="91048" y="135069"/>
                  </a:lnTo>
                  <a:lnTo>
                    <a:pt x="91065" y="133616"/>
                  </a:lnTo>
                  <a:lnTo>
                    <a:pt x="91087" y="132113"/>
                  </a:lnTo>
                  <a:lnTo>
                    <a:pt x="91113" y="130586"/>
                  </a:lnTo>
                  <a:lnTo>
                    <a:pt x="91147" y="129009"/>
                  </a:lnTo>
                  <a:lnTo>
                    <a:pt x="91216" y="125780"/>
                  </a:lnTo>
                  <a:lnTo>
                    <a:pt x="91289" y="122440"/>
                  </a:lnTo>
                  <a:lnTo>
                    <a:pt x="91363" y="119037"/>
                  </a:lnTo>
                  <a:lnTo>
                    <a:pt x="91393" y="117299"/>
                  </a:lnTo>
                  <a:lnTo>
                    <a:pt x="91423" y="115560"/>
                  </a:lnTo>
                  <a:lnTo>
                    <a:pt x="91449" y="113809"/>
                  </a:lnTo>
                  <a:lnTo>
                    <a:pt x="91466" y="112059"/>
                  </a:lnTo>
                  <a:lnTo>
                    <a:pt x="91479" y="110295"/>
                  </a:lnTo>
                  <a:lnTo>
                    <a:pt x="91483" y="108544"/>
                  </a:lnTo>
                  <a:lnTo>
                    <a:pt x="91479" y="106793"/>
                  </a:lnTo>
                  <a:lnTo>
                    <a:pt x="91466" y="105043"/>
                  </a:lnTo>
                  <a:lnTo>
                    <a:pt x="91453" y="104173"/>
                  </a:lnTo>
                  <a:lnTo>
                    <a:pt x="91440" y="103304"/>
                  </a:lnTo>
                  <a:lnTo>
                    <a:pt x="91423" y="102447"/>
                  </a:lnTo>
                  <a:lnTo>
                    <a:pt x="91406" y="101578"/>
                  </a:lnTo>
                  <a:lnTo>
                    <a:pt x="91384" y="100721"/>
                  </a:lnTo>
                  <a:lnTo>
                    <a:pt x="91358" y="99877"/>
                  </a:lnTo>
                  <a:lnTo>
                    <a:pt x="91332" y="99020"/>
                  </a:lnTo>
                  <a:lnTo>
                    <a:pt x="91298" y="98175"/>
                  </a:lnTo>
                  <a:lnTo>
                    <a:pt x="91264" y="97343"/>
                  </a:lnTo>
                  <a:lnTo>
                    <a:pt x="91225" y="96512"/>
                  </a:lnTo>
                  <a:lnTo>
                    <a:pt x="91182" y="95680"/>
                  </a:lnTo>
                  <a:lnTo>
                    <a:pt x="91134" y="94860"/>
                  </a:lnTo>
                  <a:lnTo>
                    <a:pt x="91087" y="94053"/>
                  </a:lnTo>
                  <a:lnTo>
                    <a:pt x="91031" y="93246"/>
                  </a:lnTo>
                  <a:lnTo>
                    <a:pt x="90971" y="92438"/>
                  </a:lnTo>
                  <a:lnTo>
                    <a:pt x="90910" y="91656"/>
                  </a:lnTo>
                  <a:lnTo>
                    <a:pt x="90842" y="90861"/>
                  </a:lnTo>
                  <a:lnTo>
                    <a:pt x="90768" y="90092"/>
                  </a:lnTo>
                  <a:lnTo>
                    <a:pt x="90691" y="89322"/>
                  </a:lnTo>
                  <a:lnTo>
                    <a:pt x="90609" y="88564"/>
                  </a:lnTo>
                  <a:lnTo>
                    <a:pt x="90523" y="87819"/>
                  </a:lnTo>
                  <a:lnTo>
                    <a:pt x="90432" y="87086"/>
                  </a:lnTo>
                  <a:lnTo>
                    <a:pt x="90338" y="86354"/>
                  </a:lnTo>
                  <a:lnTo>
                    <a:pt x="90234" y="85646"/>
                  </a:lnTo>
                  <a:lnTo>
                    <a:pt x="90127" y="84938"/>
                  </a:lnTo>
                  <a:lnTo>
                    <a:pt x="90015" y="84243"/>
                  </a:lnTo>
                  <a:lnTo>
                    <a:pt x="89894" y="83560"/>
                  </a:lnTo>
                  <a:lnTo>
                    <a:pt x="89769" y="82889"/>
                  </a:lnTo>
                  <a:lnTo>
                    <a:pt x="89692" y="82492"/>
                  </a:lnTo>
                  <a:lnTo>
                    <a:pt x="89610" y="82094"/>
                  </a:lnTo>
                  <a:lnTo>
                    <a:pt x="89528" y="81722"/>
                  </a:lnTo>
                  <a:lnTo>
                    <a:pt x="89446" y="81337"/>
                  </a:lnTo>
                  <a:lnTo>
                    <a:pt x="89364" y="80977"/>
                  </a:lnTo>
                  <a:lnTo>
                    <a:pt x="89278" y="80617"/>
                  </a:lnTo>
                  <a:lnTo>
                    <a:pt x="89188" y="80269"/>
                  </a:lnTo>
                  <a:lnTo>
                    <a:pt x="89102" y="79934"/>
                  </a:lnTo>
                  <a:lnTo>
                    <a:pt x="89011" y="79598"/>
                  </a:lnTo>
                  <a:lnTo>
                    <a:pt x="88921" y="79276"/>
                  </a:lnTo>
                  <a:lnTo>
                    <a:pt x="88826" y="78965"/>
                  </a:lnTo>
                  <a:lnTo>
                    <a:pt x="88731" y="78655"/>
                  </a:lnTo>
                  <a:lnTo>
                    <a:pt x="88637" y="78344"/>
                  </a:lnTo>
                  <a:lnTo>
                    <a:pt x="88538" y="78059"/>
                  </a:lnTo>
                  <a:lnTo>
                    <a:pt x="88443" y="77773"/>
                  </a:lnTo>
                  <a:lnTo>
                    <a:pt x="88340" y="77487"/>
                  </a:lnTo>
                  <a:lnTo>
                    <a:pt x="88241" y="77214"/>
                  </a:lnTo>
                  <a:lnTo>
                    <a:pt x="88137" y="76954"/>
                  </a:lnTo>
                  <a:lnTo>
                    <a:pt x="88034" y="76693"/>
                  </a:lnTo>
                  <a:lnTo>
                    <a:pt x="87930" y="76444"/>
                  </a:lnTo>
                  <a:lnTo>
                    <a:pt x="87715" y="75960"/>
                  </a:lnTo>
                  <a:lnTo>
                    <a:pt x="87500" y="75501"/>
                  </a:lnTo>
                  <a:lnTo>
                    <a:pt x="87276" y="75066"/>
                  </a:lnTo>
                  <a:lnTo>
                    <a:pt x="87048" y="74669"/>
                  </a:lnTo>
                  <a:lnTo>
                    <a:pt x="86815" y="74271"/>
                  </a:lnTo>
                  <a:lnTo>
                    <a:pt x="86574" y="73911"/>
                  </a:lnTo>
                  <a:lnTo>
                    <a:pt x="86333" y="73576"/>
                  </a:lnTo>
                  <a:lnTo>
                    <a:pt x="86087" y="73253"/>
                  </a:lnTo>
                  <a:lnTo>
                    <a:pt x="85833" y="72943"/>
                  </a:lnTo>
                  <a:lnTo>
                    <a:pt x="85579" y="72657"/>
                  </a:lnTo>
                  <a:lnTo>
                    <a:pt x="85317" y="72396"/>
                  </a:lnTo>
                  <a:lnTo>
                    <a:pt x="85054" y="72148"/>
                  </a:lnTo>
                  <a:lnTo>
                    <a:pt x="84787" y="71912"/>
                  </a:lnTo>
                  <a:lnTo>
                    <a:pt x="84511" y="71688"/>
                  </a:lnTo>
                  <a:lnTo>
                    <a:pt x="84236" y="71490"/>
                  </a:lnTo>
                  <a:lnTo>
                    <a:pt x="83956" y="71291"/>
                  </a:lnTo>
                  <a:lnTo>
                    <a:pt x="83672" y="71117"/>
                  </a:lnTo>
                  <a:lnTo>
                    <a:pt x="83383" y="70943"/>
                  </a:lnTo>
                  <a:lnTo>
                    <a:pt x="83090" y="70782"/>
                  </a:lnTo>
                  <a:lnTo>
                    <a:pt x="82793" y="70633"/>
                  </a:lnTo>
                  <a:lnTo>
                    <a:pt x="82496" y="70484"/>
                  </a:lnTo>
                  <a:lnTo>
                    <a:pt x="82194" y="70360"/>
                  </a:lnTo>
                  <a:lnTo>
                    <a:pt x="81691" y="70149"/>
                  </a:lnTo>
                  <a:lnTo>
                    <a:pt x="81191" y="69962"/>
                  </a:lnTo>
                  <a:lnTo>
                    <a:pt x="80687" y="69776"/>
                  </a:lnTo>
                  <a:lnTo>
                    <a:pt x="80179" y="69615"/>
                  </a:lnTo>
                  <a:lnTo>
                    <a:pt x="79675" y="69453"/>
                  </a:lnTo>
                  <a:lnTo>
                    <a:pt x="79167" y="69304"/>
                  </a:lnTo>
                  <a:lnTo>
                    <a:pt x="78659" y="69168"/>
                  </a:lnTo>
                  <a:lnTo>
                    <a:pt x="78147" y="69031"/>
                  </a:lnTo>
                  <a:lnTo>
                    <a:pt x="77634" y="68919"/>
                  </a:lnTo>
                  <a:lnTo>
                    <a:pt x="77122" y="68807"/>
                  </a:lnTo>
                  <a:lnTo>
                    <a:pt x="76609" y="68696"/>
                  </a:lnTo>
                  <a:lnTo>
                    <a:pt x="76097" y="68609"/>
                  </a:lnTo>
                  <a:lnTo>
                    <a:pt x="75580" y="68522"/>
                  </a:lnTo>
                  <a:lnTo>
                    <a:pt x="75063" y="68447"/>
                  </a:lnTo>
                  <a:lnTo>
                    <a:pt x="74030" y="68311"/>
                  </a:lnTo>
                  <a:lnTo>
                    <a:pt x="72992" y="68199"/>
                  </a:lnTo>
                  <a:lnTo>
                    <a:pt x="71950" y="68124"/>
                  </a:lnTo>
                  <a:lnTo>
                    <a:pt x="70912" y="68062"/>
                  </a:lnTo>
                  <a:lnTo>
                    <a:pt x="69870" y="68013"/>
                  </a:lnTo>
                  <a:lnTo>
                    <a:pt x="68823" y="67988"/>
                  </a:lnTo>
                  <a:lnTo>
                    <a:pt x="67781" y="67975"/>
                  </a:lnTo>
                  <a:lnTo>
                    <a:pt x="65697" y="67975"/>
                  </a:lnTo>
                  <a:lnTo>
                    <a:pt x="65762" y="66560"/>
                  </a:lnTo>
                  <a:lnTo>
                    <a:pt x="65787" y="65877"/>
                  </a:lnTo>
                  <a:lnTo>
                    <a:pt x="65813" y="65219"/>
                  </a:lnTo>
                  <a:lnTo>
                    <a:pt x="65826" y="64573"/>
                  </a:lnTo>
                  <a:lnTo>
                    <a:pt x="65831" y="64263"/>
                  </a:lnTo>
                  <a:lnTo>
                    <a:pt x="65835" y="63940"/>
                  </a:lnTo>
                  <a:lnTo>
                    <a:pt x="65835" y="63642"/>
                  </a:lnTo>
                  <a:lnTo>
                    <a:pt x="65831" y="63331"/>
                  </a:lnTo>
                  <a:lnTo>
                    <a:pt x="65822" y="63033"/>
                  </a:lnTo>
                  <a:lnTo>
                    <a:pt x="65809" y="62748"/>
                  </a:lnTo>
                  <a:lnTo>
                    <a:pt x="65796" y="62450"/>
                  </a:lnTo>
                  <a:lnTo>
                    <a:pt x="65775" y="62164"/>
                  </a:lnTo>
                  <a:lnTo>
                    <a:pt x="65753" y="61891"/>
                  </a:lnTo>
                  <a:lnTo>
                    <a:pt x="65723" y="61618"/>
                  </a:lnTo>
                  <a:lnTo>
                    <a:pt x="65688" y="61344"/>
                  </a:lnTo>
                  <a:lnTo>
                    <a:pt x="65650" y="61071"/>
                  </a:lnTo>
                  <a:lnTo>
                    <a:pt x="65607" y="60810"/>
                  </a:lnTo>
                  <a:lnTo>
                    <a:pt x="65555" y="60550"/>
                  </a:lnTo>
                  <a:lnTo>
                    <a:pt x="65499" y="60301"/>
                  </a:lnTo>
                  <a:lnTo>
                    <a:pt x="65439" y="60053"/>
                  </a:lnTo>
                  <a:lnTo>
                    <a:pt x="65370" y="59805"/>
                  </a:lnTo>
                  <a:lnTo>
                    <a:pt x="65292" y="59569"/>
                  </a:lnTo>
                  <a:lnTo>
                    <a:pt x="65210" y="59333"/>
                  </a:lnTo>
                  <a:lnTo>
                    <a:pt x="65120" y="59109"/>
                  </a:lnTo>
                  <a:lnTo>
                    <a:pt x="65025" y="58886"/>
                  </a:lnTo>
                  <a:lnTo>
                    <a:pt x="64918" y="58662"/>
                  </a:lnTo>
                  <a:lnTo>
                    <a:pt x="64862" y="58550"/>
                  </a:lnTo>
                  <a:lnTo>
                    <a:pt x="64801" y="58451"/>
                  </a:lnTo>
                  <a:lnTo>
                    <a:pt x="64737" y="58352"/>
                  </a:lnTo>
                  <a:lnTo>
                    <a:pt x="64672" y="58252"/>
                  </a:lnTo>
                  <a:lnTo>
                    <a:pt x="64534" y="58091"/>
                  </a:lnTo>
                  <a:lnTo>
                    <a:pt x="64392" y="57942"/>
                  </a:lnTo>
                  <a:lnTo>
                    <a:pt x="64237" y="57805"/>
                  </a:lnTo>
                  <a:lnTo>
                    <a:pt x="64078" y="57694"/>
                  </a:lnTo>
                  <a:lnTo>
                    <a:pt x="63914" y="57582"/>
                  </a:lnTo>
                  <a:lnTo>
                    <a:pt x="63742" y="57495"/>
                  </a:lnTo>
                  <a:lnTo>
                    <a:pt x="63768" y="56452"/>
                  </a:lnTo>
                  <a:lnTo>
                    <a:pt x="63798" y="55384"/>
                  </a:lnTo>
                  <a:lnTo>
                    <a:pt x="63819" y="54303"/>
                  </a:lnTo>
                  <a:lnTo>
                    <a:pt x="63837" y="53211"/>
                  </a:lnTo>
                  <a:lnTo>
                    <a:pt x="63850" y="52106"/>
                  </a:lnTo>
                  <a:lnTo>
                    <a:pt x="63858" y="50988"/>
                  </a:lnTo>
                  <a:lnTo>
                    <a:pt x="63867" y="49858"/>
                  </a:lnTo>
                  <a:lnTo>
                    <a:pt x="63867" y="48715"/>
                  </a:lnTo>
                  <a:lnTo>
                    <a:pt x="63863" y="47561"/>
                  </a:lnTo>
                  <a:lnTo>
                    <a:pt x="63854" y="46406"/>
                  </a:lnTo>
                  <a:lnTo>
                    <a:pt x="63841" y="45239"/>
                  </a:lnTo>
                  <a:lnTo>
                    <a:pt x="63819" y="44071"/>
                  </a:lnTo>
                  <a:lnTo>
                    <a:pt x="63798" y="42892"/>
                  </a:lnTo>
                  <a:lnTo>
                    <a:pt x="63768" y="41724"/>
                  </a:lnTo>
                  <a:lnTo>
                    <a:pt x="63733" y="40532"/>
                  </a:lnTo>
                  <a:lnTo>
                    <a:pt x="63690" y="39352"/>
                  </a:lnTo>
                  <a:lnTo>
                    <a:pt x="63647" y="38160"/>
                  </a:lnTo>
                  <a:lnTo>
                    <a:pt x="63596" y="36981"/>
                  </a:lnTo>
                  <a:lnTo>
                    <a:pt x="63535" y="35801"/>
                  </a:lnTo>
                  <a:lnTo>
                    <a:pt x="63475" y="34609"/>
                  </a:lnTo>
                  <a:lnTo>
                    <a:pt x="63406" y="33442"/>
                  </a:lnTo>
                  <a:lnTo>
                    <a:pt x="63329" y="32262"/>
                  </a:lnTo>
                  <a:lnTo>
                    <a:pt x="63247" y="31095"/>
                  </a:lnTo>
                  <a:lnTo>
                    <a:pt x="63156" y="29927"/>
                  </a:lnTo>
                  <a:lnTo>
                    <a:pt x="63062" y="28773"/>
                  </a:lnTo>
                  <a:lnTo>
                    <a:pt x="62958" y="27618"/>
                  </a:lnTo>
                  <a:lnTo>
                    <a:pt x="62851" y="26488"/>
                  </a:lnTo>
                  <a:lnTo>
                    <a:pt x="62734" y="25358"/>
                  </a:lnTo>
                  <a:lnTo>
                    <a:pt x="62609" y="24240"/>
                  </a:lnTo>
                  <a:lnTo>
                    <a:pt x="62480" y="23135"/>
                  </a:lnTo>
                  <a:lnTo>
                    <a:pt x="62342" y="22042"/>
                  </a:lnTo>
                  <a:lnTo>
                    <a:pt x="62196" y="20962"/>
                  </a:lnTo>
                  <a:lnTo>
                    <a:pt x="62045" y="19894"/>
                  </a:lnTo>
                  <a:lnTo>
                    <a:pt x="61882" y="18851"/>
                  </a:lnTo>
                  <a:lnTo>
                    <a:pt x="61714" y="17820"/>
                  </a:lnTo>
                  <a:lnTo>
                    <a:pt x="61537" y="16814"/>
                  </a:lnTo>
                  <a:lnTo>
                    <a:pt x="61447" y="16305"/>
                  </a:lnTo>
                  <a:lnTo>
                    <a:pt x="61352" y="15821"/>
                  </a:lnTo>
                  <a:lnTo>
                    <a:pt x="61257" y="15324"/>
                  </a:lnTo>
                  <a:lnTo>
                    <a:pt x="61158" y="14840"/>
                  </a:lnTo>
                  <a:lnTo>
                    <a:pt x="61059" y="14368"/>
                  </a:lnTo>
                  <a:lnTo>
                    <a:pt x="60960" y="13896"/>
                  </a:lnTo>
                  <a:lnTo>
                    <a:pt x="60857" y="13424"/>
                  </a:lnTo>
                  <a:lnTo>
                    <a:pt x="60749" y="12965"/>
                  </a:lnTo>
                  <a:lnTo>
                    <a:pt x="60641" y="12518"/>
                  </a:lnTo>
                  <a:lnTo>
                    <a:pt x="60529" y="12058"/>
                  </a:lnTo>
                  <a:lnTo>
                    <a:pt x="60417" y="11624"/>
                  </a:lnTo>
                  <a:lnTo>
                    <a:pt x="60301" y="11189"/>
                  </a:lnTo>
                  <a:lnTo>
                    <a:pt x="60185" y="10754"/>
                  </a:lnTo>
                  <a:lnTo>
                    <a:pt x="60069" y="10332"/>
                  </a:lnTo>
                  <a:lnTo>
                    <a:pt x="59944" y="9910"/>
                  </a:lnTo>
                  <a:lnTo>
                    <a:pt x="59823" y="9500"/>
                  </a:lnTo>
                  <a:lnTo>
                    <a:pt x="59694" y="9103"/>
                  </a:lnTo>
                  <a:lnTo>
                    <a:pt x="59569" y="8705"/>
                  </a:lnTo>
                  <a:lnTo>
                    <a:pt x="59436" y="8308"/>
                  </a:lnTo>
                  <a:lnTo>
                    <a:pt x="59306" y="7923"/>
                  </a:lnTo>
                  <a:lnTo>
                    <a:pt x="59169" y="7551"/>
                  </a:lnTo>
                  <a:lnTo>
                    <a:pt x="59031" y="7190"/>
                  </a:lnTo>
                  <a:lnTo>
                    <a:pt x="58893" y="6830"/>
                  </a:lnTo>
                  <a:lnTo>
                    <a:pt x="58751" y="6470"/>
                  </a:lnTo>
                  <a:lnTo>
                    <a:pt x="58605" y="6123"/>
                  </a:lnTo>
                  <a:lnTo>
                    <a:pt x="58458" y="5787"/>
                  </a:lnTo>
                  <a:lnTo>
                    <a:pt x="58307" y="5464"/>
                  </a:lnTo>
                  <a:lnTo>
                    <a:pt x="58157" y="5142"/>
                  </a:lnTo>
                  <a:lnTo>
                    <a:pt x="58002" y="4831"/>
                  </a:lnTo>
                  <a:lnTo>
                    <a:pt x="57847" y="4533"/>
                  </a:lnTo>
                  <a:lnTo>
                    <a:pt x="57687" y="4235"/>
                  </a:lnTo>
                  <a:lnTo>
                    <a:pt x="57524" y="3949"/>
                  </a:lnTo>
                  <a:lnTo>
                    <a:pt x="57360" y="3676"/>
                  </a:lnTo>
                  <a:lnTo>
                    <a:pt x="57192" y="3403"/>
                  </a:lnTo>
                  <a:lnTo>
                    <a:pt x="57024" y="3142"/>
                  </a:lnTo>
                  <a:lnTo>
                    <a:pt x="56852" y="2894"/>
                  </a:lnTo>
                  <a:lnTo>
                    <a:pt x="56675" y="2658"/>
                  </a:lnTo>
                  <a:lnTo>
                    <a:pt x="56499" y="2422"/>
                  </a:lnTo>
                  <a:lnTo>
                    <a:pt x="56322" y="2198"/>
                  </a:lnTo>
                  <a:lnTo>
                    <a:pt x="56137" y="1987"/>
                  </a:lnTo>
                  <a:lnTo>
                    <a:pt x="55952" y="1789"/>
                  </a:lnTo>
                  <a:lnTo>
                    <a:pt x="55767" y="1602"/>
                  </a:lnTo>
                  <a:lnTo>
                    <a:pt x="55573" y="1416"/>
                  </a:lnTo>
                  <a:lnTo>
                    <a:pt x="55383" y="1242"/>
                  </a:lnTo>
                  <a:lnTo>
                    <a:pt x="55185" y="1081"/>
                  </a:lnTo>
                  <a:lnTo>
                    <a:pt x="54987" y="932"/>
                  </a:lnTo>
                  <a:lnTo>
                    <a:pt x="54785" y="795"/>
                  </a:lnTo>
                  <a:lnTo>
                    <a:pt x="54582" y="671"/>
                  </a:lnTo>
                  <a:lnTo>
                    <a:pt x="54376" y="547"/>
                  </a:lnTo>
                  <a:lnTo>
                    <a:pt x="54165" y="448"/>
                  </a:lnTo>
                  <a:lnTo>
                    <a:pt x="53954" y="348"/>
                  </a:lnTo>
                  <a:lnTo>
                    <a:pt x="53738" y="261"/>
                  </a:lnTo>
                  <a:lnTo>
                    <a:pt x="53519" y="187"/>
                  </a:lnTo>
                  <a:lnTo>
                    <a:pt x="53299" y="137"/>
                  </a:lnTo>
                  <a:lnTo>
                    <a:pt x="53075" y="87"/>
                  </a:lnTo>
                  <a:lnTo>
                    <a:pt x="52851" y="50"/>
                  </a:lnTo>
                  <a:lnTo>
                    <a:pt x="52614" y="13"/>
                  </a:lnTo>
                  <a:lnTo>
                    <a:pt x="5238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23;p66">
              <a:extLst>
                <a:ext uri="{FF2B5EF4-FFF2-40B4-BE49-F238E27FC236}">
                  <a16:creationId xmlns:a16="http://schemas.microsoft.com/office/drawing/2014/main" id="{D6156CF5-13D1-4EAA-B51A-524B5A83160D}"/>
                </a:ext>
              </a:extLst>
            </p:cNvPr>
            <p:cNvSpPr/>
            <p:nvPr/>
          </p:nvSpPr>
          <p:spPr>
            <a:xfrm>
              <a:off x="2528100" y="-5513500"/>
              <a:ext cx="127600" cy="562550"/>
            </a:xfrm>
            <a:custGeom>
              <a:avLst/>
              <a:gdLst/>
              <a:ahLst/>
              <a:cxnLst/>
              <a:rect l="l" t="t" r="r" b="b"/>
              <a:pathLst>
                <a:path w="5104" h="22502" extrusionOk="0">
                  <a:moveTo>
                    <a:pt x="4669" y="1"/>
                  </a:moveTo>
                  <a:lnTo>
                    <a:pt x="3648" y="200"/>
                  </a:lnTo>
                  <a:lnTo>
                    <a:pt x="3136" y="299"/>
                  </a:lnTo>
                  <a:lnTo>
                    <a:pt x="2619" y="373"/>
                  </a:lnTo>
                  <a:lnTo>
                    <a:pt x="2343" y="411"/>
                  </a:lnTo>
                  <a:lnTo>
                    <a:pt x="2068" y="460"/>
                  </a:lnTo>
                  <a:lnTo>
                    <a:pt x="1788" y="498"/>
                  </a:lnTo>
                  <a:lnTo>
                    <a:pt x="1512" y="535"/>
                  </a:lnTo>
                  <a:lnTo>
                    <a:pt x="1232" y="547"/>
                  </a:lnTo>
                  <a:lnTo>
                    <a:pt x="953" y="547"/>
                  </a:lnTo>
                  <a:lnTo>
                    <a:pt x="815" y="522"/>
                  </a:lnTo>
                  <a:lnTo>
                    <a:pt x="677" y="498"/>
                  </a:lnTo>
                  <a:lnTo>
                    <a:pt x="539" y="460"/>
                  </a:lnTo>
                  <a:lnTo>
                    <a:pt x="401" y="423"/>
                  </a:lnTo>
                  <a:lnTo>
                    <a:pt x="315" y="3167"/>
                  </a:lnTo>
                  <a:lnTo>
                    <a:pt x="242" y="5924"/>
                  </a:lnTo>
                  <a:lnTo>
                    <a:pt x="173" y="8681"/>
                  </a:lnTo>
                  <a:lnTo>
                    <a:pt x="143" y="10059"/>
                  </a:lnTo>
                  <a:lnTo>
                    <a:pt x="117" y="11450"/>
                  </a:lnTo>
                  <a:lnTo>
                    <a:pt x="91" y="12828"/>
                  </a:lnTo>
                  <a:lnTo>
                    <a:pt x="70" y="14207"/>
                  </a:lnTo>
                  <a:lnTo>
                    <a:pt x="52" y="15598"/>
                  </a:lnTo>
                  <a:lnTo>
                    <a:pt x="35" y="16976"/>
                  </a:lnTo>
                  <a:lnTo>
                    <a:pt x="22" y="18354"/>
                  </a:lnTo>
                  <a:lnTo>
                    <a:pt x="9" y="19745"/>
                  </a:lnTo>
                  <a:lnTo>
                    <a:pt x="5" y="21123"/>
                  </a:lnTo>
                  <a:lnTo>
                    <a:pt x="1" y="22502"/>
                  </a:lnTo>
                  <a:lnTo>
                    <a:pt x="61" y="22403"/>
                  </a:lnTo>
                  <a:lnTo>
                    <a:pt x="121" y="22303"/>
                  </a:lnTo>
                  <a:lnTo>
                    <a:pt x="246" y="22129"/>
                  </a:lnTo>
                  <a:lnTo>
                    <a:pt x="375" y="21980"/>
                  </a:lnTo>
                  <a:lnTo>
                    <a:pt x="505" y="21869"/>
                  </a:lnTo>
                  <a:lnTo>
                    <a:pt x="638" y="21769"/>
                  </a:lnTo>
                  <a:lnTo>
                    <a:pt x="772" y="21695"/>
                  </a:lnTo>
                  <a:lnTo>
                    <a:pt x="905" y="21633"/>
                  </a:lnTo>
                  <a:lnTo>
                    <a:pt x="1047" y="21595"/>
                  </a:lnTo>
                  <a:lnTo>
                    <a:pt x="1185" y="21558"/>
                  </a:lnTo>
                  <a:lnTo>
                    <a:pt x="1327" y="21533"/>
                  </a:lnTo>
                  <a:lnTo>
                    <a:pt x="1616" y="21521"/>
                  </a:lnTo>
                  <a:lnTo>
                    <a:pt x="1913" y="21508"/>
                  </a:lnTo>
                  <a:lnTo>
                    <a:pt x="2214" y="21484"/>
                  </a:lnTo>
                  <a:lnTo>
                    <a:pt x="2942" y="21434"/>
                  </a:lnTo>
                  <a:lnTo>
                    <a:pt x="3665" y="21384"/>
                  </a:lnTo>
                  <a:lnTo>
                    <a:pt x="4389" y="21335"/>
                  </a:lnTo>
                  <a:lnTo>
                    <a:pt x="5104" y="21297"/>
                  </a:lnTo>
                  <a:lnTo>
                    <a:pt x="5048" y="19472"/>
                  </a:lnTo>
                  <a:lnTo>
                    <a:pt x="4992" y="17659"/>
                  </a:lnTo>
                  <a:lnTo>
                    <a:pt x="4940" y="15834"/>
                  </a:lnTo>
                  <a:lnTo>
                    <a:pt x="4893" y="14021"/>
                  </a:lnTo>
                  <a:lnTo>
                    <a:pt x="4850" y="12195"/>
                  </a:lnTo>
                  <a:lnTo>
                    <a:pt x="4811" y="10370"/>
                  </a:lnTo>
                  <a:lnTo>
                    <a:pt x="4777" y="8544"/>
                  </a:lnTo>
                  <a:lnTo>
                    <a:pt x="4751" y="6706"/>
                  </a:lnTo>
                  <a:lnTo>
                    <a:pt x="4729" y="5055"/>
                  </a:lnTo>
                  <a:lnTo>
                    <a:pt x="4708" y="3391"/>
                  </a:lnTo>
                  <a:lnTo>
                    <a:pt x="4690" y="1702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24;p66">
              <a:extLst>
                <a:ext uri="{FF2B5EF4-FFF2-40B4-BE49-F238E27FC236}">
                  <a16:creationId xmlns:a16="http://schemas.microsoft.com/office/drawing/2014/main" id="{57B30580-7490-4135-9A41-936395AA4139}"/>
                </a:ext>
              </a:extLst>
            </p:cNvPr>
            <p:cNvSpPr/>
            <p:nvPr/>
          </p:nvSpPr>
          <p:spPr>
            <a:xfrm>
              <a:off x="2528425" y="-4881125"/>
              <a:ext cx="160875" cy="577775"/>
            </a:xfrm>
            <a:custGeom>
              <a:avLst/>
              <a:gdLst/>
              <a:ahLst/>
              <a:cxnLst/>
              <a:rect l="l" t="t" r="r" b="b"/>
              <a:pathLst>
                <a:path w="6435" h="23111" extrusionOk="0">
                  <a:moveTo>
                    <a:pt x="5237" y="1"/>
                  </a:moveTo>
                  <a:lnTo>
                    <a:pt x="4544" y="349"/>
                  </a:lnTo>
                  <a:lnTo>
                    <a:pt x="3846" y="671"/>
                  </a:lnTo>
                  <a:lnTo>
                    <a:pt x="2442" y="1305"/>
                  </a:lnTo>
                  <a:lnTo>
                    <a:pt x="2128" y="1479"/>
                  </a:lnTo>
                  <a:lnTo>
                    <a:pt x="1814" y="1665"/>
                  </a:lnTo>
                  <a:lnTo>
                    <a:pt x="1659" y="1739"/>
                  </a:lnTo>
                  <a:lnTo>
                    <a:pt x="1504" y="1826"/>
                  </a:lnTo>
                  <a:lnTo>
                    <a:pt x="1349" y="1888"/>
                  </a:lnTo>
                  <a:lnTo>
                    <a:pt x="1194" y="1938"/>
                  </a:lnTo>
                  <a:lnTo>
                    <a:pt x="1039" y="1975"/>
                  </a:lnTo>
                  <a:lnTo>
                    <a:pt x="888" y="1988"/>
                  </a:lnTo>
                  <a:lnTo>
                    <a:pt x="737" y="1975"/>
                  </a:lnTo>
                  <a:lnTo>
                    <a:pt x="586" y="1938"/>
                  </a:lnTo>
                  <a:lnTo>
                    <a:pt x="513" y="1913"/>
                  </a:lnTo>
                  <a:lnTo>
                    <a:pt x="440" y="1876"/>
                  </a:lnTo>
                  <a:lnTo>
                    <a:pt x="362" y="1826"/>
                  </a:lnTo>
                  <a:lnTo>
                    <a:pt x="289" y="1764"/>
                  </a:lnTo>
                  <a:lnTo>
                    <a:pt x="220" y="1702"/>
                  </a:lnTo>
                  <a:lnTo>
                    <a:pt x="147" y="1628"/>
                  </a:lnTo>
                  <a:lnTo>
                    <a:pt x="74" y="1541"/>
                  </a:lnTo>
                  <a:lnTo>
                    <a:pt x="1" y="1454"/>
                  </a:lnTo>
                  <a:lnTo>
                    <a:pt x="9" y="2832"/>
                  </a:lnTo>
                  <a:lnTo>
                    <a:pt x="14" y="4210"/>
                  </a:lnTo>
                  <a:lnTo>
                    <a:pt x="27" y="5576"/>
                  </a:lnTo>
                  <a:lnTo>
                    <a:pt x="44" y="6955"/>
                  </a:lnTo>
                  <a:lnTo>
                    <a:pt x="61" y="8321"/>
                  </a:lnTo>
                  <a:lnTo>
                    <a:pt x="83" y="9687"/>
                  </a:lnTo>
                  <a:lnTo>
                    <a:pt x="108" y="11053"/>
                  </a:lnTo>
                  <a:lnTo>
                    <a:pt x="134" y="12406"/>
                  </a:lnTo>
                  <a:lnTo>
                    <a:pt x="169" y="13760"/>
                  </a:lnTo>
                  <a:lnTo>
                    <a:pt x="203" y="15113"/>
                  </a:lnTo>
                  <a:lnTo>
                    <a:pt x="242" y="16454"/>
                  </a:lnTo>
                  <a:lnTo>
                    <a:pt x="285" y="17796"/>
                  </a:lnTo>
                  <a:lnTo>
                    <a:pt x="328" y="19137"/>
                  </a:lnTo>
                  <a:lnTo>
                    <a:pt x="380" y="20465"/>
                  </a:lnTo>
                  <a:lnTo>
                    <a:pt x="431" y="21794"/>
                  </a:lnTo>
                  <a:lnTo>
                    <a:pt x="487" y="23110"/>
                  </a:lnTo>
                  <a:lnTo>
                    <a:pt x="586" y="22986"/>
                  </a:lnTo>
                  <a:lnTo>
                    <a:pt x="690" y="22862"/>
                  </a:lnTo>
                  <a:lnTo>
                    <a:pt x="892" y="22626"/>
                  </a:lnTo>
                  <a:lnTo>
                    <a:pt x="1107" y="22415"/>
                  </a:lnTo>
                  <a:lnTo>
                    <a:pt x="1323" y="22229"/>
                  </a:lnTo>
                  <a:lnTo>
                    <a:pt x="1542" y="22055"/>
                  </a:lnTo>
                  <a:lnTo>
                    <a:pt x="1766" y="21893"/>
                  </a:lnTo>
                  <a:lnTo>
                    <a:pt x="1990" y="21757"/>
                  </a:lnTo>
                  <a:lnTo>
                    <a:pt x="2214" y="21633"/>
                  </a:lnTo>
                  <a:lnTo>
                    <a:pt x="2442" y="21521"/>
                  </a:lnTo>
                  <a:lnTo>
                    <a:pt x="2671" y="21409"/>
                  </a:lnTo>
                  <a:lnTo>
                    <a:pt x="3123" y="21223"/>
                  </a:lnTo>
                  <a:lnTo>
                    <a:pt x="3566" y="21049"/>
                  </a:lnTo>
                  <a:lnTo>
                    <a:pt x="3993" y="20875"/>
                  </a:lnTo>
                  <a:lnTo>
                    <a:pt x="4143" y="20813"/>
                  </a:lnTo>
                  <a:lnTo>
                    <a:pt x="4294" y="20739"/>
                  </a:lnTo>
                  <a:lnTo>
                    <a:pt x="4604" y="20577"/>
                  </a:lnTo>
                  <a:lnTo>
                    <a:pt x="4919" y="20416"/>
                  </a:lnTo>
                  <a:lnTo>
                    <a:pt x="5074" y="20354"/>
                  </a:lnTo>
                  <a:lnTo>
                    <a:pt x="5233" y="20292"/>
                  </a:lnTo>
                  <a:lnTo>
                    <a:pt x="5388" y="20242"/>
                  </a:lnTo>
                  <a:lnTo>
                    <a:pt x="5543" y="20217"/>
                  </a:lnTo>
                  <a:lnTo>
                    <a:pt x="5698" y="20192"/>
                  </a:lnTo>
                  <a:lnTo>
                    <a:pt x="5849" y="20205"/>
                  </a:lnTo>
                  <a:lnTo>
                    <a:pt x="5999" y="20242"/>
                  </a:lnTo>
                  <a:lnTo>
                    <a:pt x="6073" y="20267"/>
                  </a:lnTo>
                  <a:lnTo>
                    <a:pt x="6146" y="20292"/>
                  </a:lnTo>
                  <a:lnTo>
                    <a:pt x="6219" y="20341"/>
                  </a:lnTo>
                  <a:lnTo>
                    <a:pt x="6292" y="20378"/>
                  </a:lnTo>
                  <a:lnTo>
                    <a:pt x="6365" y="20441"/>
                  </a:lnTo>
                  <a:lnTo>
                    <a:pt x="6434" y="20503"/>
                  </a:lnTo>
                  <a:lnTo>
                    <a:pt x="6249" y="17969"/>
                  </a:lnTo>
                  <a:lnTo>
                    <a:pt x="6073" y="15424"/>
                  </a:lnTo>
                  <a:lnTo>
                    <a:pt x="5909" y="12866"/>
                  </a:lnTo>
                  <a:lnTo>
                    <a:pt x="5827" y="11587"/>
                  </a:lnTo>
                  <a:lnTo>
                    <a:pt x="5750" y="10308"/>
                  </a:lnTo>
                  <a:lnTo>
                    <a:pt x="5676" y="9029"/>
                  </a:lnTo>
                  <a:lnTo>
                    <a:pt x="5603" y="7737"/>
                  </a:lnTo>
                  <a:lnTo>
                    <a:pt x="5534" y="6458"/>
                  </a:lnTo>
                  <a:lnTo>
                    <a:pt x="5470" y="5167"/>
                  </a:lnTo>
                  <a:lnTo>
                    <a:pt x="5409" y="3875"/>
                  </a:lnTo>
                  <a:lnTo>
                    <a:pt x="5349" y="2584"/>
                  </a:lnTo>
                  <a:lnTo>
                    <a:pt x="5293" y="1292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25;p66">
              <a:extLst>
                <a:ext uri="{FF2B5EF4-FFF2-40B4-BE49-F238E27FC236}">
                  <a16:creationId xmlns:a16="http://schemas.microsoft.com/office/drawing/2014/main" id="{E9C11A17-3BA2-4389-B753-F814236658E3}"/>
                </a:ext>
              </a:extLst>
            </p:cNvPr>
            <p:cNvSpPr/>
            <p:nvPr/>
          </p:nvSpPr>
          <p:spPr>
            <a:xfrm>
              <a:off x="2543075" y="-6220675"/>
              <a:ext cx="110700" cy="595450"/>
            </a:xfrm>
            <a:custGeom>
              <a:avLst/>
              <a:gdLst/>
              <a:ahLst/>
              <a:cxnLst/>
              <a:rect l="l" t="t" r="r" b="b"/>
              <a:pathLst>
                <a:path w="4428" h="23818" extrusionOk="0">
                  <a:moveTo>
                    <a:pt x="1129" y="0"/>
                  </a:moveTo>
                  <a:lnTo>
                    <a:pt x="961" y="2844"/>
                  </a:lnTo>
                  <a:lnTo>
                    <a:pt x="801" y="5712"/>
                  </a:lnTo>
                  <a:lnTo>
                    <a:pt x="651" y="8606"/>
                  </a:lnTo>
                  <a:lnTo>
                    <a:pt x="504" y="11511"/>
                  </a:lnTo>
                  <a:lnTo>
                    <a:pt x="366" y="14442"/>
                  </a:lnTo>
                  <a:lnTo>
                    <a:pt x="233" y="17385"/>
                  </a:lnTo>
                  <a:lnTo>
                    <a:pt x="112" y="20340"/>
                  </a:lnTo>
                  <a:lnTo>
                    <a:pt x="0" y="23296"/>
                  </a:lnTo>
                  <a:lnTo>
                    <a:pt x="121" y="23271"/>
                  </a:lnTo>
                  <a:lnTo>
                    <a:pt x="250" y="23246"/>
                  </a:lnTo>
                  <a:lnTo>
                    <a:pt x="500" y="23221"/>
                  </a:lnTo>
                  <a:lnTo>
                    <a:pt x="754" y="23221"/>
                  </a:lnTo>
                  <a:lnTo>
                    <a:pt x="1008" y="23246"/>
                  </a:lnTo>
                  <a:lnTo>
                    <a:pt x="1262" y="23271"/>
                  </a:lnTo>
                  <a:lnTo>
                    <a:pt x="1516" y="23308"/>
                  </a:lnTo>
                  <a:lnTo>
                    <a:pt x="2020" y="23395"/>
                  </a:lnTo>
                  <a:lnTo>
                    <a:pt x="4053" y="23817"/>
                  </a:lnTo>
                  <a:lnTo>
                    <a:pt x="4044" y="21148"/>
                  </a:lnTo>
                  <a:lnTo>
                    <a:pt x="4044" y="19819"/>
                  </a:lnTo>
                  <a:lnTo>
                    <a:pt x="4048" y="18478"/>
                  </a:lnTo>
                  <a:lnTo>
                    <a:pt x="4053" y="17137"/>
                  </a:lnTo>
                  <a:lnTo>
                    <a:pt x="4066" y="15796"/>
                  </a:lnTo>
                  <a:lnTo>
                    <a:pt x="4078" y="14442"/>
                  </a:lnTo>
                  <a:lnTo>
                    <a:pt x="4096" y="13101"/>
                  </a:lnTo>
                  <a:lnTo>
                    <a:pt x="4117" y="11760"/>
                  </a:lnTo>
                  <a:lnTo>
                    <a:pt x="4143" y="10419"/>
                  </a:lnTo>
                  <a:lnTo>
                    <a:pt x="4178" y="9078"/>
                  </a:lnTo>
                  <a:lnTo>
                    <a:pt x="4212" y="7736"/>
                  </a:lnTo>
                  <a:lnTo>
                    <a:pt x="4255" y="6408"/>
                  </a:lnTo>
                  <a:lnTo>
                    <a:pt x="4307" y="5079"/>
                  </a:lnTo>
                  <a:lnTo>
                    <a:pt x="4363" y="3750"/>
                  </a:lnTo>
                  <a:lnTo>
                    <a:pt x="4427" y="2422"/>
                  </a:lnTo>
                  <a:lnTo>
                    <a:pt x="4014" y="2086"/>
                  </a:lnTo>
                  <a:lnTo>
                    <a:pt x="3600" y="1751"/>
                  </a:lnTo>
                  <a:lnTo>
                    <a:pt x="3191" y="1441"/>
                  </a:lnTo>
                  <a:lnTo>
                    <a:pt x="2778" y="1130"/>
                  </a:lnTo>
                  <a:lnTo>
                    <a:pt x="2365" y="832"/>
                  </a:lnTo>
                  <a:lnTo>
                    <a:pt x="1955" y="547"/>
                  </a:lnTo>
                  <a:lnTo>
                    <a:pt x="1542" y="273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26;p66">
              <a:extLst>
                <a:ext uri="{FF2B5EF4-FFF2-40B4-BE49-F238E27FC236}">
                  <a16:creationId xmlns:a16="http://schemas.microsoft.com/office/drawing/2014/main" id="{206C3D7C-4C99-4AA6-9579-0D95E93AE636}"/>
                </a:ext>
              </a:extLst>
            </p:cNvPr>
            <p:cNvSpPr/>
            <p:nvPr/>
          </p:nvSpPr>
          <p:spPr>
            <a:xfrm>
              <a:off x="2547475" y="-4289400"/>
              <a:ext cx="174125" cy="388075"/>
            </a:xfrm>
            <a:custGeom>
              <a:avLst/>
              <a:gdLst/>
              <a:ahLst/>
              <a:cxnLst/>
              <a:rect l="l" t="t" r="r" b="b"/>
              <a:pathLst>
                <a:path w="6965" h="15523" extrusionOk="0">
                  <a:moveTo>
                    <a:pt x="5883" y="0"/>
                  </a:moveTo>
                  <a:lnTo>
                    <a:pt x="5823" y="137"/>
                  </a:lnTo>
                  <a:lnTo>
                    <a:pt x="5758" y="273"/>
                  </a:lnTo>
                  <a:lnTo>
                    <a:pt x="5694" y="398"/>
                  </a:lnTo>
                  <a:lnTo>
                    <a:pt x="5629" y="509"/>
                  </a:lnTo>
                  <a:lnTo>
                    <a:pt x="5560" y="621"/>
                  </a:lnTo>
                  <a:lnTo>
                    <a:pt x="5491" y="720"/>
                  </a:lnTo>
                  <a:lnTo>
                    <a:pt x="5349" y="919"/>
                  </a:lnTo>
                  <a:lnTo>
                    <a:pt x="5203" y="1080"/>
                  </a:lnTo>
                  <a:lnTo>
                    <a:pt x="5052" y="1242"/>
                  </a:lnTo>
                  <a:lnTo>
                    <a:pt x="4897" y="1379"/>
                  </a:lnTo>
                  <a:lnTo>
                    <a:pt x="4742" y="1503"/>
                  </a:lnTo>
                  <a:lnTo>
                    <a:pt x="4583" y="1614"/>
                  </a:lnTo>
                  <a:lnTo>
                    <a:pt x="4424" y="1714"/>
                  </a:lnTo>
                  <a:lnTo>
                    <a:pt x="4101" y="1912"/>
                  </a:lnTo>
                  <a:lnTo>
                    <a:pt x="3791" y="2086"/>
                  </a:lnTo>
                  <a:lnTo>
                    <a:pt x="3640" y="2186"/>
                  </a:lnTo>
                  <a:lnTo>
                    <a:pt x="3489" y="2285"/>
                  </a:lnTo>
                  <a:lnTo>
                    <a:pt x="3278" y="2459"/>
                  </a:lnTo>
                  <a:lnTo>
                    <a:pt x="3067" y="2633"/>
                  </a:lnTo>
                  <a:lnTo>
                    <a:pt x="2636" y="3018"/>
                  </a:lnTo>
                  <a:lnTo>
                    <a:pt x="2201" y="3427"/>
                  </a:lnTo>
                  <a:lnTo>
                    <a:pt x="1762" y="3825"/>
                  </a:lnTo>
                  <a:lnTo>
                    <a:pt x="1543" y="4011"/>
                  </a:lnTo>
                  <a:lnTo>
                    <a:pt x="1323" y="4185"/>
                  </a:lnTo>
                  <a:lnTo>
                    <a:pt x="1099" y="4346"/>
                  </a:lnTo>
                  <a:lnTo>
                    <a:pt x="879" y="4495"/>
                  </a:lnTo>
                  <a:lnTo>
                    <a:pt x="660" y="4607"/>
                  </a:lnTo>
                  <a:lnTo>
                    <a:pt x="440" y="4706"/>
                  </a:lnTo>
                  <a:lnTo>
                    <a:pt x="328" y="4744"/>
                  </a:lnTo>
                  <a:lnTo>
                    <a:pt x="221" y="4769"/>
                  </a:lnTo>
                  <a:lnTo>
                    <a:pt x="109" y="4793"/>
                  </a:lnTo>
                  <a:lnTo>
                    <a:pt x="1" y="4806"/>
                  </a:lnTo>
                  <a:lnTo>
                    <a:pt x="83" y="6172"/>
                  </a:lnTo>
                  <a:lnTo>
                    <a:pt x="169" y="7525"/>
                  </a:lnTo>
                  <a:lnTo>
                    <a:pt x="264" y="8866"/>
                  </a:lnTo>
                  <a:lnTo>
                    <a:pt x="358" y="10220"/>
                  </a:lnTo>
                  <a:lnTo>
                    <a:pt x="462" y="11549"/>
                  </a:lnTo>
                  <a:lnTo>
                    <a:pt x="569" y="12890"/>
                  </a:lnTo>
                  <a:lnTo>
                    <a:pt x="677" y="14206"/>
                  </a:lnTo>
                  <a:lnTo>
                    <a:pt x="793" y="15522"/>
                  </a:lnTo>
                  <a:lnTo>
                    <a:pt x="1172" y="15286"/>
                  </a:lnTo>
                  <a:lnTo>
                    <a:pt x="1551" y="15050"/>
                  </a:lnTo>
                  <a:lnTo>
                    <a:pt x="1934" y="14839"/>
                  </a:lnTo>
                  <a:lnTo>
                    <a:pt x="2318" y="14628"/>
                  </a:lnTo>
                  <a:lnTo>
                    <a:pt x="3093" y="14231"/>
                  </a:lnTo>
                  <a:lnTo>
                    <a:pt x="3868" y="13858"/>
                  </a:lnTo>
                  <a:lnTo>
                    <a:pt x="5418" y="13138"/>
                  </a:lnTo>
                  <a:lnTo>
                    <a:pt x="6193" y="12778"/>
                  </a:lnTo>
                  <a:lnTo>
                    <a:pt x="6964" y="12405"/>
                  </a:lnTo>
                  <a:lnTo>
                    <a:pt x="6676" y="9313"/>
                  </a:lnTo>
                  <a:lnTo>
                    <a:pt x="6538" y="7774"/>
                  </a:lnTo>
                  <a:lnTo>
                    <a:pt x="6400" y="6221"/>
                  </a:lnTo>
                  <a:lnTo>
                    <a:pt x="6262" y="4669"/>
                  </a:lnTo>
                  <a:lnTo>
                    <a:pt x="6133" y="3117"/>
                  </a:lnTo>
                  <a:lnTo>
                    <a:pt x="6004" y="1565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27;p66">
              <a:extLst>
                <a:ext uri="{FF2B5EF4-FFF2-40B4-BE49-F238E27FC236}">
                  <a16:creationId xmlns:a16="http://schemas.microsoft.com/office/drawing/2014/main" id="{445CD1BF-9B65-4673-A031-638F743815FD}"/>
                </a:ext>
              </a:extLst>
            </p:cNvPr>
            <p:cNvSpPr/>
            <p:nvPr/>
          </p:nvSpPr>
          <p:spPr>
            <a:xfrm>
              <a:off x="2578925" y="-6931300"/>
              <a:ext cx="133725" cy="666550"/>
            </a:xfrm>
            <a:custGeom>
              <a:avLst/>
              <a:gdLst/>
              <a:ahLst/>
              <a:cxnLst/>
              <a:rect l="l" t="t" r="r" b="b"/>
              <a:pathLst>
                <a:path w="5349" h="26662" extrusionOk="0">
                  <a:moveTo>
                    <a:pt x="1374" y="1"/>
                  </a:moveTo>
                  <a:lnTo>
                    <a:pt x="1245" y="286"/>
                  </a:lnTo>
                  <a:lnTo>
                    <a:pt x="1275" y="398"/>
                  </a:lnTo>
                  <a:lnTo>
                    <a:pt x="1305" y="522"/>
                  </a:lnTo>
                  <a:lnTo>
                    <a:pt x="1327" y="647"/>
                  </a:lnTo>
                  <a:lnTo>
                    <a:pt x="1353" y="783"/>
                  </a:lnTo>
                  <a:lnTo>
                    <a:pt x="1370" y="920"/>
                  </a:lnTo>
                  <a:lnTo>
                    <a:pt x="1391" y="1056"/>
                  </a:lnTo>
                  <a:lnTo>
                    <a:pt x="1404" y="1205"/>
                  </a:lnTo>
                  <a:lnTo>
                    <a:pt x="1417" y="1354"/>
                  </a:lnTo>
                  <a:lnTo>
                    <a:pt x="1430" y="1516"/>
                  </a:lnTo>
                  <a:lnTo>
                    <a:pt x="1434" y="1677"/>
                  </a:lnTo>
                  <a:lnTo>
                    <a:pt x="1439" y="1839"/>
                  </a:lnTo>
                  <a:lnTo>
                    <a:pt x="1439" y="2000"/>
                  </a:lnTo>
                  <a:lnTo>
                    <a:pt x="1439" y="2174"/>
                  </a:lnTo>
                  <a:lnTo>
                    <a:pt x="1430" y="2348"/>
                  </a:lnTo>
                  <a:lnTo>
                    <a:pt x="1421" y="2522"/>
                  </a:lnTo>
                  <a:lnTo>
                    <a:pt x="1409" y="2708"/>
                  </a:lnTo>
                  <a:lnTo>
                    <a:pt x="1228" y="5154"/>
                  </a:lnTo>
                  <a:lnTo>
                    <a:pt x="1047" y="7650"/>
                  </a:lnTo>
                  <a:lnTo>
                    <a:pt x="866" y="10183"/>
                  </a:lnTo>
                  <a:lnTo>
                    <a:pt x="685" y="12741"/>
                  </a:lnTo>
                  <a:lnTo>
                    <a:pt x="513" y="15337"/>
                  </a:lnTo>
                  <a:lnTo>
                    <a:pt x="336" y="17969"/>
                  </a:lnTo>
                  <a:lnTo>
                    <a:pt x="168" y="20627"/>
                  </a:lnTo>
                  <a:lnTo>
                    <a:pt x="0" y="23309"/>
                  </a:lnTo>
                  <a:lnTo>
                    <a:pt x="211" y="23458"/>
                  </a:lnTo>
                  <a:lnTo>
                    <a:pt x="418" y="23619"/>
                  </a:lnTo>
                  <a:lnTo>
                    <a:pt x="629" y="23793"/>
                  </a:lnTo>
                  <a:lnTo>
                    <a:pt x="836" y="23967"/>
                  </a:lnTo>
                  <a:lnTo>
                    <a:pt x="1043" y="24153"/>
                  </a:lnTo>
                  <a:lnTo>
                    <a:pt x="1249" y="24340"/>
                  </a:lnTo>
                  <a:lnTo>
                    <a:pt x="1452" y="24551"/>
                  </a:lnTo>
                  <a:lnTo>
                    <a:pt x="1658" y="24749"/>
                  </a:lnTo>
                  <a:lnTo>
                    <a:pt x="1861" y="24973"/>
                  </a:lnTo>
                  <a:lnTo>
                    <a:pt x="2063" y="25197"/>
                  </a:lnTo>
                  <a:lnTo>
                    <a:pt x="2464" y="25656"/>
                  </a:lnTo>
                  <a:lnTo>
                    <a:pt x="2860" y="26140"/>
                  </a:lnTo>
                  <a:lnTo>
                    <a:pt x="3252" y="26662"/>
                  </a:lnTo>
                  <a:lnTo>
                    <a:pt x="3329" y="25544"/>
                  </a:lnTo>
                  <a:lnTo>
                    <a:pt x="3415" y="24439"/>
                  </a:lnTo>
                  <a:lnTo>
                    <a:pt x="3506" y="23334"/>
                  </a:lnTo>
                  <a:lnTo>
                    <a:pt x="3600" y="22229"/>
                  </a:lnTo>
                  <a:lnTo>
                    <a:pt x="3704" y="21148"/>
                  </a:lnTo>
                  <a:lnTo>
                    <a:pt x="3816" y="20068"/>
                  </a:lnTo>
                  <a:lnTo>
                    <a:pt x="3932" y="19000"/>
                  </a:lnTo>
                  <a:lnTo>
                    <a:pt x="4057" y="17932"/>
                  </a:lnTo>
                  <a:lnTo>
                    <a:pt x="4190" y="16877"/>
                  </a:lnTo>
                  <a:lnTo>
                    <a:pt x="4333" y="15834"/>
                  </a:lnTo>
                  <a:lnTo>
                    <a:pt x="4479" y="14803"/>
                  </a:lnTo>
                  <a:lnTo>
                    <a:pt x="4638" y="13785"/>
                  </a:lnTo>
                  <a:lnTo>
                    <a:pt x="4802" y="12779"/>
                  </a:lnTo>
                  <a:lnTo>
                    <a:pt x="4974" y="11785"/>
                  </a:lnTo>
                  <a:lnTo>
                    <a:pt x="5159" y="10804"/>
                  </a:lnTo>
                  <a:lnTo>
                    <a:pt x="5254" y="10320"/>
                  </a:lnTo>
                  <a:lnTo>
                    <a:pt x="5349" y="9836"/>
                  </a:lnTo>
                  <a:lnTo>
                    <a:pt x="5060" y="9401"/>
                  </a:lnTo>
                  <a:lnTo>
                    <a:pt x="4776" y="8929"/>
                  </a:lnTo>
                  <a:lnTo>
                    <a:pt x="4496" y="8433"/>
                  </a:lnTo>
                  <a:lnTo>
                    <a:pt x="4225" y="7923"/>
                  </a:lnTo>
                  <a:lnTo>
                    <a:pt x="3954" y="7377"/>
                  </a:lnTo>
                  <a:lnTo>
                    <a:pt x="3687" y="6818"/>
                  </a:lnTo>
                  <a:lnTo>
                    <a:pt x="3428" y="6235"/>
                  </a:lnTo>
                  <a:lnTo>
                    <a:pt x="3174" y="5626"/>
                  </a:lnTo>
                  <a:lnTo>
                    <a:pt x="2929" y="4993"/>
                  </a:lnTo>
                  <a:lnTo>
                    <a:pt x="2688" y="4335"/>
                  </a:lnTo>
                  <a:lnTo>
                    <a:pt x="2451" y="3664"/>
                  </a:lnTo>
                  <a:lnTo>
                    <a:pt x="2222" y="2969"/>
                  </a:lnTo>
                  <a:lnTo>
                    <a:pt x="1999" y="2261"/>
                  </a:lnTo>
                  <a:lnTo>
                    <a:pt x="1783" y="1528"/>
                  </a:lnTo>
                  <a:lnTo>
                    <a:pt x="1577" y="771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28;p66">
              <a:extLst>
                <a:ext uri="{FF2B5EF4-FFF2-40B4-BE49-F238E27FC236}">
                  <a16:creationId xmlns:a16="http://schemas.microsoft.com/office/drawing/2014/main" id="{D75458DE-D629-4046-924B-21BBDC87C770}"/>
                </a:ext>
              </a:extLst>
            </p:cNvPr>
            <p:cNvSpPr/>
            <p:nvPr/>
          </p:nvSpPr>
          <p:spPr>
            <a:xfrm>
              <a:off x="2580225" y="-3890800"/>
              <a:ext cx="184225" cy="504200"/>
            </a:xfrm>
            <a:custGeom>
              <a:avLst/>
              <a:gdLst/>
              <a:ahLst/>
              <a:cxnLst/>
              <a:rect l="l" t="t" r="r" b="b"/>
              <a:pathLst>
                <a:path w="7369" h="20168" extrusionOk="0">
                  <a:moveTo>
                    <a:pt x="5977" y="1"/>
                  </a:moveTo>
                  <a:lnTo>
                    <a:pt x="5237" y="634"/>
                  </a:lnTo>
                  <a:lnTo>
                    <a:pt x="4496" y="1292"/>
                  </a:lnTo>
                  <a:lnTo>
                    <a:pt x="3751" y="1950"/>
                  </a:lnTo>
                  <a:lnTo>
                    <a:pt x="3006" y="2608"/>
                  </a:lnTo>
                  <a:lnTo>
                    <a:pt x="2257" y="3254"/>
                  </a:lnTo>
                  <a:lnTo>
                    <a:pt x="1882" y="3564"/>
                  </a:lnTo>
                  <a:lnTo>
                    <a:pt x="1507" y="3875"/>
                  </a:lnTo>
                  <a:lnTo>
                    <a:pt x="1133" y="4161"/>
                  </a:lnTo>
                  <a:lnTo>
                    <a:pt x="754" y="4446"/>
                  </a:lnTo>
                  <a:lnTo>
                    <a:pt x="379" y="4719"/>
                  </a:lnTo>
                  <a:lnTo>
                    <a:pt x="0" y="4980"/>
                  </a:lnTo>
                  <a:lnTo>
                    <a:pt x="177" y="6619"/>
                  </a:lnTo>
                  <a:lnTo>
                    <a:pt x="362" y="8234"/>
                  </a:lnTo>
                  <a:lnTo>
                    <a:pt x="556" y="9835"/>
                  </a:lnTo>
                  <a:lnTo>
                    <a:pt x="655" y="10630"/>
                  </a:lnTo>
                  <a:lnTo>
                    <a:pt x="758" y="11413"/>
                  </a:lnTo>
                  <a:lnTo>
                    <a:pt x="861" y="12195"/>
                  </a:lnTo>
                  <a:lnTo>
                    <a:pt x="969" y="12977"/>
                  </a:lnTo>
                  <a:lnTo>
                    <a:pt x="1077" y="13747"/>
                  </a:lnTo>
                  <a:lnTo>
                    <a:pt x="1189" y="14529"/>
                  </a:lnTo>
                  <a:lnTo>
                    <a:pt x="1305" y="15287"/>
                  </a:lnTo>
                  <a:lnTo>
                    <a:pt x="1421" y="16057"/>
                  </a:lnTo>
                  <a:lnTo>
                    <a:pt x="1542" y="16814"/>
                  </a:lnTo>
                  <a:lnTo>
                    <a:pt x="1662" y="17559"/>
                  </a:lnTo>
                  <a:lnTo>
                    <a:pt x="1688" y="17721"/>
                  </a:lnTo>
                  <a:lnTo>
                    <a:pt x="1701" y="17882"/>
                  </a:lnTo>
                  <a:lnTo>
                    <a:pt x="1714" y="18044"/>
                  </a:lnTo>
                  <a:lnTo>
                    <a:pt x="1714" y="18217"/>
                  </a:lnTo>
                  <a:lnTo>
                    <a:pt x="1714" y="18379"/>
                  </a:lnTo>
                  <a:lnTo>
                    <a:pt x="1705" y="18540"/>
                  </a:lnTo>
                  <a:lnTo>
                    <a:pt x="1688" y="18702"/>
                  </a:lnTo>
                  <a:lnTo>
                    <a:pt x="1671" y="18851"/>
                  </a:lnTo>
                  <a:lnTo>
                    <a:pt x="1649" y="19000"/>
                  </a:lnTo>
                  <a:lnTo>
                    <a:pt x="1619" y="19136"/>
                  </a:lnTo>
                  <a:lnTo>
                    <a:pt x="1589" y="19273"/>
                  </a:lnTo>
                  <a:lnTo>
                    <a:pt x="1555" y="19397"/>
                  </a:lnTo>
                  <a:lnTo>
                    <a:pt x="1516" y="19496"/>
                  </a:lnTo>
                  <a:lnTo>
                    <a:pt x="1477" y="19596"/>
                  </a:lnTo>
                  <a:lnTo>
                    <a:pt x="1434" y="19683"/>
                  </a:lnTo>
                  <a:lnTo>
                    <a:pt x="1387" y="19757"/>
                  </a:lnTo>
                  <a:lnTo>
                    <a:pt x="1486" y="20167"/>
                  </a:lnTo>
                  <a:lnTo>
                    <a:pt x="1645" y="19832"/>
                  </a:lnTo>
                  <a:lnTo>
                    <a:pt x="1804" y="19509"/>
                  </a:lnTo>
                  <a:lnTo>
                    <a:pt x="1968" y="19186"/>
                  </a:lnTo>
                  <a:lnTo>
                    <a:pt x="2132" y="18863"/>
                  </a:lnTo>
                  <a:lnTo>
                    <a:pt x="2300" y="18565"/>
                  </a:lnTo>
                  <a:lnTo>
                    <a:pt x="2472" y="18255"/>
                  </a:lnTo>
                  <a:lnTo>
                    <a:pt x="2644" y="17969"/>
                  </a:lnTo>
                  <a:lnTo>
                    <a:pt x="2816" y="17683"/>
                  </a:lnTo>
                  <a:lnTo>
                    <a:pt x="2993" y="17398"/>
                  </a:lnTo>
                  <a:lnTo>
                    <a:pt x="3174" y="17125"/>
                  </a:lnTo>
                  <a:lnTo>
                    <a:pt x="3355" y="16864"/>
                  </a:lnTo>
                  <a:lnTo>
                    <a:pt x="3536" y="16603"/>
                  </a:lnTo>
                  <a:lnTo>
                    <a:pt x="3721" y="16355"/>
                  </a:lnTo>
                  <a:lnTo>
                    <a:pt x="3906" y="16106"/>
                  </a:lnTo>
                  <a:lnTo>
                    <a:pt x="4091" y="15870"/>
                  </a:lnTo>
                  <a:lnTo>
                    <a:pt x="4281" y="15635"/>
                  </a:lnTo>
                  <a:lnTo>
                    <a:pt x="4659" y="15188"/>
                  </a:lnTo>
                  <a:lnTo>
                    <a:pt x="5043" y="14778"/>
                  </a:lnTo>
                  <a:lnTo>
                    <a:pt x="5430" y="14380"/>
                  </a:lnTo>
                  <a:lnTo>
                    <a:pt x="5818" y="14020"/>
                  </a:lnTo>
                  <a:lnTo>
                    <a:pt x="6205" y="13685"/>
                  </a:lnTo>
                  <a:lnTo>
                    <a:pt x="6593" y="13362"/>
                  </a:lnTo>
                  <a:lnTo>
                    <a:pt x="6981" y="13076"/>
                  </a:lnTo>
                  <a:lnTo>
                    <a:pt x="7368" y="12816"/>
                  </a:lnTo>
                  <a:lnTo>
                    <a:pt x="7179" y="11214"/>
                  </a:lnTo>
                  <a:lnTo>
                    <a:pt x="6994" y="9624"/>
                  </a:lnTo>
                  <a:lnTo>
                    <a:pt x="6817" y="8022"/>
                  </a:lnTo>
                  <a:lnTo>
                    <a:pt x="6640" y="6421"/>
                  </a:lnTo>
                  <a:lnTo>
                    <a:pt x="6472" y="4819"/>
                  </a:lnTo>
                  <a:lnTo>
                    <a:pt x="6305" y="3217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29;p66">
              <a:extLst>
                <a:ext uri="{FF2B5EF4-FFF2-40B4-BE49-F238E27FC236}">
                  <a16:creationId xmlns:a16="http://schemas.microsoft.com/office/drawing/2014/main" id="{02B2ED21-CDE9-4A4C-B3AF-53767D57786C}"/>
                </a:ext>
              </a:extLst>
            </p:cNvPr>
            <p:cNvSpPr/>
            <p:nvPr/>
          </p:nvSpPr>
          <p:spPr>
            <a:xfrm>
              <a:off x="2614025" y="-7888700"/>
              <a:ext cx="228800" cy="1174125"/>
            </a:xfrm>
            <a:custGeom>
              <a:avLst/>
              <a:gdLst/>
              <a:ahLst/>
              <a:cxnLst/>
              <a:rect l="l" t="t" r="r" b="b"/>
              <a:pathLst>
                <a:path w="9152" h="46965" extrusionOk="0">
                  <a:moveTo>
                    <a:pt x="8324" y="0"/>
                  </a:moveTo>
                  <a:lnTo>
                    <a:pt x="8083" y="87"/>
                  </a:lnTo>
                  <a:lnTo>
                    <a:pt x="7842" y="187"/>
                  </a:lnTo>
                  <a:lnTo>
                    <a:pt x="7605" y="298"/>
                  </a:lnTo>
                  <a:lnTo>
                    <a:pt x="7364" y="423"/>
                  </a:lnTo>
                  <a:lnTo>
                    <a:pt x="7127" y="559"/>
                  </a:lnTo>
                  <a:lnTo>
                    <a:pt x="6886" y="708"/>
                  </a:lnTo>
                  <a:lnTo>
                    <a:pt x="6653" y="870"/>
                  </a:lnTo>
                  <a:lnTo>
                    <a:pt x="6417" y="1031"/>
                  </a:lnTo>
                  <a:lnTo>
                    <a:pt x="6184" y="1217"/>
                  </a:lnTo>
                  <a:lnTo>
                    <a:pt x="5956" y="1404"/>
                  </a:lnTo>
                  <a:lnTo>
                    <a:pt x="5723" y="1615"/>
                  </a:lnTo>
                  <a:lnTo>
                    <a:pt x="5499" y="1826"/>
                  </a:lnTo>
                  <a:lnTo>
                    <a:pt x="5275" y="2062"/>
                  </a:lnTo>
                  <a:lnTo>
                    <a:pt x="5052" y="2298"/>
                  </a:lnTo>
                  <a:lnTo>
                    <a:pt x="4832" y="2546"/>
                  </a:lnTo>
                  <a:lnTo>
                    <a:pt x="4617" y="2807"/>
                  </a:lnTo>
                  <a:lnTo>
                    <a:pt x="4401" y="3080"/>
                  </a:lnTo>
                  <a:lnTo>
                    <a:pt x="4190" y="3366"/>
                  </a:lnTo>
                  <a:lnTo>
                    <a:pt x="3984" y="3651"/>
                  </a:lnTo>
                  <a:lnTo>
                    <a:pt x="3777" y="3962"/>
                  </a:lnTo>
                  <a:lnTo>
                    <a:pt x="3579" y="4285"/>
                  </a:lnTo>
                  <a:lnTo>
                    <a:pt x="3381" y="4607"/>
                  </a:lnTo>
                  <a:lnTo>
                    <a:pt x="3187" y="4955"/>
                  </a:lnTo>
                  <a:lnTo>
                    <a:pt x="2997" y="5303"/>
                  </a:lnTo>
                  <a:lnTo>
                    <a:pt x="2812" y="5663"/>
                  </a:lnTo>
                  <a:lnTo>
                    <a:pt x="2636" y="6035"/>
                  </a:lnTo>
                  <a:lnTo>
                    <a:pt x="2459" y="6420"/>
                  </a:lnTo>
                  <a:lnTo>
                    <a:pt x="2287" y="6818"/>
                  </a:lnTo>
                  <a:lnTo>
                    <a:pt x="2119" y="7228"/>
                  </a:lnTo>
                  <a:lnTo>
                    <a:pt x="1960" y="7650"/>
                  </a:lnTo>
                  <a:lnTo>
                    <a:pt x="1805" y="8072"/>
                  </a:lnTo>
                  <a:lnTo>
                    <a:pt x="1654" y="8519"/>
                  </a:lnTo>
                  <a:lnTo>
                    <a:pt x="1507" y="8966"/>
                  </a:lnTo>
                  <a:lnTo>
                    <a:pt x="1365" y="9438"/>
                  </a:lnTo>
                  <a:lnTo>
                    <a:pt x="1232" y="9910"/>
                  </a:lnTo>
                  <a:lnTo>
                    <a:pt x="1107" y="10394"/>
                  </a:lnTo>
                  <a:lnTo>
                    <a:pt x="982" y="10891"/>
                  </a:lnTo>
                  <a:lnTo>
                    <a:pt x="870" y="11400"/>
                  </a:lnTo>
                  <a:lnTo>
                    <a:pt x="758" y="11909"/>
                  </a:lnTo>
                  <a:lnTo>
                    <a:pt x="659" y="12443"/>
                  </a:lnTo>
                  <a:lnTo>
                    <a:pt x="560" y="12989"/>
                  </a:lnTo>
                  <a:lnTo>
                    <a:pt x="474" y="13536"/>
                  </a:lnTo>
                  <a:lnTo>
                    <a:pt x="392" y="14095"/>
                  </a:lnTo>
                  <a:lnTo>
                    <a:pt x="319" y="14678"/>
                  </a:lnTo>
                  <a:lnTo>
                    <a:pt x="250" y="15262"/>
                  </a:lnTo>
                  <a:lnTo>
                    <a:pt x="190" y="15858"/>
                  </a:lnTo>
                  <a:lnTo>
                    <a:pt x="138" y="16454"/>
                  </a:lnTo>
                  <a:lnTo>
                    <a:pt x="95" y="17075"/>
                  </a:lnTo>
                  <a:lnTo>
                    <a:pt x="61" y="17708"/>
                  </a:lnTo>
                  <a:lnTo>
                    <a:pt x="35" y="18341"/>
                  </a:lnTo>
                  <a:lnTo>
                    <a:pt x="13" y="19000"/>
                  </a:lnTo>
                  <a:lnTo>
                    <a:pt x="5" y="19658"/>
                  </a:lnTo>
                  <a:lnTo>
                    <a:pt x="0" y="20328"/>
                  </a:lnTo>
                  <a:lnTo>
                    <a:pt x="9" y="21011"/>
                  </a:lnTo>
                  <a:lnTo>
                    <a:pt x="26" y="21707"/>
                  </a:lnTo>
                  <a:lnTo>
                    <a:pt x="52" y="22402"/>
                  </a:lnTo>
                  <a:lnTo>
                    <a:pt x="86" y="23122"/>
                  </a:lnTo>
                  <a:lnTo>
                    <a:pt x="129" y="23843"/>
                  </a:lnTo>
                  <a:lnTo>
                    <a:pt x="181" y="24588"/>
                  </a:lnTo>
                  <a:lnTo>
                    <a:pt x="246" y="25333"/>
                  </a:lnTo>
                  <a:lnTo>
                    <a:pt x="319" y="26090"/>
                  </a:lnTo>
                  <a:lnTo>
                    <a:pt x="405" y="26860"/>
                  </a:lnTo>
                  <a:lnTo>
                    <a:pt x="495" y="27630"/>
                  </a:lnTo>
                  <a:lnTo>
                    <a:pt x="603" y="28425"/>
                  </a:lnTo>
                  <a:lnTo>
                    <a:pt x="672" y="28921"/>
                  </a:lnTo>
                  <a:lnTo>
                    <a:pt x="745" y="29406"/>
                  </a:lnTo>
                  <a:lnTo>
                    <a:pt x="818" y="29890"/>
                  </a:lnTo>
                  <a:lnTo>
                    <a:pt x="896" y="30374"/>
                  </a:lnTo>
                  <a:lnTo>
                    <a:pt x="978" y="30846"/>
                  </a:lnTo>
                  <a:lnTo>
                    <a:pt x="1060" y="31318"/>
                  </a:lnTo>
                  <a:lnTo>
                    <a:pt x="1146" y="31778"/>
                  </a:lnTo>
                  <a:lnTo>
                    <a:pt x="1232" y="32237"/>
                  </a:lnTo>
                  <a:lnTo>
                    <a:pt x="1322" y="32684"/>
                  </a:lnTo>
                  <a:lnTo>
                    <a:pt x="1417" y="33131"/>
                  </a:lnTo>
                  <a:lnTo>
                    <a:pt x="1507" y="33566"/>
                  </a:lnTo>
                  <a:lnTo>
                    <a:pt x="1607" y="34000"/>
                  </a:lnTo>
                  <a:lnTo>
                    <a:pt x="1706" y="34423"/>
                  </a:lnTo>
                  <a:lnTo>
                    <a:pt x="1805" y="34845"/>
                  </a:lnTo>
                  <a:lnTo>
                    <a:pt x="1908" y="35267"/>
                  </a:lnTo>
                  <a:lnTo>
                    <a:pt x="2016" y="35677"/>
                  </a:lnTo>
                  <a:lnTo>
                    <a:pt x="2123" y="36074"/>
                  </a:lnTo>
                  <a:lnTo>
                    <a:pt x="2231" y="36471"/>
                  </a:lnTo>
                  <a:lnTo>
                    <a:pt x="2343" y="36856"/>
                  </a:lnTo>
                  <a:lnTo>
                    <a:pt x="2459" y="37241"/>
                  </a:lnTo>
                  <a:lnTo>
                    <a:pt x="2575" y="37626"/>
                  </a:lnTo>
                  <a:lnTo>
                    <a:pt x="2692" y="37999"/>
                  </a:lnTo>
                  <a:lnTo>
                    <a:pt x="2812" y="38359"/>
                  </a:lnTo>
                  <a:lnTo>
                    <a:pt x="2933" y="38719"/>
                  </a:lnTo>
                  <a:lnTo>
                    <a:pt x="3058" y="39067"/>
                  </a:lnTo>
                  <a:lnTo>
                    <a:pt x="3183" y="39414"/>
                  </a:lnTo>
                  <a:lnTo>
                    <a:pt x="3312" y="39750"/>
                  </a:lnTo>
                  <a:lnTo>
                    <a:pt x="3441" y="40073"/>
                  </a:lnTo>
                  <a:lnTo>
                    <a:pt x="3574" y="40395"/>
                  </a:lnTo>
                  <a:lnTo>
                    <a:pt x="3708" y="40718"/>
                  </a:lnTo>
                  <a:lnTo>
                    <a:pt x="3841" y="41029"/>
                  </a:lnTo>
                  <a:lnTo>
                    <a:pt x="3979" y="41327"/>
                  </a:lnTo>
                  <a:lnTo>
                    <a:pt x="4117" y="41625"/>
                  </a:lnTo>
                  <a:lnTo>
                    <a:pt x="4259" y="41910"/>
                  </a:lnTo>
                  <a:lnTo>
                    <a:pt x="4401" y="42196"/>
                  </a:lnTo>
                  <a:lnTo>
                    <a:pt x="4543" y="42469"/>
                  </a:lnTo>
                  <a:lnTo>
                    <a:pt x="4690" y="42742"/>
                  </a:lnTo>
                  <a:lnTo>
                    <a:pt x="4836" y="42991"/>
                  </a:lnTo>
                  <a:lnTo>
                    <a:pt x="4987" y="43252"/>
                  </a:lnTo>
                  <a:lnTo>
                    <a:pt x="5138" y="43487"/>
                  </a:lnTo>
                  <a:lnTo>
                    <a:pt x="5288" y="43736"/>
                  </a:lnTo>
                  <a:lnTo>
                    <a:pt x="5439" y="43959"/>
                  </a:lnTo>
                  <a:lnTo>
                    <a:pt x="5594" y="44183"/>
                  </a:lnTo>
                  <a:lnTo>
                    <a:pt x="5753" y="44394"/>
                  </a:lnTo>
                  <a:lnTo>
                    <a:pt x="5909" y="44605"/>
                  </a:lnTo>
                  <a:lnTo>
                    <a:pt x="6068" y="44804"/>
                  </a:lnTo>
                  <a:lnTo>
                    <a:pt x="6231" y="44990"/>
                  </a:lnTo>
                  <a:lnTo>
                    <a:pt x="6391" y="45176"/>
                  </a:lnTo>
                  <a:lnTo>
                    <a:pt x="6554" y="45350"/>
                  </a:lnTo>
                  <a:lnTo>
                    <a:pt x="6718" y="45512"/>
                  </a:lnTo>
                  <a:lnTo>
                    <a:pt x="6886" y="45673"/>
                  </a:lnTo>
                  <a:lnTo>
                    <a:pt x="7054" y="45822"/>
                  </a:lnTo>
                  <a:lnTo>
                    <a:pt x="7222" y="45959"/>
                  </a:lnTo>
                  <a:lnTo>
                    <a:pt x="7390" y="46095"/>
                  </a:lnTo>
                  <a:lnTo>
                    <a:pt x="7562" y="46219"/>
                  </a:lnTo>
                  <a:lnTo>
                    <a:pt x="7734" y="46344"/>
                  </a:lnTo>
                  <a:lnTo>
                    <a:pt x="7907" y="46443"/>
                  </a:lnTo>
                  <a:lnTo>
                    <a:pt x="8083" y="46555"/>
                  </a:lnTo>
                  <a:lnTo>
                    <a:pt x="8255" y="46642"/>
                  </a:lnTo>
                  <a:lnTo>
                    <a:pt x="8432" y="46729"/>
                  </a:lnTo>
                  <a:lnTo>
                    <a:pt x="8613" y="46803"/>
                  </a:lnTo>
                  <a:lnTo>
                    <a:pt x="8789" y="46865"/>
                  </a:lnTo>
                  <a:lnTo>
                    <a:pt x="8970" y="46915"/>
                  </a:lnTo>
                  <a:lnTo>
                    <a:pt x="9151" y="46964"/>
                  </a:lnTo>
                  <a:lnTo>
                    <a:pt x="9078" y="44742"/>
                  </a:lnTo>
                  <a:lnTo>
                    <a:pt x="9009" y="42506"/>
                  </a:lnTo>
                  <a:lnTo>
                    <a:pt x="8940" y="40271"/>
                  </a:lnTo>
                  <a:lnTo>
                    <a:pt x="8880" y="38049"/>
                  </a:lnTo>
                  <a:lnTo>
                    <a:pt x="8824" y="35813"/>
                  </a:lnTo>
                  <a:lnTo>
                    <a:pt x="8772" y="33578"/>
                  </a:lnTo>
                  <a:lnTo>
                    <a:pt x="8725" y="31330"/>
                  </a:lnTo>
                  <a:lnTo>
                    <a:pt x="8677" y="29095"/>
                  </a:lnTo>
                  <a:lnTo>
                    <a:pt x="8634" y="26860"/>
                  </a:lnTo>
                  <a:lnTo>
                    <a:pt x="8596" y="24625"/>
                  </a:lnTo>
                  <a:lnTo>
                    <a:pt x="8561" y="22390"/>
                  </a:lnTo>
                  <a:lnTo>
                    <a:pt x="8527" y="20154"/>
                  </a:lnTo>
                  <a:lnTo>
                    <a:pt x="8497" y="17919"/>
                  </a:lnTo>
                  <a:lnTo>
                    <a:pt x="8471" y="15697"/>
                  </a:lnTo>
                  <a:lnTo>
                    <a:pt x="8423" y="11226"/>
                  </a:lnTo>
                  <a:lnTo>
                    <a:pt x="8389" y="8171"/>
                  </a:lnTo>
                  <a:lnTo>
                    <a:pt x="8354" y="5290"/>
                  </a:lnTo>
                  <a:lnTo>
                    <a:pt x="8342" y="3900"/>
                  </a:lnTo>
                  <a:lnTo>
                    <a:pt x="8333" y="2558"/>
                  </a:lnTo>
                  <a:lnTo>
                    <a:pt x="8329" y="1267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30;p66">
              <a:extLst>
                <a:ext uri="{FF2B5EF4-FFF2-40B4-BE49-F238E27FC236}">
                  <a16:creationId xmlns:a16="http://schemas.microsoft.com/office/drawing/2014/main" id="{8937E882-7583-4AA3-8AFE-987472989E7E}"/>
                </a:ext>
              </a:extLst>
            </p:cNvPr>
            <p:cNvSpPr/>
            <p:nvPr/>
          </p:nvSpPr>
          <p:spPr>
            <a:xfrm>
              <a:off x="2621875" y="-2594375"/>
              <a:ext cx="67425" cy="196850"/>
            </a:xfrm>
            <a:custGeom>
              <a:avLst/>
              <a:gdLst/>
              <a:ahLst/>
              <a:cxnLst/>
              <a:rect l="l" t="t" r="r" b="b"/>
              <a:pathLst>
                <a:path w="2697" h="7874" extrusionOk="0">
                  <a:moveTo>
                    <a:pt x="272" y="0"/>
                  </a:moveTo>
                  <a:lnTo>
                    <a:pt x="263" y="100"/>
                  </a:lnTo>
                  <a:lnTo>
                    <a:pt x="255" y="186"/>
                  </a:lnTo>
                  <a:lnTo>
                    <a:pt x="250" y="273"/>
                  </a:lnTo>
                  <a:lnTo>
                    <a:pt x="237" y="373"/>
                  </a:lnTo>
                  <a:lnTo>
                    <a:pt x="186" y="758"/>
                  </a:lnTo>
                  <a:lnTo>
                    <a:pt x="134" y="1143"/>
                  </a:lnTo>
                  <a:lnTo>
                    <a:pt x="91" y="1528"/>
                  </a:lnTo>
                  <a:lnTo>
                    <a:pt x="57" y="1900"/>
                  </a:lnTo>
                  <a:lnTo>
                    <a:pt x="31" y="2285"/>
                  </a:lnTo>
                  <a:lnTo>
                    <a:pt x="9" y="2658"/>
                  </a:lnTo>
                  <a:lnTo>
                    <a:pt x="1" y="3030"/>
                  </a:lnTo>
                  <a:lnTo>
                    <a:pt x="1" y="3216"/>
                  </a:lnTo>
                  <a:lnTo>
                    <a:pt x="1" y="3403"/>
                  </a:lnTo>
                  <a:lnTo>
                    <a:pt x="5" y="3589"/>
                  </a:lnTo>
                  <a:lnTo>
                    <a:pt x="14" y="3775"/>
                  </a:lnTo>
                  <a:lnTo>
                    <a:pt x="22" y="3961"/>
                  </a:lnTo>
                  <a:lnTo>
                    <a:pt x="35" y="4135"/>
                  </a:lnTo>
                  <a:lnTo>
                    <a:pt x="52" y="4322"/>
                  </a:lnTo>
                  <a:lnTo>
                    <a:pt x="74" y="4495"/>
                  </a:lnTo>
                  <a:lnTo>
                    <a:pt x="95" y="4669"/>
                  </a:lnTo>
                  <a:lnTo>
                    <a:pt x="121" y="4843"/>
                  </a:lnTo>
                  <a:lnTo>
                    <a:pt x="151" y="5017"/>
                  </a:lnTo>
                  <a:lnTo>
                    <a:pt x="186" y="5191"/>
                  </a:lnTo>
                  <a:lnTo>
                    <a:pt x="220" y="5365"/>
                  </a:lnTo>
                  <a:lnTo>
                    <a:pt x="263" y="5539"/>
                  </a:lnTo>
                  <a:lnTo>
                    <a:pt x="306" y="5700"/>
                  </a:lnTo>
                  <a:lnTo>
                    <a:pt x="358" y="5874"/>
                  </a:lnTo>
                  <a:lnTo>
                    <a:pt x="410" y="6035"/>
                  </a:lnTo>
                  <a:lnTo>
                    <a:pt x="466" y="6197"/>
                  </a:lnTo>
                  <a:lnTo>
                    <a:pt x="556" y="6433"/>
                  </a:lnTo>
                  <a:lnTo>
                    <a:pt x="651" y="6656"/>
                  </a:lnTo>
                  <a:lnTo>
                    <a:pt x="746" y="6855"/>
                  </a:lnTo>
                  <a:lnTo>
                    <a:pt x="849" y="7029"/>
                  </a:lnTo>
                  <a:lnTo>
                    <a:pt x="952" y="7190"/>
                  </a:lnTo>
                  <a:lnTo>
                    <a:pt x="1060" y="7327"/>
                  </a:lnTo>
                  <a:lnTo>
                    <a:pt x="1168" y="7438"/>
                  </a:lnTo>
                  <a:lnTo>
                    <a:pt x="1280" y="7538"/>
                  </a:lnTo>
                  <a:lnTo>
                    <a:pt x="1392" y="7625"/>
                  </a:lnTo>
                  <a:lnTo>
                    <a:pt x="1508" y="7699"/>
                  </a:lnTo>
                  <a:lnTo>
                    <a:pt x="1628" y="7761"/>
                  </a:lnTo>
                  <a:lnTo>
                    <a:pt x="1745" y="7799"/>
                  </a:lnTo>
                  <a:lnTo>
                    <a:pt x="1865" y="7836"/>
                  </a:lnTo>
                  <a:lnTo>
                    <a:pt x="1986" y="7861"/>
                  </a:lnTo>
                  <a:lnTo>
                    <a:pt x="2106" y="7873"/>
                  </a:lnTo>
                  <a:lnTo>
                    <a:pt x="2227" y="7873"/>
                  </a:lnTo>
                  <a:lnTo>
                    <a:pt x="2270" y="7227"/>
                  </a:lnTo>
                  <a:lnTo>
                    <a:pt x="2322" y="6582"/>
                  </a:lnTo>
                  <a:lnTo>
                    <a:pt x="2373" y="5936"/>
                  </a:lnTo>
                  <a:lnTo>
                    <a:pt x="2429" y="5303"/>
                  </a:lnTo>
                  <a:lnTo>
                    <a:pt x="2494" y="4669"/>
                  </a:lnTo>
                  <a:lnTo>
                    <a:pt x="2559" y="4036"/>
                  </a:lnTo>
                  <a:lnTo>
                    <a:pt x="2623" y="3415"/>
                  </a:lnTo>
                  <a:lnTo>
                    <a:pt x="2696" y="2794"/>
                  </a:lnTo>
                  <a:lnTo>
                    <a:pt x="2369" y="2546"/>
                  </a:lnTo>
                  <a:lnTo>
                    <a:pt x="2050" y="2260"/>
                  </a:lnTo>
                  <a:lnTo>
                    <a:pt x="1895" y="2111"/>
                  </a:lnTo>
                  <a:lnTo>
                    <a:pt x="1736" y="1962"/>
                  </a:lnTo>
                  <a:lnTo>
                    <a:pt x="1581" y="1788"/>
                  </a:lnTo>
                  <a:lnTo>
                    <a:pt x="1430" y="1627"/>
                  </a:lnTo>
                  <a:lnTo>
                    <a:pt x="1280" y="1453"/>
                  </a:lnTo>
                  <a:lnTo>
                    <a:pt x="1129" y="1267"/>
                  </a:lnTo>
                  <a:lnTo>
                    <a:pt x="982" y="1081"/>
                  </a:lnTo>
                  <a:lnTo>
                    <a:pt x="836" y="882"/>
                  </a:lnTo>
                  <a:lnTo>
                    <a:pt x="690" y="671"/>
                  </a:lnTo>
                  <a:lnTo>
                    <a:pt x="548" y="460"/>
                  </a:lnTo>
                  <a:lnTo>
                    <a:pt x="410" y="236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31;p66">
              <a:extLst>
                <a:ext uri="{FF2B5EF4-FFF2-40B4-BE49-F238E27FC236}">
                  <a16:creationId xmlns:a16="http://schemas.microsoft.com/office/drawing/2014/main" id="{E30621E1-DA9D-4A90-BA09-A988C582243C}"/>
                </a:ext>
              </a:extLst>
            </p:cNvPr>
            <p:cNvSpPr/>
            <p:nvPr/>
          </p:nvSpPr>
          <p:spPr>
            <a:xfrm>
              <a:off x="2601200" y="-3458650"/>
              <a:ext cx="426025" cy="806250"/>
            </a:xfrm>
            <a:custGeom>
              <a:avLst/>
              <a:gdLst/>
              <a:ahLst/>
              <a:cxnLst/>
              <a:rect l="l" t="t" r="r" b="b"/>
              <a:pathLst>
                <a:path w="17041" h="32250" extrusionOk="0">
                  <a:moveTo>
                    <a:pt x="10146" y="0"/>
                  </a:moveTo>
                  <a:lnTo>
                    <a:pt x="9948" y="25"/>
                  </a:lnTo>
                  <a:lnTo>
                    <a:pt x="9755" y="37"/>
                  </a:lnTo>
                  <a:lnTo>
                    <a:pt x="9561" y="75"/>
                  </a:lnTo>
                  <a:lnTo>
                    <a:pt x="9371" y="124"/>
                  </a:lnTo>
                  <a:lnTo>
                    <a:pt x="9186" y="174"/>
                  </a:lnTo>
                  <a:lnTo>
                    <a:pt x="9001" y="236"/>
                  </a:lnTo>
                  <a:lnTo>
                    <a:pt x="8816" y="298"/>
                  </a:lnTo>
                  <a:lnTo>
                    <a:pt x="8639" y="373"/>
                  </a:lnTo>
                  <a:lnTo>
                    <a:pt x="8463" y="460"/>
                  </a:lnTo>
                  <a:lnTo>
                    <a:pt x="8290" y="559"/>
                  </a:lnTo>
                  <a:lnTo>
                    <a:pt x="8265" y="571"/>
                  </a:lnTo>
                  <a:lnTo>
                    <a:pt x="8243" y="571"/>
                  </a:lnTo>
                  <a:lnTo>
                    <a:pt x="8200" y="546"/>
                  </a:lnTo>
                  <a:lnTo>
                    <a:pt x="8157" y="522"/>
                  </a:lnTo>
                  <a:lnTo>
                    <a:pt x="8110" y="509"/>
                  </a:lnTo>
                  <a:lnTo>
                    <a:pt x="7666" y="795"/>
                  </a:lnTo>
                  <a:lnTo>
                    <a:pt x="7218" y="1080"/>
                  </a:lnTo>
                  <a:lnTo>
                    <a:pt x="6775" y="1391"/>
                  </a:lnTo>
                  <a:lnTo>
                    <a:pt x="6335" y="1714"/>
                  </a:lnTo>
                  <a:lnTo>
                    <a:pt x="6116" y="1888"/>
                  </a:lnTo>
                  <a:lnTo>
                    <a:pt x="5896" y="2061"/>
                  </a:lnTo>
                  <a:lnTo>
                    <a:pt x="5677" y="2248"/>
                  </a:lnTo>
                  <a:lnTo>
                    <a:pt x="5461" y="2446"/>
                  </a:lnTo>
                  <a:lnTo>
                    <a:pt x="5246" y="2645"/>
                  </a:lnTo>
                  <a:lnTo>
                    <a:pt x="5035" y="2856"/>
                  </a:lnTo>
                  <a:lnTo>
                    <a:pt x="4824" y="3080"/>
                  </a:lnTo>
                  <a:lnTo>
                    <a:pt x="4613" y="3316"/>
                  </a:lnTo>
                  <a:lnTo>
                    <a:pt x="4406" y="3564"/>
                  </a:lnTo>
                  <a:lnTo>
                    <a:pt x="4199" y="3825"/>
                  </a:lnTo>
                  <a:lnTo>
                    <a:pt x="3997" y="4098"/>
                  </a:lnTo>
                  <a:lnTo>
                    <a:pt x="3799" y="4384"/>
                  </a:lnTo>
                  <a:lnTo>
                    <a:pt x="3601" y="4682"/>
                  </a:lnTo>
                  <a:lnTo>
                    <a:pt x="3407" y="4992"/>
                  </a:lnTo>
                  <a:lnTo>
                    <a:pt x="3213" y="5327"/>
                  </a:lnTo>
                  <a:lnTo>
                    <a:pt x="3028" y="5675"/>
                  </a:lnTo>
                  <a:lnTo>
                    <a:pt x="2843" y="6035"/>
                  </a:lnTo>
                  <a:lnTo>
                    <a:pt x="2658" y="6420"/>
                  </a:lnTo>
                  <a:lnTo>
                    <a:pt x="2481" y="6817"/>
                  </a:lnTo>
                  <a:lnTo>
                    <a:pt x="2305" y="7240"/>
                  </a:lnTo>
                  <a:lnTo>
                    <a:pt x="2137" y="7687"/>
                  </a:lnTo>
                  <a:lnTo>
                    <a:pt x="1969" y="8146"/>
                  </a:lnTo>
                  <a:lnTo>
                    <a:pt x="1805" y="8630"/>
                  </a:lnTo>
                  <a:lnTo>
                    <a:pt x="1650" y="9127"/>
                  </a:lnTo>
                  <a:lnTo>
                    <a:pt x="1530" y="9537"/>
                  </a:lnTo>
                  <a:lnTo>
                    <a:pt x="1413" y="9934"/>
                  </a:lnTo>
                  <a:lnTo>
                    <a:pt x="1306" y="10332"/>
                  </a:lnTo>
                  <a:lnTo>
                    <a:pt x="1198" y="10729"/>
                  </a:lnTo>
                  <a:lnTo>
                    <a:pt x="1099" y="11114"/>
                  </a:lnTo>
                  <a:lnTo>
                    <a:pt x="1004" y="11499"/>
                  </a:lnTo>
                  <a:lnTo>
                    <a:pt x="914" y="11884"/>
                  </a:lnTo>
                  <a:lnTo>
                    <a:pt x="828" y="12269"/>
                  </a:lnTo>
                  <a:lnTo>
                    <a:pt x="746" y="12641"/>
                  </a:lnTo>
                  <a:lnTo>
                    <a:pt x="668" y="13014"/>
                  </a:lnTo>
                  <a:lnTo>
                    <a:pt x="595" y="13386"/>
                  </a:lnTo>
                  <a:lnTo>
                    <a:pt x="530" y="13747"/>
                  </a:lnTo>
                  <a:lnTo>
                    <a:pt x="466" y="14107"/>
                  </a:lnTo>
                  <a:lnTo>
                    <a:pt x="406" y="14467"/>
                  </a:lnTo>
                  <a:lnTo>
                    <a:pt x="350" y="14815"/>
                  </a:lnTo>
                  <a:lnTo>
                    <a:pt x="302" y="15175"/>
                  </a:lnTo>
                  <a:lnTo>
                    <a:pt x="255" y="15522"/>
                  </a:lnTo>
                  <a:lnTo>
                    <a:pt x="212" y="15858"/>
                  </a:lnTo>
                  <a:lnTo>
                    <a:pt x="173" y="16205"/>
                  </a:lnTo>
                  <a:lnTo>
                    <a:pt x="139" y="16541"/>
                  </a:lnTo>
                  <a:lnTo>
                    <a:pt x="108" y="16863"/>
                  </a:lnTo>
                  <a:lnTo>
                    <a:pt x="83" y="17199"/>
                  </a:lnTo>
                  <a:lnTo>
                    <a:pt x="61" y="17522"/>
                  </a:lnTo>
                  <a:lnTo>
                    <a:pt x="40" y="17844"/>
                  </a:lnTo>
                  <a:lnTo>
                    <a:pt x="27" y="18167"/>
                  </a:lnTo>
                  <a:lnTo>
                    <a:pt x="14" y="18478"/>
                  </a:lnTo>
                  <a:lnTo>
                    <a:pt x="5" y="18788"/>
                  </a:lnTo>
                  <a:lnTo>
                    <a:pt x="5" y="19099"/>
                  </a:lnTo>
                  <a:lnTo>
                    <a:pt x="1" y="19397"/>
                  </a:lnTo>
                  <a:lnTo>
                    <a:pt x="5" y="19707"/>
                  </a:lnTo>
                  <a:lnTo>
                    <a:pt x="14" y="19993"/>
                  </a:lnTo>
                  <a:lnTo>
                    <a:pt x="22" y="20291"/>
                  </a:lnTo>
                  <a:lnTo>
                    <a:pt x="35" y="20576"/>
                  </a:lnTo>
                  <a:lnTo>
                    <a:pt x="52" y="20862"/>
                  </a:lnTo>
                  <a:lnTo>
                    <a:pt x="74" y="21148"/>
                  </a:lnTo>
                  <a:lnTo>
                    <a:pt x="96" y="21433"/>
                  </a:lnTo>
                  <a:lnTo>
                    <a:pt x="121" y="21706"/>
                  </a:lnTo>
                  <a:lnTo>
                    <a:pt x="152" y="21980"/>
                  </a:lnTo>
                  <a:lnTo>
                    <a:pt x="186" y="22240"/>
                  </a:lnTo>
                  <a:lnTo>
                    <a:pt x="220" y="22514"/>
                  </a:lnTo>
                  <a:lnTo>
                    <a:pt x="259" y="22774"/>
                  </a:lnTo>
                  <a:lnTo>
                    <a:pt x="302" y="23023"/>
                  </a:lnTo>
                  <a:lnTo>
                    <a:pt x="345" y="23283"/>
                  </a:lnTo>
                  <a:lnTo>
                    <a:pt x="393" y="23532"/>
                  </a:lnTo>
                  <a:lnTo>
                    <a:pt x="440" y="23780"/>
                  </a:lnTo>
                  <a:lnTo>
                    <a:pt x="496" y="24016"/>
                  </a:lnTo>
                  <a:lnTo>
                    <a:pt x="552" y="24264"/>
                  </a:lnTo>
                  <a:lnTo>
                    <a:pt x="608" y="24500"/>
                  </a:lnTo>
                  <a:lnTo>
                    <a:pt x="668" y="24724"/>
                  </a:lnTo>
                  <a:lnTo>
                    <a:pt x="733" y="24960"/>
                  </a:lnTo>
                  <a:lnTo>
                    <a:pt x="797" y="25183"/>
                  </a:lnTo>
                  <a:lnTo>
                    <a:pt x="866" y="25407"/>
                  </a:lnTo>
                  <a:lnTo>
                    <a:pt x="1008" y="25842"/>
                  </a:lnTo>
                  <a:lnTo>
                    <a:pt x="1159" y="26264"/>
                  </a:lnTo>
                  <a:lnTo>
                    <a:pt x="1323" y="26661"/>
                  </a:lnTo>
                  <a:lnTo>
                    <a:pt x="1491" y="27058"/>
                  </a:lnTo>
                  <a:lnTo>
                    <a:pt x="1667" y="27431"/>
                  </a:lnTo>
                  <a:lnTo>
                    <a:pt x="1853" y="27791"/>
                  </a:lnTo>
                  <a:lnTo>
                    <a:pt x="2042" y="28139"/>
                  </a:lnTo>
                  <a:lnTo>
                    <a:pt x="2240" y="28474"/>
                  </a:lnTo>
                  <a:lnTo>
                    <a:pt x="2447" y="28797"/>
                  </a:lnTo>
                  <a:lnTo>
                    <a:pt x="2658" y="29095"/>
                  </a:lnTo>
                  <a:lnTo>
                    <a:pt x="2873" y="29393"/>
                  </a:lnTo>
                  <a:lnTo>
                    <a:pt x="3093" y="29666"/>
                  </a:lnTo>
                  <a:lnTo>
                    <a:pt x="3317" y="29927"/>
                  </a:lnTo>
                  <a:lnTo>
                    <a:pt x="3549" y="30175"/>
                  </a:lnTo>
                  <a:lnTo>
                    <a:pt x="3782" y="30411"/>
                  </a:lnTo>
                  <a:lnTo>
                    <a:pt x="4019" y="30635"/>
                  </a:lnTo>
                  <a:lnTo>
                    <a:pt x="4260" y="30833"/>
                  </a:lnTo>
                  <a:lnTo>
                    <a:pt x="4501" y="31032"/>
                  </a:lnTo>
                  <a:lnTo>
                    <a:pt x="4746" y="31206"/>
                  </a:lnTo>
                  <a:lnTo>
                    <a:pt x="4992" y="31367"/>
                  </a:lnTo>
                  <a:lnTo>
                    <a:pt x="5242" y="31516"/>
                  </a:lnTo>
                  <a:lnTo>
                    <a:pt x="5491" y="31653"/>
                  </a:lnTo>
                  <a:lnTo>
                    <a:pt x="5741" y="31777"/>
                  </a:lnTo>
                  <a:lnTo>
                    <a:pt x="5991" y="31889"/>
                  </a:lnTo>
                  <a:lnTo>
                    <a:pt x="6241" y="31976"/>
                  </a:lnTo>
                  <a:lnTo>
                    <a:pt x="6490" y="32063"/>
                  </a:lnTo>
                  <a:lnTo>
                    <a:pt x="6740" y="32125"/>
                  </a:lnTo>
                  <a:lnTo>
                    <a:pt x="6986" y="32175"/>
                  </a:lnTo>
                  <a:lnTo>
                    <a:pt x="7231" y="32212"/>
                  </a:lnTo>
                  <a:lnTo>
                    <a:pt x="7472" y="32237"/>
                  </a:lnTo>
                  <a:lnTo>
                    <a:pt x="7713" y="32249"/>
                  </a:lnTo>
                  <a:lnTo>
                    <a:pt x="7950" y="32237"/>
                  </a:lnTo>
                  <a:lnTo>
                    <a:pt x="8187" y="32224"/>
                  </a:lnTo>
                  <a:lnTo>
                    <a:pt x="8415" y="32187"/>
                  </a:lnTo>
                  <a:lnTo>
                    <a:pt x="8644" y="32137"/>
                  </a:lnTo>
                  <a:lnTo>
                    <a:pt x="8863" y="32075"/>
                  </a:lnTo>
                  <a:lnTo>
                    <a:pt x="9078" y="32001"/>
                  </a:lnTo>
                  <a:lnTo>
                    <a:pt x="9290" y="31914"/>
                  </a:lnTo>
                  <a:lnTo>
                    <a:pt x="9565" y="31790"/>
                  </a:lnTo>
                  <a:lnTo>
                    <a:pt x="9841" y="31641"/>
                  </a:lnTo>
                  <a:lnTo>
                    <a:pt x="10125" y="31479"/>
                  </a:lnTo>
                  <a:lnTo>
                    <a:pt x="10409" y="31305"/>
                  </a:lnTo>
                  <a:lnTo>
                    <a:pt x="10702" y="31107"/>
                  </a:lnTo>
                  <a:lnTo>
                    <a:pt x="10990" y="30896"/>
                  </a:lnTo>
                  <a:lnTo>
                    <a:pt x="11283" y="30660"/>
                  </a:lnTo>
                  <a:lnTo>
                    <a:pt x="11580" y="30411"/>
                  </a:lnTo>
                  <a:lnTo>
                    <a:pt x="11873" y="30138"/>
                  </a:lnTo>
                  <a:lnTo>
                    <a:pt x="12166" y="29852"/>
                  </a:lnTo>
                  <a:lnTo>
                    <a:pt x="12459" y="29542"/>
                  </a:lnTo>
                  <a:lnTo>
                    <a:pt x="12747" y="29219"/>
                  </a:lnTo>
                  <a:lnTo>
                    <a:pt x="13036" y="28859"/>
                  </a:lnTo>
                  <a:lnTo>
                    <a:pt x="13316" y="28486"/>
                  </a:lnTo>
                  <a:lnTo>
                    <a:pt x="13596" y="28089"/>
                  </a:lnTo>
                  <a:lnTo>
                    <a:pt x="13867" y="27679"/>
                  </a:lnTo>
                  <a:lnTo>
                    <a:pt x="14001" y="27456"/>
                  </a:lnTo>
                  <a:lnTo>
                    <a:pt x="14134" y="27232"/>
                  </a:lnTo>
                  <a:lnTo>
                    <a:pt x="14263" y="27009"/>
                  </a:lnTo>
                  <a:lnTo>
                    <a:pt x="14392" y="26773"/>
                  </a:lnTo>
                  <a:lnTo>
                    <a:pt x="14522" y="26524"/>
                  </a:lnTo>
                  <a:lnTo>
                    <a:pt x="14647" y="26276"/>
                  </a:lnTo>
                  <a:lnTo>
                    <a:pt x="14767" y="26015"/>
                  </a:lnTo>
                  <a:lnTo>
                    <a:pt x="14888" y="25755"/>
                  </a:lnTo>
                  <a:lnTo>
                    <a:pt x="15008" y="25494"/>
                  </a:lnTo>
                  <a:lnTo>
                    <a:pt x="15125" y="25221"/>
                  </a:lnTo>
                  <a:lnTo>
                    <a:pt x="15237" y="24935"/>
                  </a:lnTo>
                  <a:lnTo>
                    <a:pt x="15348" y="24649"/>
                  </a:lnTo>
                  <a:lnTo>
                    <a:pt x="15456" y="24364"/>
                  </a:lnTo>
                  <a:lnTo>
                    <a:pt x="15559" y="24053"/>
                  </a:lnTo>
                  <a:lnTo>
                    <a:pt x="15663" y="23755"/>
                  </a:lnTo>
                  <a:lnTo>
                    <a:pt x="15762" y="23432"/>
                  </a:lnTo>
                  <a:lnTo>
                    <a:pt x="15861" y="23110"/>
                  </a:lnTo>
                  <a:lnTo>
                    <a:pt x="15951" y="22787"/>
                  </a:lnTo>
                  <a:lnTo>
                    <a:pt x="16042" y="22451"/>
                  </a:lnTo>
                  <a:lnTo>
                    <a:pt x="16128" y="22116"/>
                  </a:lnTo>
                  <a:lnTo>
                    <a:pt x="16210" y="21756"/>
                  </a:lnTo>
                  <a:lnTo>
                    <a:pt x="16292" y="21408"/>
                  </a:lnTo>
                  <a:lnTo>
                    <a:pt x="16365" y="21036"/>
                  </a:lnTo>
                  <a:lnTo>
                    <a:pt x="16438" y="20663"/>
                  </a:lnTo>
                  <a:lnTo>
                    <a:pt x="16507" y="20291"/>
                  </a:lnTo>
                  <a:lnTo>
                    <a:pt x="16571" y="19906"/>
                  </a:lnTo>
                  <a:lnTo>
                    <a:pt x="16632" y="19508"/>
                  </a:lnTo>
                  <a:lnTo>
                    <a:pt x="16688" y="19111"/>
                  </a:lnTo>
                  <a:lnTo>
                    <a:pt x="16739" y="18701"/>
                  </a:lnTo>
                  <a:lnTo>
                    <a:pt x="16787" y="18279"/>
                  </a:lnTo>
                  <a:lnTo>
                    <a:pt x="16830" y="17857"/>
                  </a:lnTo>
                  <a:lnTo>
                    <a:pt x="16869" y="17422"/>
                  </a:lnTo>
                  <a:lnTo>
                    <a:pt x="16925" y="16702"/>
                  </a:lnTo>
                  <a:lnTo>
                    <a:pt x="16968" y="16007"/>
                  </a:lnTo>
                  <a:lnTo>
                    <a:pt x="17002" y="15324"/>
                  </a:lnTo>
                  <a:lnTo>
                    <a:pt x="17028" y="14653"/>
                  </a:lnTo>
                  <a:lnTo>
                    <a:pt x="17041" y="14007"/>
                  </a:lnTo>
                  <a:lnTo>
                    <a:pt x="17041" y="13374"/>
                  </a:lnTo>
                  <a:lnTo>
                    <a:pt x="17037" y="12753"/>
                  </a:lnTo>
                  <a:lnTo>
                    <a:pt x="17019" y="12157"/>
                  </a:lnTo>
                  <a:lnTo>
                    <a:pt x="16998" y="11573"/>
                  </a:lnTo>
                  <a:lnTo>
                    <a:pt x="16963" y="11015"/>
                  </a:lnTo>
                  <a:lnTo>
                    <a:pt x="16920" y="10456"/>
                  </a:lnTo>
                  <a:lnTo>
                    <a:pt x="16869" y="9922"/>
                  </a:lnTo>
                  <a:lnTo>
                    <a:pt x="16808" y="9413"/>
                  </a:lnTo>
                  <a:lnTo>
                    <a:pt x="16744" y="8904"/>
                  </a:lnTo>
                  <a:lnTo>
                    <a:pt x="16666" y="8419"/>
                  </a:lnTo>
                  <a:lnTo>
                    <a:pt x="16584" y="7947"/>
                  </a:lnTo>
                  <a:lnTo>
                    <a:pt x="16494" y="7488"/>
                  </a:lnTo>
                  <a:lnTo>
                    <a:pt x="16399" y="7053"/>
                  </a:lnTo>
                  <a:lnTo>
                    <a:pt x="16296" y="6631"/>
                  </a:lnTo>
                  <a:lnTo>
                    <a:pt x="16184" y="6209"/>
                  </a:lnTo>
                  <a:lnTo>
                    <a:pt x="16068" y="5824"/>
                  </a:lnTo>
                  <a:lnTo>
                    <a:pt x="15943" y="5439"/>
                  </a:lnTo>
                  <a:lnTo>
                    <a:pt x="15818" y="5067"/>
                  </a:lnTo>
                  <a:lnTo>
                    <a:pt x="15680" y="4719"/>
                  </a:lnTo>
                  <a:lnTo>
                    <a:pt x="15542" y="4371"/>
                  </a:lnTo>
                  <a:lnTo>
                    <a:pt x="15396" y="4048"/>
                  </a:lnTo>
                  <a:lnTo>
                    <a:pt x="15245" y="3738"/>
                  </a:lnTo>
                  <a:lnTo>
                    <a:pt x="15090" y="3440"/>
                  </a:lnTo>
                  <a:lnTo>
                    <a:pt x="14931" y="3154"/>
                  </a:lnTo>
                  <a:lnTo>
                    <a:pt x="14767" y="2893"/>
                  </a:lnTo>
                  <a:lnTo>
                    <a:pt x="14599" y="2633"/>
                  </a:lnTo>
                  <a:lnTo>
                    <a:pt x="14427" y="2384"/>
                  </a:lnTo>
                  <a:lnTo>
                    <a:pt x="14250" y="2148"/>
                  </a:lnTo>
                  <a:lnTo>
                    <a:pt x="14074" y="1937"/>
                  </a:lnTo>
                  <a:lnTo>
                    <a:pt x="13893" y="1726"/>
                  </a:lnTo>
                  <a:lnTo>
                    <a:pt x="13708" y="1540"/>
                  </a:lnTo>
                  <a:lnTo>
                    <a:pt x="13518" y="1354"/>
                  </a:lnTo>
                  <a:lnTo>
                    <a:pt x="13329" y="1180"/>
                  </a:lnTo>
                  <a:lnTo>
                    <a:pt x="13135" y="1031"/>
                  </a:lnTo>
                  <a:lnTo>
                    <a:pt x="12941" y="882"/>
                  </a:lnTo>
                  <a:lnTo>
                    <a:pt x="12747" y="745"/>
                  </a:lnTo>
                  <a:lnTo>
                    <a:pt x="12549" y="621"/>
                  </a:lnTo>
                  <a:lnTo>
                    <a:pt x="12351" y="509"/>
                  </a:lnTo>
                  <a:lnTo>
                    <a:pt x="12149" y="410"/>
                  </a:lnTo>
                  <a:lnTo>
                    <a:pt x="11951" y="323"/>
                  </a:lnTo>
                  <a:lnTo>
                    <a:pt x="11748" y="248"/>
                  </a:lnTo>
                  <a:lnTo>
                    <a:pt x="11546" y="186"/>
                  </a:lnTo>
                  <a:lnTo>
                    <a:pt x="11344" y="124"/>
                  </a:lnTo>
                  <a:lnTo>
                    <a:pt x="11146" y="75"/>
                  </a:lnTo>
                  <a:lnTo>
                    <a:pt x="10943" y="50"/>
                  </a:lnTo>
                  <a:lnTo>
                    <a:pt x="10741" y="25"/>
                  </a:lnTo>
                  <a:lnTo>
                    <a:pt x="105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32;p66">
              <a:extLst>
                <a:ext uri="{FF2B5EF4-FFF2-40B4-BE49-F238E27FC236}">
                  <a16:creationId xmlns:a16="http://schemas.microsoft.com/office/drawing/2014/main" id="{9AF597B1-B79D-4990-A677-994E945659B4}"/>
                </a:ext>
              </a:extLst>
            </p:cNvPr>
            <p:cNvSpPr/>
            <p:nvPr/>
          </p:nvSpPr>
          <p:spPr>
            <a:xfrm>
              <a:off x="2812425" y="-2518625"/>
              <a:ext cx="69575" cy="162700"/>
            </a:xfrm>
            <a:custGeom>
              <a:avLst/>
              <a:gdLst/>
              <a:ahLst/>
              <a:cxnLst/>
              <a:rect l="l" t="t" r="r" b="b"/>
              <a:pathLst>
                <a:path w="2783" h="6508" extrusionOk="0">
                  <a:moveTo>
                    <a:pt x="2141" y="0"/>
                  </a:moveTo>
                  <a:lnTo>
                    <a:pt x="2119" y="25"/>
                  </a:lnTo>
                  <a:lnTo>
                    <a:pt x="2094" y="37"/>
                  </a:lnTo>
                  <a:lnTo>
                    <a:pt x="2072" y="50"/>
                  </a:lnTo>
                  <a:lnTo>
                    <a:pt x="1822" y="186"/>
                  </a:lnTo>
                  <a:lnTo>
                    <a:pt x="1568" y="311"/>
                  </a:lnTo>
                  <a:lnTo>
                    <a:pt x="1310" y="422"/>
                  </a:lnTo>
                  <a:lnTo>
                    <a:pt x="1056" y="534"/>
                  </a:lnTo>
                  <a:lnTo>
                    <a:pt x="793" y="621"/>
                  </a:lnTo>
                  <a:lnTo>
                    <a:pt x="530" y="708"/>
                  </a:lnTo>
                  <a:lnTo>
                    <a:pt x="268" y="782"/>
                  </a:lnTo>
                  <a:lnTo>
                    <a:pt x="1" y="832"/>
                  </a:lnTo>
                  <a:lnTo>
                    <a:pt x="83" y="1428"/>
                  </a:lnTo>
                  <a:lnTo>
                    <a:pt x="169" y="1999"/>
                  </a:lnTo>
                  <a:lnTo>
                    <a:pt x="259" y="2571"/>
                  </a:lnTo>
                  <a:lnTo>
                    <a:pt x="311" y="2844"/>
                  </a:lnTo>
                  <a:lnTo>
                    <a:pt x="363" y="3117"/>
                  </a:lnTo>
                  <a:lnTo>
                    <a:pt x="414" y="3378"/>
                  </a:lnTo>
                  <a:lnTo>
                    <a:pt x="474" y="3639"/>
                  </a:lnTo>
                  <a:lnTo>
                    <a:pt x="535" y="3899"/>
                  </a:lnTo>
                  <a:lnTo>
                    <a:pt x="595" y="4148"/>
                  </a:lnTo>
                  <a:lnTo>
                    <a:pt x="664" y="4384"/>
                  </a:lnTo>
                  <a:lnTo>
                    <a:pt x="737" y="4620"/>
                  </a:lnTo>
                  <a:lnTo>
                    <a:pt x="810" y="4855"/>
                  </a:lnTo>
                  <a:lnTo>
                    <a:pt x="892" y="5079"/>
                  </a:lnTo>
                  <a:lnTo>
                    <a:pt x="991" y="5340"/>
                  </a:lnTo>
                  <a:lnTo>
                    <a:pt x="1099" y="5576"/>
                  </a:lnTo>
                  <a:lnTo>
                    <a:pt x="1211" y="5787"/>
                  </a:lnTo>
                  <a:lnTo>
                    <a:pt x="1327" y="5973"/>
                  </a:lnTo>
                  <a:lnTo>
                    <a:pt x="1443" y="6122"/>
                  </a:lnTo>
                  <a:lnTo>
                    <a:pt x="1564" y="6259"/>
                  </a:lnTo>
                  <a:lnTo>
                    <a:pt x="1689" y="6370"/>
                  </a:lnTo>
                  <a:lnTo>
                    <a:pt x="1814" y="6445"/>
                  </a:lnTo>
                  <a:lnTo>
                    <a:pt x="1874" y="6470"/>
                  </a:lnTo>
                  <a:lnTo>
                    <a:pt x="1934" y="6482"/>
                  </a:lnTo>
                  <a:lnTo>
                    <a:pt x="1999" y="6495"/>
                  </a:lnTo>
                  <a:lnTo>
                    <a:pt x="2059" y="6507"/>
                  </a:lnTo>
                  <a:lnTo>
                    <a:pt x="2124" y="6495"/>
                  </a:lnTo>
                  <a:lnTo>
                    <a:pt x="2184" y="6482"/>
                  </a:lnTo>
                  <a:lnTo>
                    <a:pt x="2249" y="6470"/>
                  </a:lnTo>
                  <a:lnTo>
                    <a:pt x="2309" y="6445"/>
                  </a:lnTo>
                  <a:lnTo>
                    <a:pt x="2369" y="6408"/>
                  </a:lnTo>
                  <a:lnTo>
                    <a:pt x="2430" y="6358"/>
                  </a:lnTo>
                  <a:lnTo>
                    <a:pt x="2490" y="6308"/>
                  </a:lnTo>
                  <a:lnTo>
                    <a:pt x="2550" y="6246"/>
                  </a:lnTo>
                  <a:lnTo>
                    <a:pt x="2610" y="6172"/>
                  </a:lnTo>
                  <a:lnTo>
                    <a:pt x="2666" y="6097"/>
                  </a:lnTo>
                  <a:lnTo>
                    <a:pt x="2727" y="6010"/>
                  </a:lnTo>
                  <a:lnTo>
                    <a:pt x="2783" y="5911"/>
                  </a:lnTo>
                  <a:lnTo>
                    <a:pt x="2615" y="4446"/>
                  </a:lnTo>
                  <a:lnTo>
                    <a:pt x="2455" y="2980"/>
                  </a:lnTo>
                  <a:lnTo>
                    <a:pt x="2378" y="2235"/>
                  </a:lnTo>
                  <a:lnTo>
                    <a:pt x="2305" y="1490"/>
                  </a:lnTo>
                  <a:lnTo>
                    <a:pt x="2236" y="745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33;p66">
              <a:extLst>
                <a:ext uri="{FF2B5EF4-FFF2-40B4-BE49-F238E27FC236}">
                  <a16:creationId xmlns:a16="http://schemas.microsoft.com/office/drawing/2014/main" id="{FE46F62F-8026-444F-B9DA-C2E47FE53B47}"/>
                </a:ext>
              </a:extLst>
            </p:cNvPr>
            <p:cNvSpPr/>
            <p:nvPr/>
          </p:nvSpPr>
          <p:spPr>
            <a:xfrm>
              <a:off x="2880475" y="-8311850"/>
              <a:ext cx="1907175" cy="4691175"/>
            </a:xfrm>
            <a:custGeom>
              <a:avLst/>
              <a:gdLst/>
              <a:ahLst/>
              <a:cxnLst/>
              <a:rect l="l" t="t" r="r" b="b"/>
              <a:pathLst>
                <a:path w="76287" h="187647" extrusionOk="0">
                  <a:moveTo>
                    <a:pt x="12071" y="18690"/>
                  </a:moveTo>
                  <a:lnTo>
                    <a:pt x="12187" y="18702"/>
                  </a:lnTo>
                  <a:lnTo>
                    <a:pt x="12303" y="18727"/>
                  </a:lnTo>
                  <a:lnTo>
                    <a:pt x="12420" y="18752"/>
                  </a:lnTo>
                  <a:lnTo>
                    <a:pt x="12536" y="18789"/>
                  </a:lnTo>
                  <a:lnTo>
                    <a:pt x="12652" y="18839"/>
                  </a:lnTo>
                  <a:lnTo>
                    <a:pt x="12764" y="18888"/>
                  </a:lnTo>
                  <a:lnTo>
                    <a:pt x="12881" y="18951"/>
                  </a:lnTo>
                  <a:lnTo>
                    <a:pt x="13113" y="19087"/>
                  </a:lnTo>
                  <a:lnTo>
                    <a:pt x="13341" y="19261"/>
                  </a:lnTo>
                  <a:lnTo>
                    <a:pt x="13565" y="19447"/>
                  </a:lnTo>
                  <a:lnTo>
                    <a:pt x="13789" y="19671"/>
                  </a:lnTo>
                  <a:lnTo>
                    <a:pt x="14009" y="19932"/>
                  </a:lnTo>
                  <a:lnTo>
                    <a:pt x="14224" y="20205"/>
                  </a:lnTo>
                  <a:lnTo>
                    <a:pt x="14439" y="20503"/>
                  </a:lnTo>
                  <a:lnTo>
                    <a:pt x="14646" y="20838"/>
                  </a:lnTo>
                  <a:lnTo>
                    <a:pt x="14844" y="21186"/>
                  </a:lnTo>
                  <a:lnTo>
                    <a:pt x="15042" y="21558"/>
                  </a:lnTo>
                  <a:lnTo>
                    <a:pt x="15137" y="21757"/>
                  </a:lnTo>
                  <a:lnTo>
                    <a:pt x="15227" y="21956"/>
                  </a:lnTo>
                  <a:lnTo>
                    <a:pt x="15322" y="22167"/>
                  </a:lnTo>
                  <a:lnTo>
                    <a:pt x="15408" y="22378"/>
                  </a:lnTo>
                  <a:lnTo>
                    <a:pt x="15499" y="22601"/>
                  </a:lnTo>
                  <a:lnTo>
                    <a:pt x="15585" y="22812"/>
                  </a:lnTo>
                  <a:lnTo>
                    <a:pt x="15667" y="23048"/>
                  </a:lnTo>
                  <a:lnTo>
                    <a:pt x="15749" y="23284"/>
                  </a:lnTo>
                  <a:lnTo>
                    <a:pt x="15826" y="23520"/>
                  </a:lnTo>
                  <a:lnTo>
                    <a:pt x="15904" y="23756"/>
                  </a:lnTo>
                  <a:lnTo>
                    <a:pt x="15977" y="24005"/>
                  </a:lnTo>
                  <a:lnTo>
                    <a:pt x="16050" y="24253"/>
                  </a:lnTo>
                  <a:lnTo>
                    <a:pt x="16119" y="24514"/>
                  </a:lnTo>
                  <a:lnTo>
                    <a:pt x="16183" y="24774"/>
                  </a:lnTo>
                  <a:lnTo>
                    <a:pt x="16248" y="25048"/>
                  </a:lnTo>
                  <a:lnTo>
                    <a:pt x="16308" y="25308"/>
                  </a:lnTo>
                  <a:lnTo>
                    <a:pt x="16369" y="25582"/>
                  </a:lnTo>
                  <a:lnTo>
                    <a:pt x="16425" y="25867"/>
                  </a:lnTo>
                  <a:lnTo>
                    <a:pt x="16476" y="26153"/>
                  </a:lnTo>
                  <a:lnTo>
                    <a:pt x="16524" y="26438"/>
                  </a:lnTo>
                  <a:lnTo>
                    <a:pt x="16545" y="26575"/>
                  </a:lnTo>
                  <a:lnTo>
                    <a:pt x="16562" y="26724"/>
                  </a:lnTo>
                  <a:lnTo>
                    <a:pt x="16575" y="26861"/>
                  </a:lnTo>
                  <a:lnTo>
                    <a:pt x="16588" y="26997"/>
                  </a:lnTo>
                  <a:lnTo>
                    <a:pt x="16597" y="27134"/>
                  </a:lnTo>
                  <a:lnTo>
                    <a:pt x="16601" y="27270"/>
                  </a:lnTo>
                  <a:lnTo>
                    <a:pt x="16601" y="27407"/>
                  </a:lnTo>
                  <a:lnTo>
                    <a:pt x="16601" y="27531"/>
                  </a:lnTo>
                  <a:lnTo>
                    <a:pt x="16597" y="27668"/>
                  </a:lnTo>
                  <a:lnTo>
                    <a:pt x="16593" y="27792"/>
                  </a:lnTo>
                  <a:lnTo>
                    <a:pt x="16584" y="27916"/>
                  </a:lnTo>
                  <a:lnTo>
                    <a:pt x="16571" y="28028"/>
                  </a:lnTo>
                  <a:lnTo>
                    <a:pt x="16558" y="28152"/>
                  </a:lnTo>
                  <a:lnTo>
                    <a:pt x="16541" y="28264"/>
                  </a:lnTo>
                  <a:lnTo>
                    <a:pt x="16502" y="28475"/>
                  </a:lnTo>
                  <a:lnTo>
                    <a:pt x="16455" y="28674"/>
                  </a:lnTo>
                  <a:lnTo>
                    <a:pt x="16399" y="28847"/>
                  </a:lnTo>
                  <a:lnTo>
                    <a:pt x="16338" y="29009"/>
                  </a:lnTo>
                  <a:lnTo>
                    <a:pt x="16274" y="29146"/>
                  </a:lnTo>
                  <a:lnTo>
                    <a:pt x="16201" y="29257"/>
                  </a:lnTo>
                  <a:lnTo>
                    <a:pt x="16123" y="29357"/>
                  </a:lnTo>
                  <a:lnTo>
                    <a:pt x="16041" y="29419"/>
                  </a:lnTo>
                  <a:lnTo>
                    <a:pt x="15960" y="29456"/>
                  </a:lnTo>
                  <a:lnTo>
                    <a:pt x="15968" y="29742"/>
                  </a:lnTo>
                  <a:lnTo>
                    <a:pt x="15972" y="30015"/>
                  </a:lnTo>
                  <a:lnTo>
                    <a:pt x="15977" y="30300"/>
                  </a:lnTo>
                  <a:lnTo>
                    <a:pt x="15972" y="30574"/>
                  </a:lnTo>
                  <a:lnTo>
                    <a:pt x="15968" y="30859"/>
                  </a:lnTo>
                  <a:lnTo>
                    <a:pt x="15960" y="31145"/>
                  </a:lnTo>
                  <a:lnTo>
                    <a:pt x="15951" y="31430"/>
                  </a:lnTo>
                  <a:lnTo>
                    <a:pt x="15934" y="31716"/>
                  </a:lnTo>
                  <a:lnTo>
                    <a:pt x="15916" y="31989"/>
                  </a:lnTo>
                  <a:lnTo>
                    <a:pt x="15895" y="32275"/>
                  </a:lnTo>
                  <a:lnTo>
                    <a:pt x="15873" y="32560"/>
                  </a:lnTo>
                  <a:lnTo>
                    <a:pt x="15843" y="32834"/>
                  </a:lnTo>
                  <a:lnTo>
                    <a:pt x="15813" y="33107"/>
                  </a:lnTo>
                  <a:lnTo>
                    <a:pt x="15783" y="33380"/>
                  </a:lnTo>
                  <a:lnTo>
                    <a:pt x="15744" y="33653"/>
                  </a:lnTo>
                  <a:lnTo>
                    <a:pt x="15705" y="33926"/>
                  </a:lnTo>
                  <a:lnTo>
                    <a:pt x="15662" y="34187"/>
                  </a:lnTo>
                  <a:lnTo>
                    <a:pt x="15619" y="34448"/>
                  </a:lnTo>
                  <a:lnTo>
                    <a:pt x="15572" y="34709"/>
                  </a:lnTo>
                  <a:lnTo>
                    <a:pt x="15520" y="34957"/>
                  </a:lnTo>
                  <a:lnTo>
                    <a:pt x="15469" y="35205"/>
                  </a:lnTo>
                  <a:lnTo>
                    <a:pt x="15413" y="35441"/>
                  </a:lnTo>
                  <a:lnTo>
                    <a:pt x="15352" y="35677"/>
                  </a:lnTo>
                  <a:lnTo>
                    <a:pt x="15292" y="35913"/>
                  </a:lnTo>
                  <a:lnTo>
                    <a:pt x="15227" y="36137"/>
                  </a:lnTo>
                  <a:lnTo>
                    <a:pt x="15163" y="36348"/>
                  </a:lnTo>
                  <a:lnTo>
                    <a:pt x="15094" y="36559"/>
                  </a:lnTo>
                  <a:lnTo>
                    <a:pt x="15025" y="36758"/>
                  </a:lnTo>
                  <a:lnTo>
                    <a:pt x="14948" y="36944"/>
                  </a:lnTo>
                  <a:lnTo>
                    <a:pt x="14874" y="37130"/>
                  </a:lnTo>
                  <a:lnTo>
                    <a:pt x="14797" y="37304"/>
                  </a:lnTo>
                  <a:lnTo>
                    <a:pt x="14715" y="37478"/>
                  </a:lnTo>
                  <a:lnTo>
                    <a:pt x="14625" y="37652"/>
                  </a:lnTo>
                  <a:lnTo>
                    <a:pt x="14534" y="37813"/>
                  </a:lnTo>
                  <a:lnTo>
                    <a:pt x="14444" y="37962"/>
                  </a:lnTo>
                  <a:lnTo>
                    <a:pt x="14349" y="38124"/>
                  </a:lnTo>
                  <a:lnTo>
                    <a:pt x="14254" y="38260"/>
                  </a:lnTo>
                  <a:lnTo>
                    <a:pt x="14155" y="38397"/>
                  </a:lnTo>
                  <a:lnTo>
                    <a:pt x="13957" y="38658"/>
                  </a:lnTo>
                  <a:lnTo>
                    <a:pt x="13750" y="38893"/>
                  </a:lnTo>
                  <a:lnTo>
                    <a:pt x="13539" y="39105"/>
                  </a:lnTo>
                  <a:lnTo>
                    <a:pt x="13328" y="39291"/>
                  </a:lnTo>
                  <a:lnTo>
                    <a:pt x="13109" y="39452"/>
                  </a:lnTo>
                  <a:lnTo>
                    <a:pt x="12889" y="39576"/>
                  </a:lnTo>
                  <a:lnTo>
                    <a:pt x="12665" y="39688"/>
                  </a:lnTo>
                  <a:lnTo>
                    <a:pt x="12441" y="39763"/>
                  </a:lnTo>
                  <a:lnTo>
                    <a:pt x="12213" y="39812"/>
                  </a:lnTo>
                  <a:lnTo>
                    <a:pt x="11985" y="39837"/>
                  </a:lnTo>
                  <a:lnTo>
                    <a:pt x="11761" y="39837"/>
                  </a:lnTo>
                  <a:lnTo>
                    <a:pt x="11533" y="39800"/>
                  </a:lnTo>
                  <a:lnTo>
                    <a:pt x="11309" y="39750"/>
                  </a:lnTo>
                  <a:lnTo>
                    <a:pt x="11085" y="39663"/>
                  </a:lnTo>
                  <a:lnTo>
                    <a:pt x="10861" y="39552"/>
                  </a:lnTo>
                  <a:lnTo>
                    <a:pt x="10753" y="39477"/>
                  </a:lnTo>
                  <a:lnTo>
                    <a:pt x="10646" y="39403"/>
                  </a:lnTo>
                  <a:lnTo>
                    <a:pt x="10538" y="39316"/>
                  </a:lnTo>
                  <a:lnTo>
                    <a:pt x="10430" y="39229"/>
                  </a:lnTo>
                  <a:lnTo>
                    <a:pt x="10323" y="39129"/>
                  </a:lnTo>
                  <a:lnTo>
                    <a:pt x="10219" y="39030"/>
                  </a:lnTo>
                  <a:lnTo>
                    <a:pt x="10116" y="38918"/>
                  </a:lnTo>
                  <a:lnTo>
                    <a:pt x="10013" y="38794"/>
                  </a:lnTo>
                  <a:lnTo>
                    <a:pt x="9913" y="38670"/>
                  </a:lnTo>
                  <a:lnTo>
                    <a:pt x="9814" y="38533"/>
                  </a:lnTo>
                  <a:lnTo>
                    <a:pt x="9715" y="38397"/>
                  </a:lnTo>
                  <a:lnTo>
                    <a:pt x="9616" y="38248"/>
                  </a:lnTo>
                  <a:lnTo>
                    <a:pt x="9522" y="38099"/>
                  </a:lnTo>
                  <a:lnTo>
                    <a:pt x="9431" y="37925"/>
                  </a:lnTo>
                  <a:lnTo>
                    <a:pt x="9341" y="37751"/>
                  </a:lnTo>
                  <a:lnTo>
                    <a:pt x="9250" y="37577"/>
                  </a:lnTo>
                  <a:lnTo>
                    <a:pt x="9160" y="37391"/>
                  </a:lnTo>
                  <a:lnTo>
                    <a:pt x="9078" y="37192"/>
                  </a:lnTo>
                  <a:lnTo>
                    <a:pt x="8992" y="36994"/>
                  </a:lnTo>
                  <a:lnTo>
                    <a:pt x="8910" y="36782"/>
                  </a:lnTo>
                  <a:lnTo>
                    <a:pt x="8833" y="36571"/>
                  </a:lnTo>
                  <a:lnTo>
                    <a:pt x="8755" y="36335"/>
                  </a:lnTo>
                  <a:lnTo>
                    <a:pt x="8682" y="36112"/>
                  </a:lnTo>
                  <a:lnTo>
                    <a:pt x="8609" y="35864"/>
                  </a:lnTo>
                  <a:lnTo>
                    <a:pt x="8540" y="35615"/>
                  </a:lnTo>
                  <a:lnTo>
                    <a:pt x="8475" y="35354"/>
                  </a:lnTo>
                  <a:lnTo>
                    <a:pt x="8411" y="35094"/>
                  </a:lnTo>
                  <a:lnTo>
                    <a:pt x="8350" y="34820"/>
                  </a:lnTo>
                  <a:lnTo>
                    <a:pt x="8294" y="34572"/>
                  </a:lnTo>
                  <a:lnTo>
                    <a:pt x="8247" y="34311"/>
                  </a:lnTo>
                  <a:lnTo>
                    <a:pt x="8204" y="34051"/>
                  </a:lnTo>
                  <a:lnTo>
                    <a:pt x="8161" y="33790"/>
                  </a:lnTo>
                  <a:lnTo>
                    <a:pt x="8122" y="33529"/>
                  </a:lnTo>
                  <a:lnTo>
                    <a:pt x="8083" y="33268"/>
                  </a:lnTo>
                  <a:lnTo>
                    <a:pt x="8053" y="33007"/>
                  </a:lnTo>
                  <a:lnTo>
                    <a:pt x="8023" y="32734"/>
                  </a:lnTo>
                  <a:lnTo>
                    <a:pt x="7997" y="32473"/>
                  </a:lnTo>
                  <a:lnTo>
                    <a:pt x="7971" y="32200"/>
                  </a:lnTo>
                  <a:lnTo>
                    <a:pt x="7954" y="31927"/>
                  </a:lnTo>
                  <a:lnTo>
                    <a:pt x="7937" y="31654"/>
                  </a:lnTo>
                  <a:lnTo>
                    <a:pt x="7920" y="31381"/>
                  </a:lnTo>
                  <a:lnTo>
                    <a:pt x="7911" y="31108"/>
                  </a:lnTo>
                  <a:lnTo>
                    <a:pt x="7902" y="30834"/>
                  </a:lnTo>
                  <a:lnTo>
                    <a:pt x="7894" y="30561"/>
                  </a:lnTo>
                  <a:lnTo>
                    <a:pt x="7894" y="30288"/>
                  </a:lnTo>
                  <a:lnTo>
                    <a:pt x="7894" y="30015"/>
                  </a:lnTo>
                  <a:lnTo>
                    <a:pt x="7894" y="29742"/>
                  </a:lnTo>
                  <a:lnTo>
                    <a:pt x="7898" y="29456"/>
                  </a:lnTo>
                  <a:lnTo>
                    <a:pt x="7907" y="29183"/>
                  </a:lnTo>
                  <a:lnTo>
                    <a:pt x="7920" y="28910"/>
                  </a:lnTo>
                  <a:lnTo>
                    <a:pt x="7945" y="28363"/>
                  </a:lnTo>
                  <a:lnTo>
                    <a:pt x="7984" y="27829"/>
                  </a:lnTo>
                  <a:lnTo>
                    <a:pt x="8032" y="27283"/>
                  </a:lnTo>
                  <a:lnTo>
                    <a:pt x="8092" y="26749"/>
                  </a:lnTo>
                  <a:lnTo>
                    <a:pt x="8157" y="26227"/>
                  </a:lnTo>
                  <a:lnTo>
                    <a:pt x="8230" y="25718"/>
                  </a:lnTo>
                  <a:lnTo>
                    <a:pt x="8316" y="25209"/>
                  </a:lnTo>
                  <a:lnTo>
                    <a:pt x="8406" y="24712"/>
                  </a:lnTo>
                  <a:lnTo>
                    <a:pt x="8505" y="24228"/>
                  </a:lnTo>
                  <a:lnTo>
                    <a:pt x="8613" y="23756"/>
                  </a:lnTo>
                  <a:lnTo>
                    <a:pt x="8729" y="23297"/>
                  </a:lnTo>
                  <a:lnTo>
                    <a:pt x="8850" y="22850"/>
                  </a:lnTo>
                  <a:lnTo>
                    <a:pt x="8979" y="22428"/>
                  </a:lnTo>
                  <a:lnTo>
                    <a:pt x="9113" y="22018"/>
                  </a:lnTo>
                  <a:lnTo>
                    <a:pt x="9255" y="21633"/>
                  </a:lnTo>
                  <a:lnTo>
                    <a:pt x="9401" y="21260"/>
                  </a:lnTo>
                  <a:lnTo>
                    <a:pt x="9552" y="20925"/>
                  </a:lnTo>
                  <a:lnTo>
                    <a:pt x="9707" y="20590"/>
                  </a:lnTo>
                  <a:lnTo>
                    <a:pt x="9870" y="20292"/>
                  </a:lnTo>
                  <a:lnTo>
                    <a:pt x="10034" y="20018"/>
                  </a:lnTo>
                  <a:lnTo>
                    <a:pt x="10206" y="19770"/>
                  </a:lnTo>
                  <a:lnTo>
                    <a:pt x="10310" y="19634"/>
                  </a:lnTo>
                  <a:lnTo>
                    <a:pt x="10409" y="19509"/>
                  </a:lnTo>
                  <a:lnTo>
                    <a:pt x="10516" y="19398"/>
                  </a:lnTo>
                  <a:lnTo>
                    <a:pt x="10620" y="19286"/>
                  </a:lnTo>
                  <a:lnTo>
                    <a:pt x="10727" y="19186"/>
                  </a:lnTo>
                  <a:lnTo>
                    <a:pt x="10835" y="19100"/>
                  </a:lnTo>
                  <a:lnTo>
                    <a:pt x="10943" y="19025"/>
                  </a:lnTo>
                  <a:lnTo>
                    <a:pt x="11055" y="18951"/>
                  </a:lnTo>
                  <a:lnTo>
                    <a:pt x="11162" y="18888"/>
                  </a:lnTo>
                  <a:lnTo>
                    <a:pt x="11274" y="18826"/>
                  </a:lnTo>
                  <a:lnTo>
                    <a:pt x="11386" y="18789"/>
                  </a:lnTo>
                  <a:lnTo>
                    <a:pt x="11498" y="18752"/>
                  </a:lnTo>
                  <a:lnTo>
                    <a:pt x="11614" y="18727"/>
                  </a:lnTo>
                  <a:lnTo>
                    <a:pt x="11726" y="18702"/>
                  </a:lnTo>
                  <a:lnTo>
                    <a:pt x="11843" y="18690"/>
                  </a:lnTo>
                  <a:close/>
                  <a:moveTo>
                    <a:pt x="46082" y="20018"/>
                  </a:moveTo>
                  <a:lnTo>
                    <a:pt x="47482" y="20043"/>
                  </a:lnTo>
                  <a:lnTo>
                    <a:pt x="48877" y="20068"/>
                  </a:lnTo>
                  <a:lnTo>
                    <a:pt x="50272" y="20118"/>
                  </a:lnTo>
                  <a:lnTo>
                    <a:pt x="51667" y="20167"/>
                  </a:lnTo>
                  <a:lnTo>
                    <a:pt x="53063" y="20242"/>
                  </a:lnTo>
                  <a:lnTo>
                    <a:pt x="54454" y="20329"/>
                  </a:lnTo>
                  <a:lnTo>
                    <a:pt x="55845" y="20428"/>
                  </a:lnTo>
                  <a:lnTo>
                    <a:pt x="57235" y="20540"/>
                  </a:lnTo>
                  <a:lnTo>
                    <a:pt x="58622" y="20664"/>
                  </a:lnTo>
                  <a:lnTo>
                    <a:pt x="60009" y="20813"/>
                  </a:lnTo>
                  <a:lnTo>
                    <a:pt x="61395" y="20962"/>
                  </a:lnTo>
                  <a:lnTo>
                    <a:pt x="62778" y="21148"/>
                  </a:lnTo>
                  <a:lnTo>
                    <a:pt x="64156" y="21335"/>
                  </a:lnTo>
                  <a:lnTo>
                    <a:pt x="65534" y="21546"/>
                  </a:lnTo>
                  <a:lnTo>
                    <a:pt x="66907" y="21769"/>
                  </a:lnTo>
                  <a:lnTo>
                    <a:pt x="66972" y="21794"/>
                  </a:lnTo>
                  <a:lnTo>
                    <a:pt x="67032" y="21831"/>
                  </a:lnTo>
                  <a:lnTo>
                    <a:pt x="67088" y="21881"/>
                  </a:lnTo>
                  <a:lnTo>
                    <a:pt x="67140" y="21956"/>
                  </a:lnTo>
                  <a:lnTo>
                    <a:pt x="67183" y="22043"/>
                  </a:lnTo>
                  <a:lnTo>
                    <a:pt x="67226" y="22142"/>
                  </a:lnTo>
                  <a:lnTo>
                    <a:pt x="67256" y="22266"/>
                  </a:lnTo>
                  <a:lnTo>
                    <a:pt x="67286" y="22390"/>
                  </a:lnTo>
                  <a:lnTo>
                    <a:pt x="67312" y="22514"/>
                  </a:lnTo>
                  <a:lnTo>
                    <a:pt x="67329" y="22663"/>
                  </a:lnTo>
                  <a:lnTo>
                    <a:pt x="67342" y="22812"/>
                  </a:lnTo>
                  <a:lnTo>
                    <a:pt x="67355" y="22961"/>
                  </a:lnTo>
                  <a:lnTo>
                    <a:pt x="67360" y="23110"/>
                  </a:lnTo>
                  <a:lnTo>
                    <a:pt x="67355" y="23272"/>
                  </a:lnTo>
                  <a:lnTo>
                    <a:pt x="67351" y="23433"/>
                  </a:lnTo>
                  <a:lnTo>
                    <a:pt x="67342" y="23595"/>
                  </a:lnTo>
                  <a:lnTo>
                    <a:pt x="67407" y="23595"/>
                  </a:lnTo>
                  <a:lnTo>
                    <a:pt x="67467" y="23620"/>
                  </a:lnTo>
                  <a:lnTo>
                    <a:pt x="67528" y="23644"/>
                  </a:lnTo>
                  <a:lnTo>
                    <a:pt x="67588" y="23694"/>
                  </a:lnTo>
                  <a:lnTo>
                    <a:pt x="67648" y="23756"/>
                  </a:lnTo>
                  <a:lnTo>
                    <a:pt x="67704" y="23818"/>
                  </a:lnTo>
                  <a:lnTo>
                    <a:pt x="67756" y="23905"/>
                  </a:lnTo>
                  <a:lnTo>
                    <a:pt x="67807" y="24005"/>
                  </a:lnTo>
                  <a:lnTo>
                    <a:pt x="67855" y="24116"/>
                  </a:lnTo>
                  <a:lnTo>
                    <a:pt x="67902" y="24241"/>
                  </a:lnTo>
                  <a:lnTo>
                    <a:pt x="67941" y="24365"/>
                  </a:lnTo>
                  <a:lnTo>
                    <a:pt x="67975" y="24514"/>
                  </a:lnTo>
                  <a:lnTo>
                    <a:pt x="68006" y="24675"/>
                  </a:lnTo>
                  <a:lnTo>
                    <a:pt x="68031" y="24849"/>
                  </a:lnTo>
                  <a:lnTo>
                    <a:pt x="68053" y="25023"/>
                  </a:lnTo>
                  <a:lnTo>
                    <a:pt x="68070" y="25222"/>
                  </a:lnTo>
                  <a:lnTo>
                    <a:pt x="68092" y="25631"/>
                  </a:lnTo>
                  <a:lnTo>
                    <a:pt x="68113" y="26041"/>
                  </a:lnTo>
                  <a:lnTo>
                    <a:pt x="68130" y="26451"/>
                  </a:lnTo>
                  <a:lnTo>
                    <a:pt x="68143" y="26873"/>
                  </a:lnTo>
                  <a:lnTo>
                    <a:pt x="68156" y="27295"/>
                  </a:lnTo>
                  <a:lnTo>
                    <a:pt x="68165" y="27717"/>
                  </a:lnTo>
                  <a:lnTo>
                    <a:pt x="68169" y="28152"/>
                  </a:lnTo>
                  <a:lnTo>
                    <a:pt x="68173" y="28587"/>
                  </a:lnTo>
                  <a:lnTo>
                    <a:pt x="68169" y="29456"/>
                  </a:lnTo>
                  <a:lnTo>
                    <a:pt x="68156" y="30338"/>
                  </a:lnTo>
                  <a:lnTo>
                    <a:pt x="68139" y="31232"/>
                  </a:lnTo>
                  <a:lnTo>
                    <a:pt x="68113" y="32113"/>
                  </a:lnTo>
                  <a:lnTo>
                    <a:pt x="68079" y="33007"/>
                  </a:lnTo>
                  <a:lnTo>
                    <a:pt x="68040" y="33902"/>
                  </a:lnTo>
                  <a:lnTo>
                    <a:pt x="68001" y="34783"/>
                  </a:lnTo>
                  <a:lnTo>
                    <a:pt x="67958" y="35652"/>
                  </a:lnTo>
                  <a:lnTo>
                    <a:pt x="67868" y="37366"/>
                  </a:lnTo>
                  <a:lnTo>
                    <a:pt x="67777" y="39018"/>
                  </a:lnTo>
                  <a:lnTo>
                    <a:pt x="67773" y="39105"/>
                  </a:lnTo>
                  <a:lnTo>
                    <a:pt x="67760" y="39192"/>
                  </a:lnTo>
                  <a:lnTo>
                    <a:pt x="67747" y="39278"/>
                  </a:lnTo>
                  <a:lnTo>
                    <a:pt x="67734" y="39353"/>
                  </a:lnTo>
                  <a:lnTo>
                    <a:pt x="67717" y="39415"/>
                  </a:lnTo>
                  <a:lnTo>
                    <a:pt x="67700" y="39477"/>
                  </a:lnTo>
                  <a:lnTo>
                    <a:pt x="67657" y="39601"/>
                  </a:lnTo>
                  <a:lnTo>
                    <a:pt x="67609" y="39688"/>
                  </a:lnTo>
                  <a:lnTo>
                    <a:pt x="67558" y="39775"/>
                  </a:lnTo>
                  <a:lnTo>
                    <a:pt x="67497" y="39837"/>
                  </a:lnTo>
                  <a:lnTo>
                    <a:pt x="67437" y="39899"/>
                  </a:lnTo>
                  <a:lnTo>
                    <a:pt x="67446" y="40061"/>
                  </a:lnTo>
                  <a:lnTo>
                    <a:pt x="67446" y="40235"/>
                  </a:lnTo>
                  <a:lnTo>
                    <a:pt x="67441" y="40396"/>
                  </a:lnTo>
                  <a:lnTo>
                    <a:pt x="67433" y="40570"/>
                  </a:lnTo>
                  <a:lnTo>
                    <a:pt x="67416" y="40719"/>
                  </a:lnTo>
                  <a:lnTo>
                    <a:pt x="67398" y="40880"/>
                  </a:lnTo>
                  <a:lnTo>
                    <a:pt x="67373" y="41029"/>
                  </a:lnTo>
                  <a:lnTo>
                    <a:pt x="67338" y="41166"/>
                  </a:lnTo>
                  <a:lnTo>
                    <a:pt x="67304" y="41303"/>
                  </a:lnTo>
                  <a:lnTo>
                    <a:pt x="67261" y="41414"/>
                  </a:lnTo>
                  <a:lnTo>
                    <a:pt x="67213" y="41526"/>
                  </a:lnTo>
                  <a:lnTo>
                    <a:pt x="67162" y="41613"/>
                  </a:lnTo>
                  <a:lnTo>
                    <a:pt x="67101" y="41687"/>
                  </a:lnTo>
                  <a:lnTo>
                    <a:pt x="67037" y="41750"/>
                  </a:lnTo>
                  <a:lnTo>
                    <a:pt x="66963" y="41787"/>
                  </a:lnTo>
                  <a:lnTo>
                    <a:pt x="66890" y="41812"/>
                  </a:lnTo>
                  <a:lnTo>
                    <a:pt x="65560" y="42010"/>
                  </a:lnTo>
                  <a:lnTo>
                    <a:pt x="64229" y="42209"/>
                  </a:lnTo>
                  <a:lnTo>
                    <a:pt x="62890" y="42383"/>
                  </a:lnTo>
                  <a:lnTo>
                    <a:pt x="61550" y="42557"/>
                  </a:lnTo>
                  <a:lnTo>
                    <a:pt x="60203" y="42718"/>
                  </a:lnTo>
                  <a:lnTo>
                    <a:pt x="58855" y="42867"/>
                  </a:lnTo>
                  <a:lnTo>
                    <a:pt x="57507" y="43004"/>
                  </a:lnTo>
                  <a:lnTo>
                    <a:pt x="56155" y="43128"/>
                  </a:lnTo>
                  <a:lnTo>
                    <a:pt x="54798" y="43227"/>
                  </a:lnTo>
                  <a:lnTo>
                    <a:pt x="53442" y="43327"/>
                  </a:lnTo>
                  <a:lnTo>
                    <a:pt x="52081" y="43414"/>
                  </a:lnTo>
                  <a:lnTo>
                    <a:pt x="50720" y="43476"/>
                  </a:lnTo>
                  <a:lnTo>
                    <a:pt x="49359" y="43538"/>
                  </a:lnTo>
                  <a:lnTo>
                    <a:pt x="47998" y="43575"/>
                  </a:lnTo>
                  <a:lnTo>
                    <a:pt x="46633" y="43600"/>
                  </a:lnTo>
                  <a:lnTo>
                    <a:pt x="45273" y="43612"/>
                  </a:lnTo>
                  <a:lnTo>
                    <a:pt x="43907" y="43600"/>
                  </a:lnTo>
                  <a:lnTo>
                    <a:pt x="42547" y="43587"/>
                  </a:lnTo>
                  <a:lnTo>
                    <a:pt x="41186" y="43550"/>
                  </a:lnTo>
                  <a:lnTo>
                    <a:pt x="39825" y="43500"/>
                  </a:lnTo>
                  <a:lnTo>
                    <a:pt x="38464" y="43426"/>
                  </a:lnTo>
                  <a:lnTo>
                    <a:pt x="37103" y="43351"/>
                  </a:lnTo>
                  <a:lnTo>
                    <a:pt x="35747" y="43240"/>
                  </a:lnTo>
                  <a:lnTo>
                    <a:pt x="34395" y="43128"/>
                  </a:lnTo>
                  <a:lnTo>
                    <a:pt x="33043" y="42991"/>
                  </a:lnTo>
                  <a:lnTo>
                    <a:pt x="31690" y="42842"/>
                  </a:lnTo>
                  <a:lnTo>
                    <a:pt x="30347" y="42668"/>
                  </a:lnTo>
                  <a:lnTo>
                    <a:pt x="29003" y="42482"/>
                  </a:lnTo>
                  <a:lnTo>
                    <a:pt x="27664" y="42271"/>
                  </a:lnTo>
                  <a:lnTo>
                    <a:pt x="26325" y="42035"/>
                  </a:lnTo>
                  <a:lnTo>
                    <a:pt x="24994" y="41799"/>
                  </a:lnTo>
                  <a:lnTo>
                    <a:pt x="23668" y="41526"/>
                  </a:lnTo>
                  <a:lnTo>
                    <a:pt x="23603" y="41501"/>
                  </a:lnTo>
                  <a:lnTo>
                    <a:pt x="23539" y="41464"/>
                  </a:lnTo>
                  <a:lnTo>
                    <a:pt x="23478" y="41427"/>
                  </a:lnTo>
                  <a:lnTo>
                    <a:pt x="23422" y="41365"/>
                  </a:lnTo>
                  <a:lnTo>
                    <a:pt x="23366" y="41290"/>
                  </a:lnTo>
                  <a:lnTo>
                    <a:pt x="23315" y="41203"/>
                  </a:lnTo>
                  <a:lnTo>
                    <a:pt x="23263" y="41116"/>
                  </a:lnTo>
                  <a:lnTo>
                    <a:pt x="23216" y="41017"/>
                  </a:lnTo>
                  <a:lnTo>
                    <a:pt x="23164" y="41116"/>
                  </a:lnTo>
                  <a:lnTo>
                    <a:pt x="23112" y="41203"/>
                  </a:lnTo>
                  <a:lnTo>
                    <a:pt x="23056" y="41278"/>
                  </a:lnTo>
                  <a:lnTo>
                    <a:pt x="23000" y="41327"/>
                  </a:lnTo>
                  <a:lnTo>
                    <a:pt x="22944" y="41377"/>
                  </a:lnTo>
                  <a:lnTo>
                    <a:pt x="22884" y="41402"/>
                  </a:lnTo>
                  <a:lnTo>
                    <a:pt x="22828" y="41414"/>
                  </a:lnTo>
                  <a:lnTo>
                    <a:pt x="22768" y="41402"/>
                  </a:lnTo>
                  <a:lnTo>
                    <a:pt x="22712" y="41377"/>
                  </a:lnTo>
                  <a:lnTo>
                    <a:pt x="22656" y="41340"/>
                  </a:lnTo>
                  <a:lnTo>
                    <a:pt x="22604" y="41278"/>
                  </a:lnTo>
                  <a:lnTo>
                    <a:pt x="22548" y="41191"/>
                  </a:lnTo>
                  <a:lnTo>
                    <a:pt x="22501" y="41091"/>
                  </a:lnTo>
                  <a:lnTo>
                    <a:pt x="22453" y="40967"/>
                  </a:lnTo>
                  <a:lnTo>
                    <a:pt x="22410" y="40818"/>
                  </a:lnTo>
                  <a:lnTo>
                    <a:pt x="22372" y="40644"/>
                  </a:lnTo>
                  <a:lnTo>
                    <a:pt x="22303" y="40247"/>
                  </a:lnTo>
                  <a:lnTo>
                    <a:pt x="22230" y="39825"/>
                  </a:lnTo>
                  <a:lnTo>
                    <a:pt x="22165" y="39415"/>
                  </a:lnTo>
                  <a:lnTo>
                    <a:pt x="22100" y="38980"/>
                  </a:lnTo>
                  <a:lnTo>
                    <a:pt x="22044" y="38546"/>
                  </a:lnTo>
                  <a:lnTo>
                    <a:pt x="21984" y="38111"/>
                  </a:lnTo>
                  <a:lnTo>
                    <a:pt x="21932" y="37652"/>
                  </a:lnTo>
                  <a:lnTo>
                    <a:pt x="21881" y="37205"/>
                  </a:lnTo>
                  <a:lnTo>
                    <a:pt x="21833" y="36745"/>
                  </a:lnTo>
                  <a:lnTo>
                    <a:pt x="21790" y="36273"/>
                  </a:lnTo>
                  <a:lnTo>
                    <a:pt x="21747" y="35801"/>
                  </a:lnTo>
                  <a:lnTo>
                    <a:pt x="21708" y="35330"/>
                  </a:lnTo>
                  <a:lnTo>
                    <a:pt x="21674" y="34858"/>
                  </a:lnTo>
                  <a:lnTo>
                    <a:pt x="21640" y="34373"/>
                  </a:lnTo>
                  <a:lnTo>
                    <a:pt x="21609" y="33889"/>
                  </a:lnTo>
                  <a:lnTo>
                    <a:pt x="21584" y="33405"/>
                  </a:lnTo>
                  <a:lnTo>
                    <a:pt x="21562" y="32921"/>
                  </a:lnTo>
                  <a:lnTo>
                    <a:pt x="21541" y="32436"/>
                  </a:lnTo>
                  <a:lnTo>
                    <a:pt x="21519" y="31952"/>
                  </a:lnTo>
                  <a:lnTo>
                    <a:pt x="21506" y="31468"/>
                  </a:lnTo>
                  <a:lnTo>
                    <a:pt x="21493" y="30983"/>
                  </a:lnTo>
                  <a:lnTo>
                    <a:pt x="21485" y="30499"/>
                  </a:lnTo>
                  <a:lnTo>
                    <a:pt x="21476" y="30015"/>
                  </a:lnTo>
                  <a:lnTo>
                    <a:pt x="21472" y="29530"/>
                  </a:lnTo>
                  <a:lnTo>
                    <a:pt x="21472" y="29059"/>
                  </a:lnTo>
                  <a:lnTo>
                    <a:pt x="21472" y="28574"/>
                  </a:lnTo>
                  <a:lnTo>
                    <a:pt x="21476" y="28102"/>
                  </a:lnTo>
                  <a:lnTo>
                    <a:pt x="21480" y="27643"/>
                  </a:lnTo>
                  <a:lnTo>
                    <a:pt x="21489" y="27184"/>
                  </a:lnTo>
                  <a:lnTo>
                    <a:pt x="21502" y="26724"/>
                  </a:lnTo>
                  <a:lnTo>
                    <a:pt x="21515" y="26277"/>
                  </a:lnTo>
                  <a:lnTo>
                    <a:pt x="21532" y="25830"/>
                  </a:lnTo>
                  <a:lnTo>
                    <a:pt x="21549" y="25594"/>
                  </a:lnTo>
                  <a:lnTo>
                    <a:pt x="21571" y="25358"/>
                  </a:lnTo>
                  <a:lnTo>
                    <a:pt x="21601" y="25147"/>
                  </a:lnTo>
                  <a:lnTo>
                    <a:pt x="21631" y="24948"/>
                  </a:lnTo>
                  <a:lnTo>
                    <a:pt x="21670" y="24762"/>
                  </a:lnTo>
                  <a:lnTo>
                    <a:pt x="21708" y="24576"/>
                  </a:lnTo>
                  <a:lnTo>
                    <a:pt x="21752" y="24402"/>
                  </a:lnTo>
                  <a:lnTo>
                    <a:pt x="21790" y="24241"/>
                  </a:lnTo>
                  <a:lnTo>
                    <a:pt x="21764" y="24005"/>
                  </a:lnTo>
                  <a:lnTo>
                    <a:pt x="21747" y="23756"/>
                  </a:lnTo>
                  <a:lnTo>
                    <a:pt x="21739" y="23508"/>
                  </a:lnTo>
                  <a:lnTo>
                    <a:pt x="21743" y="23247"/>
                  </a:lnTo>
                  <a:lnTo>
                    <a:pt x="21752" y="22999"/>
                  </a:lnTo>
                  <a:lnTo>
                    <a:pt x="21769" y="22763"/>
                  </a:lnTo>
                  <a:lnTo>
                    <a:pt x="21795" y="22527"/>
                  </a:lnTo>
                  <a:lnTo>
                    <a:pt x="21833" y="22303"/>
                  </a:lnTo>
                  <a:lnTo>
                    <a:pt x="21855" y="22192"/>
                  </a:lnTo>
                  <a:lnTo>
                    <a:pt x="21876" y="22092"/>
                  </a:lnTo>
                  <a:lnTo>
                    <a:pt x="21902" y="21993"/>
                  </a:lnTo>
                  <a:lnTo>
                    <a:pt x="21932" y="21894"/>
                  </a:lnTo>
                  <a:lnTo>
                    <a:pt x="21963" y="21807"/>
                  </a:lnTo>
                  <a:lnTo>
                    <a:pt x="21997" y="21720"/>
                  </a:lnTo>
                  <a:lnTo>
                    <a:pt x="22031" y="21645"/>
                  </a:lnTo>
                  <a:lnTo>
                    <a:pt x="22070" y="21571"/>
                  </a:lnTo>
                  <a:lnTo>
                    <a:pt x="22109" y="21509"/>
                  </a:lnTo>
                  <a:lnTo>
                    <a:pt x="22152" y="21447"/>
                  </a:lnTo>
                  <a:lnTo>
                    <a:pt x="22195" y="21397"/>
                  </a:lnTo>
                  <a:lnTo>
                    <a:pt x="22242" y="21347"/>
                  </a:lnTo>
                  <a:lnTo>
                    <a:pt x="22294" y="21310"/>
                  </a:lnTo>
                  <a:lnTo>
                    <a:pt x="22346" y="21285"/>
                  </a:lnTo>
                  <a:lnTo>
                    <a:pt x="22397" y="21273"/>
                  </a:lnTo>
                  <a:lnTo>
                    <a:pt x="22453" y="21260"/>
                  </a:lnTo>
                  <a:lnTo>
                    <a:pt x="25209" y="20999"/>
                  </a:lnTo>
                  <a:lnTo>
                    <a:pt x="27970" y="20751"/>
                  </a:lnTo>
                  <a:lnTo>
                    <a:pt x="29356" y="20639"/>
                  </a:lnTo>
                  <a:lnTo>
                    <a:pt x="30743" y="20540"/>
                  </a:lnTo>
                  <a:lnTo>
                    <a:pt x="32134" y="20441"/>
                  </a:lnTo>
                  <a:lnTo>
                    <a:pt x="33525" y="20354"/>
                  </a:lnTo>
                  <a:lnTo>
                    <a:pt x="34916" y="20279"/>
                  </a:lnTo>
                  <a:lnTo>
                    <a:pt x="36311" y="20217"/>
                  </a:lnTo>
                  <a:lnTo>
                    <a:pt x="37702" y="20155"/>
                  </a:lnTo>
                  <a:lnTo>
                    <a:pt x="39102" y="20105"/>
                  </a:lnTo>
                  <a:lnTo>
                    <a:pt x="40497" y="20068"/>
                  </a:lnTo>
                  <a:lnTo>
                    <a:pt x="41892" y="20043"/>
                  </a:lnTo>
                  <a:lnTo>
                    <a:pt x="43287" y="20018"/>
                  </a:lnTo>
                  <a:close/>
                  <a:moveTo>
                    <a:pt x="12558" y="52814"/>
                  </a:moveTo>
                  <a:lnTo>
                    <a:pt x="12721" y="52851"/>
                  </a:lnTo>
                  <a:lnTo>
                    <a:pt x="12799" y="52876"/>
                  </a:lnTo>
                  <a:lnTo>
                    <a:pt x="12881" y="52913"/>
                  </a:lnTo>
                  <a:lnTo>
                    <a:pt x="12958" y="52950"/>
                  </a:lnTo>
                  <a:lnTo>
                    <a:pt x="13036" y="53000"/>
                  </a:lnTo>
                  <a:lnTo>
                    <a:pt x="13113" y="53050"/>
                  </a:lnTo>
                  <a:lnTo>
                    <a:pt x="13191" y="53112"/>
                  </a:lnTo>
                  <a:lnTo>
                    <a:pt x="13268" y="53186"/>
                  </a:lnTo>
                  <a:lnTo>
                    <a:pt x="13341" y="53273"/>
                  </a:lnTo>
                  <a:lnTo>
                    <a:pt x="13415" y="53360"/>
                  </a:lnTo>
                  <a:lnTo>
                    <a:pt x="13488" y="53460"/>
                  </a:lnTo>
                  <a:lnTo>
                    <a:pt x="13557" y="53559"/>
                  </a:lnTo>
                  <a:lnTo>
                    <a:pt x="13630" y="53671"/>
                  </a:lnTo>
                  <a:lnTo>
                    <a:pt x="13699" y="53795"/>
                  </a:lnTo>
                  <a:lnTo>
                    <a:pt x="13763" y="53919"/>
                  </a:lnTo>
                  <a:lnTo>
                    <a:pt x="13832" y="54056"/>
                  </a:lnTo>
                  <a:lnTo>
                    <a:pt x="13897" y="54205"/>
                  </a:lnTo>
                  <a:lnTo>
                    <a:pt x="13957" y="54366"/>
                  </a:lnTo>
                  <a:lnTo>
                    <a:pt x="14017" y="54527"/>
                  </a:lnTo>
                  <a:lnTo>
                    <a:pt x="14078" y="54701"/>
                  </a:lnTo>
                  <a:lnTo>
                    <a:pt x="14138" y="54888"/>
                  </a:lnTo>
                  <a:lnTo>
                    <a:pt x="14194" y="55074"/>
                  </a:lnTo>
                  <a:lnTo>
                    <a:pt x="14246" y="55273"/>
                  </a:lnTo>
                  <a:lnTo>
                    <a:pt x="14409" y="55459"/>
                  </a:lnTo>
                  <a:lnTo>
                    <a:pt x="14569" y="55670"/>
                  </a:lnTo>
                  <a:lnTo>
                    <a:pt x="14719" y="55906"/>
                  </a:lnTo>
                  <a:lnTo>
                    <a:pt x="14870" y="56167"/>
                  </a:lnTo>
                  <a:lnTo>
                    <a:pt x="15012" y="56440"/>
                  </a:lnTo>
                  <a:lnTo>
                    <a:pt x="15150" y="56738"/>
                  </a:lnTo>
                  <a:lnTo>
                    <a:pt x="15279" y="57061"/>
                  </a:lnTo>
                  <a:lnTo>
                    <a:pt x="15408" y="57396"/>
                  </a:lnTo>
                  <a:lnTo>
                    <a:pt x="15529" y="57744"/>
                  </a:lnTo>
                  <a:lnTo>
                    <a:pt x="15641" y="58116"/>
                  </a:lnTo>
                  <a:lnTo>
                    <a:pt x="15749" y="58501"/>
                  </a:lnTo>
                  <a:lnTo>
                    <a:pt x="15852" y="58899"/>
                  </a:lnTo>
                  <a:lnTo>
                    <a:pt x="15947" y="59308"/>
                  </a:lnTo>
                  <a:lnTo>
                    <a:pt x="16037" y="59743"/>
                  </a:lnTo>
                  <a:lnTo>
                    <a:pt x="16115" y="60178"/>
                  </a:lnTo>
                  <a:lnTo>
                    <a:pt x="16192" y="60625"/>
                  </a:lnTo>
                  <a:lnTo>
                    <a:pt x="16257" y="61084"/>
                  </a:lnTo>
                  <a:lnTo>
                    <a:pt x="16317" y="61544"/>
                  </a:lnTo>
                  <a:lnTo>
                    <a:pt x="16369" y="62015"/>
                  </a:lnTo>
                  <a:lnTo>
                    <a:pt x="16416" y="62500"/>
                  </a:lnTo>
                  <a:lnTo>
                    <a:pt x="16450" y="62984"/>
                  </a:lnTo>
                  <a:lnTo>
                    <a:pt x="16481" y="63468"/>
                  </a:lnTo>
                  <a:lnTo>
                    <a:pt x="16498" y="63965"/>
                  </a:lnTo>
                  <a:lnTo>
                    <a:pt x="16511" y="64462"/>
                  </a:lnTo>
                  <a:lnTo>
                    <a:pt x="16515" y="64958"/>
                  </a:lnTo>
                  <a:lnTo>
                    <a:pt x="16511" y="65455"/>
                  </a:lnTo>
                  <a:lnTo>
                    <a:pt x="16494" y="65952"/>
                  </a:lnTo>
                  <a:lnTo>
                    <a:pt x="16472" y="66461"/>
                  </a:lnTo>
                  <a:lnTo>
                    <a:pt x="16438" y="66945"/>
                  </a:lnTo>
                  <a:lnTo>
                    <a:pt x="16394" y="67442"/>
                  </a:lnTo>
                  <a:lnTo>
                    <a:pt x="16343" y="67926"/>
                  </a:lnTo>
                  <a:lnTo>
                    <a:pt x="16283" y="68411"/>
                  </a:lnTo>
                  <a:lnTo>
                    <a:pt x="16244" y="68684"/>
                  </a:lnTo>
                  <a:lnTo>
                    <a:pt x="16201" y="68945"/>
                  </a:lnTo>
                  <a:lnTo>
                    <a:pt x="16158" y="69205"/>
                  </a:lnTo>
                  <a:lnTo>
                    <a:pt x="16110" y="69466"/>
                  </a:lnTo>
                  <a:lnTo>
                    <a:pt x="16059" y="69714"/>
                  </a:lnTo>
                  <a:lnTo>
                    <a:pt x="16007" y="69950"/>
                  </a:lnTo>
                  <a:lnTo>
                    <a:pt x="15955" y="70186"/>
                  </a:lnTo>
                  <a:lnTo>
                    <a:pt x="15899" y="70422"/>
                  </a:lnTo>
                  <a:lnTo>
                    <a:pt x="15839" y="70646"/>
                  </a:lnTo>
                  <a:lnTo>
                    <a:pt x="15779" y="70869"/>
                  </a:lnTo>
                  <a:lnTo>
                    <a:pt x="15718" y="71080"/>
                  </a:lnTo>
                  <a:lnTo>
                    <a:pt x="15654" y="71291"/>
                  </a:lnTo>
                  <a:lnTo>
                    <a:pt x="15585" y="71503"/>
                  </a:lnTo>
                  <a:lnTo>
                    <a:pt x="15516" y="71689"/>
                  </a:lnTo>
                  <a:lnTo>
                    <a:pt x="15447" y="71888"/>
                  </a:lnTo>
                  <a:lnTo>
                    <a:pt x="15374" y="72074"/>
                  </a:lnTo>
                  <a:lnTo>
                    <a:pt x="15301" y="72248"/>
                  </a:lnTo>
                  <a:lnTo>
                    <a:pt x="15223" y="72421"/>
                  </a:lnTo>
                  <a:lnTo>
                    <a:pt x="15146" y="72595"/>
                  </a:lnTo>
                  <a:lnTo>
                    <a:pt x="15068" y="72757"/>
                  </a:lnTo>
                  <a:lnTo>
                    <a:pt x="14904" y="73067"/>
                  </a:lnTo>
                  <a:lnTo>
                    <a:pt x="14741" y="73340"/>
                  </a:lnTo>
                  <a:lnTo>
                    <a:pt x="14569" y="73601"/>
                  </a:lnTo>
                  <a:lnTo>
                    <a:pt x="14388" y="73837"/>
                  </a:lnTo>
                  <a:lnTo>
                    <a:pt x="14207" y="74048"/>
                  </a:lnTo>
                  <a:lnTo>
                    <a:pt x="14022" y="74222"/>
                  </a:lnTo>
                  <a:lnTo>
                    <a:pt x="13837" y="74383"/>
                  </a:lnTo>
                  <a:lnTo>
                    <a:pt x="13647" y="74520"/>
                  </a:lnTo>
                  <a:lnTo>
                    <a:pt x="13453" y="74619"/>
                  </a:lnTo>
                  <a:lnTo>
                    <a:pt x="13259" y="74706"/>
                  </a:lnTo>
                  <a:lnTo>
                    <a:pt x="13061" y="74756"/>
                  </a:lnTo>
                  <a:lnTo>
                    <a:pt x="12868" y="74781"/>
                  </a:lnTo>
                  <a:lnTo>
                    <a:pt x="12670" y="74781"/>
                  </a:lnTo>
                  <a:lnTo>
                    <a:pt x="12476" y="74756"/>
                  </a:lnTo>
                  <a:lnTo>
                    <a:pt x="12278" y="74706"/>
                  </a:lnTo>
                  <a:lnTo>
                    <a:pt x="12084" y="74619"/>
                  </a:lnTo>
                  <a:lnTo>
                    <a:pt x="11890" y="74508"/>
                  </a:lnTo>
                  <a:lnTo>
                    <a:pt x="11701" y="74371"/>
                  </a:lnTo>
                  <a:lnTo>
                    <a:pt x="11511" y="74210"/>
                  </a:lnTo>
                  <a:lnTo>
                    <a:pt x="11416" y="74110"/>
                  </a:lnTo>
                  <a:lnTo>
                    <a:pt x="11326" y="74011"/>
                  </a:lnTo>
                  <a:lnTo>
                    <a:pt x="11236" y="73912"/>
                  </a:lnTo>
                  <a:lnTo>
                    <a:pt x="11145" y="73787"/>
                  </a:lnTo>
                  <a:lnTo>
                    <a:pt x="11055" y="73676"/>
                  </a:lnTo>
                  <a:lnTo>
                    <a:pt x="10964" y="73539"/>
                  </a:lnTo>
                  <a:lnTo>
                    <a:pt x="10874" y="73390"/>
                  </a:lnTo>
                  <a:lnTo>
                    <a:pt x="10783" y="73241"/>
                  </a:lnTo>
                  <a:lnTo>
                    <a:pt x="10693" y="73080"/>
                  </a:lnTo>
                  <a:lnTo>
                    <a:pt x="10607" y="72918"/>
                  </a:lnTo>
                  <a:lnTo>
                    <a:pt x="10525" y="72744"/>
                  </a:lnTo>
                  <a:lnTo>
                    <a:pt x="10443" y="72570"/>
                  </a:lnTo>
                  <a:lnTo>
                    <a:pt x="10361" y="72384"/>
                  </a:lnTo>
                  <a:lnTo>
                    <a:pt x="10284" y="72186"/>
                  </a:lnTo>
                  <a:lnTo>
                    <a:pt x="10211" y="71999"/>
                  </a:lnTo>
                  <a:lnTo>
                    <a:pt x="10137" y="71788"/>
                  </a:lnTo>
                  <a:lnTo>
                    <a:pt x="10069" y="71589"/>
                  </a:lnTo>
                  <a:lnTo>
                    <a:pt x="10000" y="71378"/>
                  </a:lnTo>
                  <a:lnTo>
                    <a:pt x="9931" y="71155"/>
                  </a:lnTo>
                  <a:lnTo>
                    <a:pt x="9870" y="70931"/>
                  </a:lnTo>
                  <a:lnTo>
                    <a:pt x="9806" y="70708"/>
                  </a:lnTo>
                  <a:lnTo>
                    <a:pt x="9750" y="70472"/>
                  </a:lnTo>
                  <a:lnTo>
                    <a:pt x="9690" y="70236"/>
                  </a:lnTo>
                  <a:lnTo>
                    <a:pt x="9638" y="70000"/>
                  </a:lnTo>
                  <a:lnTo>
                    <a:pt x="9582" y="69752"/>
                  </a:lnTo>
                  <a:lnTo>
                    <a:pt x="9535" y="69503"/>
                  </a:lnTo>
                  <a:lnTo>
                    <a:pt x="9487" y="69255"/>
                  </a:lnTo>
                  <a:lnTo>
                    <a:pt x="9440" y="68994"/>
                  </a:lnTo>
                  <a:lnTo>
                    <a:pt x="9358" y="68473"/>
                  </a:lnTo>
                  <a:lnTo>
                    <a:pt x="9280" y="67939"/>
                  </a:lnTo>
                  <a:lnTo>
                    <a:pt x="9216" y="67405"/>
                  </a:lnTo>
                  <a:lnTo>
                    <a:pt x="9160" y="66846"/>
                  </a:lnTo>
                  <a:lnTo>
                    <a:pt x="9113" y="66287"/>
                  </a:lnTo>
                  <a:lnTo>
                    <a:pt x="9074" y="65716"/>
                  </a:lnTo>
                  <a:lnTo>
                    <a:pt x="9044" y="65145"/>
                  </a:lnTo>
                  <a:lnTo>
                    <a:pt x="9026" y="64561"/>
                  </a:lnTo>
                  <a:lnTo>
                    <a:pt x="9018" y="63977"/>
                  </a:lnTo>
                  <a:lnTo>
                    <a:pt x="9018" y="63394"/>
                  </a:lnTo>
                  <a:lnTo>
                    <a:pt x="9026" y="62810"/>
                  </a:lnTo>
                  <a:lnTo>
                    <a:pt x="9048" y="62239"/>
                  </a:lnTo>
                  <a:lnTo>
                    <a:pt x="9074" y="61655"/>
                  </a:lnTo>
                  <a:lnTo>
                    <a:pt x="9113" y="61084"/>
                  </a:lnTo>
                  <a:lnTo>
                    <a:pt x="9164" y="60513"/>
                  </a:lnTo>
                  <a:lnTo>
                    <a:pt x="9220" y="59942"/>
                  </a:lnTo>
                  <a:lnTo>
                    <a:pt x="9289" y="59395"/>
                  </a:lnTo>
                  <a:lnTo>
                    <a:pt x="9324" y="59122"/>
                  </a:lnTo>
                  <a:lnTo>
                    <a:pt x="9367" y="58849"/>
                  </a:lnTo>
                  <a:lnTo>
                    <a:pt x="9410" y="58576"/>
                  </a:lnTo>
                  <a:lnTo>
                    <a:pt x="9453" y="58315"/>
                  </a:lnTo>
                  <a:lnTo>
                    <a:pt x="9500" y="58042"/>
                  </a:lnTo>
                  <a:lnTo>
                    <a:pt x="9552" y="57793"/>
                  </a:lnTo>
                  <a:lnTo>
                    <a:pt x="9603" y="57533"/>
                  </a:lnTo>
                  <a:lnTo>
                    <a:pt x="9655" y="57284"/>
                  </a:lnTo>
                  <a:lnTo>
                    <a:pt x="9754" y="56874"/>
                  </a:lnTo>
                  <a:lnTo>
                    <a:pt x="9857" y="56477"/>
                  </a:lnTo>
                  <a:lnTo>
                    <a:pt x="9969" y="56105"/>
                  </a:lnTo>
                  <a:lnTo>
                    <a:pt x="10090" y="55744"/>
                  </a:lnTo>
                  <a:lnTo>
                    <a:pt x="10219" y="55397"/>
                  </a:lnTo>
                  <a:lnTo>
                    <a:pt x="10348" y="55074"/>
                  </a:lnTo>
                  <a:lnTo>
                    <a:pt x="10486" y="54763"/>
                  </a:lnTo>
                  <a:lnTo>
                    <a:pt x="10633" y="54478"/>
                  </a:lnTo>
                  <a:lnTo>
                    <a:pt x="10779" y="54217"/>
                  </a:lnTo>
                  <a:lnTo>
                    <a:pt x="10930" y="53969"/>
                  </a:lnTo>
                  <a:lnTo>
                    <a:pt x="11085" y="53745"/>
                  </a:lnTo>
                  <a:lnTo>
                    <a:pt x="11244" y="53546"/>
                  </a:lnTo>
                  <a:lnTo>
                    <a:pt x="11403" y="53360"/>
                  </a:lnTo>
                  <a:lnTo>
                    <a:pt x="11567" y="53211"/>
                  </a:lnTo>
                  <a:lnTo>
                    <a:pt x="11731" y="53075"/>
                  </a:lnTo>
                  <a:lnTo>
                    <a:pt x="11899" y="52975"/>
                  </a:lnTo>
                  <a:lnTo>
                    <a:pt x="12062" y="52901"/>
                  </a:lnTo>
                  <a:lnTo>
                    <a:pt x="12230" y="52839"/>
                  </a:lnTo>
                  <a:lnTo>
                    <a:pt x="12394" y="52814"/>
                  </a:lnTo>
                  <a:close/>
                  <a:moveTo>
                    <a:pt x="24068" y="52243"/>
                  </a:moveTo>
                  <a:lnTo>
                    <a:pt x="25369" y="52392"/>
                  </a:lnTo>
                  <a:lnTo>
                    <a:pt x="26674" y="52503"/>
                  </a:lnTo>
                  <a:lnTo>
                    <a:pt x="27978" y="52590"/>
                  </a:lnTo>
                  <a:lnTo>
                    <a:pt x="29288" y="52665"/>
                  </a:lnTo>
                  <a:lnTo>
                    <a:pt x="30601" y="52727"/>
                  </a:lnTo>
                  <a:lnTo>
                    <a:pt x="31914" y="52764"/>
                  </a:lnTo>
                  <a:lnTo>
                    <a:pt x="33228" y="52789"/>
                  </a:lnTo>
                  <a:lnTo>
                    <a:pt x="34546" y="52801"/>
                  </a:lnTo>
                  <a:lnTo>
                    <a:pt x="37185" y="52814"/>
                  </a:lnTo>
                  <a:lnTo>
                    <a:pt x="39825" y="52814"/>
                  </a:lnTo>
                  <a:lnTo>
                    <a:pt x="42473" y="52801"/>
                  </a:lnTo>
                  <a:lnTo>
                    <a:pt x="43795" y="52801"/>
                  </a:lnTo>
                  <a:lnTo>
                    <a:pt x="45118" y="52814"/>
                  </a:lnTo>
                  <a:lnTo>
                    <a:pt x="46440" y="52839"/>
                  </a:lnTo>
                  <a:lnTo>
                    <a:pt x="47762" y="52876"/>
                  </a:lnTo>
                  <a:lnTo>
                    <a:pt x="49084" y="52913"/>
                  </a:lnTo>
                  <a:lnTo>
                    <a:pt x="50406" y="52975"/>
                  </a:lnTo>
                  <a:lnTo>
                    <a:pt x="51723" y="53062"/>
                  </a:lnTo>
                  <a:lnTo>
                    <a:pt x="53041" y="53162"/>
                  </a:lnTo>
                  <a:lnTo>
                    <a:pt x="54355" y="53286"/>
                  </a:lnTo>
                  <a:lnTo>
                    <a:pt x="55672" y="53435"/>
                  </a:lnTo>
                  <a:lnTo>
                    <a:pt x="56981" y="53621"/>
                  </a:lnTo>
                  <a:lnTo>
                    <a:pt x="57636" y="53720"/>
                  </a:lnTo>
                  <a:lnTo>
                    <a:pt x="58291" y="53832"/>
                  </a:lnTo>
                  <a:lnTo>
                    <a:pt x="58945" y="53944"/>
                  </a:lnTo>
                  <a:lnTo>
                    <a:pt x="59600" y="54068"/>
                  </a:lnTo>
                  <a:lnTo>
                    <a:pt x="60250" y="54205"/>
                  </a:lnTo>
                  <a:lnTo>
                    <a:pt x="60900" y="54341"/>
                  </a:lnTo>
                  <a:lnTo>
                    <a:pt x="61550" y="54490"/>
                  </a:lnTo>
                  <a:lnTo>
                    <a:pt x="62201" y="54652"/>
                  </a:lnTo>
                  <a:lnTo>
                    <a:pt x="62851" y="54825"/>
                  </a:lnTo>
                  <a:lnTo>
                    <a:pt x="63497" y="54999"/>
                  </a:lnTo>
                  <a:lnTo>
                    <a:pt x="64147" y="55198"/>
                  </a:lnTo>
                  <a:lnTo>
                    <a:pt x="64793" y="55397"/>
                  </a:lnTo>
                  <a:lnTo>
                    <a:pt x="65439" y="55608"/>
                  </a:lnTo>
                  <a:lnTo>
                    <a:pt x="66081" y="55831"/>
                  </a:lnTo>
                  <a:lnTo>
                    <a:pt x="66115" y="55844"/>
                  </a:lnTo>
                  <a:lnTo>
                    <a:pt x="66145" y="55869"/>
                  </a:lnTo>
                  <a:lnTo>
                    <a:pt x="66175" y="55893"/>
                  </a:lnTo>
                  <a:lnTo>
                    <a:pt x="66201" y="55943"/>
                  </a:lnTo>
                  <a:lnTo>
                    <a:pt x="66253" y="56030"/>
                  </a:lnTo>
                  <a:lnTo>
                    <a:pt x="66279" y="56080"/>
                  </a:lnTo>
                  <a:lnTo>
                    <a:pt x="66309" y="56117"/>
                  </a:lnTo>
                  <a:lnTo>
                    <a:pt x="66391" y="56105"/>
                  </a:lnTo>
                  <a:lnTo>
                    <a:pt x="66472" y="56117"/>
                  </a:lnTo>
                  <a:lnTo>
                    <a:pt x="66559" y="56154"/>
                  </a:lnTo>
                  <a:lnTo>
                    <a:pt x="66640" y="56204"/>
                  </a:lnTo>
                  <a:lnTo>
                    <a:pt x="66722" y="56278"/>
                  </a:lnTo>
                  <a:lnTo>
                    <a:pt x="66804" y="56365"/>
                  </a:lnTo>
                  <a:lnTo>
                    <a:pt x="66882" y="56477"/>
                  </a:lnTo>
                  <a:lnTo>
                    <a:pt x="66955" y="56614"/>
                  </a:lnTo>
                  <a:lnTo>
                    <a:pt x="67024" y="56775"/>
                  </a:lnTo>
                  <a:lnTo>
                    <a:pt x="67088" y="56949"/>
                  </a:lnTo>
                  <a:lnTo>
                    <a:pt x="67149" y="57135"/>
                  </a:lnTo>
                  <a:lnTo>
                    <a:pt x="67200" y="57359"/>
                  </a:lnTo>
                  <a:lnTo>
                    <a:pt x="67226" y="57470"/>
                  </a:lnTo>
                  <a:lnTo>
                    <a:pt x="67243" y="57595"/>
                  </a:lnTo>
                  <a:lnTo>
                    <a:pt x="67265" y="57719"/>
                  </a:lnTo>
                  <a:lnTo>
                    <a:pt x="67282" y="57855"/>
                  </a:lnTo>
                  <a:lnTo>
                    <a:pt x="67295" y="57992"/>
                  </a:lnTo>
                  <a:lnTo>
                    <a:pt x="67308" y="58141"/>
                  </a:lnTo>
                  <a:lnTo>
                    <a:pt x="67317" y="58290"/>
                  </a:lnTo>
                  <a:lnTo>
                    <a:pt x="67325" y="58439"/>
                  </a:lnTo>
                  <a:lnTo>
                    <a:pt x="67360" y="59432"/>
                  </a:lnTo>
                  <a:lnTo>
                    <a:pt x="67381" y="60426"/>
                  </a:lnTo>
                  <a:lnTo>
                    <a:pt x="67398" y="61407"/>
                  </a:lnTo>
                  <a:lnTo>
                    <a:pt x="67403" y="62375"/>
                  </a:lnTo>
                  <a:lnTo>
                    <a:pt x="67403" y="63357"/>
                  </a:lnTo>
                  <a:lnTo>
                    <a:pt x="67394" y="63853"/>
                  </a:lnTo>
                  <a:lnTo>
                    <a:pt x="67385" y="64338"/>
                  </a:lnTo>
                  <a:lnTo>
                    <a:pt x="67377" y="64834"/>
                  </a:lnTo>
                  <a:lnTo>
                    <a:pt x="67364" y="65331"/>
                  </a:lnTo>
                  <a:lnTo>
                    <a:pt x="67347" y="65815"/>
                  </a:lnTo>
                  <a:lnTo>
                    <a:pt x="67325" y="66312"/>
                  </a:lnTo>
                  <a:lnTo>
                    <a:pt x="67286" y="67156"/>
                  </a:lnTo>
                  <a:lnTo>
                    <a:pt x="67269" y="67579"/>
                  </a:lnTo>
                  <a:lnTo>
                    <a:pt x="67243" y="67988"/>
                  </a:lnTo>
                  <a:lnTo>
                    <a:pt x="67213" y="68398"/>
                  </a:lnTo>
                  <a:lnTo>
                    <a:pt x="67183" y="68820"/>
                  </a:lnTo>
                  <a:lnTo>
                    <a:pt x="67144" y="69218"/>
                  </a:lnTo>
                  <a:lnTo>
                    <a:pt x="67101" y="69627"/>
                  </a:lnTo>
                  <a:lnTo>
                    <a:pt x="67075" y="69826"/>
                  </a:lnTo>
                  <a:lnTo>
                    <a:pt x="67050" y="70012"/>
                  </a:lnTo>
                  <a:lnTo>
                    <a:pt x="67019" y="70186"/>
                  </a:lnTo>
                  <a:lnTo>
                    <a:pt x="66989" y="70348"/>
                  </a:lnTo>
                  <a:lnTo>
                    <a:pt x="66955" y="70509"/>
                  </a:lnTo>
                  <a:lnTo>
                    <a:pt x="66920" y="70646"/>
                  </a:lnTo>
                  <a:lnTo>
                    <a:pt x="66847" y="70919"/>
                  </a:lnTo>
                  <a:lnTo>
                    <a:pt x="66770" y="71192"/>
                  </a:lnTo>
                  <a:lnTo>
                    <a:pt x="66688" y="71453"/>
                  </a:lnTo>
                  <a:lnTo>
                    <a:pt x="66597" y="71738"/>
                  </a:lnTo>
                  <a:lnTo>
                    <a:pt x="66503" y="72049"/>
                  </a:lnTo>
                  <a:lnTo>
                    <a:pt x="66468" y="72148"/>
                  </a:lnTo>
                  <a:lnTo>
                    <a:pt x="66429" y="72235"/>
                  </a:lnTo>
                  <a:lnTo>
                    <a:pt x="66391" y="72285"/>
                  </a:lnTo>
                  <a:lnTo>
                    <a:pt x="66348" y="72335"/>
                  </a:lnTo>
                  <a:lnTo>
                    <a:pt x="66305" y="72347"/>
                  </a:lnTo>
                  <a:lnTo>
                    <a:pt x="66261" y="72359"/>
                  </a:lnTo>
                  <a:lnTo>
                    <a:pt x="66218" y="72335"/>
                  </a:lnTo>
                  <a:lnTo>
                    <a:pt x="66175" y="72310"/>
                  </a:lnTo>
                  <a:lnTo>
                    <a:pt x="66132" y="72272"/>
                  </a:lnTo>
                  <a:lnTo>
                    <a:pt x="66094" y="72210"/>
                  </a:lnTo>
                  <a:lnTo>
                    <a:pt x="66055" y="72136"/>
                  </a:lnTo>
                  <a:lnTo>
                    <a:pt x="66020" y="72061"/>
                  </a:lnTo>
                  <a:lnTo>
                    <a:pt x="65990" y="71962"/>
                  </a:lnTo>
                  <a:lnTo>
                    <a:pt x="65960" y="71863"/>
                  </a:lnTo>
                  <a:lnTo>
                    <a:pt x="65939" y="71751"/>
                  </a:lnTo>
                  <a:lnTo>
                    <a:pt x="65921" y="71627"/>
                  </a:lnTo>
                  <a:lnTo>
                    <a:pt x="65887" y="71676"/>
                  </a:lnTo>
                  <a:lnTo>
                    <a:pt x="65904" y="71763"/>
                  </a:lnTo>
                  <a:lnTo>
                    <a:pt x="65917" y="71850"/>
                  </a:lnTo>
                  <a:lnTo>
                    <a:pt x="65926" y="71937"/>
                  </a:lnTo>
                  <a:lnTo>
                    <a:pt x="65930" y="72024"/>
                  </a:lnTo>
                  <a:lnTo>
                    <a:pt x="65934" y="72123"/>
                  </a:lnTo>
                  <a:lnTo>
                    <a:pt x="65930" y="72223"/>
                  </a:lnTo>
                  <a:lnTo>
                    <a:pt x="65926" y="72310"/>
                  </a:lnTo>
                  <a:lnTo>
                    <a:pt x="65917" y="72409"/>
                  </a:lnTo>
                  <a:lnTo>
                    <a:pt x="65908" y="72496"/>
                  </a:lnTo>
                  <a:lnTo>
                    <a:pt x="65891" y="72570"/>
                  </a:lnTo>
                  <a:lnTo>
                    <a:pt x="65874" y="72645"/>
                  </a:lnTo>
                  <a:lnTo>
                    <a:pt x="65852" y="72719"/>
                  </a:lnTo>
                  <a:lnTo>
                    <a:pt x="65831" y="72782"/>
                  </a:lnTo>
                  <a:lnTo>
                    <a:pt x="65805" y="72831"/>
                  </a:lnTo>
                  <a:lnTo>
                    <a:pt x="65775" y="72869"/>
                  </a:lnTo>
                  <a:lnTo>
                    <a:pt x="65740" y="72893"/>
                  </a:lnTo>
                  <a:lnTo>
                    <a:pt x="65133" y="73266"/>
                  </a:lnTo>
                  <a:lnTo>
                    <a:pt x="64522" y="73614"/>
                  </a:lnTo>
                  <a:lnTo>
                    <a:pt x="63906" y="73949"/>
                  </a:lnTo>
                  <a:lnTo>
                    <a:pt x="63290" y="74272"/>
                  </a:lnTo>
                  <a:lnTo>
                    <a:pt x="62670" y="74557"/>
                  </a:lnTo>
                  <a:lnTo>
                    <a:pt x="62046" y="74843"/>
                  </a:lnTo>
                  <a:lnTo>
                    <a:pt x="61421" y="75104"/>
                  </a:lnTo>
                  <a:lnTo>
                    <a:pt x="60792" y="75340"/>
                  </a:lnTo>
                  <a:lnTo>
                    <a:pt x="60159" y="75563"/>
                  </a:lnTo>
                  <a:lnTo>
                    <a:pt x="59526" y="75774"/>
                  </a:lnTo>
                  <a:lnTo>
                    <a:pt x="58893" y="75973"/>
                  </a:lnTo>
                  <a:lnTo>
                    <a:pt x="58252" y="76147"/>
                  </a:lnTo>
                  <a:lnTo>
                    <a:pt x="57614" y="76308"/>
                  </a:lnTo>
                  <a:lnTo>
                    <a:pt x="56973" y="76457"/>
                  </a:lnTo>
                  <a:lnTo>
                    <a:pt x="56327" y="76581"/>
                  </a:lnTo>
                  <a:lnTo>
                    <a:pt x="55681" y="76693"/>
                  </a:lnTo>
                  <a:lnTo>
                    <a:pt x="55035" y="76805"/>
                  </a:lnTo>
                  <a:lnTo>
                    <a:pt x="54385" y="76892"/>
                  </a:lnTo>
                  <a:lnTo>
                    <a:pt x="53734" y="76966"/>
                  </a:lnTo>
                  <a:lnTo>
                    <a:pt x="53080" y="77028"/>
                  </a:lnTo>
                  <a:lnTo>
                    <a:pt x="52430" y="77078"/>
                  </a:lnTo>
                  <a:lnTo>
                    <a:pt x="51775" y="77115"/>
                  </a:lnTo>
                  <a:lnTo>
                    <a:pt x="51116" y="77140"/>
                  </a:lnTo>
                  <a:lnTo>
                    <a:pt x="50462" y="77153"/>
                  </a:lnTo>
                  <a:lnTo>
                    <a:pt x="49803" y="77165"/>
                  </a:lnTo>
                  <a:lnTo>
                    <a:pt x="49144" y="77153"/>
                  </a:lnTo>
                  <a:lnTo>
                    <a:pt x="48485" y="77140"/>
                  </a:lnTo>
                  <a:lnTo>
                    <a:pt x="47826" y="77115"/>
                  </a:lnTo>
                  <a:lnTo>
                    <a:pt x="47163" y="77078"/>
                  </a:lnTo>
                  <a:lnTo>
                    <a:pt x="46504" y="77041"/>
                  </a:lnTo>
                  <a:lnTo>
                    <a:pt x="45841" y="76979"/>
                  </a:lnTo>
                  <a:lnTo>
                    <a:pt x="45182" y="76929"/>
                  </a:lnTo>
                  <a:lnTo>
                    <a:pt x="43856" y="76780"/>
                  </a:lnTo>
                  <a:lnTo>
                    <a:pt x="42534" y="76606"/>
                  </a:lnTo>
                  <a:lnTo>
                    <a:pt x="41212" y="76420"/>
                  </a:lnTo>
                  <a:lnTo>
                    <a:pt x="39894" y="76209"/>
                  </a:lnTo>
                  <a:lnTo>
                    <a:pt x="38576" y="75973"/>
                  </a:lnTo>
                  <a:lnTo>
                    <a:pt x="37259" y="75725"/>
                  </a:lnTo>
                  <a:lnTo>
                    <a:pt x="35949" y="75464"/>
                  </a:lnTo>
                  <a:lnTo>
                    <a:pt x="34645" y="75203"/>
                  </a:lnTo>
                  <a:lnTo>
                    <a:pt x="32052" y="74657"/>
                  </a:lnTo>
                  <a:lnTo>
                    <a:pt x="29490" y="74123"/>
                  </a:lnTo>
                  <a:lnTo>
                    <a:pt x="28220" y="73862"/>
                  </a:lnTo>
                  <a:lnTo>
                    <a:pt x="26962" y="73614"/>
                  </a:lnTo>
                  <a:lnTo>
                    <a:pt x="25713" y="73378"/>
                  </a:lnTo>
                  <a:lnTo>
                    <a:pt x="24473" y="73167"/>
                  </a:lnTo>
                  <a:lnTo>
                    <a:pt x="24409" y="73154"/>
                  </a:lnTo>
                  <a:lnTo>
                    <a:pt x="24344" y="73117"/>
                  </a:lnTo>
                  <a:lnTo>
                    <a:pt x="24279" y="73080"/>
                  </a:lnTo>
                  <a:lnTo>
                    <a:pt x="24223" y="73030"/>
                  </a:lnTo>
                  <a:lnTo>
                    <a:pt x="24163" y="72980"/>
                  </a:lnTo>
                  <a:lnTo>
                    <a:pt x="24111" y="72918"/>
                  </a:lnTo>
                  <a:lnTo>
                    <a:pt x="24055" y="72844"/>
                  </a:lnTo>
                  <a:lnTo>
                    <a:pt x="24008" y="72757"/>
                  </a:lnTo>
                  <a:lnTo>
                    <a:pt x="23961" y="72670"/>
                  </a:lnTo>
                  <a:lnTo>
                    <a:pt x="23913" y="72583"/>
                  </a:lnTo>
                  <a:lnTo>
                    <a:pt x="23875" y="72484"/>
                  </a:lnTo>
                  <a:lnTo>
                    <a:pt x="23831" y="72372"/>
                  </a:lnTo>
                  <a:lnTo>
                    <a:pt x="23797" y="72260"/>
                  </a:lnTo>
                  <a:lnTo>
                    <a:pt x="23758" y="72136"/>
                  </a:lnTo>
                  <a:lnTo>
                    <a:pt x="23728" y="72012"/>
                  </a:lnTo>
                  <a:lnTo>
                    <a:pt x="23698" y="71888"/>
                  </a:lnTo>
                  <a:lnTo>
                    <a:pt x="23668" y="71751"/>
                  </a:lnTo>
                  <a:lnTo>
                    <a:pt x="23642" y="71614"/>
                  </a:lnTo>
                  <a:lnTo>
                    <a:pt x="23620" y="71478"/>
                  </a:lnTo>
                  <a:lnTo>
                    <a:pt x="23599" y="71329"/>
                  </a:lnTo>
                  <a:lnTo>
                    <a:pt x="23564" y="71031"/>
                  </a:lnTo>
                  <a:lnTo>
                    <a:pt x="23539" y="70733"/>
                  </a:lnTo>
                  <a:lnTo>
                    <a:pt x="23526" y="70422"/>
                  </a:lnTo>
                  <a:lnTo>
                    <a:pt x="23521" y="70112"/>
                  </a:lnTo>
                  <a:lnTo>
                    <a:pt x="23526" y="69789"/>
                  </a:lnTo>
                  <a:lnTo>
                    <a:pt x="23539" y="69491"/>
                  </a:lnTo>
                  <a:lnTo>
                    <a:pt x="23508" y="69354"/>
                  </a:lnTo>
                  <a:lnTo>
                    <a:pt x="23483" y="69218"/>
                  </a:lnTo>
                  <a:lnTo>
                    <a:pt x="23457" y="69069"/>
                  </a:lnTo>
                  <a:lnTo>
                    <a:pt x="23448" y="68982"/>
                  </a:lnTo>
                  <a:lnTo>
                    <a:pt x="23440" y="68882"/>
                  </a:lnTo>
                  <a:lnTo>
                    <a:pt x="23414" y="68075"/>
                  </a:lnTo>
                  <a:lnTo>
                    <a:pt x="23397" y="67268"/>
                  </a:lnTo>
                  <a:lnTo>
                    <a:pt x="23388" y="66461"/>
                  </a:lnTo>
                  <a:lnTo>
                    <a:pt x="23379" y="65654"/>
                  </a:lnTo>
                  <a:lnTo>
                    <a:pt x="23362" y="64039"/>
                  </a:lnTo>
                  <a:lnTo>
                    <a:pt x="23349" y="63220"/>
                  </a:lnTo>
                  <a:lnTo>
                    <a:pt x="23328" y="62400"/>
                  </a:lnTo>
                  <a:lnTo>
                    <a:pt x="23293" y="61606"/>
                  </a:lnTo>
                  <a:lnTo>
                    <a:pt x="23250" y="60798"/>
                  </a:lnTo>
                  <a:lnTo>
                    <a:pt x="23198" y="60004"/>
                  </a:lnTo>
                  <a:lnTo>
                    <a:pt x="23151" y="59209"/>
                  </a:lnTo>
                  <a:lnTo>
                    <a:pt x="23099" y="58414"/>
                  </a:lnTo>
                  <a:lnTo>
                    <a:pt x="23048" y="57619"/>
                  </a:lnTo>
                  <a:lnTo>
                    <a:pt x="23005" y="56825"/>
                  </a:lnTo>
                  <a:lnTo>
                    <a:pt x="22970" y="56018"/>
                  </a:lnTo>
                  <a:lnTo>
                    <a:pt x="22966" y="55869"/>
                  </a:lnTo>
                  <a:lnTo>
                    <a:pt x="22966" y="55732"/>
                  </a:lnTo>
                  <a:lnTo>
                    <a:pt x="22966" y="55595"/>
                  </a:lnTo>
                  <a:lnTo>
                    <a:pt x="22970" y="55471"/>
                  </a:lnTo>
                  <a:lnTo>
                    <a:pt x="22975" y="55347"/>
                  </a:lnTo>
                  <a:lnTo>
                    <a:pt x="22987" y="55223"/>
                  </a:lnTo>
                  <a:lnTo>
                    <a:pt x="22996" y="55111"/>
                  </a:lnTo>
                  <a:lnTo>
                    <a:pt x="23009" y="54999"/>
                  </a:lnTo>
                  <a:lnTo>
                    <a:pt x="23043" y="54788"/>
                  </a:lnTo>
                  <a:lnTo>
                    <a:pt x="23082" y="54590"/>
                  </a:lnTo>
                  <a:lnTo>
                    <a:pt x="23130" y="54416"/>
                  </a:lnTo>
                  <a:lnTo>
                    <a:pt x="23181" y="54254"/>
                  </a:lnTo>
                  <a:lnTo>
                    <a:pt x="23198" y="54043"/>
                  </a:lnTo>
                  <a:lnTo>
                    <a:pt x="23220" y="53844"/>
                  </a:lnTo>
                  <a:lnTo>
                    <a:pt x="23250" y="53646"/>
                  </a:lnTo>
                  <a:lnTo>
                    <a:pt x="23280" y="53460"/>
                  </a:lnTo>
                  <a:lnTo>
                    <a:pt x="23319" y="53286"/>
                  </a:lnTo>
                  <a:lnTo>
                    <a:pt x="23362" y="53112"/>
                  </a:lnTo>
                  <a:lnTo>
                    <a:pt x="23409" y="52950"/>
                  </a:lnTo>
                  <a:lnTo>
                    <a:pt x="23461" y="52814"/>
                  </a:lnTo>
                  <a:lnTo>
                    <a:pt x="23521" y="52677"/>
                  </a:lnTo>
                  <a:lnTo>
                    <a:pt x="23582" y="52565"/>
                  </a:lnTo>
                  <a:lnTo>
                    <a:pt x="23651" y="52466"/>
                  </a:lnTo>
                  <a:lnTo>
                    <a:pt x="23724" y="52379"/>
                  </a:lnTo>
                  <a:lnTo>
                    <a:pt x="23801" y="52317"/>
                  </a:lnTo>
                  <a:lnTo>
                    <a:pt x="23887" y="52267"/>
                  </a:lnTo>
                  <a:lnTo>
                    <a:pt x="23978" y="52255"/>
                  </a:lnTo>
                  <a:lnTo>
                    <a:pt x="24068" y="52243"/>
                  </a:lnTo>
                  <a:close/>
                  <a:moveTo>
                    <a:pt x="51754" y="87857"/>
                  </a:moveTo>
                  <a:lnTo>
                    <a:pt x="53033" y="87882"/>
                  </a:lnTo>
                  <a:lnTo>
                    <a:pt x="54311" y="87931"/>
                  </a:lnTo>
                  <a:lnTo>
                    <a:pt x="55590" y="88006"/>
                  </a:lnTo>
                  <a:lnTo>
                    <a:pt x="56228" y="88055"/>
                  </a:lnTo>
                  <a:lnTo>
                    <a:pt x="56865" y="88105"/>
                  </a:lnTo>
                  <a:lnTo>
                    <a:pt x="57498" y="88167"/>
                  </a:lnTo>
                  <a:lnTo>
                    <a:pt x="58135" y="88242"/>
                  </a:lnTo>
                  <a:lnTo>
                    <a:pt x="58769" y="88329"/>
                  </a:lnTo>
                  <a:lnTo>
                    <a:pt x="59402" y="88416"/>
                  </a:lnTo>
                  <a:lnTo>
                    <a:pt x="60035" y="88515"/>
                  </a:lnTo>
                  <a:lnTo>
                    <a:pt x="60663" y="88614"/>
                  </a:lnTo>
                  <a:lnTo>
                    <a:pt x="61296" y="88738"/>
                  </a:lnTo>
                  <a:lnTo>
                    <a:pt x="61925" y="88863"/>
                  </a:lnTo>
                  <a:lnTo>
                    <a:pt x="62554" y="88999"/>
                  </a:lnTo>
                  <a:lnTo>
                    <a:pt x="63182" y="89148"/>
                  </a:lnTo>
                  <a:lnTo>
                    <a:pt x="63807" y="89310"/>
                  </a:lnTo>
                  <a:lnTo>
                    <a:pt x="64431" y="89471"/>
                  </a:lnTo>
                  <a:lnTo>
                    <a:pt x="65056" y="89657"/>
                  </a:lnTo>
                  <a:lnTo>
                    <a:pt x="65676" y="89844"/>
                  </a:lnTo>
                  <a:lnTo>
                    <a:pt x="65710" y="89856"/>
                  </a:lnTo>
                  <a:lnTo>
                    <a:pt x="65740" y="89881"/>
                  </a:lnTo>
                  <a:lnTo>
                    <a:pt x="65766" y="89906"/>
                  </a:lnTo>
                  <a:lnTo>
                    <a:pt x="65796" y="89943"/>
                  </a:lnTo>
                  <a:lnTo>
                    <a:pt x="65844" y="90030"/>
                  </a:lnTo>
                  <a:lnTo>
                    <a:pt x="65887" y="90142"/>
                  </a:lnTo>
                  <a:lnTo>
                    <a:pt x="65926" y="90266"/>
                  </a:lnTo>
                  <a:lnTo>
                    <a:pt x="65956" y="90402"/>
                  </a:lnTo>
                  <a:lnTo>
                    <a:pt x="65977" y="90551"/>
                  </a:lnTo>
                  <a:lnTo>
                    <a:pt x="65990" y="90700"/>
                  </a:lnTo>
                  <a:lnTo>
                    <a:pt x="65994" y="90862"/>
                  </a:lnTo>
                  <a:lnTo>
                    <a:pt x="65994" y="91011"/>
                  </a:lnTo>
                  <a:lnTo>
                    <a:pt x="65982" y="91160"/>
                  </a:lnTo>
                  <a:lnTo>
                    <a:pt x="65969" y="91234"/>
                  </a:lnTo>
                  <a:lnTo>
                    <a:pt x="65956" y="91296"/>
                  </a:lnTo>
                  <a:lnTo>
                    <a:pt x="65943" y="91359"/>
                  </a:lnTo>
                  <a:lnTo>
                    <a:pt x="65926" y="91421"/>
                  </a:lnTo>
                  <a:lnTo>
                    <a:pt x="65904" y="91470"/>
                  </a:lnTo>
                  <a:lnTo>
                    <a:pt x="65878" y="91520"/>
                  </a:lnTo>
                  <a:lnTo>
                    <a:pt x="65852" y="91570"/>
                  </a:lnTo>
                  <a:lnTo>
                    <a:pt x="65827" y="91607"/>
                  </a:lnTo>
                  <a:lnTo>
                    <a:pt x="65792" y="91644"/>
                  </a:lnTo>
                  <a:lnTo>
                    <a:pt x="65758" y="91669"/>
                  </a:lnTo>
                  <a:lnTo>
                    <a:pt x="65538" y="91806"/>
                  </a:lnTo>
                  <a:lnTo>
                    <a:pt x="65314" y="91942"/>
                  </a:lnTo>
                  <a:lnTo>
                    <a:pt x="65082" y="92066"/>
                  </a:lnTo>
                  <a:lnTo>
                    <a:pt x="64853" y="92178"/>
                  </a:lnTo>
                  <a:lnTo>
                    <a:pt x="64909" y="92153"/>
                  </a:lnTo>
                  <a:lnTo>
                    <a:pt x="65017" y="92153"/>
                  </a:lnTo>
                  <a:lnTo>
                    <a:pt x="65073" y="92166"/>
                  </a:lnTo>
                  <a:lnTo>
                    <a:pt x="65129" y="92191"/>
                  </a:lnTo>
                  <a:lnTo>
                    <a:pt x="65181" y="92228"/>
                  </a:lnTo>
                  <a:lnTo>
                    <a:pt x="65237" y="92265"/>
                  </a:lnTo>
                  <a:lnTo>
                    <a:pt x="65288" y="92327"/>
                  </a:lnTo>
                  <a:lnTo>
                    <a:pt x="65344" y="92402"/>
                  </a:lnTo>
                  <a:lnTo>
                    <a:pt x="65396" y="92489"/>
                  </a:lnTo>
                  <a:lnTo>
                    <a:pt x="65443" y="92576"/>
                  </a:lnTo>
                  <a:lnTo>
                    <a:pt x="65495" y="92687"/>
                  </a:lnTo>
                  <a:lnTo>
                    <a:pt x="65542" y="92811"/>
                  </a:lnTo>
                  <a:lnTo>
                    <a:pt x="65590" y="92948"/>
                  </a:lnTo>
                  <a:lnTo>
                    <a:pt x="65633" y="93085"/>
                  </a:lnTo>
                  <a:lnTo>
                    <a:pt x="65676" y="93246"/>
                  </a:lnTo>
                  <a:lnTo>
                    <a:pt x="65758" y="93581"/>
                  </a:lnTo>
                  <a:lnTo>
                    <a:pt x="65835" y="93929"/>
                  </a:lnTo>
                  <a:lnTo>
                    <a:pt x="65904" y="94289"/>
                  </a:lnTo>
                  <a:lnTo>
                    <a:pt x="65969" y="94662"/>
                  </a:lnTo>
                  <a:lnTo>
                    <a:pt x="66025" y="95047"/>
                  </a:lnTo>
                  <a:lnTo>
                    <a:pt x="66076" y="95444"/>
                  </a:lnTo>
                  <a:lnTo>
                    <a:pt x="66119" y="95841"/>
                  </a:lnTo>
                  <a:lnTo>
                    <a:pt x="66162" y="96251"/>
                  </a:lnTo>
                  <a:lnTo>
                    <a:pt x="66193" y="96673"/>
                  </a:lnTo>
                  <a:lnTo>
                    <a:pt x="66223" y="97096"/>
                  </a:lnTo>
                  <a:lnTo>
                    <a:pt x="66244" y="97530"/>
                  </a:lnTo>
                  <a:lnTo>
                    <a:pt x="66261" y="97965"/>
                  </a:lnTo>
                  <a:lnTo>
                    <a:pt x="66274" y="98399"/>
                  </a:lnTo>
                  <a:lnTo>
                    <a:pt x="66283" y="98847"/>
                  </a:lnTo>
                  <a:lnTo>
                    <a:pt x="66283" y="99294"/>
                  </a:lnTo>
                  <a:lnTo>
                    <a:pt x="66283" y="99728"/>
                  </a:lnTo>
                  <a:lnTo>
                    <a:pt x="66274" y="100175"/>
                  </a:lnTo>
                  <a:lnTo>
                    <a:pt x="66261" y="100622"/>
                  </a:lnTo>
                  <a:lnTo>
                    <a:pt x="66244" y="101057"/>
                  </a:lnTo>
                  <a:lnTo>
                    <a:pt x="66218" y="101504"/>
                  </a:lnTo>
                  <a:lnTo>
                    <a:pt x="66193" y="101939"/>
                  </a:lnTo>
                  <a:lnTo>
                    <a:pt x="66162" y="102373"/>
                  </a:lnTo>
                  <a:lnTo>
                    <a:pt x="66124" y="102795"/>
                  </a:lnTo>
                  <a:lnTo>
                    <a:pt x="66085" y="103218"/>
                  </a:lnTo>
                  <a:lnTo>
                    <a:pt x="66038" y="103627"/>
                  </a:lnTo>
                  <a:lnTo>
                    <a:pt x="65990" y="104037"/>
                  </a:lnTo>
                  <a:lnTo>
                    <a:pt x="65939" y="104435"/>
                  </a:lnTo>
                  <a:lnTo>
                    <a:pt x="65878" y="104819"/>
                  </a:lnTo>
                  <a:lnTo>
                    <a:pt x="65818" y="105192"/>
                  </a:lnTo>
                  <a:lnTo>
                    <a:pt x="65753" y="105552"/>
                  </a:lnTo>
                  <a:lnTo>
                    <a:pt x="65684" y="105912"/>
                  </a:lnTo>
                  <a:lnTo>
                    <a:pt x="65611" y="106247"/>
                  </a:lnTo>
                  <a:lnTo>
                    <a:pt x="65577" y="106397"/>
                  </a:lnTo>
                  <a:lnTo>
                    <a:pt x="65534" y="106533"/>
                  </a:lnTo>
                  <a:lnTo>
                    <a:pt x="65491" y="106645"/>
                  </a:lnTo>
                  <a:lnTo>
                    <a:pt x="65448" y="106757"/>
                  </a:lnTo>
                  <a:lnTo>
                    <a:pt x="65400" y="106856"/>
                  </a:lnTo>
                  <a:lnTo>
                    <a:pt x="65353" y="106943"/>
                  </a:lnTo>
                  <a:lnTo>
                    <a:pt x="65258" y="107092"/>
                  </a:lnTo>
                  <a:lnTo>
                    <a:pt x="65293" y="107241"/>
                  </a:lnTo>
                  <a:lnTo>
                    <a:pt x="65318" y="107415"/>
                  </a:lnTo>
                  <a:lnTo>
                    <a:pt x="65340" y="107601"/>
                  </a:lnTo>
                  <a:lnTo>
                    <a:pt x="65353" y="107787"/>
                  </a:lnTo>
                  <a:lnTo>
                    <a:pt x="65357" y="107986"/>
                  </a:lnTo>
                  <a:lnTo>
                    <a:pt x="65353" y="108172"/>
                  </a:lnTo>
                  <a:lnTo>
                    <a:pt x="65340" y="108371"/>
                  </a:lnTo>
                  <a:lnTo>
                    <a:pt x="65318" y="108557"/>
                  </a:lnTo>
                  <a:lnTo>
                    <a:pt x="65288" y="108743"/>
                  </a:lnTo>
                  <a:lnTo>
                    <a:pt x="65254" y="108917"/>
                  </a:lnTo>
                  <a:lnTo>
                    <a:pt x="65211" y="109066"/>
                  </a:lnTo>
                  <a:lnTo>
                    <a:pt x="65185" y="109141"/>
                  </a:lnTo>
                  <a:lnTo>
                    <a:pt x="65159" y="109203"/>
                  </a:lnTo>
                  <a:lnTo>
                    <a:pt x="65129" y="109265"/>
                  </a:lnTo>
                  <a:lnTo>
                    <a:pt x="65099" y="109315"/>
                  </a:lnTo>
                  <a:lnTo>
                    <a:pt x="65064" y="109364"/>
                  </a:lnTo>
                  <a:lnTo>
                    <a:pt x="65030" y="109414"/>
                  </a:lnTo>
                  <a:lnTo>
                    <a:pt x="64991" y="109451"/>
                  </a:lnTo>
                  <a:lnTo>
                    <a:pt x="64952" y="109476"/>
                  </a:lnTo>
                  <a:lnTo>
                    <a:pt x="64914" y="109501"/>
                  </a:lnTo>
                  <a:lnTo>
                    <a:pt x="64871" y="109513"/>
                  </a:lnTo>
                  <a:lnTo>
                    <a:pt x="63665" y="109836"/>
                  </a:lnTo>
                  <a:lnTo>
                    <a:pt x="62455" y="110134"/>
                  </a:lnTo>
                  <a:lnTo>
                    <a:pt x="61249" y="110420"/>
                  </a:lnTo>
                  <a:lnTo>
                    <a:pt x="60039" y="110681"/>
                  </a:lnTo>
                  <a:lnTo>
                    <a:pt x="58829" y="110929"/>
                  </a:lnTo>
                  <a:lnTo>
                    <a:pt x="57619" y="111153"/>
                  </a:lnTo>
                  <a:lnTo>
                    <a:pt x="56409" y="111364"/>
                  </a:lnTo>
                  <a:lnTo>
                    <a:pt x="55199" y="111562"/>
                  </a:lnTo>
                  <a:lnTo>
                    <a:pt x="53984" y="111736"/>
                  </a:lnTo>
                  <a:lnTo>
                    <a:pt x="52774" y="111885"/>
                  </a:lnTo>
                  <a:lnTo>
                    <a:pt x="51560" y="112034"/>
                  </a:lnTo>
                  <a:lnTo>
                    <a:pt x="50345" y="112158"/>
                  </a:lnTo>
                  <a:lnTo>
                    <a:pt x="49135" y="112258"/>
                  </a:lnTo>
                  <a:lnTo>
                    <a:pt x="47921" y="112345"/>
                  </a:lnTo>
                  <a:lnTo>
                    <a:pt x="46707" y="112419"/>
                  </a:lnTo>
                  <a:lnTo>
                    <a:pt x="45492" y="112481"/>
                  </a:lnTo>
                  <a:lnTo>
                    <a:pt x="44278" y="112518"/>
                  </a:lnTo>
                  <a:lnTo>
                    <a:pt x="43063" y="112556"/>
                  </a:lnTo>
                  <a:lnTo>
                    <a:pt x="41849" y="112568"/>
                  </a:lnTo>
                  <a:lnTo>
                    <a:pt x="40635" y="112556"/>
                  </a:lnTo>
                  <a:lnTo>
                    <a:pt x="39420" y="112543"/>
                  </a:lnTo>
                  <a:lnTo>
                    <a:pt x="38206" y="112506"/>
                  </a:lnTo>
                  <a:lnTo>
                    <a:pt x="36996" y="112469"/>
                  </a:lnTo>
                  <a:lnTo>
                    <a:pt x="35781" y="112407"/>
                  </a:lnTo>
                  <a:lnTo>
                    <a:pt x="34567" y="112332"/>
                  </a:lnTo>
                  <a:lnTo>
                    <a:pt x="33353" y="112245"/>
                  </a:lnTo>
                  <a:lnTo>
                    <a:pt x="32143" y="112146"/>
                  </a:lnTo>
                  <a:lnTo>
                    <a:pt x="30933" y="112034"/>
                  </a:lnTo>
                  <a:lnTo>
                    <a:pt x="29718" y="111910"/>
                  </a:lnTo>
                  <a:lnTo>
                    <a:pt x="28508" y="111773"/>
                  </a:lnTo>
                  <a:lnTo>
                    <a:pt x="27298" y="111624"/>
                  </a:lnTo>
                  <a:lnTo>
                    <a:pt x="26088" y="111463"/>
                  </a:lnTo>
                  <a:lnTo>
                    <a:pt x="26028" y="111451"/>
                  </a:lnTo>
                  <a:lnTo>
                    <a:pt x="25972" y="111438"/>
                  </a:lnTo>
                  <a:lnTo>
                    <a:pt x="25916" y="111401"/>
                  </a:lnTo>
                  <a:lnTo>
                    <a:pt x="25860" y="111364"/>
                  </a:lnTo>
                  <a:lnTo>
                    <a:pt x="25808" y="111314"/>
                  </a:lnTo>
                  <a:lnTo>
                    <a:pt x="25756" y="111264"/>
                  </a:lnTo>
                  <a:lnTo>
                    <a:pt x="25709" y="111202"/>
                  </a:lnTo>
                  <a:lnTo>
                    <a:pt x="25666" y="111128"/>
                  </a:lnTo>
                  <a:lnTo>
                    <a:pt x="25623" y="111053"/>
                  </a:lnTo>
                  <a:lnTo>
                    <a:pt x="25580" y="110966"/>
                  </a:lnTo>
                  <a:lnTo>
                    <a:pt x="25541" y="110879"/>
                  </a:lnTo>
                  <a:lnTo>
                    <a:pt x="25507" y="110792"/>
                  </a:lnTo>
                  <a:lnTo>
                    <a:pt x="25472" y="110693"/>
                  </a:lnTo>
                  <a:lnTo>
                    <a:pt x="25442" y="110594"/>
                  </a:lnTo>
                  <a:lnTo>
                    <a:pt x="25412" y="110482"/>
                  </a:lnTo>
                  <a:lnTo>
                    <a:pt x="25382" y="110370"/>
                  </a:lnTo>
                  <a:lnTo>
                    <a:pt x="25334" y="110134"/>
                  </a:lnTo>
                  <a:lnTo>
                    <a:pt x="25296" y="109886"/>
                  </a:lnTo>
                  <a:lnTo>
                    <a:pt x="25261" y="109625"/>
                  </a:lnTo>
                  <a:lnTo>
                    <a:pt x="25240" y="109352"/>
                  </a:lnTo>
                  <a:lnTo>
                    <a:pt x="25227" y="109079"/>
                  </a:lnTo>
                  <a:lnTo>
                    <a:pt x="25218" y="108806"/>
                  </a:lnTo>
                  <a:lnTo>
                    <a:pt x="25222" y="108520"/>
                  </a:lnTo>
                  <a:lnTo>
                    <a:pt x="25235" y="108247"/>
                  </a:lnTo>
                  <a:lnTo>
                    <a:pt x="25132" y="107837"/>
                  </a:lnTo>
                  <a:lnTo>
                    <a:pt x="25033" y="107427"/>
                  </a:lnTo>
                  <a:lnTo>
                    <a:pt x="24942" y="107005"/>
                  </a:lnTo>
                  <a:lnTo>
                    <a:pt x="24852" y="106583"/>
                  </a:lnTo>
                  <a:lnTo>
                    <a:pt x="24766" y="106161"/>
                  </a:lnTo>
                  <a:lnTo>
                    <a:pt x="24680" y="105726"/>
                  </a:lnTo>
                  <a:lnTo>
                    <a:pt x="24602" y="105304"/>
                  </a:lnTo>
                  <a:lnTo>
                    <a:pt x="24525" y="104857"/>
                  </a:lnTo>
                  <a:lnTo>
                    <a:pt x="24452" y="104422"/>
                  </a:lnTo>
                  <a:lnTo>
                    <a:pt x="24383" y="103987"/>
                  </a:lnTo>
                  <a:lnTo>
                    <a:pt x="24314" y="103540"/>
                  </a:lnTo>
                  <a:lnTo>
                    <a:pt x="24249" y="103081"/>
                  </a:lnTo>
                  <a:lnTo>
                    <a:pt x="24189" y="102634"/>
                  </a:lnTo>
                  <a:lnTo>
                    <a:pt x="24133" y="102174"/>
                  </a:lnTo>
                  <a:lnTo>
                    <a:pt x="24077" y="101715"/>
                  </a:lnTo>
                  <a:lnTo>
                    <a:pt x="24030" y="101256"/>
                  </a:lnTo>
                  <a:lnTo>
                    <a:pt x="23978" y="100796"/>
                  </a:lnTo>
                  <a:lnTo>
                    <a:pt x="23935" y="100324"/>
                  </a:lnTo>
                  <a:lnTo>
                    <a:pt x="23892" y="99852"/>
                  </a:lnTo>
                  <a:lnTo>
                    <a:pt x="23853" y="99368"/>
                  </a:lnTo>
                  <a:lnTo>
                    <a:pt x="23814" y="98896"/>
                  </a:lnTo>
                  <a:lnTo>
                    <a:pt x="23784" y="98412"/>
                  </a:lnTo>
                  <a:lnTo>
                    <a:pt x="23750" y="97928"/>
                  </a:lnTo>
                  <a:lnTo>
                    <a:pt x="23724" y="97431"/>
                  </a:lnTo>
                  <a:lnTo>
                    <a:pt x="23698" y="96947"/>
                  </a:lnTo>
                  <a:lnTo>
                    <a:pt x="23672" y="96450"/>
                  </a:lnTo>
                  <a:lnTo>
                    <a:pt x="23651" y="95941"/>
                  </a:lnTo>
                  <a:lnTo>
                    <a:pt x="23633" y="95444"/>
                  </a:lnTo>
                  <a:lnTo>
                    <a:pt x="23603" y="94426"/>
                  </a:lnTo>
                  <a:lnTo>
                    <a:pt x="23586" y="93395"/>
                  </a:lnTo>
                  <a:lnTo>
                    <a:pt x="23586" y="93172"/>
                  </a:lnTo>
                  <a:lnTo>
                    <a:pt x="23590" y="92973"/>
                  </a:lnTo>
                  <a:lnTo>
                    <a:pt x="23599" y="92774"/>
                  </a:lnTo>
                  <a:lnTo>
                    <a:pt x="23612" y="92588"/>
                  </a:lnTo>
                  <a:lnTo>
                    <a:pt x="23633" y="92414"/>
                  </a:lnTo>
                  <a:lnTo>
                    <a:pt x="23655" y="92253"/>
                  </a:lnTo>
                  <a:lnTo>
                    <a:pt x="23681" y="92091"/>
                  </a:lnTo>
                  <a:lnTo>
                    <a:pt x="23711" y="91955"/>
                  </a:lnTo>
                  <a:lnTo>
                    <a:pt x="23745" y="91818"/>
                  </a:lnTo>
                  <a:lnTo>
                    <a:pt x="23780" y="91681"/>
                  </a:lnTo>
                  <a:lnTo>
                    <a:pt x="23819" y="91570"/>
                  </a:lnTo>
                  <a:lnTo>
                    <a:pt x="23862" y="91458"/>
                  </a:lnTo>
                  <a:lnTo>
                    <a:pt x="23909" y="91359"/>
                  </a:lnTo>
                  <a:lnTo>
                    <a:pt x="23956" y="91259"/>
                  </a:lnTo>
                  <a:lnTo>
                    <a:pt x="24004" y="91185"/>
                  </a:lnTo>
                  <a:lnTo>
                    <a:pt x="24055" y="91110"/>
                  </a:lnTo>
                  <a:lnTo>
                    <a:pt x="24060" y="90887"/>
                  </a:lnTo>
                  <a:lnTo>
                    <a:pt x="24073" y="90676"/>
                  </a:lnTo>
                  <a:lnTo>
                    <a:pt x="24090" y="90465"/>
                  </a:lnTo>
                  <a:lnTo>
                    <a:pt x="24111" y="90253"/>
                  </a:lnTo>
                  <a:lnTo>
                    <a:pt x="24142" y="90055"/>
                  </a:lnTo>
                  <a:lnTo>
                    <a:pt x="24176" y="89856"/>
                  </a:lnTo>
                  <a:lnTo>
                    <a:pt x="24219" y="89682"/>
                  </a:lnTo>
                  <a:lnTo>
                    <a:pt x="24266" y="89508"/>
                  </a:lnTo>
                  <a:lnTo>
                    <a:pt x="24318" y="89359"/>
                  </a:lnTo>
                  <a:lnTo>
                    <a:pt x="24378" y="89223"/>
                  </a:lnTo>
                  <a:lnTo>
                    <a:pt x="24447" y="89099"/>
                  </a:lnTo>
                  <a:lnTo>
                    <a:pt x="24520" y="88999"/>
                  </a:lnTo>
                  <a:lnTo>
                    <a:pt x="24598" y="88912"/>
                  </a:lnTo>
                  <a:lnTo>
                    <a:pt x="24684" y="88863"/>
                  </a:lnTo>
                  <a:lnTo>
                    <a:pt x="24779" y="88825"/>
                  </a:lnTo>
                  <a:lnTo>
                    <a:pt x="24878" y="88825"/>
                  </a:lnTo>
                  <a:lnTo>
                    <a:pt x="26135" y="88875"/>
                  </a:lnTo>
                  <a:lnTo>
                    <a:pt x="27397" y="88912"/>
                  </a:lnTo>
                  <a:lnTo>
                    <a:pt x="28663" y="88925"/>
                  </a:lnTo>
                  <a:lnTo>
                    <a:pt x="29933" y="88912"/>
                  </a:lnTo>
                  <a:lnTo>
                    <a:pt x="31204" y="88875"/>
                  </a:lnTo>
                  <a:lnTo>
                    <a:pt x="32483" y="88825"/>
                  </a:lnTo>
                  <a:lnTo>
                    <a:pt x="33757" y="88776"/>
                  </a:lnTo>
                  <a:lnTo>
                    <a:pt x="35041" y="88701"/>
                  </a:lnTo>
                  <a:lnTo>
                    <a:pt x="37603" y="88540"/>
                  </a:lnTo>
                  <a:lnTo>
                    <a:pt x="40178" y="88353"/>
                  </a:lnTo>
                  <a:lnTo>
                    <a:pt x="42749" y="88180"/>
                  </a:lnTo>
                  <a:lnTo>
                    <a:pt x="44037" y="88093"/>
                  </a:lnTo>
                  <a:lnTo>
                    <a:pt x="45324" y="88031"/>
                  </a:lnTo>
                  <a:lnTo>
                    <a:pt x="46612" y="87956"/>
                  </a:lnTo>
                  <a:lnTo>
                    <a:pt x="47899" y="87906"/>
                  </a:lnTo>
                  <a:lnTo>
                    <a:pt x="49187" y="87869"/>
                  </a:lnTo>
                  <a:lnTo>
                    <a:pt x="50470" y="87857"/>
                  </a:lnTo>
                  <a:close/>
                  <a:moveTo>
                    <a:pt x="13910" y="91185"/>
                  </a:moveTo>
                  <a:lnTo>
                    <a:pt x="13987" y="91197"/>
                  </a:lnTo>
                  <a:lnTo>
                    <a:pt x="14172" y="91247"/>
                  </a:lnTo>
                  <a:lnTo>
                    <a:pt x="14358" y="91321"/>
                  </a:lnTo>
                  <a:lnTo>
                    <a:pt x="14538" y="91421"/>
                  </a:lnTo>
                  <a:lnTo>
                    <a:pt x="14719" y="91545"/>
                  </a:lnTo>
                  <a:lnTo>
                    <a:pt x="14892" y="91694"/>
                  </a:lnTo>
                  <a:lnTo>
                    <a:pt x="15064" y="91868"/>
                  </a:lnTo>
                  <a:lnTo>
                    <a:pt x="15232" y="92054"/>
                  </a:lnTo>
                  <a:lnTo>
                    <a:pt x="15395" y="92265"/>
                  </a:lnTo>
                  <a:lnTo>
                    <a:pt x="15559" y="92501"/>
                  </a:lnTo>
                  <a:lnTo>
                    <a:pt x="15714" y="92762"/>
                  </a:lnTo>
                  <a:lnTo>
                    <a:pt x="15865" y="93035"/>
                  </a:lnTo>
                  <a:lnTo>
                    <a:pt x="16011" y="93333"/>
                  </a:lnTo>
                  <a:lnTo>
                    <a:pt x="16153" y="93656"/>
                  </a:lnTo>
                  <a:lnTo>
                    <a:pt x="16291" y="93979"/>
                  </a:lnTo>
                  <a:lnTo>
                    <a:pt x="16425" y="94339"/>
                  </a:lnTo>
                  <a:lnTo>
                    <a:pt x="16549" y="94699"/>
                  </a:lnTo>
                  <a:lnTo>
                    <a:pt x="16670" y="95084"/>
                  </a:lnTo>
                  <a:lnTo>
                    <a:pt x="16786" y="95481"/>
                  </a:lnTo>
                  <a:lnTo>
                    <a:pt x="16894" y="95891"/>
                  </a:lnTo>
                  <a:lnTo>
                    <a:pt x="16997" y="96313"/>
                  </a:lnTo>
                  <a:lnTo>
                    <a:pt x="17096" y="96760"/>
                  </a:lnTo>
                  <a:lnTo>
                    <a:pt x="17187" y="97207"/>
                  </a:lnTo>
                  <a:lnTo>
                    <a:pt x="17269" y="97679"/>
                  </a:lnTo>
                  <a:lnTo>
                    <a:pt x="17342" y="98151"/>
                  </a:lnTo>
                  <a:lnTo>
                    <a:pt x="17411" y="98635"/>
                  </a:lnTo>
                  <a:lnTo>
                    <a:pt x="17475" y="99132"/>
                  </a:lnTo>
                  <a:lnTo>
                    <a:pt x="17527" y="99641"/>
                  </a:lnTo>
                  <a:lnTo>
                    <a:pt x="17574" y="100150"/>
                  </a:lnTo>
                  <a:lnTo>
                    <a:pt x="17609" y="100672"/>
                  </a:lnTo>
                  <a:lnTo>
                    <a:pt x="17639" y="101206"/>
                  </a:lnTo>
                  <a:lnTo>
                    <a:pt x="17661" y="101740"/>
                  </a:lnTo>
                  <a:lnTo>
                    <a:pt x="17673" y="102286"/>
                  </a:lnTo>
                  <a:lnTo>
                    <a:pt x="17673" y="102572"/>
                  </a:lnTo>
                  <a:lnTo>
                    <a:pt x="17673" y="102845"/>
                  </a:lnTo>
                  <a:lnTo>
                    <a:pt x="17669" y="103118"/>
                  </a:lnTo>
                  <a:lnTo>
                    <a:pt x="17665" y="103391"/>
                  </a:lnTo>
                  <a:lnTo>
                    <a:pt x="17648" y="103913"/>
                  </a:lnTo>
                  <a:lnTo>
                    <a:pt x="17622" y="104435"/>
                  </a:lnTo>
                  <a:lnTo>
                    <a:pt x="17583" y="104944"/>
                  </a:lnTo>
                  <a:lnTo>
                    <a:pt x="17536" y="105440"/>
                  </a:lnTo>
                  <a:lnTo>
                    <a:pt x="17480" y="105937"/>
                  </a:lnTo>
                  <a:lnTo>
                    <a:pt x="17419" y="106397"/>
                  </a:lnTo>
                  <a:lnTo>
                    <a:pt x="17346" y="106856"/>
                  </a:lnTo>
                  <a:lnTo>
                    <a:pt x="17264" y="107303"/>
                  </a:lnTo>
                  <a:lnTo>
                    <a:pt x="17178" y="107738"/>
                  </a:lnTo>
                  <a:lnTo>
                    <a:pt x="17083" y="108147"/>
                  </a:lnTo>
                  <a:lnTo>
                    <a:pt x="16980" y="108545"/>
                  </a:lnTo>
                  <a:lnTo>
                    <a:pt x="16868" y="108930"/>
                  </a:lnTo>
                  <a:lnTo>
                    <a:pt x="16752" y="109302"/>
                  </a:lnTo>
                  <a:lnTo>
                    <a:pt x="16631" y="109662"/>
                  </a:lnTo>
                  <a:lnTo>
                    <a:pt x="16502" y="109998"/>
                  </a:lnTo>
                  <a:lnTo>
                    <a:pt x="16369" y="110308"/>
                  </a:lnTo>
                  <a:lnTo>
                    <a:pt x="16231" y="110606"/>
                  </a:lnTo>
                  <a:lnTo>
                    <a:pt x="16084" y="110892"/>
                  </a:lnTo>
                  <a:lnTo>
                    <a:pt x="15934" y="111153"/>
                  </a:lnTo>
                  <a:lnTo>
                    <a:pt x="15783" y="111401"/>
                  </a:lnTo>
                  <a:lnTo>
                    <a:pt x="15624" y="111624"/>
                  </a:lnTo>
                  <a:lnTo>
                    <a:pt x="15460" y="111835"/>
                  </a:lnTo>
                  <a:lnTo>
                    <a:pt x="15296" y="112022"/>
                  </a:lnTo>
                  <a:lnTo>
                    <a:pt x="15124" y="112183"/>
                  </a:lnTo>
                  <a:lnTo>
                    <a:pt x="14952" y="112332"/>
                  </a:lnTo>
                  <a:lnTo>
                    <a:pt x="14775" y="112456"/>
                  </a:lnTo>
                  <a:lnTo>
                    <a:pt x="14599" y="112556"/>
                  </a:lnTo>
                  <a:lnTo>
                    <a:pt x="14418" y="112630"/>
                  </a:lnTo>
                  <a:lnTo>
                    <a:pt x="14237" y="112692"/>
                  </a:lnTo>
                  <a:lnTo>
                    <a:pt x="14052" y="112730"/>
                  </a:lnTo>
                  <a:lnTo>
                    <a:pt x="13867" y="112730"/>
                  </a:lnTo>
                  <a:lnTo>
                    <a:pt x="13686" y="112717"/>
                  </a:lnTo>
                  <a:lnTo>
                    <a:pt x="13505" y="112680"/>
                  </a:lnTo>
                  <a:lnTo>
                    <a:pt x="13324" y="112618"/>
                  </a:lnTo>
                  <a:lnTo>
                    <a:pt x="13148" y="112531"/>
                  </a:lnTo>
                  <a:lnTo>
                    <a:pt x="12975" y="112432"/>
                  </a:lnTo>
                  <a:lnTo>
                    <a:pt x="12803" y="112295"/>
                  </a:lnTo>
                  <a:lnTo>
                    <a:pt x="12635" y="112146"/>
                  </a:lnTo>
                  <a:lnTo>
                    <a:pt x="12471" y="111972"/>
                  </a:lnTo>
                  <a:lnTo>
                    <a:pt x="12308" y="111786"/>
                  </a:lnTo>
                  <a:lnTo>
                    <a:pt x="12153" y="111575"/>
                  </a:lnTo>
                  <a:lnTo>
                    <a:pt x="11998" y="111339"/>
                  </a:lnTo>
                  <a:lnTo>
                    <a:pt x="11851" y="111078"/>
                  </a:lnTo>
                  <a:lnTo>
                    <a:pt x="11705" y="110805"/>
                  </a:lnTo>
                  <a:lnTo>
                    <a:pt x="11567" y="110519"/>
                  </a:lnTo>
                  <a:lnTo>
                    <a:pt x="11434" y="110209"/>
                  </a:lnTo>
                  <a:lnTo>
                    <a:pt x="11309" y="109886"/>
                  </a:lnTo>
                  <a:lnTo>
                    <a:pt x="11184" y="109538"/>
                  </a:lnTo>
                  <a:lnTo>
                    <a:pt x="11072" y="109178"/>
                  </a:lnTo>
                  <a:lnTo>
                    <a:pt x="10960" y="108793"/>
                  </a:lnTo>
                  <a:lnTo>
                    <a:pt x="10861" y="108396"/>
                  </a:lnTo>
                  <a:lnTo>
                    <a:pt x="10766" y="107986"/>
                  </a:lnTo>
                  <a:lnTo>
                    <a:pt x="10680" y="107564"/>
                  </a:lnTo>
                  <a:lnTo>
                    <a:pt x="10598" y="107117"/>
                  </a:lnTo>
                  <a:lnTo>
                    <a:pt x="10525" y="106657"/>
                  </a:lnTo>
                  <a:lnTo>
                    <a:pt x="10465" y="106185"/>
                  </a:lnTo>
                  <a:lnTo>
                    <a:pt x="10409" y="105701"/>
                  </a:lnTo>
                  <a:lnTo>
                    <a:pt x="10361" y="105204"/>
                  </a:lnTo>
                  <a:lnTo>
                    <a:pt x="10327" y="104695"/>
                  </a:lnTo>
                  <a:lnTo>
                    <a:pt x="10297" y="104161"/>
                  </a:lnTo>
                  <a:lnTo>
                    <a:pt x="10280" y="103627"/>
                  </a:lnTo>
                  <a:lnTo>
                    <a:pt x="10271" y="103081"/>
                  </a:lnTo>
                  <a:lnTo>
                    <a:pt x="10271" y="102634"/>
                  </a:lnTo>
                  <a:lnTo>
                    <a:pt x="10280" y="102174"/>
                  </a:lnTo>
                  <a:lnTo>
                    <a:pt x="10297" y="101727"/>
                  </a:lnTo>
                  <a:lnTo>
                    <a:pt x="10318" y="101280"/>
                  </a:lnTo>
                  <a:lnTo>
                    <a:pt x="10348" y="100833"/>
                  </a:lnTo>
                  <a:lnTo>
                    <a:pt x="10383" y="100386"/>
                  </a:lnTo>
                  <a:lnTo>
                    <a:pt x="10426" y="99939"/>
                  </a:lnTo>
                  <a:lnTo>
                    <a:pt x="10473" y="99505"/>
                  </a:lnTo>
                  <a:lnTo>
                    <a:pt x="10529" y="99070"/>
                  </a:lnTo>
                  <a:lnTo>
                    <a:pt x="10590" y="98648"/>
                  </a:lnTo>
                  <a:lnTo>
                    <a:pt x="10658" y="98226"/>
                  </a:lnTo>
                  <a:lnTo>
                    <a:pt x="10732" y="97816"/>
                  </a:lnTo>
                  <a:lnTo>
                    <a:pt x="10809" y="97418"/>
                  </a:lnTo>
                  <a:lnTo>
                    <a:pt x="10891" y="97021"/>
                  </a:lnTo>
                  <a:lnTo>
                    <a:pt x="10981" y="96649"/>
                  </a:lnTo>
                  <a:lnTo>
                    <a:pt x="11076" y="96276"/>
                  </a:lnTo>
                  <a:lnTo>
                    <a:pt x="11175" y="95916"/>
                  </a:lnTo>
                  <a:lnTo>
                    <a:pt x="11283" y="95581"/>
                  </a:lnTo>
                  <a:lnTo>
                    <a:pt x="11391" y="95245"/>
                  </a:lnTo>
                  <a:lnTo>
                    <a:pt x="11507" y="94935"/>
                  </a:lnTo>
                  <a:lnTo>
                    <a:pt x="11623" y="94637"/>
                  </a:lnTo>
                  <a:lnTo>
                    <a:pt x="11748" y="94364"/>
                  </a:lnTo>
                  <a:lnTo>
                    <a:pt x="11873" y="94103"/>
                  </a:lnTo>
                  <a:lnTo>
                    <a:pt x="12006" y="93855"/>
                  </a:lnTo>
                  <a:lnTo>
                    <a:pt x="12140" y="93631"/>
                  </a:lnTo>
                  <a:lnTo>
                    <a:pt x="12278" y="93432"/>
                  </a:lnTo>
                  <a:lnTo>
                    <a:pt x="12420" y="93246"/>
                  </a:lnTo>
                  <a:lnTo>
                    <a:pt x="12566" y="93085"/>
                  </a:lnTo>
                  <a:lnTo>
                    <a:pt x="12717" y="92948"/>
                  </a:lnTo>
                  <a:lnTo>
                    <a:pt x="12868" y="92836"/>
                  </a:lnTo>
                  <a:lnTo>
                    <a:pt x="13023" y="92749"/>
                  </a:lnTo>
                  <a:lnTo>
                    <a:pt x="13178" y="92687"/>
                  </a:lnTo>
                  <a:lnTo>
                    <a:pt x="13199" y="92526"/>
                  </a:lnTo>
                  <a:lnTo>
                    <a:pt x="13225" y="92364"/>
                  </a:lnTo>
                  <a:lnTo>
                    <a:pt x="13251" y="92215"/>
                  </a:lnTo>
                  <a:lnTo>
                    <a:pt x="13285" y="92066"/>
                  </a:lnTo>
                  <a:lnTo>
                    <a:pt x="13324" y="91930"/>
                  </a:lnTo>
                  <a:lnTo>
                    <a:pt x="13363" y="91806"/>
                  </a:lnTo>
                  <a:lnTo>
                    <a:pt x="13406" y="91681"/>
                  </a:lnTo>
                  <a:lnTo>
                    <a:pt x="13458" y="91582"/>
                  </a:lnTo>
                  <a:lnTo>
                    <a:pt x="13509" y="91483"/>
                  </a:lnTo>
                  <a:lnTo>
                    <a:pt x="13565" y="91396"/>
                  </a:lnTo>
                  <a:lnTo>
                    <a:pt x="13626" y="91321"/>
                  </a:lnTo>
                  <a:lnTo>
                    <a:pt x="13690" y="91272"/>
                  </a:lnTo>
                  <a:lnTo>
                    <a:pt x="13759" y="91222"/>
                  </a:lnTo>
                  <a:lnTo>
                    <a:pt x="13832" y="91197"/>
                  </a:lnTo>
                  <a:lnTo>
                    <a:pt x="13910" y="91185"/>
                  </a:lnTo>
                  <a:close/>
                  <a:moveTo>
                    <a:pt x="10228" y="1"/>
                  </a:moveTo>
                  <a:lnTo>
                    <a:pt x="9698" y="13"/>
                  </a:lnTo>
                  <a:lnTo>
                    <a:pt x="9160" y="51"/>
                  </a:lnTo>
                  <a:lnTo>
                    <a:pt x="8630" y="113"/>
                  </a:lnTo>
                  <a:lnTo>
                    <a:pt x="8096" y="187"/>
                  </a:lnTo>
                  <a:lnTo>
                    <a:pt x="7571" y="299"/>
                  </a:lnTo>
                  <a:lnTo>
                    <a:pt x="7312" y="361"/>
                  </a:lnTo>
                  <a:lnTo>
                    <a:pt x="7050" y="436"/>
                  </a:lnTo>
                  <a:lnTo>
                    <a:pt x="6796" y="510"/>
                  </a:lnTo>
                  <a:lnTo>
                    <a:pt x="6537" y="609"/>
                  </a:lnTo>
                  <a:lnTo>
                    <a:pt x="6288" y="696"/>
                  </a:lnTo>
                  <a:lnTo>
                    <a:pt x="6033" y="808"/>
                  </a:lnTo>
                  <a:lnTo>
                    <a:pt x="5788" y="920"/>
                  </a:lnTo>
                  <a:lnTo>
                    <a:pt x="5543" y="1044"/>
                  </a:lnTo>
                  <a:lnTo>
                    <a:pt x="5301" y="1181"/>
                  </a:lnTo>
                  <a:lnTo>
                    <a:pt x="5065" y="1330"/>
                  </a:lnTo>
                  <a:lnTo>
                    <a:pt x="4828" y="1491"/>
                  </a:lnTo>
                  <a:lnTo>
                    <a:pt x="4599" y="1653"/>
                  </a:lnTo>
                  <a:lnTo>
                    <a:pt x="4371" y="1839"/>
                  </a:lnTo>
                  <a:lnTo>
                    <a:pt x="4147" y="2025"/>
                  </a:lnTo>
                  <a:lnTo>
                    <a:pt x="3928" y="2224"/>
                  </a:lnTo>
                  <a:lnTo>
                    <a:pt x="3717" y="2447"/>
                  </a:lnTo>
                  <a:lnTo>
                    <a:pt x="3506" y="2671"/>
                  </a:lnTo>
                  <a:lnTo>
                    <a:pt x="3303" y="2907"/>
                  </a:lnTo>
                  <a:lnTo>
                    <a:pt x="3105" y="3168"/>
                  </a:lnTo>
                  <a:lnTo>
                    <a:pt x="2911" y="3428"/>
                  </a:lnTo>
                  <a:lnTo>
                    <a:pt x="2722" y="3714"/>
                  </a:lnTo>
                  <a:lnTo>
                    <a:pt x="2541" y="4000"/>
                  </a:lnTo>
                  <a:lnTo>
                    <a:pt x="2365" y="4310"/>
                  </a:lnTo>
                  <a:lnTo>
                    <a:pt x="2197" y="4633"/>
                  </a:lnTo>
                  <a:lnTo>
                    <a:pt x="2033" y="4981"/>
                  </a:lnTo>
                  <a:lnTo>
                    <a:pt x="1874" y="5328"/>
                  </a:lnTo>
                  <a:lnTo>
                    <a:pt x="1727" y="5701"/>
                  </a:lnTo>
                  <a:lnTo>
                    <a:pt x="1585" y="6086"/>
                  </a:lnTo>
                  <a:lnTo>
                    <a:pt x="1447" y="6495"/>
                  </a:lnTo>
                  <a:lnTo>
                    <a:pt x="1318" y="6905"/>
                  </a:lnTo>
                  <a:lnTo>
                    <a:pt x="1215" y="7290"/>
                  </a:lnTo>
                  <a:lnTo>
                    <a:pt x="1116" y="7675"/>
                  </a:lnTo>
                  <a:lnTo>
                    <a:pt x="1021" y="8097"/>
                  </a:lnTo>
                  <a:lnTo>
                    <a:pt x="935" y="8520"/>
                  </a:lnTo>
                  <a:lnTo>
                    <a:pt x="849" y="8967"/>
                  </a:lnTo>
                  <a:lnTo>
                    <a:pt x="771" y="9426"/>
                  </a:lnTo>
                  <a:lnTo>
                    <a:pt x="694" y="9898"/>
                  </a:lnTo>
                  <a:lnTo>
                    <a:pt x="625" y="10395"/>
                  </a:lnTo>
                  <a:lnTo>
                    <a:pt x="560" y="10904"/>
                  </a:lnTo>
                  <a:lnTo>
                    <a:pt x="496" y="11413"/>
                  </a:lnTo>
                  <a:lnTo>
                    <a:pt x="440" y="11947"/>
                  </a:lnTo>
                  <a:lnTo>
                    <a:pt x="388" y="12493"/>
                  </a:lnTo>
                  <a:lnTo>
                    <a:pt x="336" y="13052"/>
                  </a:lnTo>
                  <a:lnTo>
                    <a:pt x="293" y="13623"/>
                  </a:lnTo>
                  <a:lnTo>
                    <a:pt x="250" y="14207"/>
                  </a:lnTo>
                  <a:lnTo>
                    <a:pt x="211" y="14791"/>
                  </a:lnTo>
                  <a:lnTo>
                    <a:pt x="177" y="15399"/>
                  </a:lnTo>
                  <a:lnTo>
                    <a:pt x="147" y="16008"/>
                  </a:lnTo>
                  <a:lnTo>
                    <a:pt x="117" y="16628"/>
                  </a:lnTo>
                  <a:lnTo>
                    <a:pt x="95" y="17249"/>
                  </a:lnTo>
                  <a:lnTo>
                    <a:pt x="74" y="17895"/>
                  </a:lnTo>
                  <a:lnTo>
                    <a:pt x="56" y="18541"/>
                  </a:lnTo>
                  <a:lnTo>
                    <a:pt x="39" y="19186"/>
                  </a:lnTo>
                  <a:lnTo>
                    <a:pt x="26" y="19845"/>
                  </a:lnTo>
                  <a:lnTo>
                    <a:pt x="18" y="20503"/>
                  </a:lnTo>
                  <a:lnTo>
                    <a:pt x="9" y="21173"/>
                  </a:lnTo>
                  <a:lnTo>
                    <a:pt x="0" y="22527"/>
                  </a:lnTo>
                  <a:lnTo>
                    <a:pt x="0" y="23905"/>
                  </a:lnTo>
                  <a:lnTo>
                    <a:pt x="9" y="25284"/>
                  </a:lnTo>
                  <a:lnTo>
                    <a:pt x="26" y="26662"/>
                  </a:lnTo>
                  <a:lnTo>
                    <a:pt x="48" y="28053"/>
                  </a:lnTo>
                  <a:lnTo>
                    <a:pt x="78" y="29444"/>
                  </a:lnTo>
                  <a:lnTo>
                    <a:pt x="112" y="30834"/>
                  </a:lnTo>
                  <a:lnTo>
                    <a:pt x="147" y="32213"/>
                  </a:lnTo>
                  <a:lnTo>
                    <a:pt x="186" y="33566"/>
                  </a:lnTo>
                  <a:lnTo>
                    <a:pt x="272" y="36236"/>
                  </a:lnTo>
                  <a:lnTo>
                    <a:pt x="353" y="38807"/>
                  </a:lnTo>
                  <a:lnTo>
                    <a:pt x="431" y="41228"/>
                  </a:lnTo>
                  <a:lnTo>
                    <a:pt x="465" y="42383"/>
                  </a:lnTo>
                  <a:lnTo>
                    <a:pt x="500" y="43488"/>
                  </a:lnTo>
                  <a:lnTo>
                    <a:pt x="526" y="44544"/>
                  </a:lnTo>
                  <a:lnTo>
                    <a:pt x="543" y="45537"/>
                  </a:lnTo>
                  <a:lnTo>
                    <a:pt x="586" y="47946"/>
                  </a:lnTo>
                  <a:lnTo>
                    <a:pt x="633" y="50368"/>
                  </a:lnTo>
                  <a:lnTo>
                    <a:pt x="685" y="52777"/>
                  </a:lnTo>
                  <a:lnTo>
                    <a:pt x="741" y="55186"/>
                  </a:lnTo>
                  <a:lnTo>
                    <a:pt x="801" y="57595"/>
                  </a:lnTo>
                  <a:lnTo>
                    <a:pt x="866" y="60004"/>
                  </a:lnTo>
                  <a:lnTo>
                    <a:pt x="935" y="62413"/>
                  </a:lnTo>
                  <a:lnTo>
                    <a:pt x="1012" y="64822"/>
                  </a:lnTo>
                  <a:lnTo>
                    <a:pt x="1090" y="67218"/>
                  </a:lnTo>
                  <a:lnTo>
                    <a:pt x="1180" y="69627"/>
                  </a:lnTo>
                  <a:lnTo>
                    <a:pt x="1271" y="72024"/>
                  </a:lnTo>
                  <a:lnTo>
                    <a:pt x="1370" y="74408"/>
                  </a:lnTo>
                  <a:lnTo>
                    <a:pt x="1473" y="76805"/>
                  </a:lnTo>
                  <a:lnTo>
                    <a:pt x="1581" y="79189"/>
                  </a:lnTo>
                  <a:lnTo>
                    <a:pt x="1697" y="81573"/>
                  </a:lnTo>
                  <a:lnTo>
                    <a:pt x="1822" y="83945"/>
                  </a:lnTo>
                  <a:lnTo>
                    <a:pt x="1951" y="86317"/>
                  </a:lnTo>
                  <a:lnTo>
                    <a:pt x="2085" y="88676"/>
                  </a:lnTo>
                  <a:lnTo>
                    <a:pt x="2227" y="91036"/>
                  </a:lnTo>
                  <a:lnTo>
                    <a:pt x="2377" y="93395"/>
                  </a:lnTo>
                  <a:lnTo>
                    <a:pt x="2537" y="95742"/>
                  </a:lnTo>
                  <a:lnTo>
                    <a:pt x="2700" y="98089"/>
                  </a:lnTo>
                  <a:lnTo>
                    <a:pt x="2868" y="100424"/>
                  </a:lnTo>
                  <a:lnTo>
                    <a:pt x="3049" y="102746"/>
                  </a:lnTo>
                  <a:lnTo>
                    <a:pt x="3234" y="105068"/>
                  </a:lnTo>
                  <a:lnTo>
                    <a:pt x="3432" y="107378"/>
                  </a:lnTo>
                  <a:lnTo>
                    <a:pt x="3635" y="109687"/>
                  </a:lnTo>
                  <a:lnTo>
                    <a:pt x="3846" y="111972"/>
                  </a:lnTo>
                  <a:lnTo>
                    <a:pt x="4066" y="114269"/>
                  </a:lnTo>
                  <a:lnTo>
                    <a:pt x="4294" y="116542"/>
                  </a:lnTo>
                  <a:lnTo>
                    <a:pt x="4526" y="118814"/>
                  </a:lnTo>
                  <a:lnTo>
                    <a:pt x="4772" y="121062"/>
                  </a:lnTo>
                  <a:lnTo>
                    <a:pt x="5026" y="123310"/>
                  </a:lnTo>
                  <a:lnTo>
                    <a:pt x="5289" y="125557"/>
                  </a:lnTo>
                  <a:lnTo>
                    <a:pt x="5564" y="127780"/>
                  </a:lnTo>
                  <a:lnTo>
                    <a:pt x="5844" y="129990"/>
                  </a:lnTo>
                  <a:lnTo>
                    <a:pt x="5990" y="131095"/>
                  </a:lnTo>
                  <a:lnTo>
                    <a:pt x="6137" y="132201"/>
                  </a:lnTo>
                  <a:lnTo>
                    <a:pt x="6283" y="133293"/>
                  </a:lnTo>
                  <a:lnTo>
                    <a:pt x="6438" y="134386"/>
                  </a:lnTo>
                  <a:lnTo>
                    <a:pt x="6589" y="135479"/>
                  </a:lnTo>
                  <a:lnTo>
                    <a:pt x="6748" y="136572"/>
                  </a:lnTo>
                  <a:lnTo>
                    <a:pt x="6908" y="137652"/>
                  </a:lnTo>
                  <a:lnTo>
                    <a:pt x="7067" y="138745"/>
                  </a:lnTo>
                  <a:lnTo>
                    <a:pt x="7231" y="139813"/>
                  </a:lnTo>
                  <a:lnTo>
                    <a:pt x="7399" y="140893"/>
                  </a:lnTo>
                  <a:lnTo>
                    <a:pt x="7567" y="141973"/>
                  </a:lnTo>
                  <a:lnTo>
                    <a:pt x="7739" y="143041"/>
                  </a:lnTo>
                  <a:lnTo>
                    <a:pt x="7915" y="144109"/>
                  </a:lnTo>
                  <a:lnTo>
                    <a:pt x="8092" y="145165"/>
                  </a:lnTo>
                  <a:lnTo>
                    <a:pt x="8273" y="146220"/>
                  </a:lnTo>
                  <a:lnTo>
                    <a:pt x="8454" y="147288"/>
                  </a:lnTo>
                  <a:lnTo>
                    <a:pt x="8639" y="148331"/>
                  </a:lnTo>
                  <a:lnTo>
                    <a:pt x="8828" y="149387"/>
                  </a:lnTo>
                  <a:lnTo>
                    <a:pt x="9018" y="150430"/>
                  </a:lnTo>
                  <a:lnTo>
                    <a:pt x="9212" y="151473"/>
                  </a:lnTo>
                  <a:lnTo>
                    <a:pt x="9405" y="152504"/>
                  </a:lnTo>
                  <a:lnTo>
                    <a:pt x="9603" y="153547"/>
                  </a:lnTo>
                  <a:lnTo>
                    <a:pt x="9806" y="154577"/>
                  </a:lnTo>
                  <a:lnTo>
                    <a:pt x="10008" y="155608"/>
                  </a:lnTo>
                  <a:lnTo>
                    <a:pt x="10219" y="156626"/>
                  </a:lnTo>
                  <a:lnTo>
                    <a:pt x="10426" y="157645"/>
                  </a:lnTo>
                  <a:lnTo>
                    <a:pt x="10641" y="158663"/>
                  </a:lnTo>
                  <a:lnTo>
                    <a:pt x="10857" y="159669"/>
                  </a:lnTo>
                  <a:lnTo>
                    <a:pt x="11076" y="160687"/>
                  </a:lnTo>
                  <a:lnTo>
                    <a:pt x="11296" y="161680"/>
                  </a:lnTo>
                  <a:lnTo>
                    <a:pt x="11520" y="162686"/>
                  </a:lnTo>
                  <a:lnTo>
                    <a:pt x="11748" y="163680"/>
                  </a:lnTo>
                  <a:lnTo>
                    <a:pt x="11976" y="164673"/>
                  </a:lnTo>
                  <a:lnTo>
                    <a:pt x="12213" y="165654"/>
                  </a:lnTo>
                  <a:lnTo>
                    <a:pt x="12446" y="166648"/>
                  </a:lnTo>
                  <a:lnTo>
                    <a:pt x="12687" y="167616"/>
                  </a:lnTo>
                  <a:lnTo>
                    <a:pt x="12928" y="168597"/>
                  </a:lnTo>
                  <a:lnTo>
                    <a:pt x="13173" y="169566"/>
                  </a:lnTo>
                  <a:lnTo>
                    <a:pt x="13423" y="170534"/>
                  </a:lnTo>
                  <a:lnTo>
                    <a:pt x="13677" y="171491"/>
                  </a:lnTo>
                  <a:lnTo>
                    <a:pt x="13931" y="172447"/>
                  </a:lnTo>
                  <a:lnTo>
                    <a:pt x="14190" y="173403"/>
                  </a:lnTo>
                  <a:lnTo>
                    <a:pt x="14448" y="174359"/>
                  </a:lnTo>
                  <a:lnTo>
                    <a:pt x="14715" y="175290"/>
                  </a:lnTo>
                  <a:lnTo>
                    <a:pt x="14982" y="176234"/>
                  </a:lnTo>
                  <a:lnTo>
                    <a:pt x="15253" y="177165"/>
                  </a:lnTo>
                  <a:lnTo>
                    <a:pt x="15525" y="178097"/>
                  </a:lnTo>
                  <a:lnTo>
                    <a:pt x="15805" y="179028"/>
                  </a:lnTo>
                  <a:lnTo>
                    <a:pt x="16084" y="179947"/>
                  </a:lnTo>
                  <a:lnTo>
                    <a:pt x="16369" y="180866"/>
                  </a:lnTo>
                  <a:lnTo>
                    <a:pt x="16653" y="181772"/>
                  </a:lnTo>
                  <a:lnTo>
                    <a:pt x="16946" y="182679"/>
                  </a:lnTo>
                  <a:lnTo>
                    <a:pt x="17239" y="183573"/>
                  </a:lnTo>
                  <a:lnTo>
                    <a:pt x="17536" y="184479"/>
                  </a:lnTo>
                  <a:lnTo>
                    <a:pt x="17837" y="185361"/>
                  </a:lnTo>
                  <a:lnTo>
                    <a:pt x="18139" y="186255"/>
                  </a:lnTo>
                  <a:lnTo>
                    <a:pt x="18199" y="186417"/>
                  </a:lnTo>
                  <a:lnTo>
                    <a:pt x="18246" y="186578"/>
                  </a:lnTo>
                  <a:lnTo>
                    <a:pt x="18289" y="186752"/>
                  </a:lnTo>
                  <a:lnTo>
                    <a:pt x="18328" y="186938"/>
                  </a:lnTo>
                  <a:lnTo>
                    <a:pt x="18362" y="187112"/>
                  </a:lnTo>
                  <a:lnTo>
                    <a:pt x="18393" y="187298"/>
                  </a:lnTo>
                  <a:lnTo>
                    <a:pt x="18449" y="187646"/>
                  </a:lnTo>
                  <a:lnTo>
                    <a:pt x="18716" y="186938"/>
                  </a:lnTo>
                  <a:lnTo>
                    <a:pt x="18987" y="186243"/>
                  </a:lnTo>
                  <a:lnTo>
                    <a:pt x="19262" y="185560"/>
                  </a:lnTo>
                  <a:lnTo>
                    <a:pt x="19538" y="184889"/>
                  </a:lnTo>
                  <a:lnTo>
                    <a:pt x="19818" y="184231"/>
                  </a:lnTo>
                  <a:lnTo>
                    <a:pt x="20102" y="183573"/>
                  </a:lnTo>
                  <a:lnTo>
                    <a:pt x="20386" y="182940"/>
                  </a:lnTo>
                  <a:lnTo>
                    <a:pt x="20675" y="182319"/>
                  </a:lnTo>
                  <a:lnTo>
                    <a:pt x="20968" y="181698"/>
                  </a:lnTo>
                  <a:lnTo>
                    <a:pt x="21261" y="181102"/>
                  </a:lnTo>
                  <a:lnTo>
                    <a:pt x="21558" y="180518"/>
                  </a:lnTo>
                  <a:lnTo>
                    <a:pt x="21859" y="179935"/>
                  </a:lnTo>
                  <a:lnTo>
                    <a:pt x="22161" y="179376"/>
                  </a:lnTo>
                  <a:lnTo>
                    <a:pt x="22462" y="178829"/>
                  </a:lnTo>
                  <a:lnTo>
                    <a:pt x="22772" y="178283"/>
                  </a:lnTo>
                  <a:lnTo>
                    <a:pt x="23078" y="177761"/>
                  </a:lnTo>
                  <a:lnTo>
                    <a:pt x="23392" y="177252"/>
                  </a:lnTo>
                  <a:lnTo>
                    <a:pt x="23707" y="176743"/>
                  </a:lnTo>
                  <a:lnTo>
                    <a:pt x="24021" y="176259"/>
                  </a:lnTo>
                  <a:lnTo>
                    <a:pt x="24340" y="175787"/>
                  </a:lnTo>
                  <a:lnTo>
                    <a:pt x="24658" y="175315"/>
                  </a:lnTo>
                  <a:lnTo>
                    <a:pt x="24981" y="174868"/>
                  </a:lnTo>
                  <a:lnTo>
                    <a:pt x="25304" y="174434"/>
                  </a:lnTo>
                  <a:lnTo>
                    <a:pt x="25631" y="174011"/>
                  </a:lnTo>
                  <a:lnTo>
                    <a:pt x="25959" y="173602"/>
                  </a:lnTo>
                  <a:lnTo>
                    <a:pt x="26290" y="173204"/>
                  </a:lnTo>
                  <a:lnTo>
                    <a:pt x="26622" y="172819"/>
                  </a:lnTo>
                  <a:lnTo>
                    <a:pt x="26954" y="172447"/>
                  </a:lnTo>
                  <a:lnTo>
                    <a:pt x="27289" y="172087"/>
                  </a:lnTo>
                  <a:lnTo>
                    <a:pt x="27625" y="171739"/>
                  </a:lnTo>
                  <a:lnTo>
                    <a:pt x="27966" y="171404"/>
                  </a:lnTo>
                  <a:lnTo>
                    <a:pt x="28306" y="171093"/>
                  </a:lnTo>
                  <a:lnTo>
                    <a:pt x="28646" y="170783"/>
                  </a:lnTo>
                  <a:lnTo>
                    <a:pt x="28986" y="170497"/>
                  </a:lnTo>
                  <a:lnTo>
                    <a:pt x="29331" y="170211"/>
                  </a:lnTo>
                  <a:lnTo>
                    <a:pt x="29675" y="169951"/>
                  </a:lnTo>
                  <a:lnTo>
                    <a:pt x="30024" y="169702"/>
                  </a:lnTo>
                  <a:lnTo>
                    <a:pt x="30373" y="169466"/>
                  </a:lnTo>
                  <a:lnTo>
                    <a:pt x="30722" y="169243"/>
                  </a:lnTo>
                  <a:lnTo>
                    <a:pt x="31070" y="169032"/>
                  </a:lnTo>
                  <a:lnTo>
                    <a:pt x="31419" y="168833"/>
                  </a:lnTo>
                  <a:lnTo>
                    <a:pt x="31772" y="168647"/>
                  </a:lnTo>
                  <a:lnTo>
                    <a:pt x="32125" y="168485"/>
                  </a:lnTo>
                  <a:lnTo>
                    <a:pt x="32479" y="168336"/>
                  </a:lnTo>
                  <a:lnTo>
                    <a:pt x="32836" y="168187"/>
                  </a:lnTo>
                  <a:lnTo>
                    <a:pt x="33189" y="168063"/>
                  </a:lnTo>
                  <a:lnTo>
                    <a:pt x="33546" y="167951"/>
                  </a:lnTo>
                  <a:lnTo>
                    <a:pt x="33904" y="167852"/>
                  </a:lnTo>
                  <a:lnTo>
                    <a:pt x="34261" y="167778"/>
                  </a:lnTo>
                  <a:lnTo>
                    <a:pt x="34619" y="167703"/>
                  </a:lnTo>
                  <a:lnTo>
                    <a:pt x="34976" y="167653"/>
                  </a:lnTo>
                  <a:lnTo>
                    <a:pt x="35338" y="167604"/>
                  </a:lnTo>
                  <a:lnTo>
                    <a:pt x="35695" y="167579"/>
                  </a:lnTo>
                  <a:lnTo>
                    <a:pt x="36057" y="167566"/>
                  </a:lnTo>
                  <a:lnTo>
                    <a:pt x="36414" y="167579"/>
                  </a:lnTo>
                  <a:lnTo>
                    <a:pt x="36776" y="167591"/>
                  </a:lnTo>
                  <a:lnTo>
                    <a:pt x="37138" y="167629"/>
                  </a:lnTo>
                  <a:lnTo>
                    <a:pt x="37500" y="167666"/>
                  </a:lnTo>
                  <a:lnTo>
                    <a:pt x="37857" y="167728"/>
                  </a:lnTo>
                  <a:lnTo>
                    <a:pt x="38219" y="167815"/>
                  </a:lnTo>
                  <a:lnTo>
                    <a:pt x="38581" y="167902"/>
                  </a:lnTo>
                  <a:lnTo>
                    <a:pt x="38942" y="168014"/>
                  </a:lnTo>
                  <a:lnTo>
                    <a:pt x="39304" y="168125"/>
                  </a:lnTo>
                  <a:lnTo>
                    <a:pt x="39661" y="168262"/>
                  </a:lnTo>
                  <a:lnTo>
                    <a:pt x="40183" y="168485"/>
                  </a:lnTo>
                  <a:lnTo>
                    <a:pt x="40699" y="168734"/>
                  </a:lnTo>
                  <a:lnTo>
                    <a:pt x="41212" y="169007"/>
                  </a:lnTo>
                  <a:lnTo>
                    <a:pt x="41716" y="169317"/>
                  </a:lnTo>
                  <a:lnTo>
                    <a:pt x="42219" y="169640"/>
                  </a:lnTo>
                  <a:lnTo>
                    <a:pt x="42715" y="169988"/>
                  </a:lnTo>
                  <a:lnTo>
                    <a:pt x="43206" y="170360"/>
                  </a:lnTo>
                  <a:lnTo>
                    <a:pt x="43692" y="170758"/>
                  </a:lnTo>
                  <a:lnTo>
                    <a:pt x="44174" y="171180"/>
                  </a:lnTo>
                  <a:lnTo>
                    <a:pt x="44652" y="171627"/>
                  </a:lnTo>
                  <a:lnTo>
                    <a:pt x="45126" y="172087"/>
                  </a:lnTo>
                  <a:lnTo>
                    <a:pt x="45591" y="172583"/>
                  </a:lnTo>
                  <a:lnTo>
                    <a:pt x="46052" y="173092"/>
                  </a:lnTo>
                  <a:lnTo>
                    <a:pt x="46513" y="173639"/>
                  </a:lnTo>
                  <a:lnTo>
                    <a:pt x="46965" y="174198"/>
                  </a:lnTo>
                  <a:lnTo>
                    <a:pt x="47413" y="174769"/>
                  </a:lnTo>
                  <a:lnTo>
                    <a:pt x="47852" y="175377"/>
                  </a:lnTo>
                  <a:lnTo>
                    <a:pt x="48291" y="175998"/>
                  </a:lnTo>
                  <a:lnTo>
                    <a:pt x="48722" y="176644"/>
                  </a:lnTo>
                  <a:lnTo>
                    <a:pt x="49148" y="177302"/>
                  </a:lnTo>
                  <a:lnTo>
                    <a:pt x="49570" y="177985"/>
                  </a:lnTo>
                  <a:lnTo>
                    <a:pt x="49984" y="178693"/>
                  </a:lnTo>
                  <a:lnTo>
                    <a:pt x="50397" y="179413"/>
                  </a:lnTo>
                  <a:lnTo>
                    <a:pt x="50802" y="180158"/>
                  </a:lnTo>
                  <a:lnTo>
                    <a:pt x="51202" y="180916"/>
                  </a:lnTo>
                  <a:lnTo>
                    <a:pt x="51594" y="181698"/>
                  </a:lnTo>
                  <a:lnTo>
                    <a:pt x="51986" y="182505"/>
                  </a:lnTo>
                  <a:lnTo>
                    <a:pt x="52369" y="183325"/>
                  </a:lnTo>
                  <a:lnTo>
                    <a:pt x="52748" y="184157"/>
                  </a:lnTo>
                  <a:lnTo>
                    <a:pt x="53119" y="185001"/>
                  </a:lnTo>
                  <a:lnTo>
                    <a:pt x="53489" y="185883"/>
                  </a:lnTo>
                  <a:lnTo>
                    <a:pt x="53851" y="186764"/>
                  </a:lnTo>
                  <a:lnTo>
                    <a:pt x="54169" y="186019"/>
                  </a:lnTo>
                  <a:lnTo>
                    <a:pt x="54484" y="185262"/>
                  </a:lnTo>
                  <a:lnTo>
                    <a:pt x="54798" y="184504"/>
                  </a:lnTo>
                  <a:lnTo>
                    <a:pt x="55108" y="183734"/>
                  </a:lnTo>
                  <a:lnTo>
                    <a:pt x="55414" y="182977"/>
                  </a:lnTo>
                  <a:lnTo>
                    <a:pt x="55720" y="182195"/>
                  </a:lnTo>
                  <a:lnTo>
                    <a:pt x="56021" y="181425"/>
                  </a:lnTo>
                  <a:lnTo>
                    <a:pt x="56318" y="180630"/>
                  </a:lnTo>
                  <a:lnTo>
                    <a:pt x="56615" y="179848"/>
                  </a:lnTo>
                  <a:lnTo>
                    <a:pt x="56908" y="179053"/>
                  </a:lnTo>
                  <a:lnTo>
                    <a:pt x="57197" y="178258"/>
                  </a:lnTo>
                  <a:lnTo>
                    <a:pt x="57485" y="177451"/>
                  </a:lnTo>
                  <a:lnTo>
                    <a:pt x="57769" y="176644"/>
                  </a:lnTo>
                  <a:lnTo>
                    <a:pt x="58049" y="175837"/>
                  </a:lnTo>
                  <a:lnTo>
                    <a:pt x="58329" y="175017"/>
                  </a:lnTo>
                  <a:lnTo>
                    <a:pt x="58605" y="174198"/>
                  </a:lnTo>
                  <a:lnTo>
                    <a:pt x="58880" y="173366"/>
                  </a:lnTo>
                  <a:lnTo>
                    <a:pt x="59152" y="172534"/>
                  </a:lnTo>
                  <a:lnTo>
                    <a:pt x="59419" y="171702"/>
                  </a:lnTo>
                  <a:lnTo>
                    <a:pt x="59686" y="170857"/>
                  </a:lnTo>
                  <a:lnTo>
                    <a:pt x="59948" y="170013"/>
                  </a:lnTo>
                  <a:lnTo>
                    <a:pt x="60211" y="169168"/>
                  </a:lnTo>
                  <a:lnTo>
                    <a:pt x="60470" y="168312"/>
                  </a:lnTo>
                  <a:lnTo>
                    <a:pt x="60724" y="167455"/>
                  </a:lnTo>
                  <a:lnTo>
                    <a:pt x="60973" y="166598"/>
                  </a:lnTo>
                  <a:lnTo>
                    <a:pt x="61223" y="165729"/>
                  </a:lnTo>
                  <a:lnTo>
                    <a:pt x="61473" y="164859"/>
                  </a:lnTo>
                  <a:lnTo>
                    <a:pt x="61718" y="163978"/>
                  </a:lnTo>
                  <a:lnTo>
                    <a:pt x="61959" y="163096"/>
                  </a:lnTo>
                  <a:lnTo>
                    <a:pt x="62201" y="162214"/>
                  </a:lnTo>
                  <a:lnTo>
                    <a:pt x="62437" y="161333"/>
                  </a:lnTo>
                  <a:lnTo>
                    <a:pt x="62670" y="160439"/>
                  </a:lnTo>
                  <a:lnTo>
                    <a:pt x="62903" y="159545"/>
                  </a:lnTo>
                  <a:lnTo>
                    <a:pt x="63131" y="158638"/>
                  </a:lnTo>
                  <a:lnTo>
                    <a:pt x="63359" y="157732"/>
                  </a:lnTo>
                  <a:lnTo>
                    <a:pt x="63583" y="156825"/>
                  </a:lnTo>
                  <a:lnTo>
                    <a:pt x="63807" y="155919"/>
                  </a:lnTo>
                  <a:lnTo>
                    <a:pt x="64027" y="155000"/>
                  </a:lnTo>
                  <a:lnTo>
                    <a:pt x="64242" y="154081"/>
                  </a:lnTo>
                  <a:lnTo>
                    <a:pt x="64457" y="153149"/>
                  </a:lnTo>
                  <a:lnTo>
                    <a:pt x="64672" y="152218"/>
                  </a:lnTo>
                  <a:lnTo>
                    <a:pt x="64879" y="151287"/>
                  </a:lnTo>
                  <a:lnTo>
                    <a:pt x="65090" y="150355"/>
                  </a:lnTo>
                  <a:lnTo>
                    <a:pt x="65293" y="149412"/>
                  </a:lnTo>
                  <a:lnTo>
                    <a:pt x="65495" y="148468"/>
                  </a:lnTo>
                  <a:lnTo>
                    <a:pt x="65697" y="147524"/>
                  </a:lnTo>
                  <a:lnTo>
                    <a:pt x="65895" y="146568"/>
                  </a:lnTo>
                  <a:lnTo>
                    <a:pt x="66089" y="145612"/>
                  </a:lnTo>
                  <a:lnTo>
                    <a:pt x="66283" y="144656"/>
                  </a:lnTo>
                  <a:lnTo>
                    <a:pt x="66477" y="143687"/>
                  </a:lnTo>
                  <a:lnTo>
                    <a:pt x="66666" y="142719"/>
                  </a:lnTo>
                  <a:lnTo>
                    <a:pt x="66851" y="141750"/>
                  </a:lnTo>
                  <a:lnTo>
                    <a:pt x="67037" y="140781"/>
                  </a:lnTo>
                  <a:lnTo>
                    <a:pt x="67217" y="139800"/>
                  </a:lnTo>
                  <a:lnTo>
                    <a:pt x="67575" y="137838"/>
                  </a:lnTo>
                  <a:lnTo>
                    <a:pt x="67924" y="135851"/>
                  </a:lnTo>
                  <a:lnTo>
                    <a:pt x="68264" y="133865"/>
                  </a:lnTo>
                  <a:lnTo>
                    <a:pt x="68591" y="131853"/>
                  </a:lnTo>
                  <a:lnTo>
                    <a:pt x="68914" y="129841"/>
                  </a:lnTo>
                  <a:lnTo>
                    <a:pt x="69229" y="127805"/>
                  </a:lnTo>
                  <a:lnTo>
                    <a:pt x="69534" y="125756"/>
                  </a:lnTo>
                  <a:lnTo>
                    <a:pt x="69831" y="123707"/>
                  </a:lnTo>
                  <a:lnTo>
                    <a:pt x="70120" y="121633"/>
                  </a:lnTo>
                  <a:lnTo>
                    <a:pt x="70400" y="119547"/>
                  </a:lnTo>
                  <a:lnTo>
                    <a:pt x="70671" y="117461"/>
                  </a:lnTo>
                  <a:lnTo>
                    <a:pt x="70938" y="115350"/>
                  </a:lnTo>
                  <a:lnTo>
                    <a:pt x="71192" y="113239"/>
                  </a:lnTo>
                  <a:lnTo>
                    <a:pt x="71442" y="111115"/>
                  </a:lnTo>
                  <a:lnTo>
                    <a:pt x="71683" y="108979"/>
                  </a:lnTo>
                  <a:lnTo>
                    <a:pt x="71916" y="106831"/>
                  </a:lnTo>
                  <a:lnTo>
                    <a:pt x="72144" y="104670"/>
                  </a:lnTo>
                  <a:lnTo>
                    <a:pt x="72364" y="102497"/>
                  </a:lnTo>
                  <a:lnTo>
                    <a:pt x="72575" y="100324"/>
                  </a:lnTo>
                  <a:lnTo>
                    <a:pt x="72777" y="98139"/>
                  </a:lnTo>
                  <a:lnTo>
                    <a:pt x="72975" y="95941"/>
                  </a:lnTo>
                  <a:lnTo>
                    <a:pt x="73164" y="93730"/>
                  </a:lnTo>
                  <a:lnTo>
                    <a:pt x="73350" y="91520"/>
                  </a:lnTo>
                  <a:lnTo>
                    <a:pt x="73526" y="89285"/>
                  </a:lnTo>
                  <a:lnTo>
                    <a:pt x="73694" y="87062"/>
                  </a:lnTo>
                  <a:lnTo>
                    <a:pt x="73858" y="84814"/>
                  </a:lnTo>
                  <a:lnTo>
                    <a:pt x="74013" y="82567"/>
                  </a:lnTo>
                  <a:lnTo>
                    <a:pt x="74164" y="80319"/>
                  </a:lnTo>
                  <a:lnTo>
                    <a:pt x="74310" y="78047"/>
                  </a:lnTo>
                  <a:lnTo>
                    <a:pt x="74448" y="75774"/>
                  </a:lnTo>
                  <a:lnTo>
                    <a:pt x="74577" y="73502"/>
                  </a:lnTo>
                  <a:lnTo>
                    <a:pt x="74702" y="71217"/>
                  </a:lnTo>
                  <a:lnTo>
                    <a:pt x="74822" y="68920"/>
                  </a:lnTo>
                  <a:lnTo>
                    <a:pt x="74934" y="66622"/>
                  </a:lnTo>
                  <a:lnTo>
                    <a:pt x="75046" y="64325"/>
                  </a:lnTo>
                  <a:lnTo>
                    <a:pt x="75145" y="62015"/>
                  </a:lnTo>
                  <a:lnTo>
                    <a:pt x="75244" y="59706"/>
                  </a:lnTo>
                  <a:lnTo>
                    <a:pt x="75339" y="57446"/>
                  </a:lnTo>
                  <a:lnTo>
                    <a:pt x="75438" y="55161"/>
                  </a:lnTo>
                  <a:lnTo>
                    <a:pt x="75645" y="50529"/>
                  </a:lnTo>
                  <a:lnTo>
                    <a:pt x="75748" y="48182"/>
                  </a:lnTo>
                  <a:lnTo>
                    <a:pt x="75847" y="45823"/>
                  </a:lnTo>
                  <a:lnTo>
                    <a:pt x="75942" y="43451"/>
                  </a:lnTo>
                  <a:lnTo>
                    <a:pt x="76032" y="41079"/>
                  </a:lnTo>
                  <a:lnTo>
                    <a:pt x="76071" y="39899"/>
                  </a:lnTo>
                  <a:lnTo>
                    <a:pt x="76110" y="38707"/>
                  </a:lnTo>
                  <a:lnTo>
                    <a:pt x="76144" y="37528"/>
                  </a:lnTo>
                  <a:lnTo>
                    <a:pt x="76175" y="36335"/>
                  </a:lnTo>
                  <a:lnTo>
                    <a:pt x="76205" y="35156"/>
                  </a:lnTo>
                  <a:lnTo>
                    <a:pt x="76231" y="33976"/>
                  </a:lnTo>
                  <a:lnTo>
                    <a:pt x="76248" y="32796"/>
                  </a:lnTo>
                  <a:lnTo>
                    <a:pt x="76265" y="31629"/>
                  </a:lnTo>
                  <a:lnTo>
                    <a:pt x="76278" y="30449"/>
                  </a:lnTo>
                  <a:lnTo>
                    <a:pt x="76287" y="29295"/>
                  </a:lnTo>
                  <a:lnTo>
                    <a:pt x="76287" y="28127"/>
                  </a:lnTo>
                  <a:lnTo>
                    <a:pt x="76282" y="26972"/>
                  </a:lnTo>
                  <a:lnTo>
                    <a:pt x="76274" y="25830"/>
                  </a:lnTo>
                  <a:lnTo>
                    <a:pt x="76261" y="24688"/>
                  </a:lnTo>
                  <a:lnTo>
                    <a:pt x="76239" y="23558"/>
                  </a:lnTo>
                  <a:lnTo>
                    <a:pt x="76213" y="22428"/>
                  </a:lnTo>
                  <a:lnTo>
                    <a:pt x="76188" y="21558"/>
                  </a:lnTo>
                  <a:lnTo>
                    <a:pt x="76157" y="20701"/>
                  </a:lnTo>
                  <a:lnTo>
                    <a:pt x="76123" y="19882"/>
                  </a:lnTo>
                  <a:lnTo>
                    <a:pt x="76088" y="19087"/>
                  </a:lnTo>
                  <a:lnTo>
                    <a:pt x="76045" y="18317"/>
                  </a:lnTo>
                  <a:lnTo>
                    <a:pt x="76002" y="17560"/>
                  </a:lnTo>
                  <a:lnTo>
                    <a:pt x="75951" y="16827"/>
                  </a:lnTo>
                  <a:lnTo>
                    <a:pt x="75899" y="16132"/>
                  </a:lnTo>
                  <a:lnTo>
                    <a:pt x="75843" y="15449"/>
                  </a:lnTo>
                  <a:lnTo>
                    <a:pt x="75778" y="14778"/>
                  </a:lnTo>
                  <a:lnTo>
                    <a:pt x="75714" y="14145"/>
                  </a:lnTo>
                  <a:lnTo>
                    <a:pt x="75645" y="13524"/>
                  </a:lnTo>
                  <a:lnTo>
                    <a:pt x="75572" y="12928"/>
                  </a:lnTo>
                  <a:lnTo>
                    <a:pt x="75494" y="12344"/>
                  </a:lnTo>
                  <a:lnTo>
                    <a:pt x="75412" y="11785"/>
                  </a:lnTo>
                  <a:lnTo>
                    <a:pt x="75326" y="11252"/>
                  </a:lnTo>
                  <a:lnTo>
                    <a:pt x="75236" y="10730"/>
                  </a:lnTo>
                  <a:lnTo>
                    <a:pt x="75141" y="10221"/>
                  </a:lnTo>
                  <a:lnTo>
                    <a:pt x="75046" y="9737"/>
                  </a:lnTo>
                  <a:lnTo>
                    <a:pt x="74943" y="9277"/>
                  </a:lnTo>
                  <a:lnTo>
                    <a:pt x="74835" y="8830"/>
                  </a:lnTo>
                  <a:lnTo>
                    <a:pt x="74723" y="8395"/>
                  </a:lnTo>
                  <a:lnTo>
                    <a:pt x="74611" y="7986"/>
                  </a:lnTo>
                  <a:lnTo>
                    <a:pt x="74491" y="7588"/>
                  </a:lnTo>
                  <a:lnTo>
                    <a:pt x="74370" y="7203"/>
                  </a:lnTo>
                  <a:lnTo>
                    <a:pt x="74241" y="6831"/>
                  </a:lnTo>
                  <a:lnTo>
                    <a:pt x="74108" y="6483"/>
                  </a:lnTo>
                  <a:lnTo>
                    <a:pt x="73974" y="6148"/>
                  </a:lnTo>
                  <a:lnTo>
                    <a:pt x="73832" y="5825"/>
                  </a:lnTo>
                  <a:lnTo>
                    <a:pt x="73690" y="5514"/>
                  </a:lnTo>
                  <a:lnTo>
                    <a:pt x="73539" y="5229"/>
                  </a:lnTo>
                  <a:lnTo>
                    <a:pt x="73388" y="4943"/>
                  </a:lnTo>
                  <a:lnTo>
                    <a:pt x="73229" y="4670"/>
                  </a:lnTo>
                  <a:lnTo>
                    <a:pt x="73070" y="4422"/>
                  </a:lnTo>
                  <a:lnTo>
                    <a:pt x="72902" y="4173"/>
                  </a:lnTo>
                  <a:lnTo>
                    <a:pt x="72734" y="3937"/>
                  </a:lnTo>
                  <a:lnTo>
                    <a:pt x="72557" y="3714"/>
                  </a:lnTo>
                  <a:lnTo>
                    <a:pt x="72381" y="3503"/>
                  </a:lnTo>
                  <a:lnTo>
                    <a:pt x="72196" y="3304"/>
                  </a:lnTo>
                  <a:lnTo>
                    <a:pt x="72006" y="3118"/>
                  </a:lnTo>
                  <a:lnTo>
                    <a:pt x="71817" y="2932"/>
                  </a:lnTo>
                  <a:lnTo>
                    <a:pt x="71619" y="2758"/>
                  </a:lnTo>
                  <a:lnTo>
                    <a:pt x="71420" y="2596"/>
                  </a:lnTo>
                  <a:lnTo>
                    <a:pt x="71214" y="2447"/>
                  </a:lnTo>
                  <a:lnTo>
                    <a:pt x="71003" y="2298"/>
                  </a:lnTo>
                  <a:lnTo>
                    <a:pt x="70792" y="2162"/>
                  </a:lnTo>
                  <a:lnTo>
                    <a:pt x="70572" y="2025"/>
                  </a:lnTo>
                  <a:lnTo>
                    <a:pt x="70348" y="1901"/>
                  </a:lnTo>
                  <a:lnTo>
                    <a:pt x="70120" y="1789"/>
                  </a:lnTo>
                  <a:lnTo>
                    <a:pt x="69887" y="1677"/>
                  </a:lnTo>
                  <a:lnTo>
                    <a:pt x="69409" y="1466"/>
                  </a:lnTo>
                  <a:lnTo>
                    <a:pt x="68914" y="1280"/>
                  </a:lnTo>
                  <a:lnTo>
                    <a:pt x="68402" y="1106"/>
                  </a:lnTo>
                  <a:lnTo>
                    <a:pt x="67868" y="945"/>
                  </a:lnTo>
                  <a:lnTo>
                    <a:pt x="67321" y="808"/>
                  </a:lnTo>
                  <a:lnTo>
                    <a:pt x="66748" y="659"/>
                  </a:lnTo>
                  <a:lnTo>
                    <a:pt x="66162" y="523"/>
                  </a:lnTo>
                  <a:lnTo>
                    <a:pt x="65771" y="448"/>
                  </a:lnTo>
                  <a:lnTo>
                    <a:pt x="65379" y="374"/>
                  </a:lnTo>
                  <a:lnTo>
                    <a:pt x="64987" y="299"/>
                  </a:lnTo>
                  <a:lnTo>
                    <a:pt x="64595" y="249"/>
                  </a:lnTo>
                  <a:lnTo>
                    <a:pt x="64203" y="200"/>
                  </a:lnTo>
                  <a:lnTo>
                    <a:pt x="63811" y="162"/>
                  </a:lnTo>
                  <a:lnTo>
                    <a:pt x="63419" y="125"/>
                  </a:lnTo>
                  <a:lnTo>
                    <a:pt x="63027" y="100"/>
                  </a:lnTo>
                  <a:lnTo>
                    <a:pt x="62244" y="63"/>
                  </a:lnTo>
                  <a:lnTo>
                    <a:pt x="61460" y="63"/>
                  </a:lnTo>
                  <a:lnTo>
                    <a:pt x="60676" y="76"/>
                  </a:lnTo>
                  <a:lnTo>
                    <a:pt x="59892" y="125"/>
                  </a:lnTo>
                  <a:lnTo>
                    <a:pt x="59109" y="187"/>
                  </a:lnTo>
                  <a:lnTo>
                    <a:pt x="58325" y="274"/>
                  </a:lnTo>
                  <a:lnTo>
                    <a:pt x="57537" y="374"/>
                  </a:lnTo>
                  <a:lnTo>
                    <a:pt x="56753" y="485"/>
                  </a:lnTo>
                  <a:lnTo>
                    <a:pt x="55969" y="622"/>
                  </a:lnTo>
                  <a:lnTo>
                    <a:pt x="55186" y="758"/>
                  </a:lnTo>
                  <a:lnTo>
                    <a:pt x="54402" y="920"/>
                  </a:lnTo>
                  <a:lnTo>
                    <a:pt x="53614" y="1069"/>
                  </a:lnTo>
                  <a:lnTo>
                    <a:pt x="52046" y="1417"/>
                  </a:lnTo>
                  <a:lnTo>
                    <a:pt x="50479" y="1764"/>
                  </a:lnTo>
                  <a:lnTo>
                    <a:pt x="48907" y="2100"/>
                  </a:lnTo>
                  <a:lnTo>
                    <a:pt x="47340" y="2422"/>
                  </a:lnTo>
                  <a:lnTo>
                    <a:pt x="46556" y="2571"/>
                  </a:lnTo>
                  <a:lnTo>
                    <a:pt x="45772" y="2720"/>
                  </a:lnTo>
                  <a:lnTo>
                    <a:pt x="44988" y="2845"/>
                  </a:lnTo>
                  <a:lnTo>
                    <a:pt x="44205" y="2956"/>
                  </a:lnTo>
                  <a:lnTo>
                    <a:pt x="43421" y="3056"/>
                  </a:lnTo>
                  <a:lnTo>
                    <a:pt x="42637" y="3130"/>
                  </a:lnTo>
                  <a:lnTo>
                    <a:pt x="41853" y="3192"/>
                  </a:lnTo>
                  <a:lnTo>
                    <a:pt x="41070" y="3230"/>
                  </a:lnTo>
                  <a:lnTo>
                    <a:pt x="40286" y="3254"/>
                  </a:lnTo>
                  <a:lnTo>
                    <a:pt x="39498" y="3254"/>
                  </a:lnTo>
                  <a:lnTo>
                    <a:pt x="38714" y="3242"/>
                  </a:lnTo>
                  <a:lnTo>
                    <a:pt x="37930" y="3217"/>
                  </a:lnTo>
                  <a:lnTo>
                    <a:pt x="37147" y="3168"/>
                  </a:lnTo>
                  <a:lnTo>
                    <a:pt x="36363" y="3118"/>
                  </a:lnTo>
                  <a:lnTo>
                    <a:pt x="35579" y="3043"/>
                  </a:lnTo>
                  <a:lnTo>
                    <a:pt x="34795" y="2956"/>
                  </a:lnTo>
                  <a:lnTo>
                    <a:pt x="34012" y="2870"/>
                  </a:lnTo>
                  <a:lnTo>
                    <a:pt x="33228" y="2770"/>
                  </a:lnTo>
                  <a:lnTo>
                    <a:pt x="32444" y="2658"/>
                  </a:lnTo>
                  <a:lnTo>
                    <a:pt x="31665" y="2547"/>
                  </a:lnTo>
                  <a:lnTo>
                    <a:pt x="30097" y="2298"/>
                  </a:lnTo>
                  <a:lnTo>
                    <a:pt x="28530" y="2038"/>
                  </a:lnTo>
                  <a:lnTo>
                    <a:pt x="25399" y="1491"/>
                  </a:lnTo>
                  <a:lnTo>
                    <a:pt x="23831" y="1230"/>
                  </a:lnTo>
                  <a:lnTo>
                    <a:pt x="22264" y="994"/>
                  </a:lnTo>
                  <a:lnTo>
                    <a:pt x="21480" y="883"/>
                  </a:lnTo>
                  <a:lnTo>
                    <a:pt x="20696" y="783"/>
                  </a:lnTo>
                  <a:lnTo>
                    <a:pt x="19913" y="684"/>
                  </a:lnTo>
                  <a:lnTo>
                    <a:pt x="19129" y="597"/>
                  </a:lnTo>
                  <a:lnTo>
                    <a:pt x="18345" y="535"/>
                  </a:lnTo>
                  <a:lnTo>
                    <a:pt x="17561" y="473"/>
                  </a:lnTo>
                  <a:lnTo>
                    <a:pt x="16778" y="423"/>
                  </a:lnTo>
                  <a:lnTo>
                    <a:pt x="15990" y="386"/>
                  </a:lnTo>
                  <a:lnTo>
                    <a:pt x="15593" y="374"/>
                  </a:lnTo>
                  <a:lnTo>
                    <a:pt x="15176" y="349"/>
                  </a:lnTo>
                  <a:lnTo>
                    <a:pt x="14280" y="262"/>
                  </a:lnTo>
                  <a:lnTo>
                    <a:pt x="13328" y="175"/>
                  </a:lnTo>
                  <a:lnTo>
                    <a:pt x="12325" y="88"/>
                  </a:lnTo>
                  <a:lnTo>
                    <a:pt x="11813" y="51"/>
                  </a:lnTo>
                  <a:lnTo>
                    <a:pt x="11287" y="13"/>
                  </a:lnTo>
                  <a:lnTo>
                    <a:pt x="1076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34;p66">
              <a:extLst>
                <a:ext uri="{FF2B5EF4-FFF2-40B4-BE49-F238E27FC236}">
                  <a16:creationId xmlns:a16="http://schemas.microsoft.com/office/drawing/2014/main" id="{00C97F56-1272-4077-A30F-9F13F1E0A55B}"/>
                </a:ext>
              </a:extLst>
            </p:cNvPr>
            <p:cNvSpPr/>
            <p:nvPr/>
          </p:nvSpPr>
          <p:spPr>
            <a:xfrm>
              <a:off x="2955075" y="-11189975"/>
              <a:ext cx="191225" cy="263300"/>
            </a:xfrm>
            <a:custGeom>
              <a:avLst/>
              <a:gdLst/>
              <a:ahLst/>
              <a:cxnLst/>
              <a:rect l="l" t="t" r="r" b="b"/>
              <a:pathLst>
                <a:path w="7649" h="10532" extrusionOk="0">
                  <a:moveTo>
                    <a:pt x="7158" y="1"/>
                  </a:moveTo>
                  <a:lnTo>
                    <a:pt x="5366" y="63"/>
                  </a:lnTo>
                  <a:lnTo>
                    <a:pt x="3575" y="125"/>
                  </a:lnTo>
                  <a:lnTo>
                    <a:pt x="1783" y="199"/>
                  </a:lnTo>
                  <a:lnTo>
                    <a:pt x="892" y="237"/>
                  </a:lnTo>
                  <a:lnTo>
                    <a:pt x="1" y="286"/>
                  </a:lnTo>
                  <a:lnTo>
                    <a:pt x="14" y="2596"/>
                  </a:lnTo>
                  <a:lnTo>
                    <a:pt x="35" y="4893"/>
                  </a:lnTo>
                  <a:lnTo>
                    <a:pt x="65" y="7203"/>
                  </a:lnTo>
                  <a:lnTo>
                    <a:pt x="95" y="9513"/>
                  </a:lnTo>
                  <a:lnTo>
                    <a:pt x="108" y="9500"/>
                  </a:lnTo>
                  <a:lnTo>
                    <a:pt x="113" y="9488"/>
                  </a:lnTo>
                  <a:lnTo>
                    <a:pt x="121" y="9476"/>
                  </a:lnTo>
                  <a:lnTo>
                    <a:pt x="130" y="9463"/>
                  </a:lnTo>
                  <a:lnTo>
                    <a:pt x="1069" y="9612"/>
                  </a:lnTo>
                  <a:lnTo>
                    <a:pt x="2007" y="9761"/>
                  </a:lnTo>
                  <a:lnTo>
                    <a:pt x="3885" y="10034"/>
                  </a:lnTo>
                  <a:lnTo>
                    <a:pt x="5762" y="10283"/>
                  </a:lnTo>
                  <a:lnTo>
                    <a:pt x="7644" y="10531"/>
                  </a:lnTo>
                  <a:lnTo>
                    <a:pt x="7644" y="10494"/>
                  </a:lnTo>
                  <a:lnTo>
                    <a:pt x="7649" y="9947"/>
                  </a:lnTo>
                  <a:lnTo>
                    <a:pt x="7649" y="9413"/>
                  </a:lnTo>
                  <a:lnTo>
                    <a:pt x="7649" y="8879"/>
                  </a:lnTo>
                  <a:lnTo>
                    <a:pt x="7640" y="8358"/>
                  </a:lnTo>
                  <a:lnTo>
                    <a:pt x="7623" y="7836"/>
                  </a:lnTo>
                  <a:lnTo>
                    <a:pt x="7606" y="7315"/>
                  </a:lnTo>
                  <a:lnTo>
                    <a:pt x="7580" y="6793"/>
                  </a:lnTo>
                  <a:lnTo>
                    <a:pt x="7550" y="6284"/>
                  </a:lnTo>
                  <a:lnTo>
                    <a:pt x="7515" y="5775"/>
                  </a:lnTo>
                  <a:lnTo>
                    <a:pt x="7472" y="5266"/>
                  </a:lnTo>
                  <a:lnTo>
                    <a:pt x="7425" y="4769"/>
                  </a:lnTo>
                  <a:lnTo>
                    <a:pt x="7369" y="4260"/>
                  </a:lnTo>
                  <a:lnTo>
                    <a:pt x="7308" y="3763"/>
                  </a:lnTo>
                  <a:lnTo>
                    <a:pt x="7244" y="3267"/>
                  </a:lnTo>
                  <a:lnTo>
                    <a:pt x="7171" y="2782"/>
                  </a:lnTo>
                  <a:lnTo>
                    <a:pt x="7093" y="2286"/>
                  </a:lnTo>
                  <a:lnTo>
                    <a:pt x="7067" y="2124"/>
                  </a:lnTo>
                  <a:lnTo>
                    <a:pt x="7046" y="1963"/>
                  </a:lnTo>
                  <a:lnTo>
                    <a:pt x="7033" y="1801"/>
                  </a:lnTo>
                  <a:lnTo>
                    <a:pt x="7020" y="1640"/>
                  </a:lnTo>
                  <a:lnTo>
                    <a:pt x="7011" y="1491"/>
                  </a:lnTo>
                  <a:lnTo>
                    <a:pt x="7007" y="1342"/>
                  </a:lnTo>
                  <a:lnTo>
                    <a:pt x="7007" y="1193"/>
                  </a:lnTo>
                  <a:lnTo>
                    <a:pt x="7011" y="1044"/>
                  </a:lnTo>
                  <a:lnTo>
                    <a:pt x="7016" y="895"/>
                  </a:lnTo>
                  <a:lnTo>
                    <a:pt x="7029" y="758"/>
                  </a:lnTo>
                  <a:lnTo>
                    <a:pt x="7041" y="622"/>
                  </a:lnTo>
                  <a:lnTo>
                    <a:pt x="7059" y="497"/>
                  </a:lnTo>
                  <a:lnTo>
                    <a:pt x="7080" y="361"/>
                  </a:lnTo>
                  <a:lnTo>
                    <a:pt x="7102" y="237"/>
                  </a:lnTo>
                  <a:lnTo>
                    <a:pt x="7128" y="125"/>
                  </a:lnTo>
                  <a:lnTo>
                    <a:pt x="7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35;p66">
              <a:extLst>
                <a:ext uri="{FF2B5EF4-FFF2-40B4-BE49-F238E27FC236}">
                  <a16:creationId xmlns:a16="http://schemas.microsoft.com/office/drawing/2014/main" id="{66E027C4-50A8-471C-A564-B56E28FD0809}"/>
                </a:ext>
              </a:extLst>
            </p:cNvPr>
            <p:cNvSpPr/>
            <p:nvPr/>
          </p:nvSpPr>
          <p:spPr>
            <a:xfrm>
              <a:off x="2971775" y="-10801900"/>
              <a:ext cx="1725650" cy="1027275"/>
            </a:xfrm>
            <a:custGeom>
              <a:avLst/>
              <a:gdLst/>
              <a:ahLst/>
              <a:cxnLst/>
              <a:rect l="l" t="t" r="r" b="b"/>
              <a:pathLst>
                <a:path w="69026" h="41091" extrusionOk="0">
                  <a:moveTo>
                    <a:pt x="0" y="0"/>
                  </a:moveTo>
                  <a:lnTo>
                    <a:pt x="52" y="2657"/>
                  </a:lnTo>
                  <a:lnTo>
                    <a:pt x="112" y="5315"/>
                  </a:lnTo>
                  <a:lnTo>
                    <a:pt x="172" y="7947"/>
                  </a:lnTo>
                  <a:lnTo>
                    <a:pt x="237" y="10580"/>
                  </a:lnTo>
                  <a:lnTo>
                    <a:pt x="306" y="13200"/>
                  </a:lnTo>
                  <a:lnTo>
                    <a:pt x="379" y="15795"/>
                  </a:lnTo>
                  <a:lnTo>
                    <a:pt x="525" y="20949"/>
                  </a:lnTo>
                  <a:lnTo>
                    <a:pt x="672" y="26003"/>
                  </a:lnTo>
                  <a:lnTo>
                    <a:pt x="823" y="30970"/>
                  </a:lnTo>
                  <a:lnTo>
                    <a:pt x="965" y="35813"/>
                  </a:lnTo>
                  <a:lnTo>
                    <a:pt x="1098" y="40532"/>
                  </a:lnTo>
                  <a:lnTo>
                    <a:pt x="1094" y="40693"/>
                  </a:lnTo>
                  <a:lnTo>
                    <a:pt x="1090" y="40830"/>
                  </a:lnTo>
                  <a:lnTo>
                    <a:pt x="1064" y="41090"/>
                  </a:lnTo>
                  <a:lnTo>
                    <a:pt x="1064" y="41090"/>
                  </a:lnTo>
                  <a:lnTo>
                    <a:pt x="1098" y="40954"/>
                  </a:lnTo>
                  <a:lnTo>
                    <a:pt x="1133" y="40817"/>
                  </a:lnTo>
                  <a:lnTo>
                    <a:pt x="1167" y="40693"/>
                  </a:lnTo>
                  <a:lnTo>
                    <a:pt x="1206" y="40569"/>
                  </a:lnTo>
                  <a:lnTo>
                    <a:pt x="1249" y="40457"/>
                  </a:lnTo>
                  <a:lnTo>
                    <a:pt x="1296" y="40345"/>
                  </a:lnTo>
                  <a:lnTo>
                    <a:pt x="1344" y="40246"/>
                  </a:lnTo>
                  <a:lnTo>
                    <a:pt x="1391" y="40159"/>
                  </a:lnTo>
                  <a:lnTo>
                    <a:pt x="1447" y="40072"/>
                  </a:lnTo>
                  <a:lnTo>
                    <a:pt x="1503" y="39998"/>
                  </a:lnTo>
                  <a:lnTo>
                    <a:pt x="1559" y="39923"/>
                  </a:lnTo>
                  <a:lnTo>
                    <a:pt x="1619" y="39873"/>
                  </a:lnTo>
                  <a:lnTo>
                    <a:pt x="1684" y="39824"/>
                  </a:lnTo>
                  <a:lnTo>
                    <a:pt x="1748" y="39787"/>
                  </a:lnTo>
                  <a:lnTo>
                    <a:pt x="1817" y="39762"/>
                  </a:lnTo>
                  <a:lnTo>
                    <a:pt x="1891" y="39737"/>
                  </a:lnTo>
                  <a:lnTo>
                    <a:pt x="3919" y="39414"/>
                  </a:lnTo>
                  <a:lnTo>
                    <a:pt x="5951" y="39091"/>
                  </a:lnTo>
                  <a:lnTo>
                    <a:pt x="7993" y="38806"/>
                  </a:lnTo>
                  <a:lnTo>
                    <a:pt x="10038" y="38545"/>
                  </a:lnTo>
                  <a:lnTo>
                    <a:pt x="12084" y="38296"/>
                  </a:lnTo>
                  <a:lnTo>
                    <a:pt x="14138" y="38073"/>
                  </a:lnTo>
                  <a:lnTo>
                    <a:pt x="16196" y="37874"/>
                  </a:lnTo>
                  <a:lnTo>
                    <a:pt x="18255" y="37700"/>
                  </a:lnTo>
                  <a:lnTo>
                    <a:pt x="20322" y="37539"/>
                  </a:lnTo>
                  <a:lnTo>
                    <a:pt x="22384" y="37402"/>
                  </a:lnTo>
                  <a:lnTo>
                    <a:pt x="24456" y="37291"/>
                  </a:lnTo>
                  <a:lnTo>
                    <a:pt x="26527" y="37204"/>
                  </a:lnTo>
                  <a:lnTo>
                    <a:pt x="28598" y="37129"/>
                  </a:lnTo>
                  <a:lnTo>
                    <a:pt x="30670" y="37092"/>
                  </a:lnTo>
                  <a:lnTo>
                    <a:pt x="32745" y="37067"/>
                  </a:lnTo>
                  <a:lnTo>
                    <a:pt x="34817" y="37067"/>
                  </a:lnTo>
                  <a:lnTo>
                    <a:pt x="36892" y="37079"/>
                  </a:lnTo>
                  <a:lnTo>
                    <a:pt x="38968" y="37129"/>
                  </a:lnTo>
                  <a:lnTo>
                    <a:pt x="41039" y="37191"/>
                  </a:lnTo>
                  <a:lnTo>
                    <a:pt x="43111" y="37278"/>
                  </a:lnTo>
                  <a:lnTo>
                    <a:pt x="45182" y="37378"/>
                  </a:lnTo>
                  <a:lnTo>
                    <a:pt x="47249" y="37502"/>
                  </a:lnTo>
                  <a:lnTo>
                    <a:pt x="49316" y="37663"/>
                  </a:lnTo>
                  <a:lnTo>
                    <a:pt x="51379" y="37825"/>
                  </a:lnTo>
                  <a:lnTo>
                    <a:pt x="53437" y="38023"/>
                  </a:lnTo>
                  <a:lnTo>
                    <a:pt x="55491" y="38234"/>
                  </a:lnTo>
                  <a:lnTo>
                    <a:pt x="57545" y="38470"/>
                  </a:lnTo>
                  <a:lnTo>
                    <a:pt x="59595" y="38731"/>
                  </a:lnTo>
                  <a:lnTo>
                    <a:pt x="61636" y="39004"/>
                  </a:lnTo>
                  <a:lnTo>
                    <a:pt x="63673" y="39315"/>
                  </a:lnTo>
                  <a:lnTo>
                    <a:pt x="65706" y="39638"/>
                  </a:lnTo>
                  <a:lnTo>
                    <a:pt x="67734" y="39973"/>
                  </a:lnTo>
                  <a:lnTo>
                    <a:pt x="67777" y="39985"/>
                  </a:lnTo>
                  <a:lnTo>
                    <a:pt x="67816" y="39985"/>
                  </a:lnTo>
                  <a:lnTo>
                    <a:pt x="67885" y="40035"/>
                  </a:lnTo>
                  <a:lnTo>
                    <a:pt x="67954" y="40097"/>
                  </a:lnTo>
                  <a:lnTo>
                    <a:pt x="68027" y="40159"/>
                  </a:lnTo>
                  <a:lnTo>
                    <a:pt x="68066" y="37849"/>
                  </a:lnTo>
                  <a:lnTo>
                    <a:pt x="68113" y="35540"/>
                  </a:lnTo>
                  <a:lnTo>
                    <a:pt x="68160" y="33230"/>
                  </a:lnTo>
                  <a:lnTo>
                    <a:pt x="68216" y="30920"/>
                  </a:lnTo>
                  <a:lnTo>
                    <a:pt x="68272" y="28611"/>
                  </a:lnTo>
                  <a:lnTo>
                    <a:pt x="68333" y="26301"/>
                  </a:lnTo>
                  <a:lnTo>
                    <a:pt x="68457" y="21694"/>
                  </a:lnTo>
                  <a:lnTo>
                    <a:pt x="68595" y="17099"/>
                  </a:lnTo>
                  <a:lnTo>
                    <a:pt x="68737" y="12492"/>
                  </a:lnTo>
                  <a:lnTo>
                    <a:pt x="69026" y="3303"/>
                  </a:lnTo>
                  <a:lnTo>
                    <a:pt x="67958" y="3539"/>
                  </a:lnTo>
                  <a:lnTo>
                    <a:pt x="66890" y="3763"/>
                  </a:lnTo>
                  <a:lnTo>
                    <a:pt x="65822" y="3961"/>
                  </a:lnTo>
                  <a:lnTo>
                    <a:pt x="64750" y="4160"/>
                  </a:lnTo>
                  <a:lnTo>
                    <a:pt x="63677" y="4346"/>
                  </a:lnTo>
                  <a:lnTo>
                    <a:pt x="62605" y="4520"/>
                  </a:lnTo>
                  <a:lnTo>
                    <a:pt x="61529" y="4694"/>
                  </a:lnTo>
                  <a:lnTo>
                    <a:pt x="60456" y="4843"/>
                  </a:lnTo>
                  <a:lnTo>
                    <a:pt x="59380" y="4980"/>
                  </a:lnTo>
                  <a:lnTo>
                    <a:pt x="58303" y="5116"/>
                  </a:lnTo>
                  <a:lnTo>
                    <a:pt x="57227" y="5240"/>
                  </a:lnTo>
                  <a:lnTo>
                    <a:pt x="56150" y="5340"/>
                  </a:lnTo>
                  <a:lnTo>
                    <a:pt x="55069" y="5451"/>
                  </a:lnTo>
                  <a:lnTo>
                    <a:pt x="53988" y="5538"/>
                  </a:lnTo>
                  <a:lnTo>
                    <a:pt x="52912" y="5613"/>
                  </a:lnTo>
                  <a:lnTo>
                    <a:pt x="51831" y="5687"/>
                  </a:lnTo>
                  <a:lnTo>
                    <a:pt x="50750" y="5749"/>
                  </a:lnTo>
                  <a:lnTo>
                    <a:pt x="49665" y="5799"/>
                  </a:lnTo>
                  <a:lnTo>
                    <a:pt x="48584" y="5836"/>
                  </a:lnTo>
                  <a:lnTo>
                    <a:pt x="47503" y="5874"/>
                  </a:lnTo>
                  <a:lnTo>
                    <a:pt x="46418" y="5886"/>
                  </a:lnTo>
                  <a:lnTo>
                    <a:pt x="45337" y="5898"/>
                  </a:lnTo>
                  <a:lnTo>
                    <a:pt x="44252" y="5911"/>
                  </a:lnTo>
                  <a:lnTo>
                    <a:pt x="43167" y="5898"/>
                  </a:lnTo>
                  <a:lnTo>
                    <a:pt x="42081" y="5886"/>
                  </a:lnTo>
                  <a:lnTo>
                    <a:pt x="40996" y="5874"/>
                  </a:lnTo>
                  <a:lnTo>
                    <a:pt x="39915" y="5836"/>
                  </a:lnTo>
                  <a:lnTo>
                    <a:pt x="38830" y="5799"/>
                  </a:lnTo>
                  <a:lnTo>
                    <a:pt x="37745" y="5749"/>
                  </a:lnTo>
                  <a:lnTo>
                    <a:pt x="36660" y="5700"/>
                  </a:lnTo>
                  <a:lnTo>
                    <a:pt x="35575" y="5638"/>
                  </a:lnTo>
                  <a:lnTo>
                    <a:pt x="34489" y="5563"/>
                  </a:lnTo>
                  <a:lnTo>
                    <a:pt x="33404" y="5489"/>
                  </a:lnTo>
                  <a:lnTo>
                    <a:pt x="32319" y="5402"/>
                  </a:lnTo>
                  <a:lnTo>
                    <a:pt x="30149" y="5203"/>
                  </a:lnTo>
                  <a:lnTo>
                    <a:pt x="27982" y="4992"/>
                  </a:lnTo>
                  <a:lnTo>
                    <a:pt x="25812" y="4744"/>
                  </a:lnTo>
                  <a:lnTo>
                    <a:pt x="23646" y="4458"/>
                  </a:lnTo>
                  <a:lnTo>
                    <a:pt x="21484" y="4160"/>
                  </a:lnTo>
                  <a:lnTo>
                    <a:pt x="19323" y="3837"/>
                  </a:lnTo>
                  <a:lnTo>
                    <a:pt x="17161" y="3489"/>
                  </a:lnTo>
                  <a:lnTo>
                    <a:pt x="15003" y="3117"/>
                  </a:lnTo>
                  <a:lnTo>
                    <a:pt x="12850" y="2732"/>
                  </a:lnTo>
                  <a:lnTo>
                    <a:pt x="10697" y="2322"/>
                  </a:lnTo>
                  <a:lnTo>
                    <a:pt x="8548" y="1888"/>
                  </a:lnTo>
                  <a:lnTo>
                    <a:pt x="6404" y="1440"/>
                  </a:lnTo>
                  <a:lnTo>
                    <a:pt x="4263" y="969"/>
                  </a:lnTo>
                  <a:lnTo>
                    <a:pt x="2132" y="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36;p66">
              <a:extLst>
                <a:ext uri="{FF2B5EF4-FFF2-40B4-BE49-F238E27FC236}">
                  <a16:creationId xmlns:a16="http://schemas.microsoft.com/office/drawing/2014/main" id="{6F89264E-9225-4210-9A94-6D363D60A32D}"/>
                </a:ext>
              </a:extLst>
            </p:cNvPr>
            <p:cNvSpPr/>
            <p:nvPr/>
          </p:nvSpPr>
          <p:spPr>
            <a:xfrm>
              <a:off x="2954225" y="-12991800"/>
              <a:ext cx="1756025" cy="1751875"/>
            </a:xfrm>
            <a:custGeom>
              <a:avLst/>
              <a:gdLst/>
              <a:ahLst/>
              <a:cxnLst/>
              <a:rect l="l" t="t" r="r" b="b"/>
              <a:pathLst>
                <a:path w="70241" h="70075" extrusionOk="0">
                  <a:moveTo>
                    <a:pt x="5629" y="43103"/>
                  </a:moveTo>
                  <a:lnTo>
                    <a:pt x="5740" y="43140"/>
                  </a:lnTo>
                  <a:lnTo>
                    <a:pt x="5852" y="43178"/>
                  </a:lnTo>
                  <a:lnTo>
                    <a:pt x="5960" y="43252"/>
                  </a:lnTo>
                  <a:lnTo>
                    <a:pt x="6063" y="43339"/>
                  </a:lnTo>
                  <a:lnTo>
                    <a:pt x="6171" y="43451"/>
                  </a:lnTo>
                  <a:lnTo>
                    <a:pt x="6270" y="43587"/>
                  </a:lnTo>
                  <a:lnTo>
                    <a:pt x="6369" y="43749"/>
                  </a:lnTo>
                  <a:lnTo>
                    <a:pt x="6464" y="43923"/>
                  </a:lnTo>
                  <a:lnTo>
                    <a:pt x="6554" y="44121"/>
                  </a:lnTo>
                  <a:lnTo>
                    <a:pt x="6645" y="44345"/>
                  </a:lnTo>
                  <a:lnTo>
                    <a:pt x="6727" y="44593"/>
                  </a:lnTo>
                  <a:lnTo>
                    <a:pt x="6804" y="44866"/>
                  </a:lnTo>
                  <a:lnTo>
                    <a:pt x="6839" y="44929"/>
                  </a:lnTo>
                  <a:lnTo>
                    <a:pt x="6877" y="44991"/>
                  </a:lnTo>
                  <a:lnTo>
                    <a:pt x="6912" y="45065"/>
                  </a:lnTo>
                  <a:lnTo>
                    <a:pt x="6946" y="45152"/>
                  </a:lnTo>
                  <a:lnTo>
                    <a:pt x="6976" y="45251"/>
                  </a:lnTo>
                  <a:lnTo>
                    <a:pt x="7007" y="45363"/>
                  </a:lnTo>
                  <a:lnTo>
                    <a:pt x="7037" y="45475"/>
                  </a:lnTo>
                  <a:lnTo>
                    <a:pt x="7063" y="45611"/>
                  </a:lnTo>
                  <a:lnTo>
                    <a:pt x="7114" y="45922"/>
                  </a:lnTo>
                  <a:lnTo>
                    <a:pt x="7157" y="46245"/>
                  </a:lnTo>
                  <a:lnTo>
                    <a:pt x="7200" y="46580"/>
                  </a:lnTo>
                  <a:lnTo>
                    <a:pt x="7235" y="46928"/>
                  </a:lnTo>
                  <a:lnTo>
                    <a:pt x="7265" y="47288"/>
                  </a:lnTo>
                  <a:lnTo>
                    <a:pt x="7291" y="47636"/>
                  </a:lnTo>
                  <a:lnTo>
                    <a:pt x="7312" y="48008"/>
                  </a:lnTo>
                  <a:lnTo>
                    <a:pt x="7325" y="48368"/>
                  </a:lnTo>
                  <a:lnTo>
                    <a:pt x="7334" y="48741"/>
                  </a:lnTo>
                  <a:lnTo>
                    <a:pt x="7338" y="49113"/>
                  </a:lnTo>
                  <a:lnTo>
                    <a:pt x="7334" y="49486"/>
                  </a:lnTo>
                  <a:lnTo>
                    <a:pt x="7325" y="49858"/>
                  </a:lnTo>
                  <a:lnTo>
                    <a:pt x="7312" y="50218"/>
                  </a:lnTo>
                  <a:lnTo>
                    <a:pt x="7291" y="50579"/>
                  </a:lnTo>
                  <a:lnTo>
                    <a:pt x="7265" y="50939"/>
                  </a:lnTo>
                  <a:lnTo>
                    <a:pt x="7230" y="51274"/>
                  </a:lnTo>
                  <a:lnTo>
                    <a:pt x="7192" y="51622"/>
                  </a:lnTo>
                  <a:lnTo>
                    <a:pt x="7149" y="51945"/>
                  </a:lnTo>
                  <a:lnTo>
                    <a:pt x="7097" y="52255"/>
                  </a:lnTo>
                  <a:lnTo>
                    <a:pt x="7041" y="52553"/>
                  </a:lnTo>
                  <a:lnTo>
                    <a:pt x="6976" y="52839"/>
                  </a:lnTo>
                  <a:lnTo>
                    <a:pt x="6903" y="53112"/>
                  </a:lnTo>
                  <a:lnTo>
                    <a:pt x="6826" y="53360"/>
                  </a:lnTo>
                  <a:lnTo>
                    <a:pt x="6740" y="53596"/>
                  </a:lnTo>
                  <a:lnTo>
                    <a:pt x="6649" y="53807"/>
                  </a:lnTo>
                  <a:lnTo>
                    <a:pt x="6597" y="53907"/>
                  </a:lnTo>
                  <a:lnTo>
                    <a:pt x="6550" y="54006"/>
                  </a:lnTo>
                  <a:lnTo>
                    <a:pt x="6498" y="54093"/>
                  </a:lnTo>
                  <a:lnTo>
                    <a:pt x="6442" y="54167"/>
                  </a:lnTo>
                  <a:lnTo>
                    <a:pt x="6386" y="54242"/>
                  </a:lnTo>
                  <a:lnTo>
                    <a:pt x="6330" y="54316"/>
                  </a:lnTo>
                  <a:lnTo>
                    <a:pt x="6270" y="54378"/>
                  </a:lnTo>
                  <a:lnTo>
                    <a:pt x="6210" y="54428"/>
                  </a:lnTo>
                  <a:lnTo>
                    <a:pt x="6145" y="54478"/>
                  </a:lnTo>
                  <a:lnTo>
                    <a:pt x="6081" y="54515"/>
                  </a:lnTo>
                  <a:lnTo>
                    <a:pt x="6016" y="54552"/>
                  </a:lnTo>
                  <a:lnTo>
                    <a:pt x="5947" y="54577"/>
                  </a:lnTo>
                  <a:lnTo>
                    <a:pt x="5874" y="54590"/>
                  </a:lnTo>
                  <a:lnTo>
                    <a:pt x="5801" y="54602"/>
                  </a:lnTo>
                  <a:lnTo>
                    <a:pt x="5663" y="54602"/>
                  </a:lnTo>
                  <a:lnTo>
                    <a:pt x="5525" y="54577"/>
                  </a:lnTo>
                  <a:lnTo>
                    <a:pt x="5387" y="54527"/>
                  </a:lnTo>
                  <a:lnTo>
                    <a:pt x="5254" y="54453"/>
                  </a:lnTo>
                  <a:lnTo>
                    <a:pt x="5125" y="54366"/>
                  </a:lnTo>
                  <a:lnTo>
                    <a:pt x="4995" y="54242"/>
                  </a:lnTo>
                  <a:lnTo>
                    <a:pt x="4866" y="54105"/>
                  </a:lnTo>
                  <a:lnTo>
                    <a:pt x="4746" y="53956"/>
                  </a:lnTo>
                  <a:lnTo>
                    <a:pt x="4625" y="53770"/>
                  </a:lnTo>
                  <a:lnTo>
                    <a:pt x="4509" y="53584"/>
                  </a:lnTo>
                  <a:lnTo>
                    <a:pt x="4401" y="53360"/>
                  </a:lnTo>
                  <a:lnTo>
                    <a:pt x="4294" y="53137"/>
                  </a:lnTo>
                  <a:lnTo>
                    <a:pt x="4195" y="52888"/>
                  </a:lnTo>
                  <a:lnTo>
                    <a:pt x="4095" y="52628"/>
                  </a:lnTo>
                  <a:lnTo>
                    <a:pt x="4009" y="52354"/>
                  </a:lnTo>
                  <a:lnTo>
                    <a:pt x="3923" y="52069"/>
                  </a:lnTo>
                  <a:lnTo>
                    <a:pt x="3846" y="51758"/>
                  </a:lnTo>
                  <a:lnTo>
                    <a:pt x="3777" y="51448"/>
                  </a:lnTo>
                  <a:lnTo>
                    <a:pt x="3712" y="51125"/>
                  </a:lnTo>
                  <a:lnTo>
                    <a:pt x="3661" y="50790"/>
                  </a:lnTo>
                  <a:lnTo>
                    <a:pt x="3613" y="50454"/>
                  </a:lnTo>
                  <a:lnTo>
                    <a:pt x="3574" y="50094"/>
                  </a:lnTo>
                  <a:lnTo>
                    <a:pt x="3544" y="49747"/>
                  </a:lnTo>
                  <a:lnTo>
                    <a:pt x="3523" y="49374"/>
                  </a:lnTo>
                  <a:lnTo>
                    <a:pt x="3510" y="49002"/>
                  </a:lnTo>
                  <a:lnTo>
                    <a:pt x="3506" y="48629"/>
                  </a:lnTo>
                  <a:lnTo>
                    <a:pt x="3514" y="48244"/>
                  </a:lnTo>
                  <a:lnTo>
                    <a:pt x="3523" y="48058"/>
                  </a:lnTo>
                  <a:lnTo>
                    <a:pt x="3531" y="47859"/>
                  </a:lnTo>
                  <a:lnTo>
                    <a:pt x="3544" y="47673"/>
                  </a:lnTo>
                  <a:lnTo>
                    <a:pt x="3561" y="47474"/>
                  </a:lnTo>
                  <a:lnTo>
                    <a:pt x="3579" y="47288"/>
                  </a:lnTo>
                  <a:lnTo>
                    <a:pt x="3600" y="47089"/>
                  </a:lnTo>
                  <a:lnTo>
                    <a:pt x="3626" y="46891"/>
                  </a:lnTo>
                  <a:lnTo>
                    <a:pt x="3656" y="46704"/>
                  </a:lnTo>
                  <a:lnTo>
                    <a:pt x="3686" y="46506"/>
                  </a:lnTo>
                  <a:lnTo>
                    <a:pt x="3717" y="46307"/>
                  </a:lnTo>
                  <a:lnTo>
                    <a:pt x="3777" y="46009"/>
                  </a:lnTo>
                  <a:lnTo>
                    <a:pt x="3841" y="45711"/>
                  </a:lnTo>
                  <a:lnTo>
                    <a:pt x="3915" y="45425"/>
                  </a:lnTo>
                  <a:lnTo>
                    <a:pt x="3988" y="45164"/>
                  </a:lnTo>
                  <a:lnTo>
                    <a:pt x="4070" y="44904"/>
                  </a:lnTo>
                  <a:lnTo>
                    <a:pt x="4156" y="44668"/>
                  </a:lnTo>
                  <a:lnTo>
                    <a:pt x="4246" y="44444"/>
                  </a:lnTo>
                  <a:lnTo>
                    <a:pt x="4337" y="44246"/>
                  </a:lnTo>
                  <a:lnTo>
                    <a:pt x="4436" y="44059"/>
                  </a:lnTo>
                  <a:lnTo>
                    <a:pt x="4535" y="43873"/>
                  </a:lnTo>
                  <a:lnTo>
                    <a:pt x="4638" y="43724"/>
                  </a:lnTo>
                  <a:lnTo>
                    <a:pt x="4746" y="43575"/>
                  </a:lnTo>
                  <a:lnTo>
                    <a:pt x="4853" y="43463"/>
                  </a:lnTo>
                  <a:lnTo>
                    <a:pt x="4961" y="43351"/>
                  </a:lnTo>
                  <a:lnTo>
                    <a:pt x="5069" y="43265"/>
                  </a:lnTo>
                  <a:lnTo>
                    <a:pt x="5181" y="43190"/>
                  </a:lnTo>
                  <a:lnTo>
                    <a:pt x="5293" y="43140"/>
                  </a:lnTo>
                  <a:lnTo>
                    <a:pt x="5405" y="43116"/>
                  </a:lnTo>
                  <a:lnTo>
                    <a:pt x="5517" y="43103"/>
                  </a:lnTo>
                  <a:close/>
                  <a:moveTo>
                    <a:pt x="63548" y="50628"/>
                  </a:moveTo>
                  <a:lnTo>
                    <a:pt x="63682" y="50641"/>
                  </a:lnTo>
                  <a:lnTo>
                    <a:pt x="63781" y="50678"/>
                  </a:lnTo>
                  <a:lnTo>
                    <a:pt x="63876" y="50740"/>
                  </a:lnTo>
                  <a:lnTo>
                    <a:pt x="63966" y="50802"/>
                  </a:lnTo>
                  <a:lnTo>
                    <a:pt x="64056" y="50901"/>
                  </a:lnTo>
                  <a:lnTo>
                    <a:pt x="64138" y="51001"/>
                  </a:lnTo>
                  <a:lnTo>
                    <a:pt x="64220" y="51125"/>
                  </a:lnTo>
                  <a:lnTo>
                    <a:pt x="64298" y="51262"/>
                  </a:lnTo>
                  <a:lnTo>
                    <a:pt x="64371" y="51411"/>
                  </a:lnTo>
                  <a:lnTo>
                    <a:pt x="64440" y="51572"/>
                  </a:lnTo>
                  <a:lnTo>
                    <a:pt x="64504" y="51758"/>
                  </a:lnTo>
                  <a:lnTo>
                    <a:pt x="64565" y="51945"/>
                  </a:lnTo>
                  <a:lnTo>
                    <a:pt x="64621" y="52143"/>
                  </a:lnTo>
                  <a:lnTo>
                    <a:pt x="64672" y="52342"/>
                  </a:lnTo>
                  <a:lnTo>
                    <a:pt x="64720" y="52565"/>
                  </a:lnTo>
                  <a:lnTo>
                    <a:pt x="64758" y="52789"/>
                  </a:lnTo>
                  <a:lnTo>
                    <a:pt x="64797" y="53025"/>
                  </a:lnTo>
                  <a:lnTo>
                    <a:pt x="64879" y="53075"/>
                  </a:lnTo>
                  <a:lnTo>
                    <a:pt x="64956" y="53137"/>
                  </a:lnTo>
                  <a:lnTo>
                    <a:pt x="65038" y="53211"/>
                  </a:lnTo>
                  <a:lnTo>
                    <a:pt x="65112" y="53311"/>
                  </a:lnTo>
                  <a:lnTo>
                    <a:pt x="65189" y="53410"/>
                  </a:lnTo>
                  <a:lnTo>
                    <a:pt x="65262" y="53534"/>
                  </a:lnTo>
                  <a:lnTo>
                    <a:pt x="65331" y="53658"/>
                  </a:lnTo>
                  <a:lnTo>
                    <a:pt x="65396" y="53807"/>
                  </a:lnTo>
                  <a:lnTo>
                    <a:pt x="65460" y="53969"/>
                  </a:lnTo>
                  <a:lnTo>
                    <a:pt x="65521" y="54130"/>
                  </a:lnTo>
                  <a:lnTo>
                    <a:pt x="65577" y="54316"/>
                  </a:lnTo>
                  <a:lnTo>
                    <a:pt x="65628" y="54503"/>
                  </a:lnTo>
                  <a:lnTo>
                    <a:pt x="65676" y="54714"/>
                  </a:lnTo>
                  <a:lnTo>
                    <a:pt x="65714" y="54925"/>
                  </a:lnTo>
                  <a:lnTo>
                    <a:pt x="65753" y="55161"/>
                  </a:lnTo>
                  <a:lnTo>
                    <a:pt x="65783" y="55397"/>
                  </a:lnTo>
                  <a:lnTo>
                    <a:pt x="65801" y="55583"/>
                  </a:lnTo>
                  <a:lnTo>
                    <a:pt x="65813" y="55782"/>
                  </a:lnTo>
                  <a:lnTo>
                    <a:pt x="65826" y="55968"/>
                  </a:lnTo>
                  <a:lnTo>
                    <a:pt x="65831" y="56142"/>
                  </a:lnTo>
                  <a:lnTo>
                    <a:pt x="65835" y="56328"/>
                  </a:lnTo>
                  <a:lnTo>
                    <a:pt x="65831" y="56502"/>
                  </a:lnTo>
                  <a:lnTo>
                    <a:pt x="65826" y="56676"/>
                  </a:lnTo>
                  <a:lnTo>
                    <a:pt x="65818" y="56850"/>
                  </a:lnTo>
                  <a:lnTo>
                    <a:pt x="65805" y="57023"/>
                  </a:lnTo>
                  <a:lnTo>
                    <a:pt x="65788" y="57185"/>
                  </a:lnTo>
                  <a:lnTo>
                    <a:pt x="65770" y="57346"/>
                  </a:lnTo>
                  <a:lnTo>
                    <a:pt x="65749" y="57508"/>
                  </a:lnTo>
                  <a:lnTo>
                    <a:pt x="65723" y="57657"/>
                  </a:lnTo>
                  <a:lnTo>
                    <a:pt x="65697" y="57806"/>
                  </a:lnTo>
                  <a:lnTo>
                    <a:pt x="65667" y="57955"/>
                  </a:lnTo>
                  <a:lnTo>
                    <a:pt x="65633" y="58104"/>
                  </a:lnTo>
                  <a:lnTo>
                    <a:pt x="65598" y="58240"/>
                  </a:lnTo>
                  <a:lnTo>
                    <a:pt x="65559" y="58389"/>
                  </a:lnTo>
                  <a:lnTo>
                    <a:pt x="65478" y="58650"/>
                  </a:lnTo>
                  <a:lnTo>
                    <a:pt x="65391" y="58899"/>
                  </a:lnTo>
                  <a:lnTo>
                    <a:pt x="65297" y="59122"/>
                  </a:lnTo>
                  <a:lnTo>
                    <a:pt x="65198" y="59333"/>
                  </a:lnTo>
                  <a:lnTo>
                    <a:pt x="65090" y="59532"/>
                  </a:lnTo>
                  <a:lnTo>
                    <a:pt x="64987" y="59706"/>
                  </a:lnTo>
                  <a:lnTo>
                    <a:pt x="64875" y="59867"/>
                  </a:lnTo>
                  <a:lnTo>
                    <a:pt x="64754" y="60029"/>
                  </a:lnTo>
                  <a:lnTo>
                    <a:pt x="64625" y="60153"/>
                  </a:lnTo>
                  <a:lnTo>
                    <a:pt x="64500" y="60264"/>
                  </a:lnTo>
                  <a:lnTo>
                    <a:pt x="64375" y="60351"/>
                  </a:lnTo>
                  <a:lnTo>
                    <a:pt x="64246" y="60426"/>
                  </a:lnTo>
                  <a:lnTo>
                    <a:pt x="64121" y="60476"/>
                  </a:lnTo>
                  <a:lnTo>
                    <a:pt x="63992" y="60500"/>
                  </a:lnTo>
                  <a:lnTo>
                    <a:pt x="63867" y="60513"/>
                  </a:lnTo>
                  <a:lnTo>
                    <a:pt x="63738" y="60500"/>
                  </a:lnTo>
                  <a:lnTo>
                    <a:pt x="63613" y="60463"/>
                  </a:lnTo>
                  <a:lnTo>
                    <a:pt x="63492" y="60413"/>
                  </a:lnTo>
                  <a:lnTo>
                    <a:pt x="63367" y="60351"/>
                  </a:lnTo>
                  <a:lnTo>
                    <a:pt x="63247" y="60264"/>
                  </a:lnTo>
                  <a:lnTo>
                    <a:pt x="63126" y="60153"/>
                  </a:lnTo>
                  <a:lnTo>
                    <a:pt x="63010" y="60041"/>
                  </a:lnTo>
                  <a:lnTo>
                    <a:pt x="62894" y="59904"/>
                  </a:lnTo>
                  <a:lnTo>
                    <a:pt x="62782" y="59743"/>
                  </a:lnTo>
                  <a:lnTo>
                    <a:pt x="62674" y="59581"/>
                  </a:lnTo>
                  <a:lnTo>
                    <a:pt x="62566" y="59395"/>
                  </a:lnTo>
                  <a:lnTo>
                    <a:pt x="62463" y="59197"/>
                  </a:lnTo>
                  <a:lnTo>
                    <a:pt x="62360" y="58973"/>
                  </a:lnTo>
                  <a:lnTo>
                    <a:pt x="62261" y="58750"/>
                  </a:lnTo>
                  <a:lnTo>
                    <a:pt x="62170" y="58501"/>
                  </a:lnTo>
                  <a:lnTo>
                    <a:pt x="62080" y="58253"/>
                  </a:lnTo>
                  <a:lnTo>
                    <a:pt x="61994" y="57980"/>
                  </a:lnTo>
                  <a:lnTo>
                    <a:pt x="61912" y="57706"/>
                  </a:lnTo>
                  <a:lnTo>
                    <a:pt x="61839" y="57408"/>
                  </a:lnTo>
                  <a:lnTo>
                    <a:pt x="61766" y="57098"/>
                  </a:lnTo>
                  <a:lnTo>
                    <a:pt x="61697" y="56787"/>
                  </a:lnTo>
                  <a:lnTo>
                    <a:pt x="61636" y="56452"/>
                  </a:lnTo>
                  <a:lnTo>
                    <a:pt x="61580" y="56117"/>
                  </a:lnTo>
                  <a:lnTo>
                    <a:pt x="61533" y="55769"/>
                  </a:lnTo>
                  <a:lnTo>
                    <a:pt x="61516" y="55583"/>
                  </a:lnTo>
                  <a:lnTo>
                    <a:pt x="61503" y="55397"/>
                  </a:lnTo>
                  <a:lnTo>
                    <a:pt x="61494" y="55210"/>
                  </a:lnTo>
                  <a:lnTo>
                    <a:pt x="61494" y="55024"/>
                  </a:lnTo>
                  <a:lnTo>
                    <a:pt x="61499" y="54838"/>
                  </a:lnTo>
                  <a:lnTo>
                    <a:pt x="61507" y="54652"/>
                  </a:lnTo>
                  <a:lnTo>
                    <a:pt x="61524" y="54465"/>
                  </a:lnTo>
                  <a:lnTo>
                    <a:pt x="61542" y="54292"/>
                  </a:lnTo>
                  <a:lnTo>
                    <a:pt x="61563" y="54118"/>
                  </a:lnTo>
                  <a:lnTo>
                    <a:pt x="61585" y="53944"/>
                  </a:lnTo>
                  <a:lnTo>
                    <a:pt x="61615" y="53770"/>
                  </a:lnTo>
                  <a:lnTo>
                    <a:pt x="61645" y="53609"/>
                  </a:lnTo>
                  <a:lnTo>
                    <a:pt x="61679" y="53447"/>
                  </a:lnTo>
                  <a:lnTo>
                    <a:pt x="61714" y="53298"/>
                  </a:lnTo>
                  <a:lnTo>
                    <a:pt x="61753" y="53162"/>
                  </a:lnTo>
                  <a:lnTo>
                    <a:pt x="61791" y="53025"/>
                  </a:lnTo>
                  <a:lnTo>
                    <a:pt x="61877" y="52752"/>
                  </a:lnTo>
                  <a:lnTo>
                    <a:pt x="61972" y="52479"/>
                  </a:lnTo>
                  <a:lnTo>
                    <a:pt x="62071" y="52230"/>
                  </a:lnTo>
                  <a:lnTo>
                    <a:pt x="62179" y="51994"/>
                  </a:lnTo>
                  <a:lnTo>
                    <a:pt x="62291" y="51771"/>
                  </a:lnTo>
                  <a:lnTo>
                    <a:pt x="62403" y="51560"/>
                  </a:lnTo>
                  <a:lnTo>
                    <a:pt x="62523" y="51373"/>
                  </a:lnTo>
                  <a:lnTo>
                    <a:pt x="62644" y="51199"/>
                  </a:lnTo>
                  <a:lnTo>
                    <a:pt x="62769" y="51050"/>
                  </a:lnTo>
                  <a:lnTo>
                    <a:pt x="62898" y="50926"/>
                  </a:lnTo>
                  <a:lnTo>
                    <a:pt x="63027" y="50815"/>
                  </a:lnTo>
                  <a:lnTo>
                    <a:pt x="63156" y="50728"/>
                  </a:lnTo>
                  <a:lnTo>
                    <a:pt x="63286" y="50666"/>
                  </a:lnTo>
                  <a:lnTo>
                    <a:pt x="63419" y="50628"/>
                  </a:lnTo>
                  <a:close/>
                  <a:moveTo>
                    <a:pt x="26307" y="1"/>
                  </a:moveTo>
                  <a:lnTo>
                    <a:pt x="24184" y="13"/>
                  </a:lnTo>
                  <a:lnTo>
                    <a:pt x="22061" y="51"/>
                  </a:lnTo>
                  <a:lnTo>
                    <a:pt x="19943" y="88"/>
                  </a:lnTo>
                  <a:lnTo>
                    <a:pt x="18974" y="113"/>
                  </a:lnTo>
                  <a:lnTo>
                    <a:pt x="18005" y="138"/>
                  </a:lnTo>
                  <a:lnTo>
                    <a:pt x="16071" y="162"/>
                  </a:lnTo>
                  <a:lnTo>
                    <a:pt x="15107" y="200"/>
                  </a:lnTo>
                  <a:lnTo>
                    <a:pt x="14142" y="237"/>
                  </a:lnTo>
                  <a:lnTo>
                    <a:pt x="13664" y="274"/>
                  </a:lnTo>
                  <a:lnTo>
                    <a:pt x="13182" y="311"/>
                  </a:lnTo>
                  <a:lnTo>
                    <a:pt x="12699" y="361"/>
                  </a:lnTo>
                  <a:lnTo>
                    <a:pt x="12217" y="411"/>
                  </a:lnTo>
                  <a:lnTo>
                    <a:pt x="11791" y="398"/>
                  </a:lnTo>
                  <a:lnTo>
                    <a:pt x="11365" y="386"/>
                  </a:lnTo>
                  <a:lnTo>
                    <a:pt x="10934" y="398"/>
                  </a:lnTo>
                  <a:lnTo>
                    <a:pt x="10508" y="423"/>
                  </a:lnTo>
                  <a:lnTo>
                    <a:pt x="10081" y="460"/>
                  </a:lnTo>
                  <a:lnTo>
                    <a:pt x="9655" y="510"/>
                  </a:lnTo>
                  <a:lnTo>
                    <a:pt x="9229" y="585"/>
                  </a:lnTo>
                  <a:lnTo>
                    <a:pt x="8802" y="659"/>
                  </a:lnTo>
                  <a:lnTo>
                    <a:pt x="8380" y="758"/>
                  </a:lnTo>
                  <a:lnTo>
                    <a:pt x="7954" y="858"/>
                  </a:lnTo>
                  <a:lnTo>
                    <a:pt x="7528" y="982"/>
                  </a:lnTo>
                  <a:lnTo>
                    <a:pt x="7106" y="1119"/>
                  </a:lnTo>
                  <a:lnTo>
                    <a:pt x="6679" y="1280"/>
                  </a:lnTo>
                  <a:lnTo>
                    <a:pt x="6257" y="1441"/>
                  </a:lnTo>
                  <a:lnTo>
                    <a:pt x="5835" y="1615"/>
                  </a:lnTo>
                  <a:lnTo>
                    <a:pt x="5413" y="1814"/>
                  </a:lnTo>
                  <a:lnTo>
                    <a:pt x="1697" y="23806"/>
                  </a:lnTo>
                  <a:lnTo>
                    <a:pt x="1581" y="25023"/>
                  </a:lnTo>
                  <a:lnTo>
                    <a:pt x="1469" y="26252"/>
                  </a:lnTo>
                  <a:lnTo>
                    <a:pt x="1361" y="27494"/>
                  </a:lnTo>
                  <a:lnTo>
                    <a:pt x="1258" y="28748"/>
                  </a:lnTo>
                  <a:lnTo>
                    <a:pt x="1159" y="30015"/>
                  </a:lnTo>
                  <a:lnTo>
                    <a:pt x="1068" y="31281"/>
                  </a:lnTo>
                  <a:lnTo>
                    <a:pt x="978" y="32573"/>
                  </a:lnTo>
                  <a:lnTo>
                    <a:pt x="896" y="33864"/>
                  </a:lnTo>
                  <a:lnTo>
                    <a:pt x="814" y="35168"/>
                  </a:lnTo>
                  <a:lnTo>
                    <a:pt x="741" y="36472"/>
                  </a:lnTo>
                  <a:lnTo>
                    <a:pt x="668" y="37788"/>
                  </a:lnTo>
                  <a:lnTo>
                    <a:pt x="599" y="39117"/>
                  </a:lnTo>
                  <a:lnTo>
                    <a:pt x="538" y="40446"/>
                  </a:lnTo>
                  <a:lnTo>
                    <a:pt x="478" y="41787"/>
                  </a:lnTo>
                  <a:lnTo>
                    <a:pt x="422" y="43140"/>
                  </a:lnTo>
                  <a:lnTo>
                    <a:pt x="371" y="44494"/>
                  </a:lnTo>
                  <a:lnTo>
                    <a:pt x="323" y="45860"/>
                  </a:lnTo>
                  <a:lnTo>
                    <a:pt x="280" y="47226"/>
                  </a:lnTo>
                  <a:lnTo>
                    <a:pt x="237" y="48592"/>
                  </a:lnTo>
                  <a:lnTo>
                    <a:pt x="203" y="49983"/>
                  </a:lnTo>
                  <a:lnTo>
                    <a:pt x="168" y="51361"/>
                  </a:lnTo>
                  <a:lnTo>
                    <a:pt x="138" y="52752"/>
                  </a:lnTo>
                  <a:lnTo>
                    <a:pt x="112" y="54143"/>
                  </a:lnTo>
                  <a:lnTo>
                    <a:pt x="86" y="55546"/>
                  </a:lnTo>
                  <a:lnTo>
                    <a:pt x="65" y="56949"/>
                  </a:lnTo>
                  <a:lnTo>
                    <a:pt x="48" y="58352"/>
                  </a:lnTo>
                  <a:lnTo>
                    <a:pt x="35" y="59768"/>
                  </a:lnTo>
                  <a:lnTo>
                    <a:pt x="22" y="61183"/>
                  </a:lnTo>
                  <a:lnTo>
                    <a:pt x="13" y="62599"/>
                  </a:lnTo>
                  <a:lnTo>
                    <a:pt x="4" y="64015"/>
                  </a:lnTo>
                  <a:lnTo>
                    <a:pt x="0" y="66858"/>
                  </a:lnTo>
                  <a:lnTo>
                    <a:pt x="2166" y="66511"/>
                  </a:lnTo>
                  <a:lnTo>
                    <a:pt x="4332" y="66188"/>
                  </a:lnTo>
                  <a:lnTo>
                    <a:pt x="6507" y="65890"/>
                  </a:lnTo>
                  <a:lnTo>
                    <a:pt x="8682" y="65617"/>
                  </a:lnTo>
                  <a:lnTo>
                    <a:pt x="10861" y="65368"/>
                  </a:lnTo>
                  <a:lnTo>
                    <a:pt x="13044" y="65145"/>
                  </a:lnTo>
                  <a:lnTo>
                    <a:pt x="15227" y="64946"/>
                  </a:lnTo>
                  <a:lnTo>
                    <a:pt x="17415" y="64772"/>
                  </a:lnTo>
                  <a:lnTo>
                    <a:pt x="19602" y="64636"/>
                  </a:lnTo>
                  <a:lnTo>
                    <a:pt x="21794" y="64511"/>
                  </a:lnTo>
                  <a:lnTo>
                    <a:pt x="23986" y="64424"/>
                  </a:lnTo>
                  <a:lnTo>
                    <a:pt x="26183" y="64362"/>
                  </a:lnTo>
                  <a:lnTo>
                    <a:pt x="28379" y="64338"/>
                  </a:lnTo>
                  <a:lnTo>
                    <a:pt x="30575" y="64338"/>
                  </a:lnTo>
                  <a:lnTo>
                    <a:pt x="31673" y="64350"/>
                  </a:lnTo>
                  <a:lnTo>
                    <a:pt x="32771" y="64362"/>
                  </a:lnTo>
                  <a:lnTo>
                    <a:pt x="33869" y="64400"/>
                  </a:lnTo>
                  <a:lnTo>
                    <a:pt x="34967" y="64424"/>
                  </a:lnTo>
                  <a:lnTo>
                    <a:pt x="36065" y="64474"/>
                  </a:lnTo>
                  <a:lnTo>
                    <a:pt x="37164" y="64524"/>
                  </a:lnTo>
                  <a:lnTo>
                    <a:pt x="38262" y="64586"/>
                  </a:lnTo>
                  <a:lnTo>
                    <a:pt x="39356" y="64648"/>
                  </a:lnTo>
                  <a:lnTo>
                    <a:pt x="40454" y="64722"/>
                  </a:lnTo>
                  <a:lnTo>
                    <a:pt x="41552" y="64809"/>
                  </a:lnTo>
                  <a:lnTo>
                    <a:pt x="42650" y="64896"/>
                  </a:lnTo>
                  <a:lnTo>
                    <a:pt x="43744" y="64996"/>
                  </a:lnTo>
                  <a:lnTo>
                    <a:pt x="44842" y="65107"/>
                  </a:lnTo>
                  <a:lnTo>
                    <a:pt x="45936" y="65219"/>
                  </a:lnTo>
                  <a:lnTo>
                    <a:pt x="47034" y="65343"/>
                  </a:lnTo>
                  <a:lnTo>
                    <a:pt x="48127" y="65480"/>
                  </a:lnTo>
                  <a:lnTo>
                    <a:pt x="49221" y="65629"/>
                  </a:lnTo>
                  <a:lnTo>
                    <a:pt x="50315" y="65778"/>
                  </a:lnTo>
                  <a:lnTo>
                    <a:pt x="51409" y="65939"/>
                  </a:lnTo>
                  <a:lnTo>
                    <a:pt x="52503" y="66101"/>
                  </a:lnTo>
                  <a:lnTo>
                    <a:pt x="53592" y="66287"/>
                  </a:lnTo>
                  <a:lnTo>
                    <a:pt x="54686" y="66473"/>
                  </a:lnTo>
                  <a:lnTo>
                    <a:pt x="55775" y="66672"/>
                  </a:lnTo>
                  <a:lnTo>
                    <a:pt x="56865" y="66871"/>
                  </a:lnTo>
                  <a:lnTo>
                    <a:pt x="57954" y="67082"/>
                  </a:lnTo>
                  <a:lnTo>
                    <a:pt x="59044" y="67305"/>
                  </a:lnTo>
                  <a:lnTo>
                    <a:pt x="60129" y="67541"/>
                  </a:lnTo>
                  <a:lnTo>
                    <a:pt x="61214" y="67790"/>
                  </a:lnTo>
                  <a:lnTo>
                    <a:pt x="62304" y="68038"/>
                  </a:lnTo>
                  <a:lnTo>
                    <a:pt x="63385" y="68299"/>
                  </a:lnTo>
                  <a:lnTo>
                    <a:pt x="64470" y="68572"/>
                  </a:lnTo>
                  <a:lnTo>
                    <a:pt x="65551" y="68858"/>
                  </a:lnTo>
                  <a:lnTo>
                    <a:pt x="66632" y="69143"/>
                  </a:lnTo>
                  <a:lnTo>
                    <a:pt x="67713" y="69441"/>
                  </a:lnTo>
                  <a:lnTo>
                    <a:pt x="68793" y="69752"/>
                  </a:lnTo>
                  <a:lnTo>
                    <a:pt x="69870" y="70075"/>
                  </a:lnTo>
                  <a:lnTo>
                    <a:pt x="69930" y="67579"/>
                  </a:lnTo>
                  <a:lnTo>
                    <a:pt x="69982" y="65095"/>
                  </a:lnTo>
                  <a:lnTo>
                    <a:pt x="70034" y="62599"/>
                  </a:lnTo>
                  <a:lnTo>
                    <a:pt x="70081" y="60103"/>
                  </a:lnTo>
                  <a:lnTo>
                    <a:pt x="70120" y="57607"/>
                  </a:lnTo>
                  <a:lnTo>
                    <a:pt x="70159" y="55111"/>
                  </a:lnTo>
                  <a:lnTo>
                    <a:pt x="70189" y="52615"/>
                  </a:lnTo>
                  <a:lnTo>
                    <a:pt x="70210" y="50107"/>
                  </a:lnTo>
                  <a:lnTo>
                    <a:pt x="70227" y="47598"/>
                  </a:lnTo>
                  <a:lnTo>
                    <a:pt x="70236" y="45102"/>
                  </a:lnTo>
                  <a:lnTo>
                    <a:pt x="70240" y="42594"/>
                  </a:lnTo>
                  <a:lnTo>
                    <a:pt x="70236" y="40073"/>
                  </a:lnTo>
                  <a:lnTo>
                    <a:pt x="70223" y="37565"/>
                  </a:lnTo>
                  <a:lnTo>
                    <a:pt x="70202" y="35044"/>
                  </a:lnTo>
                  <a:lnTo>
                    <a:pt x="70167" y="32523"/>
                  </a:lnTo>
                  <a:lnTo>
                    <a:pt x="70128" y="30002"/>
                  </a:lnTo>
                  <a:lnTo>
                    <a:pt x="70098" y="28686"/>
                  </a:lnTo>
                  <a:lnTo>
                    <a:pt x="70059" y="27419"/>
                  </a:lnTo>
                  <a:lnTo>
                    <a:pt x="70016" y="26190"/>
                  </a:lnTo>
                  <a:lnTo>
                    <a:pt x="69960" y="24998"/>
                  </a:lnTo>
                  <a:lnTo>
                    <a:pt x="69900" y="23843"/>
                  </a:lnTo>
                  <a:lnTo>
                    <a:pt x="69831" y="22726"/>
                  </a:lnTo>
                  <a:lnTo>
                    <a:pt x="69754" y="21658"/>
                  </a:lnTo>
                  <a:lnTo>
                    <a:pt x="69711" y="21136"/>
                  </a:lnTo>
                  <a:lnTo>
                    <a:pt x="69668" y="20615"/>
                  </a:lnTo>
                  <a:lnTo>
                    <a:pt x="69620" y="20118"/>
                  </a:lnTo>
                  <a:lnTo>
                    <a:pt x="69573" y="19621"/>
                  </a:lnTo>
                  <a:lnTo>
                    <a:pt x="69525" y="19137"/>
                  </a:lnTo>
                  <a:lnTo>
                    <a:pt x="69474" y="18653"/>
                  </a:lnTo>
                  <a:lnTo>
                    <a:pt x="69418" y="18181"/>
                  </a:lnTo>
                  <a:lnTo>
                    <a:pt x="69366" y="17721"/>
                  </a:lnTo>
                  <a:lnTo>
                    <a:pt x="69306" y="17274"/>
                  </a:lnTo>
                  <a:lnTo>
                    <a:pt x="69250" y="16827"/>
                  </a:lnTo>
                  <a:lnTo>
                    <a:pt x="69190" y="16392"/>
                  </a:lnTo>
                  <a:lnTo>
                    <a:pt x="69125" y="15970"/>
                  </a:lnTo>
                  <a:lnTo>
                    <a:pt x="69060" y="15548"/>
                  </a:lnTo>
                  <a:lnTo>
                    <a:pt x="68996" y="15138"/>
                  </a:lnTo>
                  <a:lnTo>
                    <a:pt x="68927" y="14741"/>
                  </a:lnTo>
                  <a:lnTo>
                    <a:pt x="68858" y="14344"/>
                  </a:lnTo>
                  <a:lnTo>
                    <a:pt x="68789" y="13959"/>
                  </a:lnTo>
                  <a:lnTo>
                    <a:pt x="68716" y="13586"/>
                  </a:lnTo>
                  <a:lnTo>
                    <a:pt x="68638" y="13214"/>
                  </a:lnTo>
                  <a:lnTo>
                    <a:pt x="68565" y="12853"/>
                  </a:lnTo>
                  <a:lnTo>
                    <a:pt x="68488" y="12493"/>
                  </a:lnTo>
                  <a:lnTo>
                    <a:pt x="68406" y="12158"/>
                  </a:lnTo>
                  <a:lnTo>
                    <a:pt x="68324" y="11810"/>
                  </a:lnTo>
                  <a:lnTo>
                    <a:pt x="68242" y="11475"/>
                  </a:lnTo>
                  <a:lnTo>
                    <a:pt x="68156" y="11152"/>
                  </a:lnTo>
                  <a:lnTo>
                    <a:pt x="68070" y="10842"/>
                  </a:lnTo>
                  <a:lnTo>
                    <a:pt x="67984" y="10531"/>
                  </a:lnTo>
                  <a:lnTo>
                    <a:pt x="67893" y="10221"/>
                  </a:lnTo>
                  <a:lnTo>
                    <a:pt x="67803" y="9935"/>
                  </a:lnTo>
                  <a:lnTo>
                    <a:pt x="67708" y="9637"/>
                  </a:lnTo>
                  <a:lnTo>
                    <a:pt x="67613" y="9364"/>
                  </a:lnTo>
                  <a:lnTo>
                    <a:pt x="67519" y="9078"/>
                  </a:lnTo>
                  <a:lnTo>
                    <a:pt x="67420" y="8818"/>
                  </a:lnTo>
                  <a:lnTo>
                    <a:pt x="67321" y="8544"/>
                  </a:lnTo>
                  <a:lnTo>
                    <a:pt x="67222" y="8296"/>
                  </a:lnTo>
                  <a:lnTo>
                    <a:pt x="67118" y="8048"/>
                  </a:lnTo>
                  <a:lnTo>
                    <a:pt x="67015" y="7799"/>
                  </a:lnTo>
                  <a:lnTo>
                    <a:pt x="66912" y="7563"/>
                  </a:lnTo>
                  <a:lnTo>
                    <a:pt x="66696" y="7104"/>
                  </a:lnTo>
                  <a:lnTo>
                    <a:pt x="66477" y="6669"/>
                  </a:lnTo>
                  <a:lnTo>
                    <a:pt x="66248" y="6260"/>
                  </a:lnTo>
                  <a:lnTo>
                    <a:pt x="66016" y="5875"/>
                  </a:lnTo>
                  <a:lnTo>
                    <a:pt x="65779" y="5514"/>
                  </a:lnTo>
                  <a:lnTo>
                    <a:pt x="65538" y="5167"/>
                  </a:lnTo>
                  <a:lnTo>
                    <a:pt x="65288" y="4844"/>
                  </a:lnTo>
                  <a:lnTo>
                    <a:pt x="65034" y="4533"/>
                  </a:lnTo>
                  <a:lnTo>
                    <a:pt x="64776" y="4248"/>
                  </a:lnTo>
                  <a:lnTo>
                    <a:pt x="64513" y="3987"/>
                  </a:lnTo>
                  <a:lnTo>
                    <a:pt x="64246" y="3739"/>
                  </a:lnTo>
                  <a:lnTo>
                    <a:pt x="63970" y="3503"/>
                  </a:lnTo>
                  <a:lnTo>
                    <a:pt x="63690" y="3292"/>
                  </a:lnTo>
                  <a:lnTo>
                    <a:pt x="63411" y="3093"/>
                  </a:lnTo>
                  <a:lnTo>
                    <a:pt x="63122" y="2907"/>
                  </a:lnTo>
                  <a:lnTo>
                    <a:pt x="62829" y="2733"/>
                  </a:lnTo>
                  <a:lnTo>
                    <a:pt x="62532" y="2571"/>
                  </a:lnTo>
                  <a:lnTo>
                    <a:pt x="62231" y="2422"/>
                  </a:lnTo>
                  <a:lnTo>
                    <a:pt x="61925" y="2298"/>
                  </a:lnTo>
                  <a:lnTo>
                    <a:pt x="61619" y="2174"/>
                  </a:lnTo>
                  <a:lnTo>
                    <a:pt x="61305" y="2062"/>
                  </a:lnTo>
                  <a:lnTo>
                    <a:pt x="60986" y="1963"/>
                  </a:lnTo>
                  <a:lnTo>
                    <a:pt x="60667" y="1864"/>
                  </a:lnTo>
                  <a:lnTo>
                    <a:pt x="60340" y="1789"/>
                  </a:lnTo>
                  <a:lnTo>
                    <a:pt x="60013" y="1715"/>
                  </a:lnTo>
                  <a:lnTo>
                    <a:pt x="59681" y="1640"/>
                  </a:lnTo>
                  <a:lnTo>
                    <a:pt x="59005" y="1528"/>
                  </a:lnTo>
                  <a:lnTo>
                    <a:pt x="58320" y="1429"/>
                  </a:lnTo>
                  <a:lnTo>
                    <a:pt x="57619" y="1355"/>
                  </a:lnTo>
                  <a:lnTo>
                    <a:pt x="56908" y="1292"/>
                  </a:lnTo>
                  <a:lnTo>
                    <a:pt x="55457" y="1156"/>
                  </a:lnTo>
                  <a:lnTo>
                    <a:pt x="53140" y="957"/>
                  </a:lnTo>
                  <a:lnTo>
                    <a:pt x="50828" y="783"/>
                  </a:lnTo>
                  <a:lnTo>
                    <a:pt x="48511" y="622"/>
                  </a:lnTo>
                  <a:lnTo>
                    <a:pt x="46194" y="485"/>
                  </a:lnTo>
                  <a:lnTo>
                    <a:pt x="43877" y="374"/>
                  </a:lnTo>
                  <a:lnTo>
                    <a:pt x="41560" y="274"/>
                  </a:lnTo>
                  <a:lnTo>
                    <a:pt x="39244" y="200"/>
                  </a:lnTo>
                  <a:lnTo>
                    <a:pt x="36922" y="138"/>
                  </a:lnTo>
                  <a:lnTo>
                    <a:pt x="34799" y="88"/>
                  </a:lnTo>
                  <a:lnTo>
                    <a:pt x="32681" y="51"/>
                  </a:lnTo>
                  <a:lnTo>
                    <a:pt x="30553" y="26"/>
                  </a:lnTo>
                  <a:lnTo>
                    <a:pt x="28430" y="13"/>
                  </a:lnTo>
                  <a:lnTo>
                    <a:pt x="2630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237;p66">
              <a:extLst>
                <a:ext uri="{FF2B5EF4-FFF2-40B4-BE49-F238E27FC236}">
                  <a16:creationId xmlns:a16="http://schemas.microsoft.com/office/drawing/2014/main" id="{7201DE22-9B4B-4EDB-AD8B-9102DDC2452F}"/>
                </a:ext>
              </a:extLst>
            </p:cNvPr>
            <p:cNvSpPr/>
            <p:nvPr/>
          </p:nvSpPr>
          <p:spPr>
            <a:xfrm>
              <a:off x="3006750" y="-2785300"/>
              <a:ext cx="81100" cy="233775"/>
            </a:xfrm>
            <a:custGeom>
              <a:avLst/>
              <a:gdLst/>
              <a:ahLst/>
              <a:cxnLst/>
              <a:rect l="l" t="t" r="r" b="b"/>
              <a:pathLst>
                <a:path w="3244" h="9351" extrusionOk="0">
                  <a:moveTo>
                    <a:pt x="1198" y="0"/>
                  </a:moveTo>
                  <a:lnTo>
                    <a:pt x="1056" y="422"/>
                  </a:lnTo>
                  <a:lnTo>
                    <a:pt x="914" y="857"/>
                  </a:lnTo>
                  <a:lnTo>
                    <a:pt x="771" y="1267"/>
                  </a:lnTo>
                  <a:lnTo>
                    <a:pt x="625" y="1677"/>
                  </a:lnTo>
                  <a:lnTo>
                    <a:pt x="474" y="2074"/>
                  </a:lnTo>
                  <a:lnTo>
                    <a:pt x="319" y="2459"/>
                  </a:lnTo>
                  <a:lnTo>
                    <a:pt x="164" y="2844"/>
                  </a:lnTo>
                  <a:lnTo>
                    <a:pt x="1" y="3216"/>
                  </a:lnTo>
                  <a:lnTo>
                    <a:pt x="113" y="3601"/>
                  </a:lnTo>
                  <a:lnTo>
                    <a:pt x="225" y="3999"/>
                  </a:lnTo>
                  <a:lnTo>
                    <a:pt x="444" y="4806"/>
                  </a:lnTo>
                  <a:lnTo>
                    <a:pt x="660" y="5601"/>
                  </a:lnTo>
                  <a:lnTo>
                    <a:pt x="771" y="5998"/>
                  </a:lnTo>
                  <a:lnTo>
                    <a:pt x="883" y="6395"/>
                  </a:lnTo>
                  <a:lnTo>
                    <a:pt x="995" y="6768"/>
                  </a:lnTo>
                  <a:lnTo>
                    <a:pt x="1116" y="7140"/>
                  </a:lnTo>
                  <a:lnTo>
                    <a:pt x="1241" y="7488"/>
                  </a:lnTo>
                  <a:lnTo>
                    <a:pt x="1370" y="7823"/>
                  </a:lnTo>
                  <a:lnTo>
                    <a:pt x="1504" y="8134"/>
                  </a:lnTo>
                  <a:lnTo>
                    <a:pt x="1577" y="8283"/>
                  </a:lnTo>
                  <a:lnTo>
                    <a:pt x="1646" y="8432"/>
                  </a:lnTo>
                  <a:lnTo>
                    <a:pt x="1719" y="8569"/>
                  </a:lnTo>
                  <a:lnTo>
                    <a:pt x="1796" y="8705"/>
                  </a:lnTo>
                  <a:lnTo>
                    <a:pt x="1874" y="8829"/>
                  </a:lnTo>
                  <a:lnTo>
                    <a:pt x="1956" y="8941"/>
                  </a:lnTo>
                  <a:lnTo>
                    <a:pt x="2046" y="9053"/>
                  </a:lnTo>
                  <a:lnTo>
                    <a:pt x="2132" y="9152"/>
                  </a:lnTo>
                  <a:lnTo>
                    <a:pt x="2218" y="9227"/>
                  </a:lnTo>
                  <a:lnTo>
                    <a:pt x="2300" y="9289"/>
                  </a:lnTo>
                  <a:lnTo>
                    <a:pt x="2378" y="9326"/>
                  </a:lnTo>
                  <a:lnTo>
                    <a:pt x="2455" y="9351"/>
                  </a:lnTo>
                  <a:lnTo>
                    <a:pt x="2528" y="9351"/>
                  </a:lnTo>
                  <a:lnTo>
                    <a:pt x="2597" y="9338"/>
                  </a:lnTo>
                  <a:lnTo>
                    <a:pt x="2666" y="9314"/>
                  </a:lnTo>
                  <a:lnTo>
                    <a:pt x="2727" y="9264"/>
                  </a:lnTo>
                  <a:lnTo>
                    <a:pt x="2787" y="9202"/>
                  </a:lnTo>
                  <a:lnTo>
                    <a:pt x="2847" y="9127"/>
                  </a:lnTo>
                  <a:lnTo>
                    <a:pt x="2899" y="9040"/>
                  </a:lnTo>
                  <a:lnTo>
                    <a:pt x="2950" y="8941"/>
                  </a:lnTo>
                  <a:lnTo>
                    <a:pt x="2998" y="8829"/>
                  </a:lnTo>
                  <a:lnTo>
                    <a:pt x="3041" y="8693"/>
                  </a:lnTo>
                  <a:lnTo>
                    <a:pt x="3080" y="8556"/>
                  </a:lnTo>
                  <a:lnTo>
                    <a:pt x="3114" y="8407"/>
                  </a:lnTo>
                  <a:lnTo>
                    <a:pt x="3144" y="8246"/>
                  </a:lnTo>
                  <a:lnTo>
                    <a:pt x="3170" y="8072"/>
                  </a:lnTo>
                  <a:lnTo>
                    <a:pt x="3196" y="7898"/>
                  </a:lnTo>
                  <a:lnTo>
                    <a:pt x="3213" y="7712"/>
                  </a:lnTo>
                  <a:lnTo>
                    <a:pt x="3226" y="7513"/>
                  </a:lnTo>
                  <a:lnTo>
                    <a:pt x="3239" y="7302"/>
                  </a:lnTo>
                  <a:lnTo>
                    <a:pt x="3243" y="7091"/>
                  </a:lnTo>
                  <a:lnTo>
                    <a:pt x="3243" y="6867"/>
                  </a:lnTo>
                  <a:lnTo>
                    <a:pt x="3243" y="6644"/>
                  </a:lnTo>
                  <a:lnTo>
                    <a:pt x="3235" y="6420"/>
                  </a:lnTo>
                  <a:lnTo>
                    <a:pt x="3222" y="6184"/>
                  </a:lnTo>
                  <a:lnTo>
                    <a:pt x="3200" y="5936"/>
                  </a:lnTo>
                  <a:lnTo>
                    <a:pt x="3179" y="5700"/>
                  </a:lnTo>
                  <a:lnTo>
                    <a:pt x="3153" y="5452"/>
                  </a:lnTo>
                  <a:lnTo>
                    <a:pt x="3123" y="5228"/>
                  </a:lnTo>
                  <a:lnTo>
                    <a:pt x="3088" y="5005"/>
                  </a:lnTo>
                  <a:lnTo>
                    <a:pt x="3054" y="4794"/>
                  </a:lnTo>
                  <a:lnTo>
                    <a:pt x="3015" y="4582"/>
                  </a:lnTo>
                  <a:lnTo>
                    <a:pt x="2972" y="4371"/>
                  </a:lnTo>
                  <a:lnTo>
                    <a:pt x="2929" y="4173"/>
                  </a:lnTo>
                  <a:lnTo>
                    <a:pt x="2882" y="3986"/>
                  </a:lnTo>
                  <a:lnTo>
                    <a:pt x="2830" y="3788"/>
                  </a:lnTo>
                  <a:lnTo>
                    <a:pt x="2778" y="3601"/>
                  </a:lnTo>
                  <a:lnTo>
                    <a:pt x="2722" y="3428"/>
                  </a:lnTo>
                  <a:lnTo>
                    <a:pt x="2610" y="3067"/>
                  </a:lnTo>
                  <a:lnTo>
                    <a:pt x="2485" y="2732"/>
                  </a:lnTo>
                  <a:lnTo>
                    <a:pt x="2356" y="2409"/>
                  </a:lnTo>
                  <a:lnTo>
                    <a:pt x="2223" y="2099"/>
                  </a:lnTo>
                  <a:lnTo>
                    <a:pt x="2085" y="1801"/>
                  </a:lnTo>
                  <a:lnTo>
                    <a:pt x="1943" y="1515"/>
                  </a:lnTo>
                  <a:lnTo>
                    <a:pt x="1801" y="1230"/>
                  </a:lnTo>
                  <a:lnTo>
                    <a:pt x="1521" y="696"/>
                  </a:lnTo>
                  <a:lnTo>
                    <a:pt x="1245" y="187"/>
                  </a:lnTo>
                  <a:lnTo>
                    <a:pt x="1219" y="87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238;p66">
              <a:extLst>
                <a:ext uri="{FF2B5EF4-FFF2-40B4-BE49-F238E27FC236}">
                  <a16:creationId xmlns:a16="http://schemas.microsoft.com/office/drawing/2014/main" id="{163D7BB5-CED8-4817-B315-A7F031133ED5}"/>
                </a:ext>
              </a:extLst>
            </p:cNvPr>
            <p:cNvSpPr/>
            <p:nvPr/>
          </p:nvSpPr>
          <p:spPr>
            <a:xfrm>
              <a:off x="3041850" y="-11914225"/>
              <a:ext cx="95850" cy="287475"/>
            </a:xfrm>
            <a:custGeom>
              <a:avLst/>
              <a:gdLst/>
              <a:ahLst/>
              <a:cxnLst/>
              <a:rect l="l" t="t" r="r" b="b"/>
              <a:pathLst>
                <a:path w="3834" h="11499" extrusionOk="0">
                  <a:moveTo>
                    <a:pt x="2012" y="0"/>
                  </a:moveTo>
                  <a:lnTo>
                    <a:pt x="1900" y="13"/>
                  </a:lnTo>
                  <a:lnTo>
                    <a:pt x="1788" y="37"/>
                  </a:lnTo>
                  <a:lnTo>
                    <a:pt x="1676" y="87"/>
                  </a:lnTo>
                  <a:lnTo>
                    <a:pt x="1564" y="162"/>
                  </a:lnTo>
                  <a:lnTo>
                    <a:pt x="1456" y="248"/>
                  </a:lnTo>
                  <a:lnTo>
                    <a:pt x="1348" y="360"/>
                  </a:lnTo>
                  <a:lnTo>
                    <a:pt x="1241" y="472"/>
                  </a:lnTo>
                  <a:lnTo>
                    <a:pt x="1133" y="621"/>
                  </a:lnTo>
                  <a:lnTo>
                    <a:pt x="1030" y="770"/>
                  </a:lnTo>
                  <a:lnTo>
                    <a:pt x="931" y="956"/>
                  </a:lnTo>
                  <a:lnTo>
                    <a:pt x="832" y="1143"/>
                  </a:lnTo>
                  <a:lnTo>
                    <a:pt x="741" y="1341"/>
                  </a:lnTo>
                  <a:lnTo>
                    <a:pt x="651" y="1565"/>
                  </a:lnTo>
                  <a:lnTo>
                    <a:pt x="565" y="1801"/>
                  </a:lnTo>
                  <a:lnTo>
                    <a:pt x="483" y="2061"/>
                  </a:lnTo>
                  <a:lnTo>
                    <a:pt x="410" y="2322"/>
                  </a:lnTo>
                  <a:lnTo>
                    <a:pt x="336" y="2608"/>
                  </a:lnTo>
                  <a:lnTo>
                    <a:pt x="272" y="2906"/>
                  </a:lnTo>
                  <a:lnTo>
                    <a:pt x="212" y="3204"/>
                  </a:lnTo>
                  <a:lnTo>
                    <a:pt x="181" y="3403"/>
                  </a:lnTo>
                  <a:lnTo>
                    <a:pt x="151" y="3601"/>
                  </a:lnTo>
                  <a:lnTo>
                    <a:pt x="121" y="3788"/>
                  </a:lnTo>
                  <a:lnTo>
                    <a:pt x="95" y="3986"/>
                  </a:lnTo>
                  <a:lnTo>
                    <a:pt x="74" y="4185"/>
                  </a:lnTo>
                  <a:lnTo>
                    <a:pt x="56" y="4371"/>
                  </a:lnTo>
                  <a:lnTo>
                    <a:pt x="39" y="4570"/>
                  </a:lnTo>
                  <a:lnTo>
                    <a:pt x="26" y="4756"/>
                  </a:lnTo>
                  <a:lnTo>
                    <a:pt x="18" y="4955"/>
                  </a:lnTo>
                  <a:lnTo>
                    <a:pt x="9" y="5141"/>
                  </a:lnTo>
                  <a:lnTo>
                    <a:pt x="1" y="5526"/>
                  </a:lnTo>
                  <a:lnTo>
                    <a:pt x="5" y="5899"/>
                  </a:lnTo>
                  <a:lnTo>
                    <a:pt x="18" y="6271"/>
                  </a:lnTo>
                  <a:lnTo>
                    <a:pt x="39" y="6644"/>
                  </a:lnTo>
                  <a:lnTo>
                    <a:pt x="69" y="6991"/>
                  </a:lnTo>
                  <a:lnTo>
                    <a:pt x="108" y="7351"/>
                  </a:lnTo>
                  <a:lnTo>
                    <a:pt x="156" y="7687"/>
                  </a:lnTo>
                  <a:lnTo>
                    <a:pt x="207" y="8022"/>
                  </a:lnTo>
                  <a:lnTo>
                    <a:pt x="272" y="8345"/>
                  </a:lnTo>
                  <a:lnTo>
                    <a:pt x="341" y="8655"/>
                  </a:lnTo>
                  <a:lnTo>
                    <a:pt x="418" y="8966"/>
                  </a:lnTo>
                  <a:lnTo>
                    <a:pt x="504" y="9251"/>
                  </a:lnTo>
                  <a:lnTo>
                    <a:pt x="590" y="9525"/>
                  </a:lnTo>
                  <a:lnTo>
                    <a:pt x="690" y="9785"/>
                  </a:lnTo>
                  <a:lnTo>
                    <a:pt x="789" y="10034"/>
                  </a:lnTo>
                  <a:lnTo>
                    <a:pt x="896" y="10257"/>
                  </a:lnTo>
                  <a:lnTo>
                    <a:pt x="1004" y="10481"/>
                  </a:lnTo>
                  <a:lnTo>
                    <a:pt x="1120" y="10667"/>
                  </a:lnTo>
                  <a:lnTo>
                    <a:pt x="1241" y="10853"/>
                  </a:lnTo>
                  <a:lnTo>
                    <a:pt x="1361" y="11002"/>
                  </a:lnTo>
                  <a:lnTo>
                    <a:pt x="1490" y="11139"/>
                  </a:lnTo>
                  <a:lnTo>
                    <a:pt x="1620" y="11263"/>
                  </a:lnTo>
                  <a:lnTo>
                    <a:pt x="1749" y="11350"/>
                  </a:lnTo>
                  <a:lnTo>
                    <a:pt x="1882" y="11424"/>
                  </a:lnTo>
                  <a:lnTo>
                    <a:pt x="2020" y="11474"/>
                  </a:lnTo>
                  <a:lnTo>
                    <a:pt x="2158" y="11499"/>
                  </a:lnTo>
                  <a:lnTo>
                    <a:pt x="2296" y="11499"/>
                  </a:lnTo>
                  <a:lnTo>
                    <a:pt x="2369" y="11487"/>
                  </a:lnTo>
                  <a:lnTo>
                    <a:pt x="2442" y="11474"/>
                  </a:lnTo>
                  <a:lnTo>
                    <a:pt x="2511" y="11449"/>
                  </a:lnTo>
                  <a:lnTo>
                    <a:pt x="2576" y="11412"/>
                  </a:lnTo>
                  <a:lnTo>
                    <a:pt x="2640" y="11375"/>
                  </a:lnTo>
                  <a:lnTo>
                    <a:pt x="2705" y="11325"/>
                  </a:lnTo>
                  <a:lnTo>
                    <a:pt x="2765" y="11275"/>
                  </a:lnTo>
                  <a:lnTo>
                    <a:pt x="2825" y="11213"/>
                  </a:lnTo>
                  <a:lnTo>
                    <a:pt x="2881" y="11139"/>
                  </a:lnTo>
                  <a:lnTo>
                    <a:pt x="2937" y="11064"/>
                  </a:lnTo>
                  <a:lnTo>
                    <a:pt x="2993" y="10990"/>
                  </a:lnTo>
                  <a:lnTo>
                    <a:pt x="3045" y="10903"/>
                  </a:lnTo>
                  <a:lnTo>
                    <a:pt x="3092" y="10804"/>
                  </a:lnTo>
                  <a:lnTo>
                    <a:pt x="3144" y="10704"/>
                  </a:lnTo>
                  <a:lnTo>
                    <a:pt x="3235" y="10493"/>
                  </a:lnTo>
                  <a:lnTo>
                    <a:pt x="3321" y="10257"/>
                  </a:lnTo>
                  <a:lnTo>
                    <a:pt x="3398" y="10009"/>
                  </a:lnTo>
                  <a:lnTo>
                    <a:pt x="3471" y="9736"/>
                  </a:lnTo>
                  <a:lnTo>
                    <a:pt x="3536" y="9450"/>
                  </a:lnTo>
                  <a:lnTo>
                    <a:pt x="3592" y="9152"/>
                  </a:lnTo>
                  <a:lnTo>
                    <a:pt x="3644" y="8842"/>
                  </a:lnTo>
                  <a:lnTo>
                    <a:pt x="3687" y="8519"/>
                  </a:lnTo>
                  <a:lnTo>
                    <a:pt x="3725" y="8171"/>
                  </a:lnTo>
                  <a:lnTo>
                    <a:pt x="3760" y="7836"/>
                  </a:lnTo>
                  <a:lnTo>
                    <a:pt x="3786" y="7476"/>
                  </a:lnTo>
                  <a:lnTo>
                    <a:pt x="3807" y="7115"/>
                  </a:lnTo>
                  <a:lnTo>
                    <a:pt x="3820" y="6755"/>
                  </a:lnTo>
                  <a:lnTo>
                    <a:pt x="3829" y="6383"/>
                  </a:lnTo>
                  <a:lnTo>
                    <a:pt x="3833" y="6010"/>
                  </a:lnTo>
                  <a:lnTo>
                    <a:pt x="3829" y="5638"/>
                  </a:lnTo>
                  <a:lnTo>
                    <a:pt x="3820" y="5265"/>
                  </a:lnTo>
                  <a:lnTo>
                    <a:pt x="3807" y="4905"/>
                  </a:lnTo>
                  <a:lnTo>
                    <a:pt x="3786" y="4533"/>
                  </a:lnTo>
                  <a:lnTo>
                    <a:pt x="3760" y="4185"/>
                  </a:lnTo>
                  <a:lnTo>
                    <a:pt x="3730" y="3825"/>
                  </a:lnTo>
                  <a:lnTo>
                    <a:pt x="3695" y="3477"/>
                  </a:lnTo>
                  <a:lnTo>
                    <a:pt x="3652" y="3142"/>
                  </a:lnTo>
                  <a:lnTo>
                    <a:pt x="3609" y="2819"/>
                  </a:lnTo>
                  <a:lnTo>
                    <a:pt x="3558" y="2508"/>
                  </a:lnTo>
                  <a:lnTo>
                    <a:pt x="3532" y="2372"/>
                  </a:lnTo>
                  <a:lnTo>
                    <a:pt x="3502" y="2260"/>
                  </a:lnTo>
                  <a:lnTo>
                    <a:pt x="3471" y="2148"/>
                  </a:lnTo>
                  <a:lnTo>
                    <a:pt x="3441" y="2049"/>
                  </a:lnTo>
                  <a:lnTo>
                    <a:pt x="3407" y="1962"/>
                  </a:lnTo>
                  <a:lnTo>
                    <a:pt x="3372" y="1888"/>
                  </a:lnTo>
                  <a:lnTo>
                    <a:pt x="3334" y="1826"/>
                  </a:lnTo>
                  <a:lnTo>
                    <a:pt x="3299" y="1763"/>
                  </a:lnTo>
                  <a:lnTo>
                    <a:pt x="3222" y="1490"/>
                  </a:lnTo>
                  <a:lnTo>
                    <a:pt x="3140" y="1242"/>
                  </a:lnTo>
                  <a:lnTo>
                    <a:pt x="3049" y="1018"/>
                  </a:lnTo>
                  <a:lnTo>
                    <a:pt x="2959" y="820"/>
                  </a:lnTo>
                  <a:lnTo>
                    <a:pt x="2864" y="646"/>
                  </a:lnTo>
                  <a:lnTo>
                    <a:pt x="2765" y="484"/>
                  </a:lnTo>
                  <a:lnTo>
                    <a:pt x="2666" y="348"/>
                  </a:lnTo>
                  <a:lnTo>
                    <a:pt x="2558" y="236"/>
                  </a:lnTo>
                  <a:lnTo>
                    <a:pt x="2455" y="149"/>
                  </a:lnTo>
                  <a:lnTo>
                    <a:pt x="2347" y="75"/>
                  </a:lnTo>
                  <a:lnTo>
                    <a:pt x="2235" y="37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39;p66">
              <a:extLst>
                <a:ext uri="{FF2B5EF4-FFF2-40B4-BE49-F238E27FC236}">
                  <a16:creationId xmlns:a16="http://schemas.microsoft.com/office/drawing/2014/main" id="{1D54D66A-2B2D-4D19-B7BA-AA1D7166E9F4}"/>
                </a:ext>
              </a:extLst>
            </p:cNvPr>
            <p:cNvSpPr/>
            <p:nvPr/>
          </p:nvSpPr>
          <p:spPr>
            <a:xfrm>
              <a:off x="3077800" y="-7844625"/>
              <a:ext cx="217725" cy="528725"/>
            </a:xfrm>
            <a:custGeom>
              <a:avLst/>
              <a:gdLst/>
              <a:ahLst/>
              <a:cxnLst/>
              <a:rect l="l" t="t" r="r" b="b"/>
              <a:pathLst>
                <a:path w="8709" h="21149" extrusionOk="0">
                  <a:moveTo>
                    <a:pt x="4174" y="4720"/>
                  </a:moveTo>
                  <a:lnTo>
                    <a:pt x="4307" y="4732"/>
                  </a:lnTo>
                  <a:lnTo>
                    <a:pt x="4436" y="4757"/>
                  </a:lnTo>
                  <a:lnTo>
                    <a:pt x="4566" y="4806"/>
                  </a:lnTo>
                  <a:lnTo>
                    <a:pt x="4690" y="4869"/>
                  </a:lnTo>
                  <a:lnTo>
                    <a:pt x="4811" y="4943"/>
                  </a:lnTo>
                  <a:lnTo>
                    <a:pt x="4927" y="5030"/>
                  </a:lnTo>
                  <a:lnTo>
                    <a:pt x="5044" y="5129"/>
                  </a:lnTo>
                  <a:lnTo>
                    <a:pt x="5155" y="5229"/>
                  </a:lnTo>
                  <a:lnTo>
                    <a:pt x="5267" y="5353"/>
                  </a:lnTo>
                  <a:lnTo>
                    <a:pt x="5375" y="5489"/>
                  </a:lnTo>
                  <a:lnTo>
                    <a:pt x="5478" y="5626"/>
                  </a:lnTo>
                  <a:lnTo>
                    <a:pt x="5582" y="5787"/>
                  </a:lnTo>
                  <a:lnTo>
                    <a:pt x="5685" y="5949"/>
                  </a:lnTo>
                  <a:lnTo>
                    <a:pt x="5784" y="6123"/>
                  </a:lnTo>
                  <a:lnTo>
                    <a:pt x="5883" y="6297"/>
                  </a:lnTo>
                  <a:lnTo>
                    <a:pt x="5982" y="6483"/>
                  </a:lnTo>
                  <a:lnTo>
                    <a:pt x="5961" y="6607"/>
                  </a:lnTo>
                  <a:lnTo>
                    <a:pt x="5944" y="6719"/>
                  </a:lnTo>
                  <a:lnTo>
                    <a:pt x="5931" y="6843"/>
                  </a:lnTo>
                  <a:lnTo>
                    <a:pt x="5918" y="6955"/>
                  </a:lnTo>
                  <a:lnTo>
                    <a:pt x="5913" y="7079"/>
                  </a:lnTo>
                  <a:lnTo>
                    <a:pt x="5909" y="7203"/>
                  </a:lnTo>
                  <a:lnTo>
                    <a:pt x="5905" y="7327"/>
                  </a:lnTo>
                  <a:lnTo>
                    <a:pt x="5909" y="7451"/>
                  </a:lnTo>
                  <a:lnTo>
                    <a:pt x="5913" y="7576"/>
                  </a:lnTo>
                  <a:lnTo>
                    <a:pt x="5926" y="7700"/>
                  </a:lnTo>
                  <a:lnTo>
                    <a:pt x="5939" y="7812"/>
                  </a:lnTo>
                  <a:lnTo>
                    <a:pt x="5961" y="7923"/>
                  </a:lnTo>
                  <a:lnTo>
                    <a:pt x="5982" y="8035"/>
                  </a:lnTo>
                  <a:lnTo>
                    <a:pt x="6008" y="8147"/>
                  </a:lnTo>
                  <a:lnTo>
                    <a:pt x="6043" y="8246"/>
                  </a:lnTo>
                  <a:lnTo>
                    <a:pt x="6077" y="8346"/>
                  </a:lnTo>
                  <a:lnTo>
                    <a:pt x="6189" y="8644"/>
                  </a:lnTo>
                  <a:lnTo>
                    <a:pt x="6284" y="8942"/>
                  </a:lnTo>
                  <a:lnTo>
                    <a:pt x="6366" y="9240"/>
                  </a:lnTo>
                  <a:lnTo>
                    <a:pt x="6434" y="9538"/>
                  </a:lnTo>
                  <a:lnTo>
                    <a:pt x="6495" y="9836"/>
                  </a:lnTo>
                  <a:lnTo>
                    <a:pt x="6516" y="9985"/>
                  </a:lnTo>
                  <a:lnTo>
                    <a:pt x="6538" y="10121"/>
                  </a:lnTo>
                  <a:lnTo>
                    <a:pt x="6559" y="10270"/>
                  </a:lnTo>
                  <a:lnTo>
                    <a:pt x="6572" y="10419"/>
                  </a:lnTo>
                  <a:lnTo>
                    <a:pt x="6585" y="10556"/>
                  </a:lnTo>
                  <a:lnTo>
                    <a:pt x="6598" y="10705"/>
                  </a:lnTo>
                  <a:lnTo>
                    <a:pt x="6602" y="10841"/>
                  </a:lnTo>
                  <a:lnTo>
                    <a:pt x="6607" y="10990"/>
                  </a:lnTo>
                  <a:lnTo>
                    <a:pt x="6611" y="11264"/>
                  </a:lnTo>
                  <a:lnTo>
                    <a:pt x="6602" y="11537"/>
                  </a:lnTo>
                  <a:lnTo>
                    <a:pt x="6585" y="11810"/>
                  </a:lnTo>
                  <a:lnTo>
                    <a:pt x="6559" y="12083"/>
                  </a:lnTo>
                  <a:lnTo>
                    <a:pt x="6521" y="12344"/>
                  </a:lnTo>
                  <a:lnTo>
                    <a:pt x="6478" y="12592"/>
                  </a:lnTo>
                  <a:lnTo>
                    <a:pt x="6426" y="12841"/>
                  </a:lnTo>
                  <a:lnTo>
                    <a:pt x="6366" y="13089"/>
                  </a:lnTo>
                  <a:lnTo>
                    <a:pt x="6297" y="13325"/>
                  </a:lnTo>
                  <a:lnTo>
                    <a:pt x="6223" y="13561"/>
                  </a:lnTo>
                  <a:lnTo>
                    <a:pt x="6142" y="13784"/>
                  </a:lnTo>
                  <a:lnTo>
                    <a:pt x="6051" y="13996"/>
                  </a:lnTo>
                  <a:lnTo>
                    <a:pt x="5961" y="14207"/>
                  </a:lnTo>
                  <a:lnTo>
                    <a:pt x="5862" y="14405"/>
                  </a:lnTo>
                  <a:lnTo>
                    <a:pt x="5758" y="14592"/>
                  </a:lnTo>
                  <a:lnTo>
                    <a:pt x="5646" y="14778"/>
                  </a:lnTo>
                  <a:lnTo>
                    <a:pt x="5534" y="14952"/>
                  </a:lnTo>
                  <a:lnTo>
                    <a:pt x="5418" y="15113"/>
                  </a:lnTo>
                  <a:lnTo>
                    <a:pt x="5298" y="15262"/>
                  </a:lnTo>
                  <a:lnTo>
                    <a:pt x="5173" y="15411"/>
                  </a:lnTo>
                  <a:lnTo>
                    <a:pt x="5048" y="15535"/>
                  </a:lnTo>
                  <a:lnTo>
                    <a:pt x="4919" y="15660"/>
                  </a:lnTo>
                  <a:lnTo>
                    <a:pt x="4789" y="15771"/>
                  </a:lnTo>
                  <a:lnTo>
                    <a:pt x="4656" y="15871"/>
                  </a:lnTo>
                  <a:lnTo>
                    <a:pt x="4522" y="15945"/>
                  </a:lnTo>
                  <a:lnTo>
                    <a:pt x="4385" y="16020"/>
                  </a:lnTo>
                  <a:lnTo>
                    <a:pt x="4251" y="16082"/>
                  </a:lnTo>
                  <a:lnTo>
                    <a:pt x="4113" y="16131"/>
                  </a:lnTo>
                  <a:lnTo>
                    <a:pt x="3980" y="16156"/>
                  </a:lnTo>
                  <a:lnTo>
                    <a:pt x="3842" y="16181"/>
                  </a:lnTo>
                  <a:lnTo>
                    <a:pt x="3709" y="16181"/>
                  </a:lnTo>
                  <a:lnTo>
                    <a:pt x="3579" y="16169"/>
                  </a:lnTo>
                  <a:lnTo>
                    <a:pt x="3446" y="16144"/>
                  </a:lnTo>
                  <a:lnTo>
                    <a:pt x="3317" y="16094"/>
                  </a:lnTo>
                  <a:lnTo>
                    <a:pt x="3192" y="16032"/>
                  </a:lnTo>
                  <a:lnTo>
                    <a:pt x="3067" y="15958"/>
                  </a:lnTo>
                  <a:lnTo>
                    <a:pt x="2946" y="15871"/>
                  </a:lnTo>
                  <a:lnTo>
                    <a:pt x="2830" y="15759"/>
                  </a:lnTo>
                  <a:lnTo>
                    <a:pt x="2718" y="15635"/>
                  </a:lnTo>
                  <a:lnTo>
                    <a:pt x="2610" y="15498"/>
                  </a:lnTo>
                  <a:lnTo>
                    <a:pt x="2507" y="15324"/>
                  </a:lnTo>
                  <a:lnTo>
                    <a:pt x="2408" y="15150"/>
                  </a:lnTo>
                  <a:lnTo>
                    <a:pt x="2313" y="14952"/>
                  </a:lnTo>
                  <a:lnTo>
                    <a:pt x="2227" y="14728"/>
                  </a:lnTo>
                  <a:lnTo>
                    <a:pt x="2145" y="14492"/>
                  </a:lnTo>
                  <a:lnTo>
                    <a:pt x="2072" y="14232"/>
                  </a:lnTo>
                  <a:lnTo>
                    <a:pt x="2003" y="13958"/>
                  </a:lnTo>
                  <a:lnTo>
                    <a:pt x="1943" y="13660"/>
                  </a:lnTo>
                  <a:lnTo>
                    <a:pt x="1917" y="13499"/>
                  </a:lnTo>
                  <a:lnTo>
                    <a:pt x="1891" y="13337"/>
                  </a:lnTo>
                  <a:lnTo>
                    <a:pt x="1870" y="13176"/>
                  </a:lnTo>
                  <a:lnTo>
                    <a:pt x="1848" y="13002"/>
                  </a:lnTo>
                  <a:lnTo>
                    <a:pt x="1831" y="12816"/>
                  </a:lnTo>
                  <a:lnTo>
                    <a:pt x="1814" y="12630"/>
                  </a:lnTo>
                  <a:lnTo>
                    <a:pt x="1797" y="12443"/>
                  </a:lnTo>
                  <a:lnTo>
                    <a:pt x="1788" y="12245"/>
                  </a:lnTo>
                  <a:lnTo>
                    <a:pt x="1775" y="12046"/>
                  </a:lnTo>
                  <a:lnTo>
                    <a:pt x="1771" y="11847"/>
                  </a:lnTo>
                  <a:lnTo>
                    <a:pt x="1762" y="11413"/>
                  </a:lnTo>
                  <a:lnTo>
                    <a:pt x="1762" y="10953"/>
                  </a:lnTo>
                  <a:lnTo>
                    <a:pt x="1775" y="10630"/>
                  </a:lnTo>
                  <a:lnTo>
                    <a:pt x="1788" y="10295"/>
                  </a:lnTo>
                  <a:lnTo>
                    <a:pt x="1809" y="9972"/>
                  </a:lnTo>
                  <a:lnTo>
                    <a:pt x="1835" y="9662"/>
                  </a:lnTo>
                  <a:lnTo>
                    <a:pt x="1870" y="9351"/>
                  </a:lnTo>
                  <a:lnTo>
                    <a:pt x="1909" y="9041"/>
                  </a:lnTo>
                  <a:lnTo>
                    <a:pt x="1952" y="8755"/>
                  </a:lnTo>
                  <a:lnTo>
                    <a:pt x="1999" y="8457"/>
                  </a:lnTo>
                  <a:lnTo>
                    <a:pt x="2051" y="8184"/>
                  </a:lnTo>
                  <a:lnTo>
                    <a:pt x="2111" y="7911"/>
                  </a:lnTo>
                  <a:lnTo>
                    <a:pt x="2171" y="7650"/>
                  </a:lnTo>
                  <a:lnTo>
                    <a:pt x="2240" y="7389"/>
                  </a:lnTo>
                  <a:lnTo>
                    <a:pt x="2309" y="7153"/>
                  </a:lnTo>
                  <a:lnTo>
                    <a:pt x="2382" y="6917"/>
                  </a:lnTo>
                  <a:lnTo>
                    <a:pt x="2464" y="6694"/>
                  </a:lnTo>
                  <a:lnTo>
                    <a:pt x="2546" y="6470"/>
                  </a:lnTo>
                  <a:lnTo>
                    <a:pt x="2628" y="6272"/>
                  </a:lnTo>
                  <a:lnTo>
                    <a:pt x="2718" y="6073"/>
                  </a:lnTo>
                  <a:lnTo>
                    <a:pt x="2809" y="5899"/>
                  </a:lnTo>
                  <a:lnTo>
                    <a:pt x="2903" y="5725"/>
                  </a:lnTo>
                  <a:lnTo>
                    <a:pt x="2998" y="5564"/>
                  </a:lnTo>
                  <a:lnTo>
                    <a:pt x="3097" y="5415"/>
                  </a:lnTo>
                  <a:lnTo>
                    <a:pt x="3196" y="5291"/>
                  </a:lnTo>
                  <a:lnTo>
                    <a:pt x="3299" y="5167"/>
                  </a:lnTo>
                  <a:lnTo>
                    <a:pt x="3403" y="5055"/>
                  </a:lnTo>
                  <a:lnTo>
                    <a:pt x="3510" y="4968"/>
                  </a:lnTo>
                  <a:lnTo>
                    <a:pt x="3618" y="4893"/>
                  </a:lnTo>
                  <a:lnTo>
                    <a:pt x="3726" y="4819"/>
                  </a:lnTo>
                  <a:lnTo>
                    <a:pt x="3838" y="4769"/>
                  </a:lnTo>
                  <a:lnTo>
                    <a:pt x="3950" y="4744"/>
                  </a:lnTo>
                  <a:lnTo>
                    <a:pt x="4062" y="4720"/>
                  </a:lnTo>
                  <a:close/>
                  <a:moveTo>
                    <a:pt x="3950" y="1"/>
                  </a:moveTo>
                  <a:lnTo>
                    <a:pt x="3833" y="13"/>
                  </a:lnTo>
                  <a:lnTo>
                    <a:pt x="3721" y="38"/>
                  </a:lnTo>
                  <a:lnTo>
                    <a:pt x="3605" y="63"/>
                  </a:lnTo>
                  <a:lnTo>
                    <a:pt x="3493" y="100"/>
                  </a:lnTo>
                  <a:lnTo>
                    <a:pt x="3381" y="137"/>
                  </a:lnTo>
                  <a:lnTo>
                    <a:pt x="3269" y="199"/>
                  </a:lnTo>
                  <a:lnTo>
                    <a:pt x="3162" y="262"/>
                  </a:lnTo>
                  <a:lnTo>
                    <a:pt x="3050" y="336"/>
                  </a:lnTo>
                  <a:lnTo>
                    <a:pt x="2942" y="411"/>
                  </a:lnTo>
                  <a:lnTo>
                    <a:pt x="2834" y="497"/>
                  </a:lnTo>
                  <a:lnTo>
                    <a:pt x="2727" y="597"/>
                  </a:lnTo>
                  <a:lnTo>
                    <a:pt x="2623" y="709"/>
                  </a:lnTo>
                  <a:lnTo>
                    <a:pt x="2516" y="820"/>
                  </a:lnTo>
                  <a:lnTo>
                    <a:pt x="2417" y="945"/>
                  </a:lnTo>
                  <a:lnTo>
                    <a:pt x="2313" y="1081"/>
                  </a:lnTo>
                  <a:lnTo>
                    <a:pt x="2141" y="1329"/>
                  </a:lnTo>
                  <a:lnTo>
                    <a:pt x="1977" y="1603"/>
                  </a:lnTo>
                  <a:lnTo>
                    <a:pt x="1814" y="1901"/>
                  </a:lnTo>
                  <a:lnTo>
                    <a:pt x="1659" y="2236"/>
                  </a:lnTo>
                  <a:lnTo>
                    <a:pt x="1508" y="2571"/>
                  </a:lnTo>
                  <a:lnTo>
                    <a:pt x="1362" y="2944"/>
                  </a:lnTo>
                  <a:lnTo>
                    <a:pt x="1220" y="3329"/>
                  </a:lnTo>
                  <a:lnTo>
                    <a:pt x="1086" y="3739"/>
                  </a:lnTo>
                  <a:lnTo>
                    <a:pt x="957" y="4161"/>
                  </a:lnTo>
                  <a:lnTo>
                    <a:pt x="836" y="4608"/>
                  </a:lnTo>
                  <a:lnTo>
                    <a:pt x="720" y="5067"/>
                  </a:lnTo>
                  <a:lnTo>
                    <a:pt x="612" y="5539"/>
                  </a:lnTo>
                  <a:lnTo>
                    <a:pt x="513" y="6023"/>
                  </a:lnTo>
                  <a:lnTo>
                    <a:pt x="423" y="6520"/>
                  </a:lnTo>
                  <a:lnTo>
                    <a:pt x="337" y="7029"/>
                  </a:lnTo>
                  <a:lnTo>
                    <a:pt x="264" y="7538"/>
                  </a:lnTo>
                  <a:lnTo>
                    <a:pt x="199" y="8060"/>
                  </a:lnTo>
                  <a:lnTo>
                    <a:pt x="139" y="8594"/>
                  </a:lnTo>
                  <a:lnTo>
                    <a:pt x="91" y="9140"/>
                  </a:lnTo>
                  <a:lnTo>
                    <a:pt x="52" y="9674"/>
                  </a:lnTo>
                  <a:lnTo>
                    <a:pt x="27" y="10221"/>
                  </a:lnTo>
                  <a:lnTo>
                    <a:pt x="14" y="10494"/>
                  </a:lnTo>
                  <a:lnTo>
                    <a:pt x="5" y="10767"/>
                  </a:lnTo>
                  <a:lnTo>
                    <a:pt x="1" y="11053"/>
                  </a:lnTo>
                  <a:lnTo>
                    <a:pt x="1" y="11326"/>
                  </a:lnTo>
                  <a:lnTo>
                    <a:pt x="1" y="11599"/>
                  </a:lnTo>
                  <a:lnTo>
                    <a:pt x="1" y="11872"/>
                  </a:lnTo>
                  <a:lnTo>
                    <a:pt x="9" y="12145"/>
                  </a:lnTo>
                  <a:lnTo>
                    <a:pt x="18" y="12419"/>
                  </a:lnTo>
                  <a:lnTo>
                    <a:pt x="27" y="12692"/>
                  </a:lnTo>
                  <a:lnTo>
                    <a:pt x="44" y="12965"/>
                  </a:lnTo>
                  <a:lnTo>
                    <a:pt x="61" y="13238"/>
                  </a:lnTo>
                  <a:lnTo>
                    <a:pt x="78" y="13511"/>
                  </a:lnTo>
                  <a:lnTo>
                    <a:pt x="104" y="13784"/>
                  </a:lnTo>
                  <a:lnTo>
                    <a:pt x="130" y="14045"/>
                  </a:lnTo>
                  <a:lnTo>
                    <a:pt x="160" y="14318"/>
                  </a:lnTo>
                  <a:lnTo>
                    <a:pt x="190" y="14579"/>
                  </a:lnTo>
                  <a:lnTo>
                    <a:pt x="229" y="14840"/>
                  </a:lnTo>
                  <a:lnTo>
                    <a:pt x="268" y="15101"/>
                  </a:lnTo>
                  <a:lnTo>
                    <a:pt x="311" y="15362"/>
                  </a:lnTo>
                  <a:lnTo>
                    <a:pt x="354" y="15622"/>
                  </a:lnTo>
                  <a:lnTo>
                    <a:pt x="401" y="15883"/>
                  </a:lnTo>
                  <a:lnTo>
                    <a:pt x="457" y="16131"/>
                  </a:lnTo>
                  <a:lnTo>
                    <a:pt x="518" y="16405"/>
                  </a:lnTo>
                  <a:lnTo>
                    <a:pt x="582" y="16665"/>
                  </a:lnTo>
                  <a:lnTo>
                    <a:pt x="647" y="16926"/>
                  </a:lnTo>
                  <a:lnTo>
                    <a:pt x="716" y="17175"/>
                  </a:lnTo>
                  <a:lnTo>
                    <a:pt x="789" y="17423"/>
                  </a:lnTo>
                  <a:lnTo>
                    <a:pt x="862" y="17646"/>
                  </a:lnTo>
                  <a:lnTo>
                    <a:pt x="940" y="17882"/>
                  </a:lnTo>
                  <a:lnTo>
                    <a:pt x="1017" y="18093"/>
                  </a:lnTo>
                  <a:lnTo>
                    <a:pt x="1099" y="18305"/>
                  </a:lnTo>
                  <a:lnTo>
                    <a:pt x="1185" y="18503"/>
                  </a:lnTo>
                  <a:lnTo>
                    <a:pt x="1267" y="18702"/>
                  </a:lnTo>
                  <a:lnTo>
                    <a:pt x="1357" y="18888"/>
                  </a:lnTo>
                  <a:lnTo>
                    <a:pt x="1448" y="19062"/>
                  </a:lnTo>
                  <a:lnTo>
                    <a:pt x="1538" y="19236"/>
                  </a:lnTo>
                  <a:lnTo>
                    <a:pt x="1629" y="19410"/>
                  </a:lnTo>
                  <a:lnTo>
                    <a:pt x="1723" y="19559"/>
                  </a:lnTo>
                  <a:lnTo>
                    <a:pt x="1822" y="19708"/>
                  </a:lnTo>
                  <a:lnTo>
                    <a:pt x="1921" y="19844"/>
                  </a:lnTo>
                  <a:lnTo>
                    <a:pt x="2020" y="19981"/>
                  </a:lnTo>
                  <a:lnTo>
                    <a:pt x="2120" y="20105"/>
                  </a:lnTo>
                  <a:lnTo>
                    <a:pt x="2223" y="20229"/>
                  </a:lnTo>
                  <a:lnTo>
                    <a:pt x="2326" y="20341"/>
                  </a:lnTo>
                  <a:lnTo>
                    <a:pt x="2430" y="20440"/>
                  </a:lnTo>
                  <a:lnTo>
                    <a:pt x="2537" y="20540"/>
                  </a:lnTo>
                  <a:lnTo>
                    <a:pt x="2645" y="20627"/>
                  </a:lnTo>
                  <a:lnTo>
                    <a:pt x="2753" y="20714"/>
                  </a:lnTo>
                  <a:lnTo>
                    <a:pt x="2860" y="20788"/>
                  </a:lnTo>
                  <a:lnTo>
                    <a:pt x="2968" y="20863"/>
                  </a:lnTo>
                  <a:lnTo>
                    <a:pt x="3192" y="20974"/>
                  </a:lnTo>
                  <a:lnTo>
                    <a:pt x="3416" y="21061"/>
                  </a:lnTo>
                  <a:lnTo>
                    <a:pt x="3640" y="21111"/>
                  </a:lnTo>
                  <a:lnTo>
                    <a:pt x="3868" y="21148"/>
                  </a:lnTo>
                  <a:lnTo>
                    <a:pt x="4092" y="21148"/>
                  </a:lnTo>
                  <a:lnTo>
                    <a:pt x="4320" y="21123"/>
                  </a:lnTo>
                  <a:lnTo>
                    <a:pt x="4548" y="21074"/>
                  </a:lnTo>
                  <a:lnTo>
                    <a:pt x="4772" y="20999"/>
                  </a:lnTo>
                  <a:lnTo>
                    <a:pt x="4996" y="20887"/>
                  </a:lnTo>
                  <a:lnTo>
                    <a:pt x="5216" y="20763"/>
                  </a:lnTo>
                  <a:lnTo>
                    <a:pt x="5435" y="20602"/>
                  </a:lnTo>
                  <a:lnTo>
                    <a:pt x="5646" y="20416"/>
                  </a:lnTo>
                  <a:lnTo>
                    <a:pt x="5857" y="20204"/>
                  </a:lnTo>
                  <a:lnTo>
                    <a:pt x="6064" y="19969"/>
                  </a:lnTo>
                  <a:lnTo>
                    <a:pt x="6262" y="19708"/>
                  </a:lnTo>
                  <a:lnTo>
                    <a:pt x="6361" y="19571"/>
                  </a:lnTo>
                  <a:lnTo>
                    <a:pt x="6456" y="19435"/>
                  </a:lnTo>
                  <a:lnTo>
                    <a:pt x="6551" y="19273"/>
                  </a:lnTo>
                  <a:lnTo>
                    <a:pt x="6641" y="19124"/>
                  </a:lnTo>
                  <a:lnTo>
                    <a:pt x="6732" y="18963"/>
                  </a:lnTo>
                  <a:lnTo>
                    <a:pt x="6822" y="18789"/>
                  </a:lnTo>
                  <a:lnTo>
                    <a:pt x="6904" y="18615"/>
                  </a:lnTo>
                  <a:lnTo>
                    <a:pt x="6981" y="18441"/>
                  </a:lnTo>
                  <a:lnTo>
                    <a:pt x="7055" y="18255"/>
                  </a:lnTo>
                  <a:lnTo>
                    <a:pt x="7132" y="18069"/>
                  </a:lnTo>
                  <a:lnTo>
                    <a:pt x="7201" y="17870"/>
                  </a:lnTo>
                  <a:lnTo>
                    <a:pt x="7270" y="17659"/>
                  </a:lnTo>
                  <a:lnTo>
                    <a:pt x="7334" y="17448"/>
                  </a:lnTo>
                  <a:lnTo>
                    <a:pt x="7399" y="17224"/>
                  </a:lnTo>
                  <a:lnTo>
                    <a:pt x="7459" y="16988"/>
                  </a:lnTo>
                  <a:lnTo>
                    <a:pt x="7520" y="16752"/>
                  </a:lnTo>
                  <a:lnTo>
                    <a:pt x="7576" y="16516"/>
                  </a:lnTo>
                  <a:lnTo>
                    <a:pt x="7627" y="16268"/>
                  </a:lnTo>
                  <a:lnTo>
                    <a:pt x="7679" y="16020"/>
                  </a:lnTo>
                  <a:lnTo>
                    <a:pt x="7726" y="15759"/>
                  </a:lnTo>
                  <a:lnTo>
                    <a:pt x="7769" y="15498"/>
                  </a:lnTo>
                  <a:lnTo>
                    <a:pt x="7812" y="15237"/>
                  </a:lnTo>
                  <a:lnTo>
                    <a:pt x="7851" y="14964"/>
                  </a:lnTo>
                  <a:lnTo>
                    <a:pt x="7890" y="14691"/>
                  </a:lnTo>
                  <a:lnTo>
                    <a:pt x="7920" y="14418"/>
                  </a:lnTo>
                  <a:lnTo>
                    <a:pt x="7950" y="14145"/>
                  </a:lnTo>
                  <a:lnTo>
                    <a:pt x="7980" y="13871"/>
                  </a:lnTo>
                  <a:lnTo>
                    <a:pt x="8002" y="13586"/>
                  </a:lnTo>
                  <a:lnTo>
                    <a:pt x="8023" y="13300"/>
                  </a:lnTo>
                  <a:lnTo>
                    <a:pt x="8041" y="13027"/>
                  </a:lnTo>
                  <a:lnTo>
                    <a:pt x="8058" y="12741"/>
                  </a:lnTo>
                  <a:lnTo>
                    <a:pt x="8067" y="12456"/>
                  </a:lnTo>
                  <a:lnTo>
                    <a:pt x="8075" y="12170"/>
                  </a:lnTo>
                  <a:lnTo>
                    <a:pt x="8079" y="11885"/>
                  </a:lnTo>
                  <a:lnTo>
                    <a:pt x="8084" y="11611"/>
                  </a:lnTo>
                  <a:lnTo>
                    <a:pt x="8079" y="11326"/>
                  </a:lnTo>
                  <a:lnTo>
                    <a:pt x="8075" y="11053"/>
                  </a:lnTo>
                  <a:lnTo>
                    <a:pt x="8067" y="10767"/>
                  </a:lnTo>
                  <a:lnTo>
                    <a:pt x="8148" y="10730"/>
                  </a:lnTo>
                  <a:lnTo>
                    <a:pt x="8230" y="10668"/>
                  </a:lnTo>
                  <a:lnTo>
                    <a:pt x="8308" y="10568"/>
                  </a:lnTo>
                  <a:lnTo>
                    <a:pt x="8381" y="10457"/>
                  </a:lnTo>
                  <a:lnTo>
                    <a:pt x="8445" y="10320"/>
                  </a:lnTo>
                  <a:lnTo>
                    <a:pt x="8506" y="10158"/>
                  </a:lnTo>
                  <a:lnTo>
                    <a:pt x="8562" y="9985"/>
                  </a:lnTo>
                  <a:lnTo>
                    <a:pt x="8609" y="9786"/>
                  </a:lnTo>
                  <a:lnTo>
                    <a:pt x="8648" y="9575"/>
                  </a:lnTo>
                  <a:lnTo>
                    <a:pt x="8665" y="9463"/>
                  </a:lnTo>
                  <a:lnTo>
                    <a:pt x="8678" y="9339"/>
                  </a:lnTo>
                  <a:lnTo>
                    <a:pt x="8691" y="9227"/>
                  </a:lnTo>
                  <a:lnTo>
                    <a:pt x="8700" y="9103"/>
                  </a:lnTo>
                  <a:lnTo>
                    <a:pt x="8704" y="8979"/>
                  </a:lnTo>
                  <a:lnTo>
                    <a:pt x="8708" y="8842"/>
                  </a:lnTo>
                  <a:lnTo>
                    <a:pt x="8708" y="8718"/>
                  </a:lnTo>
                  <a:lnTo>
                    <a:pt x="8708" y="8581"/>
                  </a:lnTo>
                  <a:lnTo>
                    <a:pt x="8704" y="8445"/>
                  </a:lnTo>
                  <a:lnTo>
                    <a:pt x="8695" y="8308"/>
                  </a:lnTo>
                  <a:lnTo>
                    <a:pt x="8682" y="8172"/>
                  </a:lnTo>
                  <a:lnTo>
                    <a:pt x="8669" y="8035"/>
                  </a:lnTo>
                  <a:lnTo>
                    <a:pt x="8652" y="7886"/>
                  </a:lnTo>
                  <a:lnTo>
                    <a:pt x="8631" y="7749"/>
                  </a:lnTo>
                  <a:lnTo>
                    <a:pt x="8583" y="7464"/>
                  </a:lnTo>
                  <a:lnTo>
                    <a:pt x="8532" y="7178"/>
                  </a:lnTo>
                  <a:lnTo>
                    <a:pt x="8476" y="6893"/>
                  </a:lnTo>
                  <a:lnTo>
                    <a:pt x="8415" y="6619"/>
                  </a:lnTo>
                  <a:lnTo>
                    <a:pt x="8355" y="6359"/>
                  </a:lnTo>
                  <a:lnTo>
                    <a:pt x="8290" y="6085"/>
                  </a:lnTo>
                  <a:lnTo>
                    <a:pt x="8226" y="5825"/>
                  </a:lnTo>
                  <a:lnTo>
                    <a:pt x="8157" y="5564"/>
                  </a:lnTo>
                  <a:lnTo>
                    <a:pt x="8084" y="5316"/>
                  </a:lnTo>
                  <a:lnTo>
                    <a:pt x="8011" y="5067"/>
                  </a:lnTo>
                  <a:lnTo>
                    <a:pt x="7933" y="4831"/>
                  </a:lnTo>
                  <a:lnTo>
                    <a:pt x="7856" y="4595"/>
                  </a:lnTo>
                  <a:lnTo>
                    <a:pt x="7774" y="4359"/>
                  </a:lnTo>
                  <a:lnTo>
                    <a:pt x="7692" y="4123"/>
                  </a:lnTo>
                  <a:lnTo>
                    <a:pt x="7606" y="3912"/>
                  </a:lnTo>
                  <a:lnTo>
                    <a:pt x="7515" y="3689"/>
                  </a:lnTo>
                  <a:lnTo>
                    <a:pt x="7429" y="3478"/>
                  </a:lnTo>
                  <a:lnTo>
                    <a:pt x="7334" y="3267"/>
                  </a:lnTo>
                  <a:lnTo>
                    <a:pt x="7244" y="3068"/>
                  </a:lnTo>
                  <a:lnTo>
                    <a:pt x="7149" y="2869"/>
                  </a:lnTo>
                  <a:lnTo>
                    <a:pt x="6951" y="2497"/>
                  </a:lnTo>
                  <a:lnTo>
                    <a:pt x="6753" y="2149"/>
                  </a:lnTo>
                  <a:lnTo>
                    <a:pt x="6546" y="1814"/>
                  </a:lnTo>
                  <a:lnTo>
                    <a:pt x="6331" y="1516"/>
                  </a:lnTo>
                  <a:lnTo>
                    <a:pt x="6116" y="1243"/>
                  </a:lnTo>
                  <a:lnTo>
                    <a:pt x="5896" y="982"/>
                  </a:lnTo>
                  <a:lnTo>
                    <a:pt x="5672" y="758"/>
                  </a:lnTo>
                  <a:lnTo>
                    <a:pt x="5448" y="572"/>
                  </a:lnTo>
                  <a:lnTo>
                    <a:pt x="5220" y="398"/>
                  </a:lnTo>
                  <a:lnTo>
                    <a:pt x="4988" y="262"/>
                  </a:lnTo>
                  <a:lnTo>
                    <a:pt x="4871" y="199"/>
                  </a:lnTo>
                  <a:lnTo>
                    <a:pt x="4759" y="150"/>
                  </a:lnTo>
                  <a:lnTo>
                    <a:pt x="4643" y="100"/>
                  </a:lnTo>
                  <a:lnTo>
                    <a:pt x="4527" y="63"/>
                  </a:lnTo>
                  <a:lnTo>
                    <a:pt x="4410" y="38"/>
                  </a:lnTo>
                  <a:lnTo>
                    <a:pt x="4294" y="13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40;p66">
              <a:extLst>
                <a:ext uri="{FF2B5EF4-FFF2-40B4-BE49-F238E27FC236}">
                  <a16:creationId xmlns:a16="http://schemas.microsoft.com/office/drawing/2014/main" id="{AE63696A-8B54-40EB-B8BC-58DB417F556D}"/>
                </a:ext>
              </a:extLst>
            </p:cNvPr>
            <p:cNvSpPr/>
            <p:nvPr/>
          </p:nvSpPr>
          <p:spPr>
            <a:xfrm>
              <a:off x="3105900" y="-6991525"/>
              <a:ext cx="187475" cy="549200"/>
            </a:xfrm>
            <a:custGeom>
              <a:avLst/>
              <a:gdLst/>
              <a:ahLst/>
              <a:cxnLst/>
              <a:rect l="l" t="t" r="r" b="b"/>
              <a:pathLst>
                <a:path w="7499" h="21968" extrusionOk="0">
                  <a:moveTo>
                    <a:pt x="3541" y="4533"/>
                  </a:moveTo>
                  <a:lnTo>
                    <a:pt x="3584" y="4558"/>
                  </a:lnTo>
                  <a:lnTo>
                    <a:pt x="3627" y="4583"/>
                  </a:lnTo>
                  <a:lnTo>
                    <a:pt x="3670" y="4608"/>
                  </a:lnTo>
                  <a:lnTo>
                    <a:pt x="3713" y="4657"/>
                  </a:lnTo>
                  <a:lnTo>
                    <a:pt x="3756" y="4707"/>
                  </a:lnTo>
                  <a:lnTo>
                    <a:pt x="3795" y="4769"/>
                  </a:lnTo>
                  <a:lnTo>
                    <a:pt x="3833" y="4831"/>
                  </a:lnTo>
                  <a:lnTo>
                    <a:pt x="3876" y="4906"/>
                  </a:lnTo>
                  <a:lnTo>
                    <a:pt x="3915" y="4993"/>
                  </a:lnTo>
                  <a:lnTo>
                    <a:pt x="3954" y="5092"/>
                  </a:lnTo>
                  <a:lnTo>
                    <a:pt x="3988" y="5191"/>
                  </a:lnTo>
                  <a:lnTo>
                    <a:pt x="4027" y="5316"/>
                  </a:lnTo>
                  <a:lnTo>
                    <a:pt x="4062" y="5440"/>
                  </a:lnTo>
                  <a:lnTo>
                    <a:pt x="4096" y="5576"/>
                  </a:lnTo>
                  <a:lnTo>
                    <a:pt x="4131" y="5725"/>
                  </a:lnTo>
                  <a:lnTo>
                    <a:pt x="4174" y="5912"/>
                  </a:lnTo>
                  <a:lnTo>
                    <a:pt x="4225" y="6086"/>
                  </a:lnTo>
                  <a:lnTo>
                    <a:pt x="4281" y="6235"/>
                  </a:lnTo>
                  <a:lnTo>
                    <a:pt x="4342" y="6359"/>
                  </a:lnTo>
                  <a:lnTo>
                    <a:pt x="4406" y="6470"/>
                  </a:lnTo>
                  <a:lnTo>
                    <a:pt x="4471" y="6557"/>
                  </a:lnTo>
                  <a:lnTo>
                    <a:pt x="4544" y="6619"/>
                  </a:lnTo>
                  <a:lnTo>
                    <a:pt x="4613" y="6669"/>
                  </a:lnTo>
                  <a:lnTo>
                    <a:pt x="4686" y="6706"/>
                  </a:lnTo>
                  <a:lnTo>
                    <a:pt x="4759" y="6719"/>
                  </a:lnTo>
                  <a:lnTo>
                    <a:pt x="4832" y="6719"/>
                  </a:lnTo>
                  <a:lnTo>
                    <a:pt x="4906" y="6694"/>
                  </a:lnTo>
                  <a:lnTo>
                    <a:pt x="4979" y="6669"/>
                  </a:lnTo>
                  <a:lnTo>
                    <a:pt x="5048" y="6619"/>
                  </a:lnTo>
                  <a:lnTo>
                    <a:pt x="5117" y="6545"/>
                  </a:lnTo>
                  <a:lnTo>
                    <a:pt x="5181" y="6470"/>
                  </a:lnTo>
                  <a:lnTo>
                    <a:pt x="5285" y="6806"/>
                  </a:lnTo>
                  <a:lnTo>
                    <a:pt x="5379" y="7166"/>
                  </a:lnTo>
                  <a:lnTo>
                    <a:pt x="5470" y="7538"/>
                  </a:lnTo>
                  <a:lnTo>
                    <a:pt x="5547" y="7923"/>
                  </a:lnTo>
                  <a:lnTo>
                    <a:pt x="5625" y="8333"/>
                  </a:lnTo>
                  <a:lnTo>
                    <a:pt x="5689" y="8743"/>
                  </a:lnTo>
                  <a:lnTo>
                    <a:pt x="5745" y="9153"/>
                  </a:lnTo>
                  <a:lnTo>
                    <a:pt x="5793" y="9587"/>
                  </a:lnTo>
                  <a:lnTo>
                    <a:pt x="5832" y="10022"/>
                  </a:lnTo>
                  <a:lnTo>
                    <a:pt x="5862" y="10457"/>
                  </a:lnTo>
                  <a:lnTo>
                    <a:pt x="5879" y="10891"/>
                  </a:lnTo>
                  <a:lnTo>
                    <a:pt x="5883" y="11115"/>
                  </a:lnTo>
                  <a:lnTo>
                    <a:pt x="5887" y="11338"/>
                  </a:lnTo>
                  <a:lnTo>
                    <a:pt x="5887" y="11562"/>
                  </a:lnTo>
                  <a:lnTo>
                    <a:pt x="5883" y="11773"/>
                  </a:lnTo>
                  <a:lnTo>
                    <a:pt x="5879" y="11996"/>
                  </a:lnTo>
                  <a:lnTo>
                    <a:pt x="5870" y="12220"/>
                  </a:lnTo>
                  <a:lnTo>
                    <a:pt x="5862" y="12431"/>
                  </a:lnTo>
                  <a:lnTo>
                    <a:pt x="5849" y="12655"/>
                  </a:lnTo>
                  <a:lnTo>
                    <a:pt x="5832" y="12866"/>
                  </a:lnTo>
                  <a:lnTo>
                    <a:pt x="5810" y="13089"/>
                  </a:lnTo>
                  <a:lnTo>
                    <a:pt x="5780" y="13387"/>
                  </a:lnTo>
                  <a:lnTo>
                    <a:pt x="5745" y="13660"/>
                  </a:lnTo>
                  <a:lnTo>
                    <a:pt x="5702" y="13946"/>
                  </a:lnTo>
                  <a:lnTo>
                    <a:pt x="5655" y="14207"/>
                  </a:lnTo>
                  <a:lnTo>
                    <a:pt x="5603" y="14455"/>
                  </a:lnTo>
                  <a:lnTo>
                    <a:pt x="5547" y="14691"/>
                  </a:lnTo>
                  <a:lnTo>
                    <a:pt x="5483" y="14927"/>
                  </a:lnTo>
                  <a:lnTo>
                    <a:pt x="5418" y="15138"/>
                  </a:lnTo>
                  <a:lnTo>
                    <a:pt x="5345" y="15349"/>
                  </a:lnTo>
                  <a:lnTo>
                    <a:pt x="5272" y="15548"/>
                  </a:lnTo>
                  <a:lnTo>
                    <a:pt x="5194" y="15722"/>
                  </a:lnTo>
                  <a:lnTo>
                    <a:pt x="5112" y="15896"/>
                  </a:lnTo>
                  <a:lnTo>
                    <a:pt x="5026" y="16057"/>
                  </a:lnTo>
                  <a:lnTo>
                    <a:pt x="4940" y="16206"/>
                  </a:lnTo>
                  <a:lnTo>
                    <a:pt x="4850" y="16343"/>
                  </a:lnTo>
                  <a:lnTo>
                    <a:pt x="4755" y="16467"/>
                  </a:lnTo>
                  <a:lnTo>
                    <a:pt x="4660" y="16579"/>
                  </a:lnTo>
                  <a:lnTo>
                    <a:pt x="4565" y="16678"/>
                  </a:lnTo>
                  <a:lnTo>
                    <a:pt x="4466" y="16777"/>
                  </a:lnTo>
                  <a:lnTo>
                    <a:pt x="4367" y="16852"/>
                  </a:lnTo>
                  <a:lnTo>
                    <a:pt x="4264" y="16914"/>
                  </a:lnTo>
                  <a:lnTo>
                    <a:pt x="4161" y="16963"/>
                  </a:lnTo>
                  <a:lnTo>
                    <a:pt x="4062" y="17013"/>
                  </a:lnTo>
                  <a:lnTo>
                    <a:pt x="3958" y="17038"/>
                  </a:lnTo>
                  <a:lnTo>
                    <a:pt x="3855" y="17050"/>
                  </a:lnTo>
                  <a:lnTo>
                    <a:pt x="3648" y="17050"/>
                  </a:lnTo>
                  <a:lnTo>
                    <a:pt x="3545" y="17026"/>
                  </a:lnTo>
                  <a:lnTo>
                    <a:pt x="3442" y="16988"/>
                  </a:lnTo>
                  <a:lnTo>
                    <a:pt x="3342" y="16939"/>
                  </a:lnTo>
                  <a:lnTo>
                    <a:pt x="3243" y="16889"/>
                  </a:lnTo>
                  <a:lnTo>
                    <a:pt x="3144" y="16814"/>
                  </a:lnTo>
                  <a:lnTo>
                    <a:pt x="3037" y="16715"/>
                  </a:lnTo>
                  <a:lnTo>
                    <a:pt x="2929" y="16603"/>
                  </a:lnTo>
                  <a:lnTo>
                    <a:pt x="2830" y="16479"/>
                  </a:lnTo>
                  <a:lnTo>
                    <a:pt x="2731" y="16343"/>
                  </a:lnTo>
                  <a:lnTo>
                    <a:pt x="2641" y="16181"/>
                  </a:lnTo>
                  <a:lnTo>
                    <a:pt x="2550" y="16020"/>
                  </a:lnTo>
                  <a:lnTo>
                    <a:pt x="2468" y="15833"/>
                  </a:lnTo>
                  <a:lnTo>
                    <a:pt x="2386" y="15635"/>
                  </a:lnTo>
                  <a:lnTo>
                    <a:pt x="2313" y="15436"/>
                  </a:lnTo>
                  <a:lnTo>
                    <a:pt x="2240" y="15225"/>
                  </a:lnTo>
                  <a:lnTo>
                    <a:pt x="2175" y="14989"/>
                  </a:lnTo>
                  <a:lnTo>
                    <a:pt x="2115" y="14753"/>
                  </a:lnTo>
                  <a:lnTo>
                    <a:pt x="2055" y="14517"/>
                  </a:lnTo>
                  <a:lnTo>
                    <a:pt x="2003" y="14256"/>
                  </a:lnTo>
                  <a:lnTo>
                    <a:pt x="1956" y="13996"/>
                  </a:lnTo>
                  <a:lnTo>
                    <a:pt x="1908" y="13722"/>
                  </a:lnTo>
                  <a:lnTo>
                    <a:pt x="1870" y="13449"/>
                  </a:lnTo>
                  <a:lnTo>
                    <a:pt x="1835" y="13164"/>
                  </a:lnTo>
                  <a:lnTo>
                    <a:pt x="1805" y="12878"/>
                  </a:lnTo>
                  <a:lnTo>
                    <a:pt x="1779" y="12580"/>
                  </a:lnTo>
                  <a:lnTo>
                    <a:pt x="1753" y="12294"/>
                  </a:lnTo>
                  <a:lnTo>
                    <a:pt x="1736" y="11984"/>
                  </a:lnTo>
                  <a:lnTo>
                    <a:pt x="1723" y="11686"/>
                  </a:lnTo>
                  <a:lnTo>
                    <a:pt x="1715" y="11375"/>
                  </a:lnTo>
                  <a:lnTo>
                    <a:pt x="1710" y="11065"/>
                  </a:lnTo>
                  <a:lnTo>
                    <a:pt x="1710" y="10755"/>
                  </a:lnTo>
                  <a:lnTo>
                    <a:pt x="1715" y="10444"/>
                  </a:lnTo>
                  <a:lnTo>
                    <a:pt x="1723" y="10134"/>
                  </a:lnTo>
                  <a:lnTo>
                    <a:pt x="1736" y="9823"/>
                  </a:lnTo>
                  <a:lnTo>
                    <a:pt x="1753" y="9513"/>
                  </a:lnTo>
                  <a:lnTo>
                    <a:pt x="1775" y="9202"/>
                  </a:lnTo>
                  <a:lnTo>
                    <a:pt x="1805" y="8892"/>
                  </a:lnTo>
                  <a:lnTo>
                    <a:pt x="1827" y="8681"/>
                  </a:lnTo>
                  <a:lnTo>
                    <a:pt x="1861" y="8457"/>
                  </a:lnTo>
                  <a:lnTo>
                    <a:pt x="1896" y="8221"/>
                  </a:lnTo>
                  <a:lnTo>
                    <a:pt x="1939" y="7985"/>
                  </a:lnTo>
                  <a:lnTo>
                    <a:pt x="1986" y="7737"/>
                  </a:lnTo>
                  <a:lnTo>
                    <a:pt x="2042" y="7489"/>
                  </a:lnTo>
                  <a:lnTo>
                    <a:pt x="2098" y="7240"/>
                  </a:lnTo>
                  <a:lnTo>
                    <a:pt x="2163" y="6992"/>
                  </a:lnTo>
                  <a:lnTo>
                    <a:pt x="2231" y="6756"/>
                  </a:lnTo>
                  <a:lnTo>
                    <a:pt x="2300" y="6508"/>
                  </a:lnTo>
                  <a:lnTo>
                    <a:pt x="2374" y="6272"/>
                  </a:lnTo>
                  <a:lnTo>
                    <a:pt x="2451" y="6048"/>
                  </a:lnTo>
                  <a:lnTo>
                    <a:pt x="2533" y="5825"/>
                  </a:lnTo>
                  <a:lnTo>
                    <a:pt x="2615" y="5626"/>
                  </a:lnTo>
                  <a:lnTo>
                    <a:pt x="2701" y="5427"/>
                  </a:lnTo>
                  <a:lnTo>
                    <a:pt x="2787" y="5241"/>
                  </a:lnTo>
                  <a:lnTo>
                    <a:pt x="2873" y="5080"/>
                  </a:lnTo>
                  <a:lnTo>
                    <a:pt x="2964" y="4931"/>
                  </a:lnTo>
                  <a:lnTo>
                    <a:pt x="3050" y="4806"/>
                  </a:lnTo>
                  <a:lnTo>
                    <a:pt x="3140" y="4707"/>
                  </a:lnTo>
                  <a:lnTo>
                    <a:pt x="3230" y="4620"/>
                  </a:lnTo>
                  <a:lnTo>
                    <a:pt x="3321" y="4558"/>
                  </a:lnTo>
                  <a:lnTo>
                    <a:pt x="3411" y="4533"/>
                  </a:lnTo>
                  <a:close/>
                  <a:moveTo>
                    <a:pt x="3377" y="1"/>
                  </a:moveTo>
                  <a:lnTo>
                    <a:pt x="3213" y="26"/>
                  </a:lnTo>
                  <a:lnTo>
                    <a:pt x="3045" y="88"/>
                  </a:lnTo>
                  <a:lnTo>
                    <a:pt x="2882" y="162"/>
                  </a:lnTo>
                  <a:lnTo>
                    <a:pt x="2714" y="262"/>
                  </a:lnTo>
                  <a:lnTo>
                    <a:pt x="2550" y="398"/>
                  </a:lnTo>
                  <a:lnTo>
                    <a:pt x="2386" y="547"/>
                  </a:lnTo>
                  <a:lnTo>
                    <a:pt x="2227" y="733"/>
                  </a:lnTo>
                  <a:lnTo>
                    <a:pt x="2068" y="932"/>
                  </a:lnTo>
                  <a:lnTo>
                    <a:pt x="1913" y="1156"/>
                  </a:lnTo>
                  <a:lnTo>
                    <a:pt x="1762" y="1404"/>
                  </a:lnTo>
                  <a:lnTo>
                    <a:pt x="1616" y="1665"/>
                  </a:lnTo>
                  <a:lnTo>
                    <a:pt x="1469" y="1950"/>
                  </a:lnTo>
                  <a:lnTo>
                    <a:pt x="1331" y="2261"/>
                  </a:lnTo>
                  <a:lnTo>
                    <a:pt x="1202" y="2584"/>
                  </a:lnTo>
                  <a:lnTo>
                    <a:pt x="1073" y="2931"/>
                  </a:lnTo>
                  <a:lnTo>
                    <a:pt x="952" y="3292"/>
                  </a:lnTo>
                  <a:lnTo>
                    <a:pt x="840" y="3664"/>
                  </a:lnTo>
                  <a:lnTo>
                    <a:pt x="737" y="4061"/>
                  </a:lnTo>
                  <a:lnTo>
                    <a:pt x="638" y="4471"/>
                  </a:lnTo>
                  <a:lnTo>
                    <a:pt x="586" y="4720"/>
                  </a:lnTo>
                  <a:lnTo>
                    <a:pt x="535" y="4980"/>
                  </a:lnTo>
                  <a:lnTo>
                    <a:pt x="483" y="5229"/>
                  </a:lnTo>
                  <a:lnTo>
                    <a:pt x="436" y="5502"/>
                  </a:lnTo>
                  <a:lnTo>
                    <a:pt x="393" y="5763"/>
                  </a:lnTo>
                  <a:lnTo>
                    <a:pt x="350" y="6036"/>
                  </a:lnTo>
                  <a:lnTo>
                    <a:pt x="307" y="6309"/>
                  </a:lnTo>
                  <a:lnTo>
                    <a:pt x="272" y="6582"/>
                  </a:lnTo>
                  <a:lnTo>
                    <a:pt x="203" y="7129"/>
                  </a:lnTo>
                  <a:lnTo>
                    <a:pt x="147" y="7700"/>
                  </a:lnTo>
                  <a:lnTo>
                    <a:pt x="96" y="8271"/>
                  </a:lnTo>
                  <a:lnTo>
                    <a:pt x="57" y="8842"/>
                  </a:lnTo>
                  <a:lnTo>
                    <a:pt x="31" y="9426"/>
                  </a:lnTo>
                  <a:lnTo>
                    <a:pt x="9" y="9997"/>
                  </a:lnTo>
                  <a:lnTo>
                    <a:pt x="1" y="10581"/>
                  </a:lnTo>
                  <a:lnTo>
                    <a:pt x="1" y="11164"/>
                  </a:lnTo>
                  <a:lnTo>
                    <a:pt x="9" y="11748"/>
                  </a:lnTo>
                  <a:lnTo>
                    <a:pt x="27" y="12332"/>
                  </a:lnTo>
                  <a:lnTo>
                    <a:pt x="57" y="12903"/>
                  </a:lnTo>
                  <a:lnTo>
                    <a:pt x="96" y="13474"/>
                  </a:lnTo>
                  <a:lnTo>
                    <a:pt x="143" y="14033"/>
                  </a:lnTo>
                  <a:lnTo>
                    <a:pt x="199" y="14592"/>
                  </a:lnTo>
                  <a:lnTo>
                    <a:pt x="263" y="15126"/>
                  </a:lnTo>
                  <a:lnTo>
                    <a:pt x="341" y="15660"/>
                  </a:lnTo>
                  <a:lnTo>
                    <a:pt x="423" y="16181"/>
                  </a:lnTo>
                  <a:lnTo>
                    <a:pt x="470" y="16442"/>
                  </a:lnTo>
                  <a:lnTo>
                    <a:pt x="518" y="16690"/>
                  </a:lnTo>
                  <a:lnTo>
                    <a:pt x="565" y="16939"/>
                  </a:lnTo>
                  <a:lnTo>
                    <a:pt x="621" y="17187"/>
                  </a:lnTo>
                  <a:lnTo>
                    <a:pt x="673" y="17423"/>
                  </a:lnTo>
                  <a:lnTo>
                    <a:pt x="733" y="17659"/>
                  </a:lnTo>
                  <a:lnTo>
                    <a:pt x="789" y="17895"/>
                  </a:lnTo>
                  <a:lnTo>
                    <a:pt x="853" y="18118"/>
                  </a:lnTo>
                  <a:lnTo>
                    <a:pt x="914" y="18342"/>
                  </a:lnTo>
                  <a:lnTo>
                    <a:pt x="983" y="18565"/>
                  </a:lnTo>
                  <a:lnTo>
                    <a:pt x="1052" y="18776"/>
                  </a:lnTo>
                  <a:lnTo>
                    <a:pt x="1120" y="18975"/>
                  </a:lnTo>
                  <a:lnTo>
                    <a:pt x="1194" y="19186"/>
                  </a:lnTo>
                  <a:lnTo>
                    <a:pt x="1267" y="19373"/>
                  </a:lnTo>
                  <a:lnTo>
                    <a:pt x="1344" y="19571"/>
                  </a:lnTo>
                  <a:lnTo>
                    <a:pt x="1426" y="19757"/>
                  </a:lnTo>
                  <a:lnTo>
                    <a:pt x="1508" y="19931"/>
                  </a:lnTo>
                  <a:lnTo>
                    <a:pt x="1590" y="20105"/>
                  </a:lnTo>
                  <a:lnTo>
                    <a:pt x="1676" y="20267"/>
                  </a:lnTo>
                  <a:lnTo>
                    <a:pt x="1766" y="20428"/>
                  </a:lnTo>
                  <a:lnTo>
                    <a:pt x="1857" y="20577"/>
                  </a:lnTo>
                  <a:lnTo>
                    <a:pt x="1947" y="20726"/>
                  </a:lnTo>
                  <a:lnTo>
                    <a:pt x="2038" y="20863"/>
                  </a:lnTo>
                  <a:lnTo>
                    <a:pt x="2128" y="20974"/>
                  </a:lnTo>
                  <a:lnTo>
                    <a:pt x="2219" y="21099"/>
                  </a:lnTo>
                  <a:lnTo>
                    <a:pt x="2309" y="21198"/>
                  </a:lnTo>
                  <a:lnTo>
                    <a:pt x="2399" y="21297"/>
                  </a:lnTo>
                  <a:lnTo>
                    <a:pt x="2494" y="21397"/>
                  </a:lnTo>
                  <a:lnTo>
                    <a:pt x="2684" y="21558"/>
                  </a:lnTo>
                  <a:lnTo>
                    <a:pt x="2873" y="21695"/>
                  </a:lnTo>
                  <a:lnTo>
                    <a:pt x="3067" y="21806"/>
                  </a:lnTo>
                  <a:lnTo>
                    <a:pt x="3261" y="21893"/>
                  </a:lnTo>
                  <a:lnTo>
                    <a:pt x="3459" y="21943"/>
                  </a:lnTo>
                  <a:lnTo>
                    <a:pt x="3653" y="21968"/>
                  </a:lnTo>
                  <a:lnTo>
                    <a:pt x="3851" y="21968"/>
                  </a:lnTo>
                  <a:lnTo>
                    <a:pt x="4044" y="21943"/>
                  </a:lnTo>
                  <a:lnTo>
                    <a:pt x="4242" y="21893"/>
                  </a:lnTo>
                  <a:lnTo>
                    <a:pt x="4436" y="21806"/>
                  </a:lnTo>
                  <a:lnTo>
                    <a:pt x="4630" y="21707"/>
                  </a:lnTo>
                  <a:lnTo>
                    <a:pt x="4820" y="21570"/>
                  </a:lnTo>
                  <a:lnTo>
                    <a:pt x="5005" y="21409"/>
                  </a:lnTo>
                  <a:lnTo>
                    <a:pt x="5190" y="21235"/>
                  </a:lnTo>
                  <a:lnTo>
                    <a:pt x="5371" y="21024"/>
                  </a:lnTo>
                  <a:lnTo>
                    <a:pt x="5552" y="20788"/>
                  </a:lnTo>
                  <a:lnTo>
                    <a:pt x="5724" y="20527"/>
                  </a:lnTo>
                  <a:lnTo>
                    <a:pt x="5887" y="20254"/>
                  </a:lnTo>
                  <a:lnTo>
                    <a:pt x="6051" y="19944"/>
                  </a:lnTo>
                  <a:lnTo>
                    <a:pt x="6129" y="19782"/>
                  </a:lnTo>
                  <a:lnTo>
                    <a:pt x="6206" y="19608"/>
                  </a:lnTo>
                  <a:lnTo>
                    <a:pt x="6284" y="19435"/>
                  </a:lnTo>
                  <a:lnTo>
                    <a:pt x="6357" y="19261"/>
                  </a:lnTo>
                  <a:lnTo>
                    <a:pt x="6430" y="19075"/>
                  </a:lnTo>
                  <a:lnTo>
                    <a:pt x="6499" y="18876"/>
                  </a:lnTo>
                  <a:lnTo>
                    <a:pt x="6568" y="18690"/>
                  </a:lnTo>
                  <a:lnTo>
                    <a:pt x="6637" y="18478"/>
                  </a:lnTo>
                  <a:lnTo>
                    <a:pt x="6701" y="18267"/>
                  </a:lnTo>
                  <a:lnTo>
                    <a:pt x="6762" y="18056"/>
                  </a:lnTo>
                  <a:lnTo>
                    <a:pt x="6822" y="17833"/>
                  </a:lnTo>
                  <a:lnTo>
                    <a:pt x="6882" y="17609"/>
                  </a:lnTo>
                  <a:lnTo>
                    <a:pt x="6938" y="17373"/>
                  </a:lnTo>
                  <a:lnTo>
                    <a:pt x="6990" y="17137"/>
                  </a:lnTo>
                  <a:lnTo>
                    <a:pt x="7042" y="16901"/>
                  </a:lnTo>
                  <a:lnTo>
                    <a:pt x="7093" y="16653"/>
                  </a:lnTo>
                  <a:lnTo>
                    <a:pt x="7141" y="16392"/>
                  </a:lnTo>
                  <a:lnTo>
                    <a:pt x="7184" y="16132"/>
                  </a:lnTo>
                  <a:lnTo>
                    <a:pt x="7227" y="15871"/>
                  </a:lnTo>
                  <a:lnTo>
                    <a:pt x="7266" y="15598"/>
                  </a:lnTo>
                  <a:lnTo>
                    <a:pt x="7326" y="15113"/>
                  </a:lnTo>
                  <a:lnTo>
                    <a:pt x="7377" y="14629"/>
                  </a:lnTo>
                  <a:lnTo>
                    <a:pt x="7421" y="14132"/>
                  </a:lnTo>
                  <a:lnTo>
                    <a:pt x="7455" y="13648"/>
                  </a:lnTo>
                  <a:lnTo>
                    <a:pt x="7477" y="13139"/>
                  </a:lnTo>
                  <a:lnTo>
                    <a:pt x="7494" y="12642"/>
                  </a:lnTo>
                  <a:lnTo>
                    <a:pt x="7498" y="12145"/>
                  </a:lnTo>
                  <a:lnTo>
                    <a:pt x="7494" y="11649"/>
                  </a:lnTo>
                  <a:lnTo>
                    <a:pt x="7481" y="11152"/>
                  </a:lnTo>
                  <a:lnTo>
                    <a:pt x="7464" y="10655"/>
                  </a:lnTo>
                  <a:lnTo>
                    <a:pt x="7433" y="10171"/>
                  </a:lnTo>
                  <a:lnTo>
                    <a:pt x="7399" y="9687"/>
                  </a:lnTo>
                  <a:lnTo>
                    <a:pt x="7352" y="9202"/>
                  </a:lnTo>
                  <a:lnTo>
                    <a:pt x="7300" y="8731"/>
                  </a:lnTo>
                  <a:lnTo>
                    <a:pt x="7240" y="8271"/>
                  </a:lnTo>
                  <a:lnTo>
                    <a:pt x="7175" y="7812"/>
                  </a:lnTo>
                  <a:lnTo>
                    <a:pt x="7098" y="7365"/>
                  </a:lnTo>
                  <a:lnTo>
                    <a:pt x="7020" y="6930"/>
                  </a:lnTo>
                  <a:lnTo>
                    <a:pt x="6930" y="6495"/>
                  </a:lnTo>
                  <a:lnTo>
                    <a:pt x="6835" y="6086"/>
                  </a:lnTo>
                  <a:lnTo>
                    <a:pt x="6732" y="5688"/>
                  </a:lnTo>
                  <a:lnTo>
                    <a:pt x="6624" y="5303"/>
                  </a:lnTo>
                  <a:lnTo>
                    <a:pt x="6512" y="4931"/>
                  </a:lnTo>
                  <a:lnTo>
                    <a:pt x="6391" y="4583"/>
                  </a:lnTo>
                  <a:lnTo>
                    <a:pt x="6262" y="4248"/>
                  </a:lnTo>
                  <a:lnTo>
                    <a:pt x="6133" y="3925"/>
                  </a:lnTo>
                  <a:lnTo>
                    <a:pt x="5995" y="3627"/>
                  </a:lnTo>
                  <a:lnTo>
                    <a:pt x="5853" y="3354"/>
                  </a:lnTo>
                  <a:lnTo>
                    <a:pt x="5702" y="3093"/>
                  </a:lnTo>
                  <a:lnTo>
                    <a:pt x="5552" y="2857"/>
                  </a:lnTo>
                  <a:lnTo>
                    <a:pt x="5392" y="2646"/>
                  </a:lnTo>
                  <a:lnTo>
                    <a:pt x="5229" y="2460"/>
                  </a:lnTo>
                  <a:lnTo>
                    <a:pt x="5177" y="2261"/>
                  </a:lnTo>
                  <a:lnTo>
                    <a:pt x="5121" y="2075"/>
                  </a:lnTo>
                  <a:lnTo>
                    <a:pt x="5061" y="1888"/>
                  </a:lnTo>
                  <a:lnTo>
                    <a:pt x="5000" y="1714"/>
                  </a:lnTo>
                  <a:lnTo>
                    <a:pt x="4940" y="1553"/>
                  </a:lnTo>
                  <a:lnTo>
                    <a:pt x="4880" y="1392"/>
                  </a:lnTo>
                  <a:lnTo>
                    <a:pt x="4815" y="1243"/>
                  </a:lnTo>
                  <a:lnTo>
                    <a:pt x="4746" y="1106"/>
                  </a:lnTo>
                  <a:lnTo>
                    <a:pt x="4682" y="982"/>
                  </a:lnTo>
                  <a:lnTo>
                    <a:pt x="4613" y="858"/>
                  </a:lnTo>
                  <a:lnTo>
                    <a:pt x="4540" y="746"/>
                  </a:lnTo>
                  <a:lnTo>
                    <a:pt x="4471" y="647"/>
                  </a:lnTo>
                  <a:lnTo>
                    <a:pt x="4398" y="547"/>
                  </a:lnTo>
                  <a:lnTo>
                    <a:pt x="4324" y="460"/>
                  </a:lnTo>
                  <a:lnTo>
                    <a:pt x="4251" y="373"/>
                  </a:lnTo>
                  <a:lnTo>
                    <a:pt x="4174" y="299"/>
                  </a:lnTo>
                  <a:lnTo>
                    <a:pt x="4096" y="237"/>
                  </a:lnTo>
                  <a:lnTo>
                    <a:pt x="4019" y="187"/>
                  </a:lnTo>
                  <a:lnTo>
                    <a:pt x="3941" y="137"/>
                  </a:lnTo>
                  <a:lnTo>
                    <a:pt x="3864" y="100"/>
                  </a:lnTo>
                  <a:lnTo>
                    <a:pt x="3782" y="63"/>
                  </a:lnTo>
                  <a:lnTo>
                    <a:pt x="3704" y="38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41;p66">
              <a:extLst>
                <a:ext uri="{FF2B5EF4-FFF2-40B4-BE49-F238E27FC236}">
                  <a16:creationId xmlns:a16="http://schemas.microsoft.com/office/drawing/2014/main" id="{2004ABA4-04E0-4E68-875F-C46C04A5897A}"/>
                </a:ext>
              </a:extLst>
            </p:cNvPr>
            <p:cNvSpPr/>
            <p:nvPr/>
          </p:nvSpPr>
          <p:spPr>
            <a:xfrm>
              <a:off x="3121850" y="-7726650"/>
              <a:ext cx="121225" cy="286575"/>
            </a:xfrm>
            <a:custGeom>
              <a:avLst/>
              <a:gdLst/>
              <a:ahLst/>
              <a:cxnLst/>
              <a:rect l="l" t="t" r="r" b="b"/>
              <a:pathLst>
                <a:path w="4849" h="11463" extrusionOk="0">
                  <a:moveTo>
                    <a:pt x="2300" y="1"/>
                  </a:moveTo>
                  <a:lnTo>
                    <a:pt x="2188" y="25"/>
                  </a:lnTo>
                  <a:lnTo>
                    <a:pt x="2076" y="50"/>
                  </a:lnTo>
                  <a:lnTo>
                    <a:pt x="1964" y="100"/>
                  </a:lnTo>
                  <a:lnTo>
                    <a:pt x="1856" y="174"/>
                  </a:lnTo>
                  <a:lnTo>
                    <a:pt x="1748" y="249"/>
                  </a:lnTo>
                  <a:lnTo>
                    <a:pt x="1641" y="336"/>
                  </a:lnTo>
                  <a:lnTo>
                    <a:pt x="1537" y="448"/>
                  </a:lnTo>
                  <a:lnTo>
                    <a:pt x="1434" y="572"/>
                  </a:lnTo>
                  <a:lnTo>
                    <a:pt x="1335" y="696"/>
                  </a:lnTo>
                  <a:lnTo>
                    <a:pt x="1236" y="845"/>
                  </a:lnTo>
                  <a:lnTo>
                    <a:pt x="1141" y="1006"/>
                  </a:lnTo>
                  <a:lnTo>
                    <a:pt x="1047" y="1180"/>
                  </a:lnTo>
                  <a:lnTo>
                    <a:pt x="956" y="1354"/>
                  </a:lnTo>
                  <a:lnTo>
                    <a:pt x="866" y="1553"/>
                  </a:lnTo>
                  <a:lnTo>
                    <a:pt x="784" y="1751"/>
                  </a:lnTo>
                  <a:lnTo>
                    <a:pt x="702" y="1975"/>
                  </a:lnTo>
                  <a:lnTo>
                    <a:pt x="620" y="2198"/>
                  </a:lnTo>
                  <a:lnTo>
                    <a:pt x="547" y="2434"/>
                  </a:lnTo>
                  <a:lnTo>
                    <a:pt x="478" y="2670"/>
                  </a:lnTo>
                  <a:lnTo>
                    <a:pt x="409" y="2931"/>
                  </a:lnTo>
                  <a:lnTo>
                    <a:pt x="349" y="3192"/>
                  </a:lnTo>
                  <a:lnTo>
                    <a:pt x="289" y="3465"/>
                  </a:lnTo>
                  <a:lnTo>
                    <a:pt x="237" y="3738"/>
                  </a:lnTo>
                  <a:lnTo>
                    <a:pt x="190" y="4036"/>
                  </a:lnTo>
                  <a:lnTo>
                    <a:pt x="147" y="4322"/>
                  </a:lnTo>
                  <a:lnTo>
                    <a:pt x="108" y="4632"/>
                  </a:lnTo>
                  <a:lnTo>
                    <a:pt x="73" y="4943"/>
                  </a:lnTo>
                  <a:lnTo>
                    <a:pt x="47" y="5253"/>
                  </a:lnTo>
                  <a:lnTo>
                    <a:pt x="26" y="5576"/>
                  </a:lnTo>
                  <a:lnTo>
                    <a:pt x="13" y="5911"/>
                  </a:lnTo>
                  <a:lnTo>
                    <a:pt x="0" y="6234"/>
                  </a:lnTo>
                  <a:lnTo>
                    <a:pt x="0" y="6694"/>
                  </a:lnTo>
                  <a:lnTo>
                    <a:pt x="9" y="7128"/>
                  </a:lnTo>
                  <a:lnTo>
                    <a:pt x="13" y="7327"/>
                  </a:lnTo>
                  <a:lnTo>
                    <a:pt x="26" y="7526"/>
                  </a:lnTo>
                  <a:lnTo>
                    <a:pt x="35" y="7724"/>
                  </a:lnTo>
                  <a:lnTo>
                    <a:pt x="52" y="7911"/>
                  </a:lnTo>
                  <a:lnTo>
                    <a:pt x="69" y="8097"/>
                  </a:lnTo>
                  <a:lnTo>
                    <a:pt x="86" y="8283"/>
                  </a:lnTo>
                  <a:lnTo>
                    <a:pt x="108" y="8457"/>
                  </a:lnTo>
                  <a:lnTo>
                    <a:pt x="129" y="8618"/>
                  </a:lnTo>
                  <a:lnTo>
                    <a:pt x="155" y="8780"/>
                  </a:lnTo>
                  <a:lnTo>
                    <a:pt x="181" y="8941"/>
                  </a:lnTo>
                  <a:lnTo>
                    <a:pt x="241" y="9239"/>
                  </a:lnTo>
                  <a:lnTo>
                    <a:pt x="310" y="9513"/>
                  </a:lnTo>
                  <a:lnTo>
                    <a:pt x="383" y="9773"/>
                  </a:lnTo>
                  <a:lnTo>
                    <a:pt x="465" y="10009"/>
                  </a:lnTo>
                  <a:lnTo>
                    <a:pt x="551" y="10233"/>
                  </a:lnTo>
                  <a:lnTo>
                    <a:pt x="646" y="10431"/>
                  </a:lnTo>
                  <a:lnTo>
                    <a:pt x="745" y="10605"/>
                  </a:lnTo>
                  <a:lnTo>
                    <a:pt x="848" y="10779"/>
                  </a:lnTo>
                  <a:lnTo>
                    <a:pt x="956" y="10916"/>
                  </a:lnTo>
                  <a:lnTo>
                    <a:pt x="1068" y="11040"/>
                  </a:lnTo>
                  <a:lnTo>
                    <a:pt x="1184" y="11152"/>
                  </a:lnTo>
                  <a:lnTo>
                    <a:pt x="1305" y="11239"/>
                  </a:lnTo>
                  <a:lnTo>
                    <a:pt x="1430" y="11313"/>
                  </a:lnTo>
                  <a:lnTo>
                    <a:pt x="1555" y="11375"/>
                  </a:lnTo>
                  <a:lnTo>
                    <a:pt x="1684" y="11425"/>
                  </a:lnTo>
                  <a:lnTo>
                    <a:pt x="1817" y="11450"/>
                  </a:lnTo>
                  <a:lnTo>
                    <a:pt x="1947" y="11462"/>
                  </a:lnTo>
                  <a:lnTo>
                    <a:pt x="2080" y="11462"/>
                  </a:lnTo>
                  <a:lnTo>
                    <a:pt x="2218" y="11437"/>
                  </a:lnTo>
                  <a:lnTo>
                    <a:pt x="2351" y="11412"/>
                  </a:lnTo>
                  <a:lnTo>
                    <a:pt x="2489" y="11363"/>
                  </a:lnTo>
                  <a:lnTo>
                    <a:pt x="2623" y="11301"/>
                  </a:lnTo>
                  <a:lnTo>
                    <a:pt x="2760" y="11226"/>
                  </a:lnTo>
                  <a:lnTo>
                    <a:pt x="2894" y="11152"/>
                  </a:lnTo>
                  <a:lnTo>
                    <a:pt x="3027" y="11052"/>
                  </a:lnTo>
                  <a:lnTo>
                    <a:pt x="3157" y="10941"/>
                  </a:lnTo>
                  <a:lnTo>
                    <a:pt x="3286" y="10816"/>
                  </a:lnTo>
                  <a:lnTo>
                    <a:pt x="3411" y="10692"/>
                  </a:lnTo>
                  <a:lnTo>
                    <a:pt x="3536" y="10543"/>
                  </a:lnTo>
                  <a:lnTo>
                    <a:pt x="3656" y="10394"/>
                  </a:lnTo>
                  <a:lnTo>
                    <a:pt x="3772" y="10233"/>
                  </a:lnTo>
                  <a:lnTo>
                    <a:pt x="3884" y="10059"/>
                  </a:lnTo>
                  <a:lnTo>
                    <a:pt x="3996" y="9873"/>
                  </a:lnTo>
                  <a:lnTo>
                    <a:pt x="4100" y="9686"/>
                  </a:lnTo>
                  <a:lnTo>
                    <a:pt x="4199" y="9488"/>
                  </a:lnTo>
                  <a:lnTo>
                    <a:pt x="4289" y="9277"/>
                  </a:lnTo>
                  <a:lnTo>
                    <a:pt x="4380" y="9065"/>
                  </a:lnTo>
                  <a:lnTo>
                    <a:pt x="4461" y="8842"/>
                  </a:lnTo>
                  <a:lnTo>
                    <a:pt x="4535" y="8606"/>
                  </a:lnTo>
                  <a:lnTo>
                    <a:pt x="4604" y="8370"/>
                  </a:lnTo>
                  <a:lnTo>
                    <a:pt x="4664" y="8122"/>
                  </a:lnTo>
                  <a:lnTo>
                    <a:pt x="4716" y="7873"/>
                  </a:lnTo>
                  <a:lnTo>
                    <a:pt x="4759" y="7625"/>
                  </a:lnTo>
                  <a:lnTo>
                    <a:pt x="4797" y="7364"/>
                  </a:lnTo>
                  <a:lnTo>
                    <a:pt x="4823" y="7091"/>
                  </a:lnTo>
                  <a:lnTo>
                    <a:pt x="4840" y="6818"/>
                  </a:lnTo>
                  <a:lnTo>
                    <a:pt x="4849" y="6545"/>
                  </a:lnTo>
                  <a:lnTo>
                    <a:pt x="4845" y="6271"/>
                  </a:lnTo>
                  <a:lnTo>
                    <a:pt x="4840" y="6122"/>
                  </a:lnTo>
                  <a:lnTo>
                    <a:pt x="4836" y="5986"/>
                  </a:lnTo>
                  <a:lnTo>
                    <a:pt x="4823" y="5837"/>
                  </a:lnTo>
                  <a:lnTo>
                    <a:pt x="4810" y="5700"/>
                  </a:lnTo>
                  <a:lnTo>
                    <a:pt x="4797" y="5551"/>
                  </a:lnTo>
                  <a:lnTo>
                    <a:pt x="4776" y="5402"/>
                  </a:lnTo>
                  <a:lnTo>
                    <a:pt x="4754" y="5266"/>
                  </a:lnTo>
                  <a:lnTo>
                    <a:pt x="4733" y="5117"/>
                  </a:lnTo>
                  <a:lnTo>
                    <a:pt x="4672" y="4819"/>
                  </a:lnTo>
                  <a:lnTo>
                    <a:pt x="4604" y="4521"/>
                  </a:lnTo>
                  <a:lnTo>
                    <a:pt x="4522" y="4223"/>
                  </a:lnTo>
                  <a:lnTo>
                    <a:pt x="4427" y="3925"/>
                  </a:lnTo>
                  <a:lnTo>
                    <a:pt x="4315" y="3627"/>
                  </a:lnTo>
                  <a:lnTo>
                    <a:pt x="4281" y="3527"/>
                  </a:lnTo>
                  <a:lnTo>
                    <a:pt x="4246" y="3428"/>
                  </a:lnTo>
                  <a:lnTo>
                    <a:pt x="4220" y="3316"/>
                  </a:lnTo>
                  <a:lnTo>
                    <a:pt x="4199" y="3204"/>
                  </a:lnTo>
                  <a:lnTo>
                    <a:pt x="4177" y="3093"/>
                  </a:lnTo>
                  <a:lnTo>
                    <a:pt x="4164" y="2981"/>
                  </a:lnTo>
                  <a:lnTo>
                    <a:pt x="4151" y="2857"/>
                  </a:lnTo>
                  <a:lnTo>
                    <a:pt x="4147" y="2732"/>
                  </a:lnTo>
                  <a:lnTo>
                    <a:pt x="4143" y="2608"/>
                  </a:lnTo>
                  <a:lnTo>
                    <a:pt x="4147" y="2484"/>
                  </a:lnTo>
                  <a:lnTo>
                    <a:pt x="4151" y="2360"/>
                  </a:lnTo>
                  <a:lnTo>
                    <a:pt x="4156" y="2236"/>
                  </a:lnTo>
                  <a:lnTo>
                    <a:pt x="4169" y="2124"/>
                  </a:lnTo>
                  <a:lnTo>
                    <a:pt x="4182" y="2000"/>
                  </a:lnTo>
                  <a:lnTo>
                    <a:pt x="4199" y="1888"/>
                  </a:lnTo>
                  <a:lnTo>
                    <a:pt x="4220" y="1764"/>
                  </a:lnTo>
                  <a:lnTo>
                    <a:pt x="4121" y="1578"/>
                  </a:lnTo>
                  <a:lnTo>
                    <a:pt x="4022" y="1404"/>
                  </a:lnTo>
                  <a:lnTo>
                    <a:pt x="3923" y="1230"/>
                  </a:lnTo>
                  <a:lnTo>
                    <a:pt x="3820" y="1068"/>
                  </a:lnTo>
                  <a:lnTo>
                    <a:pt x="3716" y="907"/>
                  </a:lnTo>
                  <a:lnTo>
                    <a:pt x="3613" y="770"/>
                  </a:lnTo>
                  <a:lnTo>
                    <a:pt x="3505" y="634"/>
                  </a:lnTo>
                  <a:lnTo>
                    <a:pt x="3393" y="510"/>
                  </a:lnTo>
                  <a:lnTo>
                    <a:pt x="3282" y="410"/>
                  </a:lnTo>
                  <a:lnTo>
                    <a:pt x="3165" y="311"/>
                  </a:lnTo>
                  <a:lnTo>
                    <a:pt x="3049" y="224"/>
                  </a:lnTo>
                  <a:lnTo>
                    <a:pt x="2928" y="150"/>
                  </a:lnTo>
                  <a:lnTo>
                    <a:pt x="2804" y="87"/>
                  </a:lnTo>
                  <a:lnTo>
                    <a:pt x="2674" y="38"/>
                  </a:lnTo>
                  <a:lnTo>
                    <a:pt x="2545" y="1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42;p66">
              <a:extLst>
                <a:ext uri="{FF2B5EF4-FFF2-40B4-BE49-F238E27FC236}">
                  <a16:creationId xmlns:a16="http://schemas.microsoft.com/office/drawing/2014/main" id="{A6404611-C25F-494C-B215-0F6B42FB0CB8}"/>
                </a:ext>
              </a:extLst>
            </p:cNvPr>
            <p:cNvSpPr/>
            <p:nvPr/>
          </p:nvSpPr>
          <p:spPr>
            <a:xfrm>
              <a:off x="3137225" y="-6032250"/>
              <a:ext cx="185100" cy="538650"/>
            </a:xfrm>
            <a:custGeom>
              <a:avLst/>
              <a:gdLst/>
              <a:ahLst/>
              <a:cxnLst/>
              <a:rect l="l" t="t" r="r" b="b"/>
              <a:pathLst>
                <a:path w="7404" h="21546" extrusionOk="0">
                  <a:moveTo>
                    <a:pt x="3119" y="4260"/>
                  </a:moveTo>
                  <a:lnTo>
                    <a:pt x="3175" y="4421"/>
                  </a:lnTo>
                  <a:lnTo>
                    <a:pt x="3239" y="4570"/>
                  </a:lnTo>
                  <a:lnTo>
                    <a:pt x="3304" y="4707"/>
                  </a:lnTo>
                  <a:lnTo>
                    <a:pt x="3377" y="4831"/>
                  </a:lnTo>
                  <a:lnTo>
                    <a:pt x="3455" y="4931"/>
                  </a:lnTo>
                  <a:lnTo>
                    <a:pt x="3536" y="5005"/>
                  </a:lnTo>
                  <a:lnTo>
                    <a:pt x="3623" y="5067"/>
                  </a:lnTo>
                  <a:lnTo>
                    <a:pt x="3717" y="5092"/>
                  </a:lnTo>
                  <a:lnTo>
                    <a:pt x="3816" y="5129"/>
                  </a:lnTo>
                  <a:lnTo>
                    <a:pt x="3920" y="5167"/>
                  </a:lnTo>
                  <a:lnTo>
                    <a:pt x="4014" y="5229"/>
                  </a:lnTo>
                  <a:lnTo>
                    <a:pt x="4109" y="5303"/>
                  </a:lnTo>
                  <a:lnTo>
                    <a:pt x="4204" y="5402"/>
                  </a:lnTo>
                  <a:lnTo>
                    <a:pt x="4299" y="5502"/>
                  </a:lnTo>
                  <a:lnTo>
                    <a:pt x="4389" y="5626"/>
                  </a:lnTo>
                  <a:lnTo>
                    <a:pt x="4475" y="5763"/>
                  </a:lnTo>
                  <a:lnTo>
                    <a:pt x="4561" y="5899"/>
                  </a:lnTo>
                  <a:lnTo>
                    <a:pt x="4643" y="6061"/>
                  </a:lnTo>
                  <a:lnTo>
                    <a:pt x="4725" y="6222"/>
                  </a:lnTo>
                  <a:lnTo>
                    <a:pt x="4802" y="6408"/>
                  </a:lnTo>
                  <a:lnTo>
                    <a:pt x="4880" y="6595"/>
                  </a:lnTo>
                  <a:lnTo>
                    <a:pt x="4949" y="6793"/>
                  </a:lnTo>
                  <a:lnTo>
                    <a:pt x="5022" y="7004"/>
                  </a:lnTo>
                  <a:lnTo>
                    <a:pt x="5087" y="7215"/>
                  </a:lnTo>
                  <a:lnTo>
                    <a:pt x="5151" y="7451"/>
                  </a:lnTo>
                  <a:lnTo>
                    <a:pt x="5212" y="7675"/>
                  </a:lnTo>
                  <a:lnTo>
                    <a:pt x="5268" y="7923"/>
                  </a:lnTo>
                  <a:lnTo>
                    <a:pt x="5319" y="8172"/>
                  </a:lnTo>
                  <a:lnTo>
                    <a:pt x="5371" y="8420"/>
                  </a:lnTo>
                  <a:lnTo>
                    <a:pt x="5418" y="8681"/>
                  </a:lnTo>
                  <a:lnTo>
                    <a:pt x="5461" y="8942"/>
                  </a:lnTo>
                  <a:lnTo>
                    <a:pt x="5500" y="9215"/>
                  </a:lnTo>
                  <a:lnTo>
                    <a:pt x="5535" y="9488"/>
                  </a:lnTo>
                  <a:lnTo>
                    <a:pt x="5565" y="9761"/>
                  </a:lnTo>
                  <a:lnTo>
                    <a:pt x="5590" y="10047"/>
                  </a:lnTo>
                  <a:lnTo>
                    <a:pt x="5612" y="10332"/>
                  </a:lnTo>
                  <a:lnTo>
                    <a:pt x="5629" y="10618"/>
                  </a:lnTo>
                  <a:lnTo>
                    <a:pt x="5642" y="10904"/>
                  </a:lnTo>
                  <a:lnTo>
                    <a:pt x="5651" y="11189"/>
                  </a:lnTo>
                  <a:lnTo>
                    <a:pt x="5655" y="11475"/>
                  </a:lnTo>
                  <a:lnTo>
                    <a:pt x="5655" y="11773"/>
                  </a:lnTo>
                  <a:lnTo>
                    <a:pt x="5646" y="12058"/>
                  </a:lnTo>
                  <a:lnTo>
                    <a:pt x="5634" y="12332"/>
                  </a:lnTo>
                  <a:lnTo>
                    <a:pt x="5612" y="12605"/>
                  </a:lnTo>
                  <a:lnTo>
                    <a:pt x="5590" y="12866"/>
                  </a:lnTo>
                  <a:lnTo>
                    <a:pt x="5560" y="13114"/>
                  </a:lnTo>
                  <a:lnTo>
                    <a:pt x="5530" y="13362"/>
                  </a:lnTo>
                  <a:lnTo>
                    <a:pt x="5491" y="13598"/>
                  </a:lnTo>
                  <a:lnTo>
                    <a:pt x="5448" y="13834"/>
                  </a:lnTo>
                  <a:lnTo>
                    <a:pt x="5405" y="14045"/>
                  </a:lnTo>
                  <a:lnTo>
                    <a:pt x="5354" y="14269"/>
                  </a:lnTo>
                  <a:lnTo>
                    <a:pt x="5302" y="14467"/>
                  </a:lnTo>
                  <a:lnTo>
                    <a:pt x="5242" y="14666"/>
                  </a:lnTo>
                  <a:lnTo>
                    <a:pt x="5181" y="14852"/>
                  </a:lnTo>
                  <a:lnTo>
                    <a:pt x="5117" y="15026"/>
                  </a:lnTo>
                  <a:lnTo>
                    <a:pt x="5052" y="15188"/>
                  </a:lnTo>
                  <a:lnTo>
                    <a:pt x="4979" y="15349"/>
                  </a:lnTo>
                  <a:lnTo>
                    <a:pt x="4906" y="15498"/>
                  </a:lnTo>
                  <a:lnTo>
                    <a:pt x="4833" y="15647"/>
                  </a:lnTo>
                  <a:lnTo>
                    <a:pt x="4751" y="15771"/>
                  </a:lnTo>
                  <a:lnTo>
                    <a:pt x="4673" y="15895"/>
                  </a:lnTo>
                  <a:lnTo>
                    <a:pt x="4587" y="16007"/>
                  </a:lnTo>
                  <a:lnTo>
                    <a:pt x="4501" y="16119"/>
                  </a:lnTo>
                  <a:lnTo>
                    <a:pt x="4415" y="16206"/>
                  </a:lnTo>
                  <a:lnTo>
                    <a:pt x="4329" y="16293"/>
                  </a:lnTo>
                  <a:lnTo>
                    <a:pt x="4238" y="16367"/>
                  </a:lnTo>
                  <a:lnTo>
                    <a:pt x="4144" y="16429"/>
                  </a:lnTo>
                  <a:lnTo>
                    <a:pt x="4053" y="16492"/>
                  </a:lnTo>
                  <a:lnTo>
                    <a:pt x="3958" y="16529"/>
                  </a:lnTo>
                  <a:lnTo>
                    <a:pt x="3864" y="16566"/>
                  </a:lnTo>
                  <a:lnTo>
                    <a:pt x="3765" y="16591"/>
                  </a:lnTo>
                  <a:lnTo>
                    <a:pt x="3670" y="16603"/>
                  </a:lnTo>
                  <a:lnTo>
                    <a:pt x="3545" y="16603"/>
                  </a:lnTo>
                  <a:lnTo>
                    <a:pt x="3420" y="16591"/>
                  </a:lnTo>
                  <a:lnTo>
                    <a:pt x="3304" y="16566"/>
                  </a:lnTo>
                  <a:lnTo>
                    <a:pt x="3192" y="16529"/>
                  </a:lnTo>
                  <a:lnTo>
                    <a:pt x="3084" y="16479"/>
                  </a:lnTo>
                  <a:lnTo>
                    <a:pt x="2981" y="16417"/>
                  </a:lnTo>
                  <a:lnTo>
                    <a:pt x="2882" y="16343"/>
                  </a:lnTo>
                  <a:lnTo>
                    <a:pt x="2787" y="16256"/>
                  </a:lnTo>
                  <a:lnTo>
                    <a:pt x="2697" y="16156"/>
                  </a:lnTo>
                  <a:lnTo>
                    <a:pt x="2606" y="16045"/>
                  </a:lnTo>
                  <a:lnTo>
                    <a:pt x="2524" y="15933"/>
                  </a:lnTo>
                  <a:lnTo>
                    <a:pt x="2447" y="15796"/>
                  </a:lnTo>
                  <a:lnTo>
                    <a:pt x="2374" y="15660"/>
                  </a:lnTo>
                  <a:lnTo>
                    <a:pt x="2300" y="15511"/>
                  </a:lnTo>
                  <a:lnTo>
                    <a:pt x="2236" y="15362"/>
                  </a:lnTo>
                  <a:lnTo>
                    <a:pt x="2171" y="15188"/>
                  </a:lnTo>
                  <a:lnTo>
                    <a:pt x="2115" y="15014"/>
                  </a:lnTo>
                  <a:lnTo>
                    <a:pt x="2059" y="14840"/>
                  </a:lnTo>
                  <a:lnTo>
                    <a:pt x="2008" y="14641"/>
                  </a:lnTo>
                  <a:lnTo>
                    <a:pt x="1960" y="14455"/>
                  </a:lnTo>
                  <a:lnTo>
                    <a:pt x="1917" y="14244"/>
                  </a:lnTo>
                  <a:lnTo>
                    <a:pt x="1878" y="14033"/>
                  </a:lnTo>
                  <a:lnTo>
                    <a:pt x="1840" y="13822"/>
                  </a:lnTo>
                  <a:lnTo>
                    <a:pt x="1810" y="13598"/>
                  </a:lnTo>
                  <a:lnTo>
                    <a:pt x="1779" y="13375"/>
                  </a:lnTo>
                  <a:lnTo>
                    <a:pt x="1758" y="13139"/>
                  </a:lnTo>
                  <a:lnTo>
                    <a:pt x="1736" y="12903"/>
                  </a:lnTo>
                  <a:lnTo>
                    <a:pt x="1715" y="12667"/>
                  </a:lnTo>
                  <a:lnTo>
                    <a:pt x="1702" y="12419"/>
                  </a:lnTo>
                  <a:lnTo>
                    <a:pt x="1693" y="12170"/>
                  </a:lnTo>
                  <a:lnTo>
                    <a:pt x="1685" y="11922"/>
                  </a:lnTo>
                  <a:lnTo>
                    <a:pt x="1680" y="11673"/>
                  </a:lnTo>
                  <a:lnTo>
                    <a:pt x="1680" y="11413"/>
                  </a:lnTo>
                  <a:lnTo>
                    <a:pt x="1680" y="11152"/>
                  </a:lnTo>
                  <a:lnTo>
                    <a:pt x="1689" y="10891"/>
                  </a:lnTo>
                  <a:lnTo>
                    <a:pt x="1698" y="10630"/>
                  </a:lnTo>
                  <a:lnTo>
                    <a:pt x="1706" y="10370"/>
                  </a:lnTo>
                  <a:lnTo>
                    <a:pt x="1723" y="10109"/>
                  </a:lnTo>
                  <a:lnTo>
                    <a:pt x="1741" y="9848"/>
                  </a:lnTo>
                  <a:lnTo>
                    <a:pt x="1762" y="9587"/>
                  </a:lnTo>
                  <a:lnTo>
                    <a:pt x="1788" y="9326"/>
                  </a:lnTo>
                  <a:lnTo>
                    <a:pt x="1818" y="9053"/>
                  </a:lnTo>
                  <a:lnTo>
                    <a:pt x="1848" y="8805"/>
                  </a:lnTo>
                  <a:lnTo>
                    <a:pt x="1883" y="8544"/>
                  </a:lnTo>
                  <a:lnTo>
                    <a:pt x="1917" y="8283"/>
                  </a:lnTo>
                  <a:lnTo>
                    <a:pt x="1956" y="8023"/>
                  </a:lnTo>
                  <a:lnTo>
                    <a:pt x="1999" y="7774"/>
                  </a:lnTo>
                  <a:lnTo>
                    <a:pt x="2046" y="7526"/>
                  </a:lnTo>
                  <a:lnTo>
                    <a:pt x="2094" y="7278"/>
                  </a:lnTo>
                  <a:lnTo>
                    <a:pt x="2141" y="7042"/>
                  </a:lnTo>
                  <a:lnTo>
                    <a:pt x="2197" y="6806"/>
                  </a:lnTo>
                  <a:lnTo>
                    <a:pt x="2253" y="6570"/>
                  </a:lnTo>
                  <a:lnTo>
                    <a:pt x="2309" y="6346"/>
                  </a:lnTo>
                  <a:lnTo>
                    <a:pt x="2374" y="6123"/>
                  </a:lnTo>
                  <a:lnTo>
                    <a:pt x="2434" y="5899"/>
                  </a:lnTo>
                  <a:lnTo>
                    <a:pt x="2503" y="5688"/>
                  </a:lnTo>
                  <a:lnTo>
                    <a:pt x="2572" y="5489"/>
                  </a:lnTo>
                  <a:lnTo>
                    <a:pt x="2641" y="5291"/>
                  </a:lnTo>
                  <a:lnTo>
                    <a:pt x="2718" y="5092"/>
                  </a:lnTo>
                  <a:lnTo>
                    <a:pt x="2791" y="4906"/>
                  </a:lnTo>
                  <a:lnTo>
                    <a:pt x="2869" y="4732"/>
                  </a:lnTo>
                  <a:lnTo>
                    <a:pt x="2951" y="4570"/>
                  </a:lnTo>
                  <a:lnTo>
                    <a:pt x="3033" y="4409"/>
                  </a:lnTo>
                  <a:lnTo>
                    <a:pt x="3119" y="4260"/>
                  </a:lnTo>
                  <a:close/>
                  <a:moveTo>
                    <a:pt x="3640" y="1"/>
                  </a:moveTo>
                  <a:lnTo>
                    <a:pt x="3562" y="13"/>
                  </a:lnTo>
                  <a:lnTo>
                    <a:pt x="3489" y="38"/>
                  </a:lnTo>
                  <a:lnTo>
                    <a:pt x="3420" y="88"/>
                  </a:lnTo>
                  <a:lnTo>
                    <a:pt x="3356" y="137"/>
                  </a:lnTo>
                  <a:lnTo>
                    <a:pt x="3295" y="212"/>
                  </a:lnTo>
                  <a:lnTo>
                    <a:pt x="3239" y="299"/>
                  </a:lnTo>
                  <a:lnTo>
                    <a:pt x="3188" y="398"/>
                  </a:lnTo>
                  <a:lnTo>
                    <a:pt x="3136" y="497"/>
                  </a:lnTo>
                  <a:lnTo>
                    <a:pt x="3093" y="622"/>
                  </a:lnTo>
                  <a:lnTo>
                    <a:pt x="3054" y="746"/>
                  </a:lnTo>
                  <a:lnTo>
                    <a:pt x="3015" y="882"/>
                  </a:lnTo>
                  <a:lnTo>
                    <a:pt x="2981" y="1031"/>
                  </a:lnTo>
                  <a:lnTo>
                    <a:pt x="2955" y="1180"/>
                  </a:lnTo>
                  <a:lnTo>
                    <a:pt x="2929" y="1342"/>
                  </a:lnTo>
                  <a:lnTo>
                    <a:pt x="2908" y="1503"/>
                  </a:lnTo>
                  <a:lnTo>
                    <a:pt x="2753" y="1565"/>
                  </a:lnTo>
                  <a:lnTo>
                    <a:pt x="2598" y="1652"/>
                  </a:lnTo>
                  <a:lnTo>
                    <a:pt x="2447" y="1764"/>
                  </a:lnTo>
                  <a:lnTo>
                    <a:pt x="2296" y="1901"/>
                  </a:lnTo>
                  <a:lnTo>
                    <a:pt x="2150" y="2062"/>
                  </a:lnTo>
                  <a:lnTo>
                    <a:pt x="2008" y="2248"/>
                  </a:lnTo>
                  <a:lnTo>
                    <a:pt x="1870" y="2447"/>
                  </a:lnTo>
                  <a:lnTo>
                    <a:pt x="1736" y="2671"/>
                  </a:lnTo>
                  <a:lnTo>
                    <a:pt x="1603" y="2919"/>
                  </a:lnTo>
                  <a:lnTo>
                    <a:pt x="1478" y="3180"/>
                  </a:lnTo>
                  <a:lnTo>
                    <a:pt x="1353" y="3453"/>
                  </a:lnTo>
                  <a:lnTo>
                    <a:pt x="1237" y="3751"/>
                  </a:lnTo>
                  <a:lnTo>
                    <a:pt x="1121" y="4061"/>
                  </a:lnTo>
                  <a:lnTo>
                    <a:pt x="1013" y="4397"/>
                  </a:lnTo>
                  <a:lnTo>
                    <a:pt x="905" y="4732"/>
                  </a:lnTo>
                  <a:lnTo>
                    <a:pt x="806" y="5092"/>
                  </a:lnTo>
                  <a:lnTo>
                    <a:pt x="711" y="5465"/>
                  </a:lnTo>
                  <a:lnTo>
                    <a:pt x="621" y="5837"/>
                  </a:lnTo>
                  <a:lnTo>
                    <a:pt x="539" y="6234"/>
                  </a:lnTo>
                  <a:lnTo>
                    <a:pt x="462" y="6632"/>
                  </a:lnTo>
                  <a:lnTo>
                    <a:pt x="388" y="7042"/>
                  </a:lnTo>
                  <a:lnTo>
                    <a:pt x="320" y="7464"/>
                  </a:lnTo>
                  <a:lnTo>
                    <a:pt x="259" y="7886"/>
                  </a:lnTo>
                  <a:lnTo>
                    <a:pt x="203" y="8321"/>
                  </a:lnTo>
                  <a:lnTo>
                    <a:pt x="156" y="8755"/>
                  </a:lnTo>
                  <a:lnTo>
                    <a:pt x="113" y="9202"/>
                  </a:lnTo>
                  <a:lnTo>
                    <a:pt x="78" y="9649"/>
                  </a:lnTo>
                  <a:lnTo>
                    <a:pt x="48" y="10096"/>
                  </a:lnTo>
                  <a:lnTo>
                    <a:pt x="27" y="10543"/>
                  </a:lnTo>
                  <a:lnTo>
                    <a:pt x="10" y="10990"/>
                  </a:lnTo>
                  <a:lnTo>
                    <a:pt x="1" y="11450"/>
                  </a:lnTo>
                  <a:lnTo>
                    <a:pt x="1" y="11897"/>
                  </a:lnTo>
                  <a:lnTo>
                    <a:pt x="10" y="12443"/>
                  </a:lnTo>
                  <a:lnTo>
                    <a:pt x="27" y="12977"/>
                  </a:lnTo>
                  <a:lnTo>
                    <a:pt x="57" y="13511"/>
                  </a:lnTo>
                  <a:lnTo>
                    <a:pt x="91" y="14020"/>
                  </a:lnTo>
                  <a:lnTo>
                    <a:pt x="139" y="14517"/>
                  </a:lnTo>
                  <a:lnTo>
                    <a:pt x="195" y="15001"/>
                  </a:lnTo>
                  <a:lnTo>
                    <a:pt x="255" y="15473"/>
                  </a:lnTo>
                  <a:lnTo>
                    <a:pt x="328" y="15933"/>
                  </a:lnTo>
                  <a:lnTo>
                    <a:pt x="410" y="16380"/>
                  </a:lnTo>
                  <a:lnTo>
                    <a:pt x="496" y="16802"/>
                  </a:lnTo>
                  <a:lnTo>
                    <a:pt x="591" y="17212"/>
                  </a:lnTo>
                  <a:lnTo>
                    <a:pt x="690" y="17609"/>
                  </a:lnTo>
                  <a:lnTo>
                    <a:pt x="802" y="17994"/>
                  </a:lnTo>
                  <a:lnTo>
                    <a:pt x="914" y="18354"/>
                  </a:lnTo>
                  <a:lnTo>
                    <a:pt x="1039" y="18702"/>
                  </a:lnTo>
                  <a:lnTo>
                    <a:pt x="1164" y="19025"/>
                  </a:lnTo>
                  <a:lnTo>
                    <a:pt x="1297" y="19335"/>
                  </a:lnTo>
                  <a:lnTo>
                    <a:pt x="1435" y="19621"/>
                  </a:lnTo>
                  <a:lnTo>
                    <a:pt x="1581" y="19894"/>
                  </a:lnTo>
                  <a:lnTo>
                    <a:pt x="1728" y="20155"/>
                  </a:lnTo>
                  <a:lnTo>
                    <a:pt x="1883" y="20391"/>
                  </a:lnTo>
                  <a:lnTo>
                    <a:pt x="2038" y="20602"/>
                  </a:lnTo>
                  <a:lnTo>
                    <a:pt x="2201" y="20788"/>
                  </a:lnTo>
                  <a:lnTo>
                    <a:pt x="2365" y="20962"/>
                  </a:lnTo>
                  <a:lnTo>
                    <a:pt x="2533" y="21111"/>
                  </a:lnTo>
                  <a:lnTo>
                    <a:pt x="2705" y="21248"/>
                  </a:lnTo>
                  <a:lnTo>
                    <a:pt x="2878" y="21347"/>
                  </a:lnTo>
                  <a:lnTo>
                    <a:pt x="3054" y="21434"/>
                  </a:lnTo>
                  <a:lnTo>
                    <a:pt x="3235" y="21496"/>
                  </a:lnTo>
                  <a:lnTo>
                    <a:pt x="3416" y="21533"/>
                  </a:lnTo>
                  <a:lnTo>
                    <a:pt x="3597" y="21546"/>
                  </a:lnTo>
                  <a:lnTo>
                    <a:pt x="3782" y="21546"/>
                  </a:lnTo>
                  <a:lnTo>
                    <a:pt x="3967" y="21508"/>
                  </a:lnTo>
                  <a:lnTo>
                    <a:pt x="4148" y="21446"/>
                  </a:lnTo>
                  <a:lnTo>
                    <a:pt x="4329" y="21372"/>
                  </a:lnTo>
                  <a:lnTo>
                    <a:pt x="4505" y="21272"/>
                  </a:lnTo>
                  <a:lnTo>
                    <a:pt x="4682" y="21148"/>
                  </a:lnTo>
                  <a:lnTo>
                    <a:pt x="4854" y="20999"/>
                  </a:lnTo>
                  <a:lnTo>
                    <a:pt x="5026" y="20838"/>
                  </a:lnTo>
                  <a:lnTo>
                    <a:pt x="5190" y="20651"/>
                  </a:lnTo>
                  <a:lnTo>
                    <a:pt x="5354" y="20440"/>
                  </a:lnTo>
                  <a:lnTo>
                    <a:pt x="5513" y="20217"/>
                  </a:lnTo>
                  <a:lnTo>
                    <a:pt x="5664" y="19969"/>
                  </a:lnTo>
                  <a:lnTo>
                    <a:pt x="5814" y="19708"/>
                  </a:lnTo>
                  <a:lnTo>
                    <a:pt x="5961" y="19422"/>
                  </a:lnTo>
                  <a:lnTo>
                    <a:pt x="6099" y="19124"/>
                  </a:lnTo>
                  <a:lnTo>
                    <a:pt x="6232" y="18814"/>
                  </a:lnTo>
                  <a:lnTo>
                    <a:pt x="6361" y="18478"/>
                  </a:lnTo>
                  <a:lnTo>
                    <a:pt x="6482" y="18118"/>
                  </a:lnTo>
                  <a:lnTo>
                    <a:pt x="6598" y="17746"/>
                  </a:lnTo>
                  <a:lnTo>
                    <a:pt x="6710" y="17361"/>
                  </a:lnTo>
                  <a:lnTo>
                    <a:pt x="6813" y="16963"/>
                  </a:lnTo>
                  <a:lnTo>
                    <a:pt x="6908" y="16554"/>
                  </a:lnTo>
                  <a:lnTo>
                    <a:pt x="6994" y="16119"/>
                  </a:lnTo>
                  <a:lnTo>
                    <a:pt x="7076" y="15672"/>
                  </a:lnTo>
                  <a:lnTo>
                    <a:pt x="7149" y="15213"/>
                  </a:lnTo>
                  <a:lnTo>
                    <a:pt x="7210" y="14753"/>
                  </a:lnTo>
                  <a:lnTo>
                    <a:pt x="7266" y="14256"/>
                  </a:lnTo>
                  <a:lnTo>
                    <a:pt x="7313" y="13760"/>
                  </a:lnTo>
                  <a:lnTo>
                    <a:pt x="7352" y="13251"/>
                  </a:lnTo>
                  <a:lnTo>
                    <a:pt x="7378" y="12729"/>
                  </a:lnTo>
                  <a:lnTo>
                    <a:pt x="7395" y="12207"/>
                  </a:lnTo>
                  <a:lnTo>
                    <a:pt x="7399" y="11934"/>
                  </a:lnTo>
                  <a:lnTo>
                    <a:pt x="7403" y="11661"/>
                  </a:lnTo>
                  <a:lnTo>
                    <a:pt x="7403" y="11388"/>
                  </a:lnTo>
                  <a:lnTo>
                    <a:pt x="7403" y="11102"/>
                  </a:lnTo>
                  <a:lnTo>
                    <a:pt x="7391" y="10556"/>
                  </a:lnTo>
                  <a:lnTo>
                    <a:pt x="7369" y="10022"/>
                  </a:lnTo>
                  <a:lnTo>
                    <a:pt x="7339" y="9488"/>
                  </a:lnTo>
                  <a:lnTo>
                    <a:pt x="7304" y="8966"/>
                  </a:lnTo>
                  <a:lnTo>
                    <a:pt x="7257" y="8457"/>
                  </a:lnTo>
                  <a:lnTo>
                    <a:pt x="7205" y="7948"/>
                  </a:lnTo>
                  <a:lnTo>
                    <a:pt x="7141" y="7451"/>
                  </a:lnTo>
                  <a:lnTo>
                    <a:pt x="7072" y="6967"/>
                  </a:lnTo>
                  <a:lnTo>
                    <a:pt x="6999" y="6495"/>
                  </a:lnTo>
                  <a:lnTo>
                    <a:pt x="6917" y="6023"/>
                  </a:lnTo>
                  <a:lnTo>
                    <a:pt x="6826" y="5576"/>
                  </a:lnTo>
                  <a:lnTo>
                    <a:pt x="6727" y="5129"/>
                  </a:lnTo>
                  <a:lnTo>
                    <a:pt x="6624" y="4707"/>
                  </a:lnTo>
                  <a:lnTo>
                    <a:pt x="6516" y="4297"/>
                  </a:lnTo>
                  <a:lnTo>
                    <a:pt x="6400" y="3900"/>
                  </a:lnTo>
                  <a:lnTo>
                    <a:pt x="6279" y="3515"/>
                  </a:lnTo>
                  <a:lnTo>
                    <a:pt x="6155" y="3155"/>
                  </a:lnTo>
                  <a:lnTo>
                    <a:pt x="6021" y="2795"/>
                  </a:lnTo>
                  <a:lnTo>
                    <a:pt x="5883" y="2472"/>
                  </a:lnTo>
                  <a:lnTo>
                    <a:pt x="5741" y="2149"/>
                  </a:lnTo>
                  <a:lnTo>
                    <a:pt x="5595" y="1851"/>
                  </a:lnTo>
                  <a:lnTo>
                    <a:pt x="5444" y="1578"/>
                  </a:lnTo>
                  <a:lnTo>
                    <a:pt x="5289" y="1317"/>
                  </a:lnTo>
                  <a:lnTo>
                    <a:pt x="5125" y="1081"/>
                  </a:lnTo>
                  <a:lnTo>
                    <a:pt x="4962" y="870"/>
                  </a:lnTo>
                  <a:lnTo>
                    <a:pt x="4794" y="684"/>
                  </a:lnTo>
                  <a:lnTo>
                    <a:pt x="4622" y="510"/>
                  </a:lnTo>
                  <a:lnTo>
                    <a:pt x="4449" y="361"/>
                  </a:lnTo>
                  <a:lnTo>
                    <a:pt x="4268" y="237"/>
                  </a:lnTo>
                  <a:lnTo>
                    <a:pt x="4088" y="137"/>
                  </a:lnTo>
                  <a:lnTo>
                    <a:pt x="3902" y="63"/>
                  </a:lnTo>
                  <a:lnTo>
                    <a:pt x="3717" y="13"/>
                  </a:lnTo>
                  <a:lnTo>
                    <a:pt x="36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43;p66">
              <a:extLst>
                <a:ext uri="{FF2B5EF4-FFF2-40B4-BE49-F238E27FC236}">
                  <a16:creationId xmlns:a16="http://schemas.microsoft.com/office/drawing/2014/main" id="{87E1633E-BB34-4321-A7D5-9A93A2E91A54}"/>
                </a:ext>
              </a:extLst>
            </p:cNvPr>
            <p:cNvSpPr/>
            <p:nvPr/>
          </p:nvSpPr>
          <p:spPr>
            <a:xfrm>
              <a:off x="3148650" y="-6878200"/>
              <a:ext cx="104450" cy="312950"/>
            </a:xfrm>
            <a:custGeom>
              <a:avLst/>
              <a:gdLst/>
              <a:ahLst/>
              <a:cxnLst/>
              <a:rect l="l" t="t" r="r" b="b"/>
              <a:pathLst>
                <a:path w="4178" h="12518" extrusionOk="0">
                  <a:moveTo>
                    <a:pt x="1701" y="0"/>
                  </a:moveTo>
                  <a:lnTo>
                    <a:pt x="1611" y="25"/>
                  </a:lnTo>
                  <a:lnTo>
                    <a:pt x="1520" y="87"/>
                  </a:lnTo>
                  <a:lnTo>
                    <a:pt x="1430" y="174"/>
                  </a:lnTo>
                  <a:lnTo>
                    <a:pt x="1340" y="273"/>
                  </a:lnTo>
                  <a:lnTo>
                    <a:pt x="1254" y="398"/>
                  </a:lnTo>
                  <a:lnTo>
                    <a:pt x="1163" y="547"/>
                  </a:lnTo>
                  <a:lnTo>
                    <a:pt x="1077" y="708"/>
                  </a:lnTo>
                  <a:lnTo>
                    <a:pt x="991" y="894"/>
                  </a:lnTo>
                  <a:lnTo>
                    <a:pt x="905" y="1093"/>
                  </a:lnTo>
                  <a:lnTo>
                    <a:pt x="823" y="1292"/>
                  </a:lnTo>
                  <a:lnTo>
                    <a:pt x="741" y="1515"/>
                  </a:lnTo>
                  <a:lnTo>
                    <a:pt x="664" y="1739"/>
                  </a:lnTo>
                  <a:lnTo>
                    <a:pt x="590" y="1975"/>
                  </a:lnTo>
                  <a:lnTo>
                    <a:pt x="521" y="2223"/>
                  </a:lnTo>
                  <a:lnTo>
                    <a:pt x="453" y="2459"/>
                  </a:lnTo>
                  <a:lnTo>
                    <a:pt x="388" y="2707"/>
                  </a:lnTo>
                  <a:lnTo>
                    <a:pt x="332" y="2956"/>
                  </a:lnTo>
                  <a:lnTo>
                    <a:pt x="276" y="3204"/>
                  </a:lnTo>
                  <a:lnTo>
                    <a:pt x="229" y="3452"/>
                  </a:lnTo>
                  <a:lnTo>
                    <a:pt x="186" y="3688"/>
                  </a:lnTo>
                  <a:lnTo>
                    <a:pt x="151" y="3924"/>
                  </a:lnTo>
                  <a:lnTo>
                    <a:pt x="117" y="4148"/>
                  </a:lnTo>
                  <a:lnTo>
                    <a:pt x="95" y="4359"/>
                  </a:lnTo>
                  <a:lnTo>
                    <a:pt x="65" y="4669"/>
                  </a:lnTo>
                  <a:lnTo>
                    <a:pt x="43" y="4980"/>
                  </a:lnTo>
                  <a:lnTo>
                    <a:pt x="26" y="5290"/>
                  </a:lnTo>
                  <a:lnTo>
                    <a:pt x="13" y="5601"/>
                  </a:lnTo>
                  <a:lnTo>
                    <a:pt x="5" y="5911"/>
                  </a:lnTo>
                  <a:lnTo>
                    <a:pt x="0" y="6222"/>
                  </a:lnTo>
                  <a:lnTo>
                    <a:pt x="0" y="6532"/>
                  </a:lnTo>
                  <a:lnTo>
                    <a:pt x="5" y="6842"/>
                  </a:lnTo>
                  <a:lnTo>
                    <a:pt x="13" y="7153"/>
                  </a:lnTo>
                  <a:lnTo>
                    <a:pt x="26" y="7451"/>
                  </a:lnTo>
                  <a:lnTo>
                    <a:pt x="43" y="7761"/>
                  </a:lnTo>
                  <a:lnTo>
                    <a:pt x="69" y="8047"/>
                  </a:lnTo>
                  <a:lnTo>
                    <a:pt x="95" y="8345"/>
                  </a:lnTo>
                  <a:lnTo>
                    <a:pt x="125" y="8631"/>
                  </a:lnTo>
                  <a:lnTo>
                    <a:pt x="160" y="8916"/>
                  </a:lnTo>
                  <a:lnTo>
                    <a:pt x="198" y="9189"/>
                  </a:lnTo>
                  <a:lnTo>
                    <a:pt x="246" y="9463"/>
                  </a:lnTo>
                  <a:lnTo>
                    <a:pt x="293" y="9723"/>
                  </a:lnTo>
                  <a:lnTo>
                    <a:pt x="345" y="9984"/>
                  </a:lnTo>
                  <a:lnTo>
                    <a:pt x="405" y="10220"/>
                  </a:lnTo>
                  <a:lnTo>
                    <a:pt x="465" y="10456"/>
                  </a:lnTo>
                  <a:lnTo>
                    <a:pt x="530" y="10692"/>
                  </a:lnTo>
                  <a:lnTo>
                    <a:pt x="603" y="10903"/>
                  </a:lnTo>
                  <a:lnTo>
                    <a:pt x="676" y="11102"/>
                  </a:lnTo>
                  <a:lnTo>
                    <a:pt x="758" y="11300"/>
                  </a:lnTo>
                  <a:lnTo>
                    <a:pt x="840" y="11487"/>
                  </a:lnTo>
                  <a:lnTo>
                    <a:pt x="931" y="11648"/>
                  </a:lnTo>
                  <a:lnTo>
                    <a:pt x="1021" y="11810"/>
                  </a:lnTo>
                  <a:lnTo>
                    <a:pt x="1120" y="11946"/>
                  </a:lnTo>
                  <a:lnTo>
                    <a:pt x="1219" y="12070"/>
                  </a:lnTo>
                  <a:lnTo>
                    <a:pt x="1327" y="12182"/>
                  </a:lnTo>
                  <a:lnTo>
                    <a:pt x="1434" y="12281"/>
                  </a:lnTo>
                  <a:lnTo>
                    <a:pt x="1533" y="12356"/>
                  </a:lnTo>
                  <a:lnTo>
                    <a:pt x="1632" y="12406"/>
                  </a:lnTo>
                  <a:lnTo>
                    <a:pt x="1732" y="12455"/>
                  </a:lnTo>
                  <a:lnTo>
                    <a:pt x="1835" y="12493"/>
                  </a:lnTo>
                  <a:lnTo>
                    <a:pt x="1938" y="12517"/>
                  </a:lnTo>
                  <a:lnTo>
                    <a:pt x="2145" y="12517"/>
                  </a:lnTo>
                  <a:lnTo>
                    <a:pt x="2248" y="12505"/>
                  </a:lnTo>
                  <a:lnTo>
                    <a:pt x="2352" y="12480"/>
                  </a:lnTo>
                  <a:lnTo>
                    <a:pt x="2451" y="12430"/>
                  </a:lnTo>
                  <a:lnTo>
                    <a:pt x="2554" y="12381"/>
                  </a:lnTo>
                  <a:lnTo>
                    <a:pt x="2657" y="12319"/>
                  </a:lnTo>
                  <a:lnTo>
                    <a:pt x="2756" y="12244"/>
                  </a:lnTo>
                  <a:lnTo>
                    <a:pt x="2855" y="12145"/>
                  </a:lnTo>
                  <a:lnTo>
                    <a:pt x="2950" y="12046"/>
                  </a:lnTo>
                  <a:lnTo>
                    <a:pt x="3045" y="11934"/>
                  </a:lnTo>
                  <a:lnTo>
                    <a:pt x="3140" y="11810"/>
                  </a:lnTo>
                  <a:lnTo>
                    <a:pt x="3230" y="11673"/>
                  </a:lnTo>
                  <a:lnTo>
                    <a:pt x="3316" y="11524"/>
                  </a:lnTo>
                  <a:lnTo>
                    <a:pt x="3402" y="11363"/>
                  </a:lnTo>
                  <a:lnTo>
                    <a:pt x="3484" y="11189"/>
                  </a:lnTo>
                  <a:lnTo>
                    <a:pt x="3562" y="11015"/>
                  </a:lnTo>
                  <a:lnTo>
                    <a:pt x="3635" y="10816"/>
                  </a:lnTo>
                  <a:lnTo>
                    <a:pt x="3708" y="10605"/>
                  </a:lnTo>
                  <a:lnTo>
                    <a:pt x="3773" y="10394"/>
                  </a:lnTo>
                  <a:lnTo>
                    <a:pt x="3837" y="10158"/>
                  </a:lnTo>
                  <a:lnTo>
                    <a:pt x="3893" y="9922"/>
                  </a:lnTo>
                  <a:lnTo>
                    <a:pt x="3945" y="9674"/>
                  </a:lnTo>
                  <a:lnTo>
                    <a:pt x="3992" y="9413"/>
                  </a:lnTo>
                  <a:lnTo>
                    <a:pt x="4035" y="9127"/>
                  </a:lnTo>
                  <a:lnTo>
                    <a:pt x="4070" y="8854"/>
                  </a:lnTo>
                  <a:lnTo>
                    <a:pt x="4100" y="8556"/>
                  </a:lnTo>
                  <a:lnTo>
                    <a:pt x="4122" y="8333"/>
                  </a:lnTo>
                  <a:lnTo>
                    <a:pt x="4139" y="8122"/>
                  </a:lnTo>
                  <a:lnTo>
                    <a:pt x="4152" y="7898"/>
                  </a:lnTo>
                  <a:lnTo>
                    <a:pt x="4160" y="7687"/>
                  </a:lnTo>
                  <a:lnTo>
                    <a:pt x="4169" y="7463"/>
                  </a:lnTo>
                  <a:lnTo>
                    <a:pt x="4173" y="7240"/>
                  </a:lnTo>
                  <a:lnTo>
                    <a:pt x="4177" y="7029"/>
                  </a:lnTo>
                  <a:lnTo>
                    <a:pt x="4177" y="6805"/>
                  </a:lnTo>
                  <a:lnTo>
                    <a:pt x="4173" y="6582"/>
                  </a:lnTo>
                  <a:lnTo>
                    <a:pt x="4169" y="6358"/>
                  </a:lnTo>
                  <a:lnTo>
                    <a:pt x="4152" y="5924"/>
                  </a:lnTo>
                  <a:lnTo>
                    <a:pt x="4122" y="5489"/>
                  </a:lnTo>
                  <a:lnTo>
                    <a:pt x="4083" y="5054"/>
                  </a:lnTo>
                  <a:lnTo>
                    <a:pt x="4035" y="4620"/>
                  </a:lnTo>
                  <a:lnTo>
                    <a:pt x="3979" y="4210"/>
                  </a:lnTo>
                  <a:lnTo>
                    <a:pt x="3915" y="3800"/>
                  </a:lnTo>
                  <a:lnTo>
                    <a:pt x="3837" y="3390"/>
                  </a:lnTo>
                  <a:lnTo>
                    <a:pt x="3760" y="3005"/>
                  </a:lnTo>
                  <a:lnTo>
                    <a:pt x="3669" y="2633"/>
                  </a:lnTo>
                  <a:lnTo>
                    <a:pt x="3575" y="2273"/>
                  </a:lnTo>
                  <a:lnTo>
                    <a:pt x="3471" y="1937"/>
                  </a:lnTo>
                  <a:lnTo>
                    <a:pt x="3407" y="2012"/>
                  </a:lnTo>
                  <a:lnTo>
                    <a:pt x="3338" y="2086"/>
                  </a:lnTo>
                  <a:lnTo>
                    <a:pt x="3269" y="2136"/>
                  </a:lnTo>
                  <a:lnTo>
                    <a:pt x="3196" y="2161"/>
                  </a:lnTo>
                  <a:lnTo>
                    <a:pt x="3122" y="2186"/>
                  </a:lnTo>
                  <a:lnTo>
                    <a:pt x="3049" y="2186"/>
                  </a:lnTo>
                  <a:lnTo>
                    <a:pt x="2976" y="2173"/>
                  </a:lnTo>
                  <a:lnTo>
                    <a:pt x="2903" y="2136"/>
                  </a:lnTo>
                  <a:lnTo>
                    <a:pt x="2834" y="2086"/>
                  </a:lnTo>
                  <a:lnTo>
                    <a:pt x="2761" y="2024"/>
                  </a:lnTo>
                  <a:lnTo>
                    <a:pt x="2696" y="1937"/>
                  </a:lnTo>
                  <a:lnTo>
                    <a:pt x="2632" y="1826"/>
                  </a:lnTo>
                  <a:lnTo>
                    <a:pt x="2571" y="1702"/>
                  </a:lnTo>
                  <a:lnTo>
                    <a:pt x="2515" y="1553"/>
                  </a:lnTo>
                  <a:lnTo>
                    <a:pt x="2464" y="1379"/>
                  </a:lnTo>
                  <a:lnTo>
                    <a:pt x="2421" y="1192"/>
                  </a:lnTo>
                  <a:lnTo>
                    <a:pt x="2386" y="1043"/>
                  </a:lnTo>
                  <a:lnTo>
                    <a:pt x="2352" y="907"/>
                  </a:lnTo>
                  <a:lnTo>
                    <a:pt x="2317" y="783"/>
                  </a:lnTo>
                  <a:lnTo>
                    <a:pt x="2278" y="658"/>
                  </a:lnTo>
                  <a:lnTo>
                    <a:pt x="2244" y="559"/>
                  </a:lnTo>
                  <a:lnTo>
                    <a:pt x="2205" y="460"/>
                  </a:lnTo>
                  <a:lnTo>
                    <a:pt x="2166" y="373"/>
                  </a:lnTo>
                  <a:lnTo>
                    <a:pt x="2123" y="298"/>
                  </a:lnTo>
                  <a:lnTo>
                    <a:pt x="2085" y="236"/>
                  </a:lnTo>
                  <a:lnTo>
                    <a:pt x="2046" y="174"/>
                  </a:lnTo>
                  <a:lnTo>
                    <a:pt x="2003" y="124"/>
                  </a:lnTo>
                  <a:lnTo>
                    <a:pt x="1960" y="75"/>
                  </a:lnTo>
                  <a:lnTo>
                    <a:pt x="1917" y="50"/>
                  </a:lnTo>
                  <a:lnTo>
                    <a:pt x="1874" y="25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44;p66">
              <a:extLst>
                <a:ext uri="{FF2B5EF4-FFF2-40B4-BE49-F238E27FC236}">
                  <a16:creationId xmlns:a16="http://schemas.microsoft.com/office/drawing/2014/main" id="{2F3255C7-B39C-4954-9A6F-3EC0479894FF}"/>
                </a:ext>
              </a:extLst>
            </p:cNvPr>
            <p:cNvSpPr/>
            <p:nvPr/>
          </p:nvSpPr>
          <p:spPr>
            <a:xfrm>
              <a:off x="3156175" y="-3947925"/>
              <a:ext cx="1272875" cy="2379900"/>
            </a:xfrm>
            <a:custGeom>
              <a:avLst/>
              <a:gdLst/>
              <a:ahLst/>
              <a:cxnLst/>
              <a:rect l="l" t="t" r="r" b="b"/>
              <a:pathLst>
                <a:path w="50915" h="95196" extrusionOk="0">
                  <a:moveTo>
                    <a:pt x="25081" y="1"/>
                  </a:moveTo>
                  <a:lnTo>
                    <a:pt x="24650" y="13"/>
                  </a:lnTo>
                  <a:lnTo>
                    <a:pt x="24224" y="38"/>
                  </a:lnTo>
                  <a:lnTo>
                    <a:pt x="23806" y="88"/>
                  </a:lnTo>
                  <a:lnTo>
                    <a:pt x="23393" y="137"/>
                  </a:lnTo>
                  <a:lnTo>
                    <a:pt x="22984" y="224"/>
                  </a:lnTo>
                  <a:lnTo>
                    <a:pt x="22579" y="311"/>
                  </a:lnTo>
                  <a:lnTo>
                    <a:pt x="22183" y="423"/>
                  </a:lnTo>
                  <a:lnTo>
                    <a:pt x="21786" y="547"/>
                  </a:lnTo>
                  <a:lnTo>
                    <a:pt x="21399" y="684"/>
                  </a:lnTo>
                  <a:lnTo>
                    <a:pt x="21016" y="845"/>
                  </a:lnTo>
                  <a:lnTo>
                    <a:pt x="20637" y="1019"/>
                  </a:lnTo>
                  <a:lnTo>
                    <a:pt x="20262" y="1205"/>
                  </a:lnTo>
                  <a:lnTo>
                    <a:pt x="19896" y="1404"/>
                  </a:lnTo>
                  <a:lnTo>
                    <a:pt x="19530" y="1627"/>
                  </a:lnTo>
                  <a:lnTo>
                    <a:pt x="19172" y="1863"/>
                  </a:lnTo>
                  <a:lnTo>
                    <a:pt x="18815" y="2112"/>
                  </a:lnTo>
                  <a:lnTo>
                    <a:pt x="18466" y="2372"/>
                  </a:lnTo>
                  <a:lnTo>
                    <a:pt x="18122" y="2646"/>
                  </a:lnTo>
                  <a:lnTo>
                    <a:pt x="17782" y="2944"/>
                  </a:lnTo>
                  <a:lnTo>
                    <a:pt x="17446" y="3242"/>
                  </a:lnTo>
                  <a:lnTo>
                    <a:pt x="17114" y="3565"/>
                  </a:lnTo>
                  <a:lnTo>
                    <a:pt x="16787" y="3900"/>
                  </a:lnTo>
                  <a:lnTo>
                    <a:pt x="16464" y="4248"/>
                  </a:lnTo>
                  <a:lnTo>
                    <a:pt x="16145" y="4608"/>
                  </a:lnTo>
                  <a:lnTo>
                    <a:pt x="15831" y="4980"/>
                  </a:lnTo>
                  <a:lnTo>
                    <a:pt x="15525" y="5365"/>
                  </a:lnTo>
                  <a:lnTo>
                    <a:pt x="15219" y="5775"/>
                  </a:lnTo>
                  <a:lnTo>
                    <a:pt x="14918" y="6185"/>
                  </a:lnTo>
                  <a:lnTo>
                    <a:pt x="14621" y="6607"/>
                  </a:lnTo>
                  <a:lnTo>
                    <a:pt x="14332" y="7054"/>
                  </a:lnTo>
                  <a:lnTo>
                    <a:pt x="14044" y="7501"/>
                  </a:lnTo>
                  <a:lnTo>
                    <a:pt x="13759" y="7973"/>
                  </a:lnTo>
                  <a:lnTo>
                    <a:pt x="13480" y="8445"/>
                  </a:lnTo>
                  <a:lnTo>
                    <a:pt x="13204" y="8929"/>
                  </a:lnTo>
                  <a:lnTo>
                    <a:pt x="12933" y="9438"/>
                  </a:lnTo>
                  <a:lnTo>
                    <a:pt x="12666" y="9947"/>
                  </a:lnTo>
                  <a:lnTo>
                    <a:pt x="12403" y="10469"/>
                  </a:lnTo>
                  <a:lnTo>
                    <a:pt x="12140" y="11015"/>
                  </a:lnTo>
                  <a:lnTo>
                    <a:pt x="11886" y="11562"/>
                  </a:lnTo>
                  <a:lnTo>
                    <a:pt x="11632" y="12120"/>
                  </a:lnTo>
                  <a:lnTo>
                    <a:pt x="11387" y="12692"/>
                  </a:lnTo>
                  <a:lnTo>
                    <a:pt x="11141" y="13275"/>
                  </a:lnTo>
                  <a:lnTo>
                    <a:pt x="10900" y="13859"/>
                  </a:lnTo>
                  <a:lnTo>
                    <a:pt x="10663" y="14467"/>
                  </a:lnTo>
                  <a:lnTo>
                    <a:pt x="10431" y="15076"/>
                  </a:lnTo>
                  <a:lnTo>
                    <a:pt x="10202" y="15709"/>
                  </a:lnTo>
                  <a:lnTo>
                    <a:pt x="9974" y="16342"/>
                  </a:lnTo>
                  <a:lnTo>
                    <a:pt x="9750" y="16988"/>
                  </a:lnTo>
                  <a:lnTo>
                    <a:pt x="9535" y="17634"/>
                  </a:lnTo>
                  <a:lnTo>
                    <a:pt x="9315" y="18304"/>
                  </a:lnTo>
                  <a:lnTo>
                    <a:pt x="9104" y="18975"/>
                  </a:lnTo>
                  <a:lnTo>
                    <a:pt x="8898" y="19658"/>
                  </a:lnTo>
                  <a:lnTo>
                    <a:pt x="8691" y="20353"/>
                  </a:lnTo>
                  <a:lnTo>
                    <a:pt x="8489" y="21061"/>
                  </a:lnTo>
                  <a:lnTo>
                    <a:pt x="8290" y="21769"/>
                  </a:lnTo>
                  <a:lnTo>
                    <a:pt x="8092" y="22489"/>
                  </a:lnTo>
                  <a:lnTo>
                    <a:pt x="7903" y="23222"/>
                  </a:lnTo>
                  <a:lnTo>
                    <a:pt x="7713" y="23955"/>
                  </a:lnTo>
                  <a:lnTo>
                    <a:pt x="7524" y="24700"/>
                  </a:lnTo>
                  <a:lnTo>
                    <a:pt x="7343" y="25457"/>
                  </a:lnTo>
                  <a:lnTo>
                    <a:pt x="7162" y="26227"/>
                  </a:lnTo>
                  <a:lnTo>
                    <a:pt x="6986" y="26997"/>
                  </a:lnTo>
                  <a:lnTo>
                    <a:pt x="6809" y="27779"/>
                  </a:lnTo>
                  <a:lnTo>
                    <a:pt x="6641" y="28562"/>
                  </a:lnTo>
                  <a:lnTo>
                    <a:pt x="6473" y="29356"/>
                  </a:lnTo>
                  <a:lnTo>
                    <a:pt x="6305" y="30163"/>
                  </a:lnTo>
                  <a:lnTo>
                    <a:pt x="6142" y="30971"/>
                  </a:lnTo>
                  <a:lnTo>
                    <a:pt x="5982" y="31790"/>
                  </a:lnTo>
                  <a:lnTo>
                    <a:pt x="5827" y="32610"/>
                  </a:lnTo>
                  <a:lnTo>
                    <a:pt x="5672" y="33442"/>
                  </a:lnTo>
                  <a:lnTo>
                    <a:pt x="5517" y="34274"/>
                  </a:lnTo>
                  <a:lnTo>
                    <a:pt x="5371" y="35131"/>
                  </a:lnTo>
                  <a:lnTo>
                    <a:pt x="5224" y="35975"/>
                  </a:lnTo>
                  <a:lnTo>
                    <a:pt x="5078" y="36832"/>
                  </a:lnTo>
                  <a:lnTo>
                    <a:pt x="4936" y="37701"/>
                  </a:lnTo>
                  <a:lnTo>
                    <a:pt x="4798" y="38570"/>
                  </a:lnTo>
                  <a:lnTo>
                    <a:pt x="4660" y="39440"/>
                  </a:lnTo>
                  <a:lnTo>
                    <a:pt x="4527" y="40321"/>
                  </a:lnTo>
                  <a:lnTo>
                    <a:pt x="4393" y="41215"/>
                  </a:lnTo>
                  <a:lnTo>
                    <a:pt x="4264" y="42109"/>
                  </a:lnTo>
                  <a:lnTo>
                    <a:pt x="4139" y="43003"/>
                  </a:lnTo>
                  <a:lnTo>
                    <a:pt x="4010" y="43910"/>
                  </a:lnTo>
                  <a:lnTo>
                    <a:pt x="3889" y="44816"/>
                  </a:lnTo>
                  <a:lnTo>
                    <a:pt x="3769" y="45723"/>
                  </a:lnTo>
                  <a:lnTo>
                    <a:pt x="3532" y="47573"/>
                  </a:lnTo>
                  <a:lnTo>
                    <a:pt x="3304" y="49423"/>
                  </a:lnTo>
                  <a:lnTo>
                    <a:pt x="3084" y="51299"/>
                  </a:lnTo>
                  <a:lnTo>
                    <a:pt x="2873" y="53198"/>
                  </a:lnTo>
                  <a:lnTo>
                    <a:pt x="2671" y="55098"/>
                  </a:lnTo>
                  <a:lnTo>
                    <a:pt x="2473" y="57023"/>
                  </a:lnTo>
                  <a:lnTo>
                    <a:pt x="2279" y="58948"/>
                  </a:lnTo>
                  <a:lnTo>
                    <a:pt x="2094" y="60885"/>
                  </a:lnTo>
                  <a:lnTo>
                    <a:pt x="1917" y="62847"/>
                  </a:lnTo>
                  <a:lnTo>
                    <a:pt x="1745" y="64797"/>
                  </a:lnTo>
                  <a:lnTo>
                    <a:pt x="1577" y="66771"/>
                  </a:lnTo>
                  <a:lnTo>
                    <a:pt x="1413" y="68746"/>
                  </a:lnTo>
                  <a:lnTo>
                    <a:pt x="1254" y="70720"/>
                  </a:lnTo>
                  <a:lnTo>
                    <a:pt x="1103" y="72707"/>
                  </a:lnTo>
                  <a:lnTo>
                    <a:pt x="953" y="74694"/>
                  </a:lnTo>
                  <a:lnTo>
                    <a:pt x="810" y="76680"/>
                  </a:lnTo>
                  <a:lnTo>
                    <a:pt x="668" y="78667"/>
                  </a:lnTo>
                  <a:lnTo>
                    <a:pt x="530" y="80654"/>
                  </a:lnTo>
                  <a:lnTo>
                    <a:pt x="259" y="84628"/>
                  </a:lnTo>
                  <a:lnTo>
                    <a:pt x="1" y="88577"/>
                  </a:lnTo>
                  <a:lnTo>
                    <a:pt x="74" y="88626"/>
                  </a:lnTo>
                  <a:lnTo>
                    <a:pt x="143" y="88701"/>
                  </a:lnTo>
                  <a:lnTo>
                    <a:pt x="212" y="88775"/>
                  </a:lnTo>
                  <a:lnTo>
                    <a:pt x="276" y="88862"/>
                  </a:lnTo>
                  <a:lnTo>
                    <a:pt x="341" y="88962"/>
                  </a:lnTo>
                  <a:lnTo>
                    <a:pt x="397" y="89061"/>
                  </a:lnTo>
                  <a:lnTo>
                    <a:pt x="453" y="89185"/>
                  </a:lnTo>
                  <a:lnTo>
                    <a:pt x="505" y="89322"/>
                  </a:lnTo>
                  <a:lnTo>
                    <a:pt x="543" y="89458"/>
                  </a:lnTo>
                  <a:lnTo>
                    <a:pt x="582" y="89595"/>
                  </a:lnTo>
                  <a:lnTo>
                    <a:pt x="664" y="89831"/>
                  </a:lnTo>
                  <a:lnTo>
                    <a:pt x="698" y="89967"/>
                  </a:lnTo>
                  <a:lnTo>
                    <a:pt x="729" y="90117"/>
                  </a:lnTo>
                  <a:lnTo>
                    <a:pt x="780" y="90390"/>
                  </a:lnTo>
                  <a:lnTo>
                    <a:pt x="931" y="90104"/>
                  </a:lnTo>
                  <a:lnTo>
                    <a:pt x="1082" y="89843"/>
                  </a:lnTo>
                  <a:lnTo>
                    <a:pt x="1241" y="89595"/>
                  </a:lnTo>
                  <a:lnTo>
                    <a:pt x="1400" y="89384"/>
                  </a:lnTo>
                  <a:lnTo>
                    <a:pt x="1560" y="89185"/>
                  </a:lnTo>
                  <a:lnTo>
                    <a:pt x="1723" y="89011"/>
                  </a:lnTo>
                  <a:lnTo>
                    <a:pt x="1891" y="88850"/>
                  </a:lnTo>
                  <a:lnTo>
                    <a:pt x="2059" y="88726"/>
                  </a:lnTo>
                  <a:lnTo>
                    <a:pt x="2231" y="88614"/>
                  </a:lnTo>
                  <a:lnTo>
                    <a:pt x="2408" y="88527"/>
                  </a:lnTo>
                  <a:lnTo>
                    <a:pt x="2585" y="88465"/>
                  </a:lnTo>
                  <a:lnTo>
                    <a:pt x="2761" y="88428"/>
                  </a:lnTo>
                  <a:lnTo>
                    <a:pt x="2946" y="88403"/>
                  </a:lnTo>
                  <a:lnTo>
                    <a:pt x="3131" y="88403"/>
                  </a:lnTo>
                  <a:lnTo>
                    <a:pt x="3317" y="88428"/>
                  </a:lnTo>
                  <a:lnTo>
                    <a:pt x="3506" y="88477"/>
                  </a:lnTo>
                  <a:lnTo>
                    <a:pt x="3700" y="88539"/>
                  </a:lnTo>
                  <a:lnTo>
                    <a:pt x="3894" y="88639"/>
                  </a:lnTo>
                  <a:lnTo>
                    <a:pt x="4092" y="88751"/>
                  </a:lnTo>
                  <a:lnTo>
                    <a:pt x="4294" y="88887"/>
                  </a:lnTo>
                  <a:lnTo>
                    <a:pt x="4497" y="89049"/>
                  </a:lnTo>
                  <a:lnTo>
                    <a:pt x="4703" y="89222"/>
                  </a:lnTo>
                  <a:lnTo>
                    <a:pt x="4910" y="89421"/>
                  </a:lnTo>
                  <a:lnTo>
                    <a:pt x="5121" y="89657"/>
                  </a:lnTo>
                  <a:lnTo>
                    <a:pt x="5332" y="89893"/>
                  </a:lnTo>
                  <a:lnTo>
                    <a:pt x="5552" y="90166"/>
                  </a:lnTo>
                  <a:lnTo>
                    <a:pt x="5767" y="90464"/>
                  </a:lnTo>
                  <a:lnTo>
                    <a:pt x="5991" y="90775"/>
                  </a:lnTo>
                  <a:lnTo>
                    <a:pt x="6215" y="91110"/>
                  </a:lnTo>
                  <a:lnTo>
                    <a:pt x="6439" y="91470"/>
                  </a:lnTo>
                  <a:lnTo>
                    <a:pt x="6671" y="91855"/>
                  </a:lnTo>
                  <a:lnTo>
                    <a:pt x="6904" y="92252"/>
                  </a:lnTo>
                  <a:lnTo>
                    <a:pt x="7683" y="92501"/>
                  </a:lnTo>
                  <a:lnTo>
                    <a:pt x="8463" y="92724"/>
                  </a:lnTo>
                  <a:lnTo>
                    <a:pt x="9242" y="92948"/>
                  </a:lnTo>
                  <a:lnTo>
                    <a:pt x="10022" y="93159"/>
                  </a:lnTo>
                  <a:lnTo>
                    <a:pt x="10801" y="93370"/>
                  </a:lnTo>
                  <a:lnTo>
                    <a:pt x="11580" y="93569"/>
                  </a:lnTo>
                  <a:lnTo>
                    <a:pt x="12360" y="93755"/>
                  </a:lnTo>
                  <a:lnTo>
                    <a:pt x="13139" y="93929"/>
                  </a:lnTo>
                  <a:lnTo>
                    <a:pt x="13923" y="94090"/>
                  </a:lnTo>
                  <a:lnTo>
                    <a:pt x="14703" y="94239"/>
                  </a:lnTo>
                  <a:lnTo>
                    <a:pt x="15486" y="94388"/>
                  </a:lnTo>
                  <a:lnTo>
                    <a:pt x="16270" y="94512"/>
                  </a:lnTo>
                  <a:lnTo>
                    <a:pt x="17054" y="94624"/>
                  </a:lnTo>
                  <a:lnTo>
                    <a:pt x="17833" y="94736"/>
                  </a:lnTo>
                  <a:lnTo>
                    <a:pt x="18617" y="94823"/>
                  </a:lnTo>
                  <a:lnTo>
                    <a:pt x="19401" y="94910"/>
                  </a:lnTo>
                  <a:lnTo>
                    <a:pt x="20184" y="94984"/>
                  </a:lnTo>
                  <a:lnTo>
                    <a:pt x="20973" y="95046"/>
                  </a:lnTo>
                  <a:lnTo>
                    <a:pt x="21756" y="95096"/>
                  </a:lnTo>
                  <a:lnTo>
                    <a:pt x="22540" y="95133"/>
                  </a:lnTo>
                  <a:lnTo>
                    <a:pt x="23324" y="95171"/>
                  </a:lnTo>
                  <a:lnTo>
                    <a:pt x="24108" y="95183"/>
                  </a:lnTo>
                  <a:lnTo>
                    <a:pt x="24891" y="95195"/>
                  </a:lnTo>
                  <a:lnTo>
                    <a:pt x="25679" y="95195"/>
                  </a:lnTo>
                  <a:lnTo>
                    <a:pt x="26463" y="95183"/>
                  </a:lnTo>
                  <a:lnTo>
                    <a:pt x="27243" y="95146"/>
                  </a:lnTo>
                  <a:lnTo>
                    <a:pt x="28026" y="95108"/>
                  </a:lnTo>
                  <a:lnTo>
                    <a:pt x="28810" y="95059"/>
                  </a:lnTo>
                  <a:lnTo>
                    <a:pt x="29589" y="94997"/>
                  </a:lnTo>
                  <a:lnTo>
                    <a:pt x="30373" y="94935"/>
                  </a:lnTo>
                  <a:lnTo>
                    <a:pt x="31153" y="94848"/>
                  </a:lnTo>
                  <a:lnTo>
                    <a:pt x="31936" y="94761"/>
                  </a:lnTo>
                  <a:lnTo>
                    <a:pt x="32716" y="94661"/>
                  </a:lnTo>
                  <a:lnTo>
                    <a:pt x="33495" y="94537"/>
                  </a:lnTo>
                  <a:lnTo>
                    <a:pt x="34279" y="94425"/>
                  </a:lnTo>
                  <a:lnTo>
                    <a:pt x="35058" y="94289"/>
                  </a:lnTo>
                  <a:lnTo>
                    <a:pt x="35838" y="94152"/>
                  </a:lnTo>
                  <a:lnTo>
                    <a:pt x="36617" y="94003"/>
                  </a:lnTo>
                  <a:lnTo>
                    <a:pt x="37397" y="93842"/>
                  </a:lnTo>
                  <a:lnTo>
                    <a:pt x="38176" y="93680"/>
                  </a:lnTo>
                  <a:lnTo>
                    <a:pt x="38956" y="93507"/>
                  </a:lnTo>
                  <a:lnTo>
                    <a:pt x="39735" y="93320"/>
                  </a:lnTo>
                  <a:lnTo>
                    <a:pt x="40515" y="93134"/>
                  </a:lnTo>
                  <a:lnTo>
                    <a:pt x="41294" y="92935"/>
                  </a:lnTo>
                  <a:lnTo>
                    <a:pt x="42849" y="92513"/>
                  </a:lnTo>
                  <a:lnTo>
                    <a:pt x="44407" y="92079"/>
                  </a:lnTo>
                  <a:lnTo>
                    <a:pt x="45962" y="91607"/>
                  </a:lnTo>
                  <a:lnTo>
                    <a:pt x="47517" y="91110"/>
                  </a:lnTo>
                  <a:lnTo>
                    <a:pt x="49071" y="90601"/>
                  </a:lnTo>
                  <a:lnTo>
                    <a:pt x="50626" y="90067"/>
                  </a:lnTo>
                  <a:lnTo>
                    <a:pt x="50686" y="90079"/>
                  </a:lnTo>
                  <a:lnTo>
                    <a:pt x="50738" y="90092"/>
                  </a:lnTo>
                  <a:lnTo>
                    <a:pt x="50789" y="90104"/>
                  </a:lnTo>
                  <a:lnTo>
                    <a:pt x="50837" y="90117"/>
                  </a:lnTo>
                  <a:lnTo>
                    <a:pt x="50863" y="88862"/>
                  </a:lnTo>
                  <a:lnTo>
                    <a:pt x="50884" y="87621"/>
                  </a:lnTo>
                  <a:lnTo>
                    <a:pt x="50901" y="86366"/>
                  </a:lnTo>
                  <a:lnTo>
                    <a:pt x="50910" y="85125"/>
                  </a:lnTo>
                  <a:lnTo>
                    <a:pt x="50914" y="83883"/>
                  </a:lnTo>
                  <a:lnTo>
                    <a:pt x="50914" y="82629"/>
                  </a:lnTo>
                  <a:lnTo>
                    <a:pt x="50910" y="81387"/>
                  </a:lnTo>
                  <a:lnTo>
                    <a:pt x="50897" y="80145"/>
                  </a:lnTo>
                  <a:lnTo>
                    <a:pt x="50880" y="78903"/>
                  </a:lnTo>
                  <a:lnTo>
                    <a:pt x="50858" y="77661"/>
                  </a:lnTo>
                  <a:lnTo>
                    <a:pt x="50828" y="76432"/>
                  </a:lnTo>
                  <a:lnTo>
                    <a:pt x="50798" y="75190"/>
                  </a:lnTo>
                  <a:lnTo>
                    <a:pt x="50759" y="73961"/>
                  </a:lnTo>
                  <a:lnTo>
                    <a:pt x="50716" y="72732"/>
                  </a:lnTo>
                  <a:lnTo>
                    <a:pt x="50664" y="71502"/>
                  </a:lnTo>
                  <a:lnTo>
                    <a:pt x="50613" y="70273"/>
                  </a:lnTo>
                  <a:lnTo>
                    <a:pt x="50553" y="69056"/>
                  </a:lnTo>
                  <a:lnTo>
                    <a:pt x="50488" y="67839"/>
                  </a:lnTo>
                  <a:lnTo>
                    <a:pt x="50415" y="66622"/>
                  </a:lnTo>
                  <a:lnTo>
                    <a:pt x="50342" y="65405"/>
                  </a:lnTo>
                  <a:lnTo>
                    <a:pt x="50260" y="64201"/>
                  </a:lnTo>
                  <a:lnTo>
                    <a:pt x="50174" y="62996"/>
                  </a:lnTo>
                  <a:lnTo>
                    <a:pt x="50083" y="61804"/>
                  </a:lnTo>
                  <a:lnTo>
                    <a:pt x="49988" y="60612"/>
                  </a:lnTo>
                  <a:lnTo>
                    <a:pt x="49885" y="59420"/>
                  </a:lnTo>
                  <a:lnTo>
                    <a:pt x="49777" y="58240"/>
                  </a:lnTo>
                  <a:lnTo>
                    <a:pt x="49665" y="57060"/>
                  </a:lnTo>
                  <a:lnTo>
                    <a:pt x="49549" y="55893"/>
                  </a:lnTo>
                  <a:lnTo>
                    <a:pt x="49429" y="54726"/>
                  </a:lnTo>
                  <a:lnTo>
                    <a:pt x="49304" y="53571"/>
                  </a:lnTo>
                  <a:lnTo>
                    <a:pt x="49170" y="52416"/>
                  </a:lnTo>
                  <a:lnTo>
                    <a:pt x="49032" y="51274"/>
                  </a:lnTo>
                  <a:lnTo>
                    <a:pt x="48890" y="50131"/>
                  </a:lnTo>
                  <a:lnTo>
                    <a:pt x="48744" y="49001"/>
                  </a:lnTo>
                  <a:lnTo>
                    <a:pt x="48593" y="47871"/>
                  </a:lnTo>
                  <a:lnTo>
                    <a:pt x="48434" y="46754"/>
                  </a:lnTo>
                  <a:lnTo>
                    <a:pt x="48274" y="45648"/>
                  </a:lnTo>
                  <a:lnTo>
                    <a:pt x="48107" y="44543"/>
                  </a:lnTo>
                  <a:lnTo>
                    <a:pt x="47934" y="43450"/>
                  </a:lnTo>
                  <a:lnTo>
                    <a:pt x="47758" y="42370"/>
                  </a:lnTo>
                  <a:lnTo>
                    <a:pt x="47577" y="41290"/>
                  </a:lnTo>
                  <a:lnTo>
                    <a:pt x="47387" y="40222"/>
                  </a:lnTo>
                  <a:lnTo>
                    <a:pt x="47198" y="39154"/>
                  </a:lnTo>
                  <a:lnTo>
                    <a:pt x="47000" y="38111"/>
                  </a:lnTo>
                  <a:lnTo>
                    <a:pt x="46797" y="37068"/>
                  </a:lnTo>
                  <a:lnTo>
                    <a:pt x="46595" y="36037"/>
                  </a:lnTo>
                  <a:lnTo>
                    <a:pt x="46384" y="35019"/>
                  </a:lnTo>
                  <a:lnTo>
                    <a:pt x="46169" y="34001"/>
                  </a:lnTo>
                  <a:lnTo>
                    <a:pt x="45945" y="33007"/>
                  </a:lnTo>
                  <a:lnTo>
                    <a:pt x="45721" y="32014"/>
                  </a:lnTo>
                  <a:lnTo>
                    <a:pt x="45493" y="31033"/>
                  </a:lnTo>
                  <a:lnTo>
                    <a:pt x="45256" y="30064"/>
                  </a:lnTo>
                  <a:lnTo>
                    <a:pt x="45019" y="29108"/>
                  </a:lnTo>
                  <a:lnTo>
                    <a:pt x="44773" y="28164"/>
                  </a:lnTo>
                  <a:lnTo>
                    <a:pt x="44524" y="27233"/>
                  </a:lnTo>
                  <a:lnTo>
                    <a:pt x="44270" y="26302"/>
                  </a:lnTo>
                  <a:lnTo>
                    <a:pt x="44016" y="25395"/>
                  </a:lnTo>
                  <a:lnTo>
                    <a:pt x="43753" y="24501"/>
                  </a:lnTo>
                  <a:lnTo>
                    <a:pt x="43482" y="23619"/>
                  </a:lnTo>
                  <a:lnTo>
                    <a:pt x="43210" y="22738"/>
                  </a:lnTo>
                  <a:lnTo>
                    <a:pt x="42935" y="21881"/>
                  </a:lnTo>
                  <a:lnTo>
                    <a:pt x="42655" y="21036"/>
                  </a:lnTo>
                  <a:lnTo>
                    <a:pt x="42371" y="20204"/>
                  </a:lnTo>
                  <a:lnTo>
                    <a:pt x="42078" y="19385"/>
                  </a:lnTo>
                  <a:lnTo>
                    <a:pt x="42000" y="19385"/>
                  </a:lnTo>
                  <a:lnTo>
                    <a:pt x="41927" y="19372"/>
                  </a:lnTo>
                  <a:lnTo>
                    <a:pt x="41854" y="19323"/>
                  </a:lnTo>
                  <a:lnTo>
                    <a:pt x="41785" y="19261"/>
                  </a:lnTo>
                  <a:lnTo>
                    <a:pt x="41720" y="19186"/>
                  </a:lnTo>
                  <a:lnTo>
                    <a:pt x="41660" y="19087"/>
                  </a:lnTo>
                  <a:lnTo>
                    <a:pt x="41604" y="18963"/>
                  </a:lnTo>
                  <a:lnTo>
                    <a:pt x="41552" y="18826"/>
                  </a:lnTo>
                  <a:lnTo>
                    <a:pt x="41505" y="18677"/>
                  </a:lnTo>
                  <a:lnTo>
                    <a:pt x="41458" y="18516"/>
                  </a:lnTo>
                  <a:lnTo>
                    <a:pt x="41419" y="18342"/>
                  </a:lnTo>
                  <a:lnTo>
                    <a:pt x="41384" y="18155"/>
                  </a:lnTo>
                  <a:lnTo>
                    <a:pt x="41359" y="17957"/>
                  </a:lnTo>
                  <a:lnTo>
                    <a:pt x="41333" y="17758"/>
                  </a:lnTo>
                  <a:lnTo>
                    <a:pt x="41316" y="17547"/>
                  </a:lnTo>
                  <a:lnTo>
                    <a:pt x="41303" y="17336"/>
                  </a:lnTo>
                  <a:lnTo>
                    <a:pt x="41105" y="16839"/>
                  </a:lnTo>
                  <a:lnTo>
                    <a:pt x="40906" y="16342"/>
                  </a:lnTo>
                  <a:lnTo>
                    <a:pt x="40704" y="15858"/>
                  </a:lnTo>
                  <a:lnTo>
                    <a:pt x="40502" y="15374"/>
                  </a:lnTo>
                  <a:lnTo>
                    <a:pt x="40299" y="14902"/>
                  </a:lnTo>
                  <a:lnTo>
                    <a:pt x="40093" y="14430"/>
                  </a:lnTo>
                  <a:lnTo>
                    <a:pt x="39886" y="13971"/>
                  </a:lnTo>
                  <a:lnTo>
                    <a:pt x="39675" y="13511"/>
                  </a:lnTo>
                  <a:lnTo>
                    <a:pt x="39464" y="13064"/>
                  </a:lnTo>
                  <a:lnTo>
                    <a:pt x="39248" y="12617"/>
                  </a:lnTo>
                  <a:lnTo>
                    <a:pt x="39033" y="12183"/>
                  </a:lnTo>
                  <a:lnTo>
                    <a:pt x="38814" y="11748"/>
                  </a:lnTo>
                  <a:lnTo>
                    <a:pt x="38598" y="11326"/>
                  </a:lnTo>
                  <a:lnTo>
                    <a:pt x="38374" y="10916"/>
                  </a:lnTo>
                  <a:lnTo>
                    <a:pt x="38150" y="10506"/>
                  </a:lnTo>
                  <a:lnTo>
                    <a:pt x="37926" y="10109"/>
                  </a:lnTo>
                  <a:lnTo>
                    <a:pt x="37703" y="9711"/>
                  </a:lnTo>
                  <a:lnTo>
                    <a:pt x="37474" y="9314"/>
                  </a:lnTo>
                  <a:lnTo>
                    <a:pt x="37242" y="8941"/>
                  </a:lnTo>
                  <a:lnTo>
                    <a:pt x="37009" y="8569"/>
                  </a:lnTo>
                  <a:lnTo>
                    <a:pt x="36777" y="8196"/>
                  </a:lnTo>
                  <a:lnTo>
                    <a:pt x="36540" y="7836"/>
                  </a:lnTo>
                  <a:lnTo>
                    <a:pt x="36303" y="7489"/>
                  </a:lnTo>
                  <a:lnTo>
                    <a:pt x="36066" y="7141"/>
                  </a:lnTo>
                  <a:lnTo>
                    <a:pt x="35825" y="6806"/>
                  </a:lnTo>
                  <a:lnTo>
                    <a:pt x="35580" y="6470"/>
                  </a:lnTo>
                  <a:lnTo>
                    <a:pt x="35338" y="6147"/>
                  </a:lnTo>
                  <a:lnTo>
                    <a:pt x="35089" y="5837"/>
                  </a:lnTo>
                  <a:lnTo>
                    <a:pt x="34843" y="5527"/>
                  </a:lnTo>
                  <a:lnTo>
                    <a:pt x="34593" y="5229"/>
                  </a:lnTo>
                  <a:lnTo>
                    <a:pt x="34344" y="4931"/>
                  </a:lnTo>
                  <a:lnTo>
                    <a:pt x="34090" y="4645"/>
                  </a:lnTo>
                  <a:lnTo>
                    <a:pt x="33835" y="4372"/>
                  </a:lnTo>
                  <a:lnTo>
                    <a:pt x="33577" y="4099"/>
                  </a:lnTo>
                  <a:lnTo>
                    <a:pt x="33319" y="3838"/>
                  </a:lnTo>
                  <a:lnTo>
                    <a:pt x="33056" y="3589"/>
                  </a:lnTo>
                  <a:lnTo>
                    <a:pt x="32798" y="3341"/>
                  </a:lnTo>
                  <a:lnTo>
                    <a:pt x="32531" y="3105"/>
                  </a:lnTo>
                  <a:lnTo>
                    <a:pt x="32268" y="2882"/>
                  </a:lnTo>
                  <a:lnTo>
                    <a:pt x="32001" y="2658"/>
                  </a:lnTo>
                  <a:lnTo>
                    <a:pt x="31730" y="2447"/>
                  </a:lnTo>
                  <a:lnTo>
                    <a:pt x="31458" y="2248"/>
                  </a:lnTo>
                  <a:lnTo>
                    <a:pt x="31187" y="2050"/>
                  </a:lnTo>
                  <a:lnTo>
                    <a:pt x="30916" y="1863"/>
                  </a:lnTo>
                  <a:lnTo>
                    <a:pt x="30640" y="1677"/>
                  </a:lnTo>
                  <a:lnTo>
                    <a:pt x="30360" y="1516"/>
                  </a:lnTo>
                  <a:lnTo>
                    <a:pt x="30080" y="1354"/>
                  </a:lnTo>
                  <a:lnTo>
                    <a:pt x="29800" y="1205"/>
                  </a:lnTo>
                  <a:lnTo>
                    <a:pt x="29516" y="1056"/>
                  </a:lnTo>
                  <a:lnTo>
                    <a:pt x="29232" y="920"/>
                  </a:lnTo>
                  <a:lnTo>
                    <a:pt x="28948" y="795"/>
                  </a:lnTo>
                  <a:lnTo>
                    <a:pt x="28659" y="684"/>
                  </a:lnTo>
                  <a:lnTo>
                    <a:pt x="28371" y="572"/>
                  </a:lnTo>
                  <a:lnTo>
                    <a:pt x="28082" y="473"/>
                  </a:lnTo>
                  <a:lnTo>
                    <a:pt x="27789" y="386"/>
                  </a:lnTo>
                  <a:lnTo>
                    <a:pt x="27492" y="299"/>
                  </a:lnTo>
                  <a:lnTo>
                    <a:pt x="27199" y="237"/>
                  </a:lnTo>
                  <a:lnTo>
                    <a:pt x="26902" y="175"/>
                  </a:lnTo>
                  <a:lnTo>
                    <a:pt x="26601" y="125"/>
                  </a:lnTo>
                  <a:lnTo>
                    <a:pt x="26299" y="75"/>
                  </a:lnTo>
                  <a:lnTo>
                    <a:pt x="25998" y="38"/>
                  </a:lnTo>
                  <a:lnTo>
                    <a:pt x="25692" y="13"/>
                  </a:lnTo>
                  <a:lnTo>
                    <a:pt x="253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45;p66">
              <a:extLst>
                <a:ext uri="{FF2B5EF4-FFF2-40B4-BE49-F238E27FC236}">
                  <a16:creationId xmlns:a16="http://schemas.microsoft.com/office/drawing/2014/main" id="{1582068C-4D67-4C87-93DA-8798450C6FEA}"/>
                </a:ext>
              </a:extLst>
            </p:cNvPr>
            <p:cNvSpPr/>
            <p:nvPr/>
          </p:nvSpPr>
          <p:spPr>
            <a:xfrm>
              <a:off x="3164700" y="-11190900"/>
              <a:ext cx="206500" cy="288750"/>
            </a:xfrm>
            <a:custGeom>
              <a:avLst/>
              <a:gdLst/>
              <a:ahLst/>
              <a:cxnLst/>
              <a:rect l="l" t="t" r="r" b="b"/>
              <a:pathLst>
                <a:path w="8260" h="11550" extrusionOk="0">
                  <a:moveTo>
                    <a:pt x="3566" y="1"/>
                  </a:moveTo>
                  <a:lnTo>
                    <a:pt x="1783" y="13"/>
                  </a:lnTo>
                  <a:lnTo>
                    <a:pt x="0" y="38"/>
                  </a:lnTo>
                  <a:lnTo>
                    <a:pt x="26" y="174"/>
                  </a:lnTo>
                  <a:lnTo>
                    <a:pt x="56" y="299"/>
                  </a:lnTo>
                  <a:lnTo>
                    <a:pt x="86" y="435"/>
                  </a:lnTo>
                  <a:lnTo>
                    <a:pt x="112" y="597"/>
                  </a:lnTo>
                  <a:lnTo>
                    <a:pt x="172" y="1217"/>
                  </a:lnTo>
                  <a:lnTo>
                    <a:pt x="228" y="1851"/>
                  </a:lnTo>
                  <a:lnTo>
                    <a:pt x="276" y="2472"/>
                  </a:lnTo>
                  <a:lnTo>
                    <a:pt x="314" y="3093"/>
                  </a:lnTo>
                  <a:lnTo>
                    <a:pt x="349" y="3726"/>
                  </a:lnTo>
                  <a:lnTo>
                    <a:pt x="375" y="4359"/>
                  </a:lnTo>
                  <a:lnTo>
                    <a:pt x="392" y="4980"/>
                  </a:lnTo>
                  <a:lnTo>
                    <a:pt x="405" y="5613"/>
                  </a:lnTo>
                  <a:lnTo>
                    <a:pt x="413" y="6247"/>
                  </a:lnTo>
                  <a:lnTo>
                    <a:pt x="413" y="6880"/>
                  </a:lnTo>
                  <a:lnTo>
                    <a:pt x="405" y="7513"/>
                  </a:lnTo>
                  <a:lnTo>
                    <a:pt x="392" y="8147"/>
                  </a:lnTo>
                  <a:lnTo>
                    <a:pt x="375" y="8780"/>
                  </a:lnTo>
                  <a:lnTo>
                    <a:pt x="349" y="9401"/>
                  </a:lnTo>
                  <a:lnTo>
                    <a:pt x="314" y="10034"/>
                  </a:lnTo>
                  <a:lnTo>
                    <a:pt x="276" y="10667"/>
                  </a:lnTo>
                  <a:lnTo>
                    <a:pt x="2274" y="10903"/>
                  </a:lnTo>
                  <a:lnTo>
                    <a:pt x="4268" y="11127"/>
                  </a:lnTo>
                  <a:lnTo>
                    <a:pt x="8260" y="11549"/>
                  </a:lnTo>
                  <a:lnTo>
                    <a:pt x="8221" y="11412"/>
                  </a:lnTo>
                  <a:lnTo>
                    <a:pt x="8191" y="11263"/>
                  </a:lnTo>
                  <a:lnTo>
                    <a:pt x="8160" y="11114"/>
                  </a:lnTo>
                  <a:lnTo>
                    <a:pt x="8152" y="11028"/>
                  </a:lnTo>
                  <a:lnTo>
                    <a:pt x="8143" y="10941"/>
                  </a:lnTo>
                  <a:lnTo>
                    <a:pt x="8005" y="9649"/>
                  </a:lnTo>
                  <a:lnTo>
                    <a:pt x="7863" y="8320"/>
                  </a:lnTo>
                  <a:lnTo>
                    <a:pt x="7717" y="6954"/>
                  </a:lnTo>
                  <a:lnTo>
                    <a:pt x="7575" y="5576"/>
                  </a:lnTo>
                  <a:lnTo>
                    <a:pt x="7506" y="4881"/>
                  </a:lnTo>
                  <a:lnTo>
                    <a:pt x="7441" y="4185"/>
                  </a:lnTo>
                  <a:lnTo>
                    <a:pt x="7377" y="3478"/>
                  </a:lnTo>
                  <a:lnTo>
                    <a:pt x="7316" y="2782"/>
                  </a:lnTo>
                  <a:lnTo>
                    <a:pt x="7260" y="2087"/>
                  </a:lnTo>
                  <a:lnTo>
                    <a:pt x="7213" y="1379"/>
                  </a:lnTo>
                  <a:lnTo>
                    <a:pt x="7166" y="684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46;p66">
              <a:extLst>
                <a:ext uri="{FF2B5EF4-FFF2-40B4-BE49-F238E27FC236}">
                  <a16:creationId xmlns:a16="http://schemas.microsoft.com/office/drawing/2014/main" id="{49AAEB3D-649B-4DF7-AA59-C9AB5EEADB47}"/>
                </a:ext>
              </a:extLst>
            </p:cNvPr>
            <p:cNvSpPr/>
            <p:nvPr/>
          </p:nvSpPr>
          <p:spPr>
            <a:xfrm>
              <a:off x="3179225" y="-5925750"/>
              <a:ext cx="99400" cy="308600"/>
            </a:xfrm>
            <a:custGeom>
              <a:avLst/>
              <a:gdLst/>
              <a:ahLst/>
              <a:cxnLst/>
              <a:rect l="l" t="t" r="r" b="b"/>
              <a:pathLst>
                <a:path w="3976" h="12344" extrusionOk="0">
                  <a:moveTo>
                    <a:pt x="1439" y="0"/>
                  </a:moveTo>
                  <a:lnTo>
                    <a:pt x="1353" y="149"/>
                  </a:lnTo>
                  <a:lnTo>
                    <a:pt x="1271" y="310"/>
                  </a:lnTo>
                  <a:lnTo>
                    <a:pt x="1189" y="472"/>
                  </a:lnTo>
                  <a:lnTo>
                    <a:pt x="1111" y="646"/>
                  </a:lnTo>
                  <a:lnTo>
                    <a:pt x="1038" y="832"/>
                  </a:lnTo>
                  <a:lnTo>
                    <a:pt x="961" y="1031"/>
                  </a:lnTo>
                  <a:lnTo>
                    <a:pt x="892" y="1229"/>
                  </a:lnTo>
                  <a:lnTo>
                    <a:pt x="823" y="1428"/>
                  </a:lnTo>
                  <a:lnTo>
                    <a:pt x="754" y="1639"/>
                  </a:lnTo>
                  <a:lnTo>
                    <a:pt x="694" y="1863"/>
                  </a:lnTo>
                  <a:lnTo>
                    <a:pt x="629" y="2086"/>
                  </a:lnTo>
                  <a:lnTo>
                    <a:pt x="573" y="2310"/>
                  </a:lnTo>
                  <a:lnTo>
                    <a:pt x="517" y="2546"/>
                  </a:lnTo>
                  <a:lnTo>
                    <a:pt x="461" y="2782"/>
                  </a:lnTo>
                  <a:lnTo>
                    <a:pt x="414" y="3018"/>
                  </a:lnTo>
                  <a:lnTo>
                    <a:pt x="366" y="3266"/>
                  </a:lnTo>
                  <a:lnTo>
                    <a:pt x="319" y="3514"/>
                  </a:lnTo>
                  <a:lnTo>
                    <a:pt x="276" y="3763"/>
                  </a:lnTo>
                  <a:lnTo>
                    <a:pt x="237" y="4023"/>
                  </a:lnTo>
                  <a:lnTo>
                    <a:pt x="203" y="4284"/>
                  </a:lnTo>
                  <a:lnTo>
                    <a:pt x="168" y="4545"/>
                  </a:lnTo>
                  <a:lnTo>
                    <a:pt x="138" y="4793"/>
                  </a:lnTo>
                  <a:lnTo>
                    <a:pt x="108" y="5066"/>
                  </a:lnTo>
                  <a:lnTo>
                    <a:pt x="82" y="5327"/>
                  </a:lnTo>
                  <a:lnTo>
                    <a:pt x="61" y="5588"/>
                  </a:lnTo>
                  <a:lnTo>
                    <a:pt x="43" y="5849"/>
                  </a:lnTo>
                  <a:lnTo>
                    <a:pt x="26" y="6110"/>
                  </a:lnTo>
                  <a:lnTo>
                    <a:pt x="18" y="6370"/>
                  </a:lnTo>
                  <a:lnTo>
                    <a:pt x="9" y="6631"/>
                  </a:lnTo>
                  <a:lnTo>
                    <a:pt x="0" y="6892"/>
                  </a:lnTo>
                  <a:lnTo>
                    <a:pt x="0" y="7153"/>
                  </a:lnTo>
                  <a:lnTo>
                    <a:pt x="0" y="7413"/>
                  </a:lnTo>
                  <a:lnTo>
                    <a:pt x="5" y="7662"/>
                  </a:lnTo>
                  <a:lnTo>
                    <a:pt x="13" y="7910"/>
                  </a:lnTo>
                  <a:lnTo>
                    <a:pt x="22" y="8159"/>
                  </a:lnTo>
                  <a:lnTo>
                    <a:pt x="35" y="8407"/>
                  </a:lnTo>
                  <a:lnTo>
                    <a:pt x="56" y="8643"/>
                  </a:lnTo>
                  <a:lnTo>
                    <a:pt x="78" y="8879"/>
                  </a:lnTo>
                  <a:lnTo>
                    <a:pt x="99" y="9115"/>
                  </a:lnTo>
                  <a:lnTo>
                    <a:pt x="130" y="9338"/>
                  </a:lnTo>
                  <a:lnTo>
                    <a:pt x="160" y="9562"/>
                  </a:lnTo>
                  <a:lnTo>
                    <a:pt x="198" y="9773"/>
                  </a:lnTo>
                  <a:lnTo>
                    <a:pt x="237" y="9984"/>
                  </a:lnTo>
                  <a:lnTo>
                    <a:pt x="280" y="10195"/>
                  </a:lnTo>
                  <a:lnTo>
                    <a:pt x="328" y="10381"/>
                  </a:lnTo>
                  <a:lnTo>
                    <a:pt x="379" y="10580"/>
                  </a:lnTo>
                  <a:lnTo>
                    <a:pt x="435" y="10754"/>
                  </a:lnTo>
                  <a:lnTo>
                    <a:pt x="491" y="10928"/>
                  </a:lnTo>
                  <a:lnTo>
                    <a:pt x="556" y="11102"/>
                  </a:lnTo>
                  <a:lnTo>
                    <a:pt x="620" y="11251"/>
                  </a:lnTo>
                  <a:lnTo>
                    <a:pt x="694" y="11400"/>
                  </a:lnTo>
                  <a:lnTo>
                    <a:pt x="767" y="11536"/>
                  </a:lnTo>
                  <a:lnTo>
                    <a:pt x="844" y="11673"/>
                  </a:lnTo>
                  <a:lnTo>
                    <a:pt x="926" y="11785"/>
                  </a:lnTo>
                  <a:lnTo>
                    <a:pt x="1017" y="11896"/>
                  </a:lnTo>
                  <a:lnTo>
                    <a:pt x="1107" y="11996"/>
                  </a:lnTo>
                  <a:lnTo>
                    <a:pt x="1202" y="12083"/>
                  </a:lnTo>
                  <a:lnTo>
                    <a:pt x="1301" y="12157"/>
                  </a:lnTo>
                  <a:lnTo>
                    <a:pt x="1404" y="12219"/>
                  </a:lnTo>
                  <a:lnTo>
                    <a:pt x="1512" y="12269"/>
                  </a:lnTo>
                  <a:lnTo>
                    <a:pt x="1624" y="12306"/>
                  </a:lnTo>
                  <a:lnTo>
                    <a:pt x="1740" y="12331"/>
                  </a:lnTo>
                  <a:lnTo>
                    <a:pt x="1865" y="12343"/>
                  </a:lnTo>
                  <a:lnTo>
                    <a:pt x="1990" y="12343"/>
                  </a:lnTo>
                  <a:lnTo>
                    <a:pt x="2085" y="12331"/>
                  </a:lnTo>
                  <a:lnTo>
                    <a:pt x="2184" y="12306"/>
                  </a:lnTo>
                  <a:lnTo>
                    <a:pt x="2278" y="12269"/>
                  </a:lnTo>
                  <a:lnTo>
                    <a:pt x="2373" y="12232"/>
                  </a:lnTo>
                  <a:lnTo>
                    <a:pt x="2464" y="12169"/>
                  </a:lnTo>
                  <a:lnTo>
                    <a:pt x="2558" y="12107"/>
                  </a:lnTo>
                  <a:lnTo>
                    <a:pt x="2649" y="12033"/>
                  </a:lnTo>
                  <a:lnTo>
                    <a:pt x="2735" y="11946"/>
                  </a:lnTo>
                  <a:lnTo>
                    <a:pt x="2821" y="11859"/>
                  </a:lnTo>
                  <a:lnTo>
                    <a:pt x="2907" y="11747"/>
                  </a:lnTo>
                  <a:lnTo>
                    <a:pt x="2993" y="11635"/>
                  </a:lnTo>
                  <a:lnTo>
                    <a:pt x="3071" y="11511"/>
                  </a:lnTo>
                  <a:lnTo>
                    <a:pt x="3153" y="11387"/>
                  </a:lnTo>
                  <a:lnTo>
                    <a:pt x="3226" y="11238"/>
                  </a:lnTo>
                  <a:lnTo>
                    <a:pt x="3299" y="11089"/>
                  </a:lnTo>
                  <a:lnTo>
                    <a:pt x="3372" y="10928"/>
                  </a:lnTo>
                  <a:lnTo>
                    <a:pt x="3437" y="10766"/>
                  </a:lnTo>
                  <a:lnTo>
                    <a:pt x="3501" y="10592"/>
                  </a:lnTo>
                  <a:lnTo>
                    <a:pt x="3562" y="10406"/>
                  </a:lnTo>
                  <a:lnTo>
                    <a:pt x="3622" y="10207"/>
                  </a:lnTo>
                  <a:lnTo>
                    <a:pt x="3674" y="10009"/>
                  </a:lnTo>
                  <a:lnTo>
                    <a:pt x="3725" y="9785"/>
                  </a:lnTo>
                  <a:lnTo>
                    <a:pt x="3768" y="9574"/>
                  </a:lnTo>
                  <a:lnTo>
                    <a:pt x="3811" y="9338"/>
                  </a:lnTo>
                  <a:lnTo>
                    <a:pt x="3850" y="9102"/>
                  </a:lnTo>
                  <a:lnTo>
                    <a:pt x="3880" y="8854"/>
                  </a:lnTo>
                  <a:lnTo>
                    <a:pt x="3910" y="8606"/>
                  </a:lnTo>
                  <a:lnTo>
                    <a:pt x="3932" y="8345"/>
                  </a:lnTo>
                  <a:lnTo>
                    <a:pt x="3954" y="8072"/>
                  </a:lnTo>
                  <a:lnTo>
                    <a:pt x="3966" y="7798"/>
                  </a:lnTo>
                  <a:lnTo>
                    <a:pt x="3975" y="7513"/>
                  </a:lnTo>
                  <a:lnTo>
                    <a:pt x="3975" y="7215"/>
                  </a:lnTo>
                  <a:lnTo>
                    <a:pt x="3971" y="6929"/>
                  </a:lnTo>
                  <a:lnTo>
                    <a:pt x="3962" y="6644"/>
                  </a:lnTo>
                  <a:lnTo>
                    <a:pt x="3949" y="6358"/>
                  </a:lnTo>
                  <a:lnTo>
                    <a:pt x="3932" y="6072"/>
                  </a:lnTo>
                  <a:lnTo>
                    <a:pt x="3910" y="5787"/>
                  </a:lnTo>
                  <a:lnTo>
                    <a:pt x="3885" y="5501"/>
                  </a:lnTo>
                  <a:lnTo>
                    <a:pt x="3855" y="5228"/>
                  </a:lnTo>
                  <a:lnTo>
                    <a:pt x="3820" y="4955"/>
                  </a:lnTo>
                  <a:lnTo>
                    <a:pt x="3781" y="4682"/>
                  </a:lnTo>
                  <a:lnTo>
                    <a:pt x="3738" y="4421"/>
                  </a:lnTo>
                  <a:lnTo>
                    <a:pt x="3691" y="4160"/>
                  </a:lnTo>
                  <a:lnTo>
                    <a:pt x="3639" y="3912"/>
                  </a:lnTo>
                  <a:lnTo>
                    <a:pt x="3588" y="3663"/>
                  </a:lnTo>
                  <a:lnTo>
                    <a:pt x="3532" y="3415"/>
                  </a:lnTo>
                  <a:lnTo>
                    <a:pt x="3471" y="3191"/>
                  </a:lnTo>
                  <a:lnTo>
                    <a:pt x="3407" y="2955"/>
                  </a:lnTo>
                  <a:lnTo>
                    <a:pt x="3342" y="2744"/>
                  </a:lnTo>
                  <a:lnTo>
                    <a:pt x="3269" y="2533"/>
                  </a:lnTo>
                  <a:lnTo>
                    <a:pt x="3200" y="2335"/>
                  </a:lnTo>
                  <a:lnTo>
                    <a:pt x="3122" y="2148"/>
                  </a:lnTo>
                  <a:lnTo>
                    <a:pt x="3045" y="1962"/>
                  </a:lnTo>
                  <a:lnTo>
                    <a:pt x="2963" y="1801"/>
                  </a:lnTo>
                  <a:lnTo>
                    <a:pt x="2881" y="1639"/>
                  </a:lnTo>
                  <a:lnTo>
                    <a:pt x="2795" y="1503"/>
                  </a:lnTo>
                  <a:lnTo>
                    <a:pt x="2709" y="1366"/>
                  </a:lnTo>
                  <a:lnTo>
                    <a:pt x="2619" y="1242"/>
                  </a:lnTo>
                  <a:lnTo>
                    <a:pt x="2524" y="1142"/>
                  </a:lnTo>
                  <a:lnTo>
                    <a:pt x="2429" y="1043"/>
                  </a:lnTo>
                  <a:lnTo>
                    <a:pt x="2334" y="969"/>
                  </a:lnTo>
                  <a:lnTo>
                    <a:pt x="2240" y="907"/>
                  </a:lnTo>
                  <a:lnTo>
                    <a:pt x="2136" y="869"/>
                  </a:lnTo>
                  <a:lnTo>
                    <a:pt x="2037" y="832"/>
                  </a:lnTo>
                  <a:lnTo>
                    <a:pt x="1943" y="807"/>
                  </a:lnTo>
                  <a:lnTo>
                    <a:pt x="1856" y="745"/>
                  </a:lnTo>
                  <a:lnTo>
                    <a:pt x="1775" y="671"/>
                  </a:lnTo>
                  <a:lnTo>
                    <a:pt x="1697" y="571"/>
                  </a:lnTo>
                  <a:lnTo>
                    <a:pt x="1624" y="447"/>
                  </a:lnTo>
                  <a:lnTo>
                    <a:pt x="1559" y="310"/>
                  </a:lnTo>
                  <a:lnTo>
                    <a:pt x="1495" y="161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47;p66">
              <a:extLst>
                <a:ext uri="{FF2B5EF4-FFF2-40B4-BE49-F238E27FC236}">
                  <a16:creationId xmlns:a16="http://schemas.microsoft.com/office/drawing/2014/main" id="{1BEE9702-B5B0-4133-A3A7-37A7CEA9BFB0}"/>
                </a:ext>
              </a:extLst>
            </p:cNvPr>
            <p:cNvSpPr/>
            <p:nvPr/>
          </p:nvSpPr>
          <p:spPr>
            <a:xfrm>
              <a:off x="3255225" y="-1523975"/>
              <a:ext cx="1061750" cy="1584550"/>
            </a:xfrm>
            <a:custGeom>
              <a:avLst/>
              <a:gdLst/>
              <a:ahLst/>
              <a:cxnLst/>
              <a:rect l="l" t="t" r="r" b="b"/>
              <a:pathLst>
                <a:path w="42470" h="63382" extrusionOk="0">
                  <a:moveTo>
                    <a:pt x="42431" y="1"/>
                  </a:moveTo>
                  <a:lnTo>
                    <a:pt x="41307" y="547"/>
                  </a:lnTo>
                  <a:lnTo>
                    <a:pt x="40170" y="1069"/>
                  </a:lnTo>
                  <a:lnTo>
                    <a:pt x="39024" y="1578"/>
                  </a:lnTo>
                  <a:lnTo>
                    <a:pt x="37870" y="2074"/>
                  </a:lnTo>
                  <a:lnTo>
                    <a:pt x="36703" y="2559"/>
                  </a:lnTo>
                  <a:lnTo>
                    <a:pt x="35536" y="3018"/>
                  </a:lnTo>
                  <a:lnTo>
                    <a:pt x="34356" y="3453"/>
                  </a:lnTo>
                  <a:lnTo>
                    <a:pt x="33172" y="3875"/>
                  </a:lnTo>
                  <a:lnTo>
                    <a:pt x="33194" y="4719"/>
                  </a:lnTo>
                  <a:lnTo>
                    <a:pt x="33207" y="5551"/>
                  </a:lnTo>
                  <a:lnTo>
                    <a:pt x="33211" y="6396"/>
                  </a:lnTo>
                  <a:lnTo>
                    <a:pt x="33207" y="7228"/>
                  </a:lnTo>
                  <a:lnTo>
                    <a:pt x="33194" y="8060"/>
                  </a:lnTo>
                  <a:lnTo>
                    <a:pt x="33172" y="8879"/>
                  </a:lnTo>
                  <a:lnTo>
                    <a:pt x="33146" y="9711"/>
                  </a:lnTo>
                  <a:lnTo>
                    <a:pt x="33112" y="10519"/>
                  </a:lnTo>
                  <a:lnTo>
                    <a:pt x="33069" y="11338"/>
                  </a:lnTo>
                  <a:lnTo>
                    <a:pt x="33017" y="12145"/>
                  </a:lnTo>
                  <a:lnTo>
                    <a:pt x="32961" y="12952"/>
                  </a:lnTo>
                  <a:lnTo>
                    <a:pt x="32896" y="13760"/>
                  </a:lnTo>
                  <a:lnTo>
                    <a:pt x="32823" y="14542"/>
                  </a:lnTo>
                  <a:lnTo>
                    <a:pt x="32741" y="15337"/>
                  </a:lnTo>
                  <a:lnTo>
                    <a:pt x="32655" y="16119"/>
                  </a:lnTo>
                  <a:lnTo>
                    <a:pt x="32565" y="16889"/>
                  </a:lnTo>
                  <a:lnTo>
                    <a:pt x="32466" y="17659"/>
                  </a:lnTo>
                  <a:lnTo>
                    <a:pt x="32358" y="18416"/>
                  </a:lnTo>
                  <a:lnTo>
                    <a:pt x="32246" y="19174"/>
                  </a:lnTo>
                  <a:lnTo>
                    <a:pt x="32126" y="19919"/>
                  </a:lnTo>
                  <a:lnTo>
                    <a:pt x="32001" y="20664"/>
                  </a:lnTo>
                  <a:lnTo>
                    <a:pt x="31872" y="21384"/>
                  </a:lnTo>
                  <a:lnTo>
                    <a:pt x="31734" y="22104"/>
                  </a:lnTo>
                  <a:lnTo>
                    <a:pt x="31592" y="22825"/>
                  </a:lnTo>
                  <a:lnTo>
                    <a:pt x="31441" y="23520"/>
                  </a:lnTo>
                  <a:lnTo>
                    <a:pt x="31286" y="24215"/>
                  </a:lnTo>
                  <a:lnTo>
                    <a:pt x="31127" y="24898"/>
                  </a:lnTo>
                  <a:lnTo>
                    <a:pt x="30963" y="25569"/>
                  </a:lnTo>
                  <a:lnTo>
                    <a:pt x="30791" y="26227"/>
                  </a:lnTo>
                  <a:lnTo>
                    <a:pt x="30614" y="26885"/>
                  </a:lnTo>
                  <a:lnTo>
                    <a:pt x="30433" y="27518"/>
                  </a:lnTo>
                  <a:lnTo>
                    <a:pt x="30248" y="28152"/>
                  </a:lnTo>
                  <a:lnTo>
                    <a:pt x="30059" y="28773"/>
                  </a:lnTo>
                  <a:lnTo>
                    <a:pt x="29861" y="29381"/>
                  </a:lnTo>
                  <a:lnTo>
                    <a:pt x="29658" y="29965"/>
                  </a:lnTo>
                  <a:lnTo>
                    <a:pt x="29456" y="30548"/>
                  </a:lnTo>
                  <a:lnTo>
                    <a:pt x="29245" y="31120"/>
                  </a:lnTo>
                  <a:lnTo>
                    <a:pt x="29034" y="31666"/>
                  </a:lnTo>
                  <a:lnTo>
                    <a:pt x="28814" y="32212"/>
                  </a:lnTo>
                  <a:lnTo>
                    <a:pt x="28590" y="32734"/>
                  </a:lnTo>
                  <a:lnTo>
                    <a:pt x="28366" y="33256"/>
                  </a:lnTo>
                  <a:lnTo>
                    <a:pt x="28138" y="33752"/>
                  </a:lnTo>
                  <a:lnTo>
                    <a:pt x="27901" y="34237"/>
                  </a:lnTo>
                  <a:lnTo>
                    <a:pt x="27664" y="34696"/>
                  </a:lnTo>
                  <a:lnTo>
                    <a:pt x="27423" y="35155"/>
                  </a:lnTo>
                  <a:lnTo>
                    <a:pt x="27182" y="35590"/>
                  </a:lnTo>
                  <a:lnTo>
                    <a:pt x="26932" y="36012"/>
                  </a:lnTo>
                  <a:lnTo>
                    <a:pt x="26682" y="36422"/>
                  </a:lnTo>
                  <a:lnTo>
                    <a:pt x="26428" y="36807"/>
                  </a:lnTo>
                  <a:lnTo>
                    <a:pt x="26170" y="37180"/>
                  </a:lnTo>
                  <a:lnTo>
                    <a:pt x="25912" y="37527"/>
                  </a:lnTo>
                  <a:lnTo>
                    <a:pt x="25649" y="37875"/>
                  </a:lnTo>
                  <a:lnTo>
                    <a:pt x="25386" y="38185"/>
                  </a:lnTo>
                  <a:lnTo>
                    <a:pt x="25119" y="38496"/>
                  </a:lnTo>
                  <a:lnTo>
                    <a:pt x="24848" y="38769"/>
                  </a:lnTo>
                  <a:lnTo>
                    <a:pt x="24577" y="39042"/>
                  </a:lnTo>
                  <a:lnTo>
                    <a:pt x="24301" y="39291"/>
                  </a:lnTo>
                  <a:lnTo>
                    <a:pt x="24025" y="39514"/>
                  </a:lnTo>
                  <a:lnTo>
                    <a:pt x="23746" y="39713"/>
                  </a:lnTo>
                  <a:lnTo>
                    <a:pt x="23466" y="39899"/>
                  </a:lnTo>
                  <a:lnTo>
                    <a:pt x="23186" y="40073"/>
                  </a:lnTo>
                  <a:lnTo>
                    <a:pt x="22902" y="40222"/>
                  </a:lnTo>
                  <a:lnTo>
                    <a:pt x="22617" y="40346"/>
                  </a:lnTo>
                  <a:lnTo>
                    <a:pt x="22329" y="40445"/>
                  </a:lnTo>
                  <a:lnTo>
                    <a:pt x="21993" y="40545"/>
                  </a:lnTo>
                  <a:lnTo>
                    <a:pt x="21661" y="40619"/>
                  </a:lnTo>
                  <a:lnTo>
                    <a:pt x="21330" y="40669"/>
                  </a:lnTo>
                  <a:lnTo>
                    <a:pt x="20998" y="40694"/>
                  </a:lnTo>
                  <a:lnTo>
                    <a:pt x="20675" y="40694"/>
                  </a:lnTo>
                  <a:lnTo>
                    <a:pt x="20348" y="40669"/>
                  </a:lnTo>
                  <a:lnTo>
                    <a:pt x="20029" y="40632"/>
                  </a:lnTo>
                  <a:lnTo>
                    <a:pt x="19711" y="40557"/>
                  </a:lnTo>
                  <a:lnTo>
                    <a:pt x="19396" y="40458"/>
                  </a:lnTo>
                  <a:lnTo>
                    <a:pt x="19086" y="40346"/>
                  </a:lnTo>
                  <a:lnTo>
                    <a:pt x="18776" y="40209"/>
                  </a:lnTo>
                  <a:lnTo>
                    <a:pt x="18470" y="40048"/>
                  </a:lnTo>
                  <a:lnTo>
                    <a:pt x="18165" y="39874"/>
                  </a:lnTo>
                  <a:lnTo>
                    <a:pt x="17867" y="39663"/>
                  </a:lnTo>
                  <a:lnTo>
                    <a:pt x="17570" y="39440"/>
                  </a:lnTo>
                  <a:lnTo>
                    <a:pt x="17278" y="39204"/>
                  </a:lnTo>
                  <a:lnTo>
                    <a:pt x="16989" y="38930"/>
                  </a:lnTo>
                  <a:lnTo>
                    <a:pt x="16700" y="38645"/>
                  </a:lnTo>
                  <a:lnTo>
                    <a:pt x="16416" y="38347"/>
                  </a:lnTo>
                  <a:lnTo>
                    <a:pt x="16136" y="38024"/>
                  </a:lnTo>
                  <a:lnTo>
                    <a:pt x="15861" y="37676"/>
                  </a:lnTo>
                  <a:lnTo>
                    <a:pt x="15589" y="37316"/>
                  </a:lnTo>
                  <a:lnTo>
                    <a:pt x="15318" y="36931"/>
                  </a:lnTo>
                  <a:lnTo>
                    <a:pt x="15055" y="36534"/>
                  </a:lnTo>
                  <a:lnTo>
                    <a:pt x="14793" y="36112"/>
                  </a:lnTo>
                  <a:lnTo>
                    <a:pt x="14534" y="35677"/>
                  </a:lnTo>
                  <a:lnTo>
                    <a:pt x="14280" y="35218"/>
                  </a:lnTo>
                  <a:lnTo>
                    <a:pt x="14026" y="34758"/>
                  </a:lnTo>
                  <a:lnTo>
                    <a:pt x="13781" y="34261"/>
                  </a:lnTo>
                  <a:lnTo>
                    <a:pt x="13540" y="33765"/>
                  </a:lnTo>
                  <a:lnTo>
                    <a:pt x="13298" y="33243"/>
                  </a:lnTo>
                  <a:lnTo>
                    <a:pt x="13066" y="32697"/>
                  </a:lnTo>
                  <a:lnTo>
                    <a:pt x="12833" y="32150"/>
                  </a:lnTo>
                  <a:lnTo>
                    <a:pt x="12609" y="31579"/>
                  </a:lnTo>
                  <a:lnTo>
                    <a:pt x="12386" y="30995"/>
                  </a:lnTo>
                  <a:lnTo>
                    <a:pt x="12166" y="30399"/>
                  </a:lnTo>
                  <a:lnTo>
                    <a:pt x="11955" y="29791"/>
                  </a:lnTo>
                  <a:lnTo>
                    <a:pt x="11744" y="29158"/>
                  </a:lnTo>
                  <a:lnTo>
                    <a:pt x="11537" y="28512"/>
                  </a:lnTo>
                  <a:lnTo>
                    <a:pt x="11339" y="27866"/>
                  </a:lnTo>
                  <a:lnTo>
                    <a:pt x="11141" y="27196"/>
                  </a:lnTo>
                  <a:lnTo>
                    <a:pt x="10952" y="26513"/>
                  </a:lnTo>
                  <a:lnTo>
                    <a:pt x="10762" y="25817"/>
                  </a:lnTo>
                  <a:lnTo>
                    <a:pt x="10581" y="25109"/>
                  </a:lnTo>
                  <a:lnTo>
                    <a:pt x="10405" y="24389"/>
                  </a:lnTo>
                  <a:lnTo>
                    <a:pt x="10228" y="23669"/>
                  </a:lnTo>
                  <a:lnTo>
                    <a:pt x="10060" y="22924"/>
                  </a:lnTo>
                  <a:lnTo>
                    <a:pt x="9897" y="22166"/>
                  </a:lnTo>
                  <a:lnTo>
                    <a:pt x="9741" y="21397"/>
                  </a:lnTo>
                  <a:lnTo>
                    <a:pt x="9586" y="20627"/>
                  </a:lnTo>
                  <a:lnTo>
                    <a:pt x="9436" y="19844"/>
                  </a:lnTo>
                  <a:lnTo>
                    <a:pt x="9294" y="19050"/>
                  </a:lnTo>
                  <a:lnTo>
                    <a:pt x="9156" y="18242"/>
                  </a:lnTo>
                  <a:lnTo>
                    <a:pt x="9022" y="17423"/>
                  </a:lnTo>
                  <a:lnTo>
                    <a:pt x="8893" y="16603"/>
                  </a:lnTo>
                  <a:lnTo>
                    <a:pt x="8773" y="15771"/>
                  </a:lnTo>
                  <a:lnTo>
                    <a:pt x="8652" y="14927"/>
                  </a:lnTo>
                  <a:lnTo>
                    <a:pt x="8540" y="14070"/>
                  </a:lnTo>
                  <a:lnTo>
                    <a:pt x="8432" y="13213"/>
                  </a:lnTo>
                  <a:lnTo>
                    <a:pt x="8333" y="12344"/>
                  </a:lnTo>
                  <a:lnTo>
                    <a:pt x="8234" y="11475"/>
                  </a:lnTo>
                  <a:lnTo>
                    <a:pt x="8144" y="10593"/>
                  </a:lnTo>
                  <a:lnTo>
                    <a:pt x="8062" y="9699"/>
                  </a:lnTo>
                  <a:lnTo>
                    <a:pt x="7980" y="8805"/>
                  </a:lnTo>
                  <a:lnTo>
                    <a:pt x="7963" y="8557"/>
                  </a:lnTo>
                  <a:lnTo>
                    <a:pt x="7950" y="8321"/>
                  </a:lnTo>
                  <a:lnTo>
                    <a:pt x="7946" y="8085"/>
                  </a:lnTo>
                  <a:lnTo>
                    <a:pt x="7946" y="7861"/>
                  </a:lnTo>
                  <a:lnTo>
                    <a:pt x="7950" y="7638"/>
                  </a:lnTo>
                  <a:lnTo>
                    <a:pt x="7959" y="7427"/>
                  </a:lnTo>
                  <a:lnTo>
                    <a:pt x="7976" y="7215"/>
                  </a:lnTo>
                  <a:lnTo>
                    <a:pt x="7997" y="7017"/>
                  </a:lnTo>
                  <a:lnTo>
                    <a:pt x="8019" y="6830"/>
                  </a:lnTo>
                  <a:lnTo>
                    <a:pt x="8049" y="6644"/>
                  </a:lnTo>
                  <a:lnTo>
                    <a:pt x="8079" y="6470"/>
                  </a:lnTo>
                  <a:lnTo>
                    <a:pt x="8114" y="6297"/>
                  </a:lnTo>
                  <a:lnTo>
                    <a:pt x="8152" y="6135"/>
                  </a:lnTo>
                  <a:lnTo>
                    <a:pt x="8196" y="5986"/>
                  </a:lnTo>
                  <a:lnTo>
                    <a:pt x="8243" y="5837"/>
                  </a:lnTo>
                  <a:lnTo>
                    <a:pt x="8290" y="5688"/>
                  </a:lnTo>
                  <a:lnTo>
                    <a:pt x="7761" y="5539"/>
                  </a:lnTo>
                  <a:lnTo>
                    <a:pt x="7231" y="5390"/>
                  </a:lnTo>
                  <a:lnTo>
                    <a:pt x="6701" y="5229"/>
                  </a:lnTo>
                  <a:lnTo>
                    <a:pt x="6176" y="5055"/>
                  </a:lnTo>
                  <a:lnTo>
                    <a:pt x="5655" y="4881"/>
                  </a:lnTo>
                  <a:lnTo>
                    <a:pt x="5129" y="4682"/>
                  </a:lnTo>
                  <a:lnTo>
                    <a:pt x="4608" y="4484"/>
                  </a:lnTo>
                  <a:lnTo>
                    <a:pt x="4087" y="4285"/>
                  </a:lnTo>
                  <a:lnTo>
                    <a:pt x="3571" y="4061"/>
                  </a:lnTo>
                  <a:lnTo>
                    <a:pt x="3054" y="3825"/>
                  </a:lnTo>
                  <a:lnTo>
                    <a:pt x="2541" y="3589"/>
                  </a:lnTo>
                  <a:lnTo>
                    <a:pt x="2029" y="3341"/>
                  </a:lnTo>
                  <a:lnTo>
                    <a:pt x="1516" y="3080"/>
                  </a:lnTo>
                  <a:lnTo>
                    <a:pt x="1008" y="2807"/>
                  </a:lnTo>
                  <a:lnTo>
                    <a:pt x="504" y="2534"/>
                  </a:lnTo>
                  <a:lnTo>
                    <a:pt x="1" y="2236"/>
                  </a:lnTo>
                  <a:lnTo>
                    <a:pt x="1" y="2236"/>
                  </a:lnTo>
                  <a:lnTo>
                    <a:pt x="48" y="2348"/>
                  </a:lnTo>
                  <a:lnTo>
                    <a:pt x="91" y="2459"/>
                  </a:lnTo>
                  <a:lnTo>
                    <a:pt x="134" y="2584"/>
                  </a:lnTo>
                  <a:lnTo>
                    <a:pt x="177" y="2708"/>
                  </a:lnTo>
                  <a:lnTo>
                    <a:pt x="216" y="2844"/>
                  </a:lnTo>
                  <a:lnTo>
                    <a:pt x="255" y="2993"/>
                  </a:lnTo>
                  <a:lnTo>
                    <a:pt x="285" y="3130"/>
                  </a:lnTo>
                  <a:lnTo>
                    <a:pt x="319" y="3291"/>
                  </a:lnTo>
                  <a:lnTo>
                    <a:pt x="349" y="3453"/>
                  </a:lnTo>
                  <a:lnTo>
                    <a:pt x="375" y="3614"/>
                  </a:lnTo>
                  <a:lnTo>
                    <a:pt x="397" y="3788"/>
                  </a:lnTo>
                  <a:lnTo>
                    <a:pt x="418" y="3974"/>
                  </a:lnTo>
                  <a:lnTo>
                    <a:pt x="436" y="4161"/>
                  </a:lnTo>
                  <a:lnTo>
                    <a:pt x="448" y="4347"/>
                  </a:lnTo>
                  <a:lnTo>
                    <a:pt x="461" y="4546"/>
                  </a:lnTo>
                  <a:lnTo>
                    <a:pt x="470" y="4757"/>
                  </a:lnTo>
                  <a:lnTo>
                    <a:pt x="535" y="6495"/>
                  </a:lnTo>
                  <a:lnTo>
                    <a:pt x="608" y="8209"/>
                  </a:lnTo>
                  <a:lnTo>
                    <a:pt x="694" y="9910"/>
                  </a:lnTo>
                  <a:lnTo>
                    <a:pt x="784" y="11599"/>
                  </a:lnTo>
                  <a:lnTo>
                    <a:pt x="883" y="13263"/>
                  </a:lnTo>
                  <a:lnTo>
                    <a:pt x="991" y="14902"/>
                  </a:lnTo>
                  <a:lnTo>
                    <a:pt x="1107" y="16529"/>
                  </a:lnTo>
                  <a:lnTo>
                    <a:pt x="1232" y="18131"/>
                  </a:lnTo>
                  <a:lnTo>
                    <a:pt x="1366" y="19720"/>
                  </a:lnTo>
                  <a:lnTo>
                    <a:pt x="1512" y="21285"/>
                  </a:lnTo>
                  <a:lnTo>
                    <a:pt x="1585" y="22055"/>
                  </a:lnTo>
                  <a:lnTo>
                    <a:pt x="1663" y="22825"/>
                  </a:lnTo>
                  <a:lnTo>
                    <a:pt x="1740" y="23594"/>
                  </a:lnTo>
                  <a:lnTo>
                    <a:pt x="1822" y="24352"/>
                  </a:lnTo>
                  <a:lnTo>
                    <a:pt x="1904" y="25097"/>
                  </a:lnTo>
                  <a:lnTo>
                    <a:pt x="1990" y="25842"/>
                  </a:lnTo>
                  <a:lnTo>
                    <a:pt x="2076" y="26587"/>
                  </a:lnTo>
                  <a:lnTo>
                    <a:pt x="2167" y="27320"/>
                  </a:lnTo>
                  <a:lnTo>
                    <a:pt x="2257" y="28052"/>
                  </a:lnTo>
                  <a:lnTo>
                    <a:pt x="2352" y="28773"/>
                  </a:lnTo>
                  <a:lnTo>
                    <a:pt x="2451" y="29493"/>
                  </a:lnTo>
                  <a:lnTo>
                    <a:pt x="2550" y="30201"/>
                  </a:lnTo>
                  <a:lnTo>
                    <a:pt x="2649" y="30909"/>
                  </a:lnTo>
                  <a:lnTo>
                    <a:pt x="2752" y="31604"/>
                  </a:lnTo>
                  <a:lnTo>
                    <a:pt x="2856" y="32299"/>
                  </a:lnTo>
                  <a:lnTo>
                    <a:pt x="2963" y="32995"/>
                  </a:lnTo>
                  <a:lnTo>
                    <a:pt x="3075" y="33665"/>
                  </a:lnTo>
                  <a:lnTo>
                    <a:pt x="3187" y="34348"/>
                  </a:lnTo>
                  <a:lnTo>
                    <a:pt x="3299" y="35019"/>
                  </a:lnTo>
                  <a:lnTo>
                    <a:pt x="3416" y="35677"/>
                  </a:lnTo>
                  <a:lnTo>
                    <a:pt x="3532" y="36335"/>
                  </a:lnTo>
                  <a:lnTo>
                    <a:pt x="3652" y="36981"/>
                  </a:lnTo>
                  <a:lnTo>
                    <a:pt x="3777" y="37627"/>
                  </a:lnTo>
                  <a:lnTo>
                    <a:pt x="3902" y="38260"/>
                  </a:lnTo>
                  <a:lnTo>
                    <a:pt x="4031" y="38893"/>
                  </a:lnTo>
                  <a:lnTo>
                    <a:pt x="4161" y="39514"/>
                  </a:lnTo>
                  <a:lnTo>
                    <a:pt x="4290" y="40135"/>
                  </a:lnTo>
                  <a:lnTo>
                    <a:pt x="4423" y="40743"/>
                  </a:lnTo>
                  <a:lnTo>
                    <a:pt x="4561" y="41339"/>
                  </a:lnTo>
                  <a:lnTo>
                    <a:pt x="4699" y="41936"/>
                  </a:lnTo>
                  <a:lnTo>
                    <a:pt x="4841" y="42532"/>
                  </a:lnTo>
                  <a:lnTo>
                    <a:pt x="4983" y="43115"/>
                  </a:lnTo>
                  <a:lnTo>
                    <a:pt x="5129" y="43686"/>
                  </a:lnTo>
                  <a:lnTo>
                    <a:pt x="5276" y="44258"/>
                  </a:lnTo>
                  <a:lnTo>
                    <a:pt x="5427" y="44816"/>
                  </a:lnTo>
                  <a:lnTo>
                    <a:pt x="5582" y="45363"/>
                  </a:lnTo>
                  <a:lnTo>
                    <a:pt x="5732" y="45909"/>
                  </a:lnTo>
                  <a:lnTo>
                    <a:pt x="5892" y="46456"/>
                  </a:lnTo>
                  <a:lnTo>
                    <a:pt x="6051" y="46977"/>
                  </a:lnTo>
                  <a:lnTo>
                    <a:pt x="6210" y="47511"/>
                  </a:lnTo>
                  <a:lnTo>
                    <a:pt x="6374" y="48020"/>
                  </a:lnTo>
                  <a:lnTo>
                    <a:pt x="6542" y="48529"/>
                  </a:lnTo>
                  <a:lnTo>
                    <a:pt x="6710" y="49039"/>
                  </a:lnTo>
                  <a:lnTo>
                    <a:pt x="6882" y="49523"/>
                  </a:lnTo>
                  <a:lnTo>
                    <a:pt x="7054" y="50020"/>
                  </a:lnTo>
                  <a:lnTo>
                    <a:pt x="7231" y="50491"/>
                  </a:lnTo>
                  <a:lnTo>
                    <a:pt x="7407" y="50963"/>
                  </a:lnTo>
                  <a:lnTo>
                    <a:pt x="7588" y="51423"/>
                  </a:lnTo>
                  <a:lnTo>
                    <a:pt x="7769" y="51882"/>
                  </a:lnTo>
                  <a:lnTo>
                    <a:pt x="7954" y="52329"/>
                  </a:lnTo>
                  <a:lnTo>
                    <a:pt x="8140" y="52764"/>
                  </a:lnTo>
                  <a:lnTo>
                    <a:pt x="8329" y="53198"/>
                  </a:lnTo>
                  <a:lnTo>
                    <a:pt x="8523" y="53621"/>
                  </a:lnTo>
                  <a:lnTo>
                    <a:pt x="8717" y="54030"/>
                  </a:lnTo>
                  <a:lnTo>
                    <a:pt x="8910" y="54440"/>
                  </a:lnTo>
                  <a:lnTo>
                    <a:pt x="9113" y="54838"/>
                  </a:lnTo>
                  <a:lnTo>
                    <a:pt x="9311" y="55235"/>
                  </a:lnTo>
                  <a:lnTo>
                    <a:pt x="9513" y="55608"/>
                  </a:lnTo>
                  <a:lnTo>
                    <a:pt x="9720" y="55980"/>
                  </a:lnTo>
                  <a:lnTo>
                    <a:pt x="9931" y="56353"/>
                  </a:lnTo>
                  <a:lnTo>
                    <a:pt x="10138" y="56700"/>
                  </a:lnTo>
                  <a:lnTo>
                    <a:pt x="10353" y="57048"/>
                  </a:lnTo>
                  <a:lnTo>
                    <a:pt x="10568" y="57396"/>
                  </a:lnTo>
                  <a:lnTo>
                    <a:pt x="10784" y="57719"/>
                  </a:lnTo>
                  <a:lnTo>
                    <a:pt x="11008" y="58041"/>
                  </a:lnTo>
                  <a:lnTo>
                    <a:pt x="11227" y="58352"/>
                  </a:lnTo>
                  <a:lnTo>
                    <a:pt x="11451" y="58662"/>
                  </a:lnTo>
                  <a:lnTo>
                    <a:pt x="11679" y="58948"/>
                  </a:lnTo>
                  <a:lnTo>
                    <a:pt x="11912" y="59233"/>
                  </a:lnTo>
                  <a:lnTo>
                    <a:pt x="12140" y="59519"/>
                  </a:lnTo>
                  <a:lnTo>
                    <a:pt x="12377" y="59780"/>
                  </a:lnTo>
                  <a:lnTo>
                    <a:pt x="12614" y="60041"/>
                  </a:lnTo>
                  <a:lnTo>
                    <a:pt x="12855" y="60289"/>
                  </a:lnTo>
                  <a:lnTo>
                    <a:pt x="13096" y="60525"/>
                  </a:lnTo>
                  <a:lnTo>
                    <a:pt x="13337" y="60761"/>
                  </a:lnTo>
                  <a:lnTo>
                    <a:pt x="13587" y="60984"/>
                  </a:lnTo>
                  <a:lnTo>
                    <a:pt x="13837" y="61196"/>
                  </a:lnTo>
                  <a:lnTo>
                    <a:pt x="14087" y="61394"/>
                  </a:lnTo>
                  <a:lnTo>
                    <a:pt x="14341" y="61593"/>
                  </a:lnTo>
                  <a:lnTo>
                    <a:pt x="14595" y="61779"/>
                  </a:lnTo>
                  <a:lnTo>
                    <a:pt x="14857" y="61953"/>
                  </a:lnTo>
                  <a:lnTo>
                    <a:pt x="15116" y="62114"/>
                  </a:lnTo>
                  <a:lnTo>
                    <a:pt x="15378" y="62263"/>
                  </a:lnTo>
                  <a:lnTo>
                    <a:pt x="15645" y="62412"/>
                  </a:lnTo>
                  <a:lnTo>
                    <a:pt x="15917" y="62549"/>
                  </a:lnTo>
                  <a:lnTo>
                    <a:pt x="16188" y="62673"/>
                  </a:lnTo>
                  <a:lnTo>
                    <a:pt x="16459" y="62785"/>
                  </a:lnTo>
                  <a:lnTo>
                    <a:pt x="16735" y="62897"/>
                  </a:lnTo>
                  <a:lnTo>
                    <a:pt x="17015" y="62984"/>
                  </a:lnTo>
                  <a:lnTo>
                    <a:pt x="17295" y="63071"/>
                  </a:lnTo>
                  <a:lnTo>
                    <a:pt x="17579" y="63145"/>
                  </a:lnTo>
                  <a:lnTo>
                    <a:pt x="17863" y="63207"/>
                  </a:lnTo>
                  <a:lnTo>
                    <a:pt x="18152" y="63269"/>
                  </a:lnTo>
                  <a:lnTo>
                    <a:pt x="18445" y="63307"/>
                  </a:lnTo>
                  <a:lnTo>
                    <a:pt x="18737" y="63344"/>
                  </a:lnTo>
                  <a:lnTo>
                    <a:pt x="19034" y="63369"/>
                  </a:lnTo>
                  <a:lnTo>
                    <a:pt x="19332" y="63381"/>
                  </a:lnTo>
                  <a:lnTo>
                    <a:pt x="19633" y="63381"/>
                  </a:lnTo>
                  <a:lnTo>
                    <a:pt x="19939" y="63369"/>
                  </a:lnTo>
                  <a:lnTo>
                    <a:pt x="20245" y="63356"/>
                  </a:lnTo>
                  <a:lnTo>
                    <a:pt x="20550" y="63319"/>
                  </a:lnTo>
                  <a:lnTo>
                    <a:pt x="20865" y="63282"/>
                  </a:lnTo>
                  <a:lnTo>
                    <a:pt x="21175" y="63232"/>
                  </a:lnTo>
                  <a:lnTo>
                    <a:pt x="21493" y="63170"/>
                  </a:lnTo>
                  <a:lnTo>
                    <a:pt x="21812" y="63095"/>
                  </a:lnTo>
                  <a:lnTo>
                    <a:pt x="22131" y="63008"/>
                  </a:lnTo>
                  <a:lnTo>
                    <a:pt x="22458" y="62922"/>
                  </a:lnTo>
                  <a:lnTo>
                    <a:pt x="22781" y="62810"/>
                  </a:lnTo>
                  <a:lnTo>
                    <a:pt x="23052" y="62710"/>
                  </a:lnTo>
                  <a:lnTo>
                    <a:pt x="23324" y="62611"/>
                  </a:lnTo>
                  <a:lnTo>
                    <a:pt x="23595" y="62499"/>
                  </a:lnTo>
                  <a:lnTo>
                    <a:pt x="23862" y="62388"/>
                  </a:lnTo>
                  <a:lnTo>
                    <a:pt x="24129" y="62251"/>
                  </a:lnTo>
                  <a:lnTo>
                    <a:pt x="24396" y="62127"/>
                  </a:lnTo>
                  <a:lnTo>
                    <a:pt x="24663" y="61978"/>
                  </a:lnTo>
                  <a:lnTo>
                    <a:pt x="24926" y="61829"/>
                  </a:lnTo>
                  <a:lnTo>
                    <a:pt x="25188" y="61680"/>
                  </a:lnTo>
                  <a:lnTo>
                    <a:pt x="25451" y="61518"/>
                  </a:lnTo>
                  <a:lnTo>
                    <a:pt x="25709" y="61345"/>
                  </a:lnTo>
                  <a:lnTo>
                    <a:pt x="25968" y="61171"/>
                  </a:lnTo>
                  <a:lnTo>
                    <a:pt x="26226" y="60984"/>
                  </a:lnTo>
                  <a:lnTo>
                    <a:pt x="26480" y="60786"/>
                  </a:lnTo>
                  <a:lnTo>
                    <a:pt x="26738" y="60587"/>
                  </a:lnTo>
                  <a:lnTo>
                    <a:pt x="26988" y="60388"/>
                  </a:lnTo>
                  <a:lnTo>
                    <a:pt x="27242" y="60177"/>
                  </a:lnTo>
                  <a:lnTo>
                    <a:pt x="27492" y="59954"/>
                  </a:lnTo>
                  <a:lnTo>
                    <a:pt x="27742" y="59730"/>
                  </a:lnTo>
                  <a:lnTo>
                    <a:pt x="27992" y="59494"/>
                  </a:lnTo>
                  <a:lnTo>
                    <a:pt x="28237" y="59258"/>
                  </a:lnTo>
                  <a:lnTo>
                    <a:pt x="28483" y="59010"/>
                  </a:lnTo>
                  <a:lnTo>
                    <a:pt x="28728" y="58749"/>
                  </a:lnTo>
                  <a:lnTo>
                    <a:pt x="28969" y="58488"/>
                  </a:lnTo>
                  <a:lnTo>
                    <a:pt x="29210" y="58228"/>
                  </a:lnTo>
                  <a:lnTo>
                    <a:pt x="29447" y="57954"/>
                  </a:lnTo>
                  <a:lnTo>
                    <a:pt x="29684" y="57669"/>
                  </a:lnTo>
                  <a:lnTo>
                    <a:pt x="29921" y="57383"/>
                  </a:lnTo>
                  <a:lnTo>
                    <a:pt x="30158" y="57085"/>
                  </a:lnTo>
                  <a:lnTo>
                    <a:pt x="30390" y="56787"/>
                  </a:lnTo>
                  <a:lnTo>
                    <a:pt x="30618" y="56477"/>
                  </a:lnTo>
                  <a:lnTo>
                    <a:pt x="30851" y="56166"/>
                  </a:lnTo>
                  <a:lnTo>
                    <a:pt x="31079" y="55843"/>
                  </a:lnTo>
                  <a:lnTo>
                    <a:pt x="31303" y="55521"/>
                  </a:lnTo>
                  <a:lnTo>
                    <a:pt x="31527" y="55185"/>
                  </a:lnTo>
                  <a:lnTo>
                    <a:pt x="31751" y="54838"/>
                  </a:lnTo>
                  <a:lnTo>
                    <a:pt x="31971" y="54490"/>
                  </a:lnTo>
                  <a:lnTo>
                    <a:pt x="32190" y="54142"/>
                  </a:lnTo>
                  <a:lnTo>
                    <a:pt x="32410" y="53782"/>
                  </a:lnTo>
                  <a:lnTo>
                    <a:pt x="32625" y="53422"/>
                  </a:lnTo>
                  <a:lnTo>
                    <a:pt x="32836" y="53049"/>
                  </a:lnTo>
                  <a:lnTo>
                    <a:pt x="33052" y="52664"/>
                  </a:lnTo>
                  <a:lnTo>
                    <a:pt x="33263" y="52280"/>
                  </a:lnTo>
                  <a:lnTo>
                    <a:pt x="33469" y="51895"/>
                  </a:lnTo>
                  <a:lnTo>
                    <a:pt x="33676" y="51497"/>
                  </a:lnTo>
                  <a:lnTo>
                    <a:pt x="33878" y="51087"/>
                  </a:lnTo>
                  <a:lnTo>
                    <a:pt x="34085" y="50678"/>
                  </a:lnTo>
                  <a:lnTo>
                    <a:pt x="34283" y="50268"/>
                  </a:lnTo>
                  <a:lnTo>
                    <a:pt x="34481" y="49846"/>
                  </a:lnTo>
                  <a:lnTo>
                    <a:pt x="34679" y="49423"/>
                  </a:lnTo>
                  <a:lnTo>
                    <a:pt x="34873" y="48989"/>
                  </a:lnTo>
                  <a:lnTo>
                    <a:pt x="35067" y="48542"/>
                  </a:lnTo>
                  <a:lnTo>
                    <a:pt x="35256" y="48095"/>
                  </a:lnTo>
                  <a:lnTo>
                    <a:pt x="35446" y="47648"/>
                  </a:lnTo>
                  <a:lnTo>
                    <a:pt x="35635" y="47188"/>
                  </a:lnTo>
                  <a:lnTo>
                    <a:pt x="35816" y="46729"/>
                  </a:lnTo>
                  <a:lnTo>
                    <a:pt x="36001" y="46257"/>
                  </a:lnTo>
                  <a:lnTo>
                    <a:pt x="36182" y="45785"/>
                  </a:lnTo>
                  <a:lnTo>
                    <a:pt x="36359" y="45301"/>
                  </a:lnTo>
                  <a:lnTo>
                    <a:pt x="36535" y="44816"/>
                  </a:lnTo>
                  <a:lnTo>
                    <a:pt x="36708" y="44332"/>
                  </a:lnTo>
                  <a:lnTo>
                    <a:pt x="36880" y="43835"/>
                  </a:lnTo>
                  <a:lnTo>
                    <a:pt x="37052" y="43326"/>
                  </a:lnTo>
                  <a:lnTo>
                    <a:pt x="37216" y="42817"/>
                  </a:lnTo>
                  <a:lnTo>
                    <a:pt x="37384" y="42308"/>
                  </a:lnTo>
                  <a:lnTo>
                    <a:pt x="37547" y="41787"/>
                  </a:lnTo>
                  <a:lnTo>
                    <a:pt x="37707" y="41265"/>
                  </a:lnTo>
                  <a:lnTo>
                    <a:pt x="37866" y="40731"/>
                  </a:lnTo>
                  <a:lnTo>
                    <a:pt x="38021" y="40197"/>
                  </a:lnTo>
                  <a:lnTo>
                    <a:pt x="38172" y="39651"/>
                  </a:lnTo>
                  <a:lnTo>
                    <a:pt x="38327" y="39104"/>
                  </a:lnTo>
                  <a:lnTo>
                    <a:pt x="38473" y="38558"/>
                  </a:lnTo>
                  <a:lnTo>
                    <a:pt x="38620" y="37999"/>
                  </a:lnTo>
                  <a:lnTo>
                    <a:pt x="38762" y="37428"/>
                  </a:lnTo>
                  <a:lnTo>
                    <a:pt x="38904" y="36869"/>
                  </a:lnTo>
                  <a:lnTo>
                    <a:pt x="39046" y="36285"/>
                  </a:lnTo>
                  <a:lnTo>
                    <a:pt x="39179" y="35714"/>
                  </a:lnTo>
                  <a:lnTo>
                    <a:pt x="39313" y="35131"/>
                  </a:lnTo>
                  <a:lnTo>
                    <a:pt x="39446" y="34535"/>
                  </a:lnTo>
                  <a:lnTo>
                    <a:pt x="39576" y="33938"/>
                  </a:lnTo>
                  <a:lnTo>
                    <a:pt x="39700" y="33342"/>
                  </a:lnTo>
                  <a:lnTo>
                    <a:pt x="39825" y="32746"/>
                  </a:lnTo>
                  <a:lnTo>
                    <a:pt x="39946" y="32138"/>
                  </a:lnTo>
                  <a:lnTo>
                    <a:pt x="40066" y="31517"/>
                  </a:lnTo>
                  <a:lnTo>
                    <a:pt x="40183" y="30896"/>
                  </a:lnTo>
                  <a:lnTo>
                    <a:pt x="40295" y="30275"/>
                  </a:lnTo>
                  <a:lnTo>
                    <a:pt x="40407" y="29642"/>
                  </a:lnTo>
                  <a:lnTo>
                    <a:pt x="40514" y="29009"/>
                  </a:lnTo>
                  <a:lnTo>
                    <a:pt x="40622" y="28375"/>
                  </a:lnTo>
                  <a:lnTo>
                    <a:pt x="40721" y="27730"/>
                  </a:lnTo>
                  <a:lnTo>
                    <a:pt x="40824" y="27084"/>
                  </a:lnTo>
                  <a:lnTo>
                    <a:pt x="40919" y="26426"/>
                  </a:lnTo>
                  <a:lnTo>
                    <a:pt x="41014" y="25768"/>
                  </a:lnTo>
                  <a:lnTo>
                    <a:pt x="41104" y="25109"/>
                  </a:lnTo>
                  <a:lnTo>
                    <a:pt x="41195" y="24439"/>
                  </a:lnTo>
                  <a:lnTo>
                    <a:pt x="41281" y="23768"/>
                  </a:lnTo>
                  <a:lnTo>
                    <a:pt x="41363" y="23085"/>
                  </a:lnTo>
                  <a:lnTo>
                    <a:pt x="41445" y="22415"/>
                  </a:lnTo>
                  <a:lnTo>
                    <a:pt x="41522" y="21719"/>
                  </a:lnTo>
                  <a:lnTo>
                    <a:pt x="41595" y="21036"/>
                  </a:lnTo>
                  <a:lnTo>
                    <a:pt x="41668" y="20341"/>
                  </a:lnTo>
                  <a:lnTo>
                    <a:pt x="41737" y="19646"/>
                  </a:lnTo>
                  <a:lnTo>
                    <a:pt x="41802" y="18938"/>
                  </a:lnTo>
                  <a:lnTo>
                    <a:pt x="41867" y="18230"/>
                  </a:lnTo>
                  <a:lnTo>
                    <a:pt x="41927" y="17522"/>
                  </a:lnTo>
                  <a:lnTo>
                    <a:pt x="41983" y="16802"/>
                  </a:lnTo>
                  <a:lnTo>
                    <a:pt x="42034" y="16082"/>
                  </a:lnTo>
                  <a:lnTo>
                    <a:pt x="42086" y="15361"/>
                  </a:lnTo>
                  <a:lnTo>
                    <a:pt x="42134" y="14629"/>
                  </a:lnTo>
                  <a:lnTo>
                    <a:pt x="42177" y="13896"/>
                  </a:lnTo>
                  <a:lnTo>
                    <a:pt x="42220" y="13151"/>
                  </a:lnTo>
                  <a:lnTo>
                    <a:pt x="42258" y="12418"/>
                  </a:lnTo>
                  <a:lnTo>
                    <a:pt x="42293" y="11673"/>
                  </a:lnTo>
                  <a:lnTo>
                    <a:pt x="42323" y="10916"/>
                  </a:lnTo>
                  <a:lnTo>
                    <a:pt x="42353" y="10158"/>
                  </a:lnTo>
                  <a:lnTo>
                    <a:pt x="42379" y="9401"/>
                  </a:lnTo>
                  <a:lnTo>
                    <a:pt x="42400" y="8643"/>
                  </a:lnTo>
                  <a:lnTo>
                    <a:pt x="42422" y="7874"/>
                  </a:lnTo>
                  <a:lnTo>
                    <a:pt x="42435" y="7104"/>
                  </a:lnTo>
                  <a:lnTo>
                    <a:pt x="42448" y="6334"/>
                  </a:lnTo>
                  <a:lnTo>
                    <a:pt x="42461" y="5551"/>
                  </a:lnTo>
                  <a:lnTo>
                    <a:pt x="42465" y="4769"/>
                  </a:lnTo>
                  <a:lnTo>
                    <a:pt x="42469" y="3987"/>
                  </a:lnTo>
                  <a:lnTo>
                    <a:pt x="42465" y="3204"/>
                  </a:lnTo>
                  <a:lnTo>
                    <a:pt x="42465" y="2410"/>
                  </a:lnTo>
                  <a:lnTo>
                    <a:pt x="42456" y="1615"/>
                  </a:lnTo>
                  <a:lnTo>
                    <a:pt x="42444" y="808"/>
                  </a:lnTo>
                  <a:lnTo>
                    <a:pt x="42431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48;p66">
              <a:extLst>
                <a:ext uri="{FF2B5EF4-FFF2-40B4-BE49-F238E27FC236}">
                  <a16:creationId xmlns:a16="http://schemas.microsoft.com/office/drawing/2014/main" id="{9912ABE0-C1C7-4255-9FC3-11FA851311CC}"/>
                </a:ext>
              </a:extLst>
            </p:cNvPr>
            <p:cNvSpPr/>
            <p:nvPr/>
          </p:nvSpPr>
          <p:spPr>
            <a:xfrm>
              <a:off x="3384425" y="-11190900"/>
              <a:ext cx="187675" cy="307375"/>
            </a:xfrm>
            <a:custGeom>
              <a:avLst/>
              <a:gdLst/>
              <a:ahLst/>
              <a:cxnLst/>
              <a:rect l="l" t="t" r="r" b="b"/>
              <a:pathLst>
                <a:path w="7507" h="12295" extrusionOk="0">
                  <a:moveTo>
                    <a:pt x="0" y="1"/>
                  </a:moveTo>
                  <a:lnTo>
                    <a:pt x="125" y="2012"/>
                  </a:lnTo>
                  <a:lnTo>
                    <a:pt x="246" y="3999"/>
                  </a:lnTo>
                  <a:lnTo>
                    <a:pt x="340" y="5613"/>
                  </a:lnTo>
                  <a:lnTo>
                    <a:pt x="427" y="7228"/>
                  </a:lnTo>
                  <a:lnTo>
                    <a:pt x="513" y="8842"/>
                  </a:lnTo>
                  <a:lnTo>
                    <a:pt x="599" y="10481"/>
                  </a:lnTo>
                  <a:lnTo>
                    <a:pt x="603" y="10655"/>
                  </a:lnTo>
                  <a:lnTo>
                    <a:pt x="599" y="10816"/>
                  </a:lnTo>
                  <a:lnTo>
                    <a:pt x="590" y="10978"/>
                  </a:lnTo>
                  <a:lnTo>
                    <a:pt x="577" y="11127"/>
                  </a:lnTo>
                  <a:lnTo>
                    <a:pt x="560" y="11276"/>
                  </a:lnTo>
                  <a:lnTo>
                    <a:pt x="534" y="11412"/>
                  </a:lnTo>
                  <a:lnTo>
                    <a:pt x="504" y="11537"/>
                  </a:lnTo>
                  <a:lnTo>
                    <a:pt x="470" y="11648"/>
                  </a:lnTo>
                  <a:lnTo>
                    <a:pt x="3984" y="11984"/>
                  </a:lnTo>
                  <a:lnTo>
                    <a:pt x="5740" y="12145"/>
                  </a:lnTo>
                  <a:lnTo>
                    <a:pt x="7497" y="12294"/>
                  </a:lnTo>
                  <a:lnTo>
                    <a:pt x="7502" y="11773"/>
                  </a:lnTo>
                  <a:lnTo>
                    <a:pt x="7506" y="11251"/>
                  </a:lnTo>
                  <a:lnTo>
                    <a:pt x="7502" y="10742"/>
                  </a:lnTo>
                  <a:lnTo>
                    <a:pt x="7497" y="10220"/>
                  </a:lnTo>
                  <a:lnTo>
                    <a:pt x="7489" y="9711"/>
                  </a:lnTo>
                  <a:lnTo>
                    <a:pt x="7476" y="9190"/>
                  </a:lnTo>
                  <a:lnTo>
                    <a:pt x="7459" y="8668"/>
                  </a:lnTo>
                  <a:lnTo>
                    <a:pt x="7433" y="8147"/>
                  </a:lnTo>
                  <a:lnTo>
                    <a:pt x="7407" y="7637"/>
                  </a:lnTo>
                  <a:lnTo>
                    <a:pt x="7377" y="7128"/>
                  </a:lnTo>
                  <a:lnTo>
                    <a:pt x="7338" y="6632"/>
                  </a:lnTo>
                  <a:lnTo>
                    <a:pt x="7295" y="6135"/>
                  </a:lnTo>
                  <a:lnTo>
                    <a:pt x="7252" y="5638"/>
                  </a:lnTo>
                  <a:lnTo>
                    <a:pt x="7205" y="5154"/>
                  </a:lnTo>
                  <a:lnTo>
                    <a:pt x="7106" y="4173"/>
                  </a:lnTo>
                  <a:lnTo>
                    <a:pt x="7007" y="3204"/>
                  </a:lnTo>
                  <a:lnTo>
                    <a:pt x="6912" y="2236"/>
                  </a:lnTo>
                  <a:lnTo>
                    <a:pt x="6869" y="1751"/>
                  </a:lnTo>
                  <a:lnTo>
                    <a:pt x="6826" y="1267"/>
                  </a:lnTo>
                  <a:lnTo>
                    <a:pt x="6787" y="770"/>
                  </a:lnTo>
                  <a:lnTo>
                    <a:pt x="6757" y="274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49;p66">
              <a:extLst>
                <a:ext uri="{FF2B5EF4-FFF2-40B4-BE49-F238E27FC236}">
                  <a16:creationId xmlns:a16="http://schemas.microsoft.com/office/drawing/2014/main" id="{A9857060-5370-47FE-9440-B56AEC7C50F7}"/>
                </a:ext>
              </a:extLst>
            </p:cNvPr>
            <p:cNvSpPr/>
            <p:nvPr/>
          </p:nvSpPr>
          <p:spPr>
            <a:xfrm>
              <a:off x="3417250" y="-7811400"/>
              <a:ext cx="1167575" cy="589875"/>
            </a:xfrm>
            <a:custGeom>
              <a:avLst/>
              <a:gdLst/>
              <a:ahLst/>
              <a:cxnLst/>
              <a:rect l="l" t="t" r="r" b="b"/>
              <a:pathLst>
                <a:path w="46703" h="23595" extrusionOk="0">
                  <a:moveTo>
                    <a:pt x="45126" y="4732"/>
                  </a:moveTo>
                  <a:lnTo>
                    <a:pt x="45105" y="4843"/>
                  </a:lnTo>
                  <a:lnTo>
                    <a:pt x="45083" y="4955"/>
                  </a:lnTo>
                  <a:lnTo>
                    <a:pt x="45070" y="5067"/>
                  </a:lnTo>
                  <a:lnTo>
                    <a:pt x="45066" y="5141"/>
                  </a:lnTo>
                  <a:lnTo>
                    <a:pt x="45062" y="5204"/>
                  </a:lnTo>
                  <a:lnTo>
                    <a:pt x="45040" y="5588"/>
                  </a:lnTo>
                  <a:lnTo>
                    <a:pt x="45023" y="5986"/>
                  </a:lnTo>
                  <a:lnTo>
                    <a:pt x="45006" y="6383"/>
                  </a:lnTo>
                  <a:lnTo>
                    <a:pt x="44989" y="6781"/>
                  </a:lnTo>
                  <a:lnTo>
                    <a:pt x="44980" y="7178"/>
                  </a:lnTo>
                  <a:lnTo>
                    <a:pt x="44971" y="7588"/>
                  </a:lnTo>
                  <a:lnTo>
                    <a:pt x="44963" y="8407"/>
                  </a:lnTo>
                  <a:lnTo>
                    <a:pt x="44963" y="9239"/>
                  </a:lnTo>
                  <a:lnTo>
                    <a:pt x="44971" y="10084"/>
                  </a:lnTo>
                  <a:lnTo>
                    <a:pt x="44989" y="10928"/>
                  </a:lnTo>
                  <a:lnTo>
                    <a:pt x="45010" y="11785"/>
                  </a:lnTo>
                  <a:lnTo>
                    <a:pt x="45040" y="12642"/>
                  </a:lnTo>
                  <a:lnTo>
                    <a:pt x="45070" y="13486"/>
                  </a:lnTo>
                  <a:lnTo>
                    <a:pt x="45109" y="14331"/>
                  </a:lnTo>
                  <a:lnTo>
                    <a:pt x="45148" y="15175"/>
                  </a:lnTo>
                  <a:lnTo>
                    <a:pt x="45234" y="16827"/>
                  </a:lnTo>
                  <a:lnTo>
                    <a:pt x="45320" y="18441"/>
                  </a:lnTo>
                  <a:lnTo>
                    <a:pt x="43998" y="18180"/>
                  </a:lnTo>
                  <a:lnTo>
                    <a:pt x="42667" y="17919"/>
                  </a:lnTo>
                  <a:lnTo>
                    <a:pt x="41337" y="17683"/>
                  </a:lnTo>
                  <a:lnTo>
                    <a:pt x="39998" y="17460"/>
                  </a:lnTo>
                  <a:lnTo>
                    <a:pt x="38658" y="17236"/>
                  </a:lnTo>
                  <a:lnTo>
                    <a:pt x="37315" y="17025"/>
                  </a:lnTo>
                  <a:lnTo>
                    <a:pt x="35971" y="16839"/>
                  </a:lnTo>
                  <a:lnTo>
                    <a:pt x="34619" y="16653"/>
                  </a:lnTo>
                  <a:lnTo>
                    <a:pt x="33271" y="16491"/>
                  </a:lnTo>
                  <a:lnTo>
                    <a:pt x="31915" y="16330"/>
                  </a:lnTo>
                  <a:lnTo>
                    <a:pt x="30562" y="16181"/>
                  </a:lnTo>
                  <a:lnTo>
                    <a:pt x="29206" y="16057"/>
                  </a:lnTo>
                  <a:lnTo>
                    <a:pt x="27849" y="15945"/>
                  </a:lnTo>
                  <a:lnTo>
                    <a:pt x="26489" y="15846"/>
                  </a:lnTo>
                  <a:lnTo>
                    <a:pt x="25128" y="15759"/>
                  </a:lnTo>
                  <a:lnTo>
                    <a:pt x="23771" y="15684"/>
                  </a:lnTo>
                  <a:lnTo>
                    <a:pt x="22411" y="15622"/>
                  </a:lnTo>
                  <a:lnTo>
                    <a:pt x="21050" y="15585"/>
                  </a:lnTo>
                  <a:lnTo>
                    <a:pt x="19693" y="15560"/>
                  </a:lnTo>
                  <a:lnTo>
                    <a:pt x="18333" y="15548"/>
                  </a:lnTo>
                  <a:lnTo>
                    <a:pt x="16976" y="15560"/>
                  </a:lnTo>
                  <a:lnTo>
                    <a:pt x="15620" y="15585"/>
                  </a:lnTo>
                  <a:lnTo>
                    <a:pt x="14267" y="15622"/>
                  </a:lnTo>
                  <a:lnTo>
                    <a:pt x="12915" y="15684"/>
                  </a:lnTo>
                  <a:lnTo>
                    <a:pt x="11563" y="15759"/>
                  </a:lnTo>
                  <a:lnTo>
                    <a:pt x="10215" y="15846"/>
                  </a:lnTo>
                  <a:lnTo>
                    <a:pt x="8872" y="15957"/>
                  </a:lnTo>
                  <a:lnTo>
                    <a:pt x="7528" y="16094"/>
                  </a:lnTo>
                  <a:lnTo>
                    <a:pt x="6189" y="16243"/>
                  </a:lnTo>
                  <a:lnTo>
                    <a:pt x="4854" y="16404"/>
                  </a:lnTo>
                  <a:lnTo>
                    <a:pt x="3523" y="16603"/>
                  </a:lnTo>
                  <a:lnTo>
                    <a:pt x="2197" y="16802"/>
                  </a:lnTo>
                  <a:lnTo>
                    <a:pt x="2167" y="16814"/>
                  </a:lnTo>
                  <a:lnTo>
                    <a:pt x="2137" y="16827"/>
                  </a:lnTo>
                  <a:lnTo>
                    <a:pt x="2085" y="16864"/>
                  </a:lnTo>
                  <a:lnTo>
                    <a:pt x="2033" y="16901"/>
                  </a:lnTo>
                  <a:lnTo>
                    <a:pt x="1986" y="16951"/>
                  </a:lnTo>
                  <a:lnTo>
                    <a:pt x="1956" y="14157"/>
                  </a:lnTo>
                  <a:lnTo>
                    <a:pt x="1930" y="11375"/>
                  </a:lnTo>
                  <a:lnTo>
                    <a:pt x="1917" y="9984"/>
                  </a:lnTo>
                  <a:lnTo>
                    <a:pt x="1913" y="8594"/>
                  </a:lnTo>
                  <a:lnTo>
                    <a:pt x="1913" y="7203"/>
                  </a:lnTo>
                  <a:lnTo>
                    <a:pt x="1921" y="5812"/>
                  </a:lnTo>
                  <a:lnTo>
                    <a:pt x="1921" y="5675"/>
                  </a:lnTo>
                  <a:lnTo>
                    <a:pt x="3256" y="5849"/>
                  </a:lnTo>
                  <a:lnTo>
                    <a:pt x="4591" y="6011"/>
                  </a:lnTo>
                  <a:lnTo>
                    <a:pt x="5935" y="6160"/>
                  </a:lnTo>
                  <a:lnTo>
                    <a:pt x="7278" y="6309"/>
                  </a:lnTo>
                  <a:lnTo>
                    <a:pt x="8622" y="6433"/>
                  </a:lnTo>
                  <a:lnTo>
                    <a:pt x="9974" y="6557"/>
                  </a:lnTo>
                  <a:lnTo>
                    <a:pt x="11322" y="6669"/>
                  </a:lnTo>
                  <a:lnTo>
                    <a:pt x="12674" y="6768"/>
                  </a:lnTo>
                  <a:lnTo>
                    <a:pt x="14031" y="6855"/>
                  </a:lnTo>
                  <a:lnTo>
                    <a:pt x="15387" y="6930"/>
                  </a:lnTo>
                  <a:lnTo>
                    <a:pt x="16744" y="6992"/>
                  </a:lnTo>
                  <a:lnTo>
                    <a:pt x="18100" y="7041"/>
                  </a:lnTo>
                  <a:lnTo>
                    <a:pt x="19456" y="7066"/>
                  </a:lnTo>
                  <a:lnTo>
                    <a:pt x="20817" y="7091"/>
                  </a:lnTo>
                  <a:lnTo>
                    <a:pt x="22178" y="7103"/>
                  </a:lnTo>
                  <a:lnTo>
                    <a:pt x="23535" y="7091"/>
                  </a:lnTo>
                  <a:lnTo>
                    <a:pt x="24895" y="7066"/>
                  </a:lnTo>
                  <a:lnTo>
                    <a:pt x="26256" y="7029"/>
                  </a:lnTo>
                  <a:lnTo>
                    <a:pt x="27613" y="6979"/>
                  </a:lnTo>
                  <a:lnTo>
                    <a:pt x="28973" y="6905"/>
                  </a:lnTo>
                  <a:lnTo>
                    <a:pt x="30330" y="6818"/>
                  </a:lnTo>
                  <a:lnTo>
                    <a:pt x="31682" y="6718"/>
                  </a:lnTo>
                  <a:lnTo>
                    <a:pt x="33039" y="6607"/>
                  </a:lnTo>
                  <a:lnTo>
                    <a:pt x="34391" y="6470"/>
                  </a:lnTo>
                  <a:lnTo>
                    <a:pt x="35743" y="6321"/>
                  </a:lnTo>
                  <a:lnTo>
                    <a:pt x="37091" y="6147"/>
                  </a:lnTo>
                  <a:lnTo>
                    <a:pt x="38439" y="5961"/>
                  </a:lnTo>
                  <a:lnTo>
                    <a:pt x="39782" y="5750"/>
                  </a:lnTo>
                  <a:lnTo>
                    <a:pt x="41122" y="5526"/>
                  </a:lnTo>
                  <a:lnTo>
                    <a:pt x="42461" y="5278"/>
                  </a:lnTo>
                  <a:lnTo>
                    <a:pt x="43796" y="5017"/>
                  </a:lnTo>
                  <a:lnTo>
                    <a:pt x="45126" y="4732"/>
                  </a:lnTo>
                  <a:close/>
                  <a:moveTo>
                    <a:pt x="21816" y="0"/>
                  </a:moveTo>
                  <a:lnTo>
                    <a:pt x="20421" y="25"/>
                  </a:lnTo>
                  <a:lnTo>
                    <a:pt x="19026" y="50"/>
                  </a:lnTo>
                  <a:lnTo>
                    <a:pt x="17631" y="87"/>
                  </a:lnTo>
                  <a:lnTo>
                    <a:pt x="16231" y="137"/>
                  </a:lnTo>
                  <a:lnTo>
                    <a:pt x="14840" y="199"/>
                  </a:lnTo>
                  <a:lnTo>
                    <a:pt x="13445" y="261"/>
                  </a:lnTo>
                  <a:lnTo>
                    <a:pt x="12054" y="336"/>
                  </a:lnTo>
                  <a:lnTo>
                    <a:pt x="10663" y="423"/>
                  </a:lnTo>
                  <a:lnTo>
                    <a:pt x="9272" y="522"/>
                  </a:lnTo>
                  <a:lnTo>
                    <a:pt x="7885" y="621"/>
                  </a:lnTo>
                  <a:lnTo>
                    <a:pt x="6499" y="733"/>
                  </a:lnTo>
                  <a:lnTo>
                    <a:pt x="3738" y="981"/>
                  </a:lnTo>
                  <a:lnTo>
                    <a:pt x="982" y="1242"/>
                  </a:lnTo>
                  <a:lnTo>
                    <a:pt x="926" y="1255"/>
                  </a:lnTo>
                  <a:lnTo>
                    <a:pt x="875" y="1267"/>
                  </a:lnTo>
                  <a:lnTo>
                    <a:pt x="823" y="1292"/>
                  </a:lnTo>
                  <a:lnTo>
                    <a:pt x="771" y="1329"/>
                  </a:lnTo>
                  <a:lnTo>
                    <a:pt x="724" y="1379"/>
                  </a:lnTo>
                  <a:lnTo>
                    <a:pt x="681" y="1429"/>
                  </a:lnTo>
                  <a:lnTo>
                    <a:pt x="638" y="1491"/>
                  </a:lnTo>
                  <a:lnTo>
                    <a:pt x="599" y="1553"/>
                  </a:lnTo>
                  <a:lnTo>
                    <a:pt x="560" y="1627"/>
                  </a:lnTo>
                  <a:lnTo>
                    <a:pt x="526" y="1702"/>
                  </a:lnTo>
                  <a:lnTo>
                    <a:pt x="492" y="1789"/>
                  </a:lnTo>
                  <a:lnTo>
                    <a:pt x="461" y="1876"/>
                  </a:lnTo>
                  <a:lnTo>
                    <a:pt x="431" y="1975"/>
                  </a:lnTo>
                  <a:lnTo>
                    <a:pt x="405" y="2074"/>
                  </a:lnTo>
                  <a:lnTo>
                    <a:pt x="384" y="2174"/>
                  </a:lnTo>
                  <a:lnTo>
                    <a:pt x="362" y="2285"/>
                  </a:lnTo>
                  <a:lnTo>
                    <a:pt x="324" y="2509"/>
                  </a:lnTo>
                  <a:lnTo>
                    <a:pt x="298" y="2745"/>
                  </a:lnTo>
                  <a:lnTo>
                    <a:pt x="281" y="2981"/>
                  </a:lnTo>
                  <a:lnTo>
                    <a:pt x="272" y="3229"/>
                  </a:lnTo>
                  <a:lnTo>
                    <a:pt x="268" y="3490"/>
                  </a:lnTo>
                  <a:lnTo>
                    <a:pt x="276" y="3738"/>
                  </a:lnTo>
                  <a:lnTo>
                    <a:pt x="293" y="3987"/>
                  </a:lnTo>
                  <a:lnTo>
                    <a:pt x="319" y="4223"/>
                  </a:lnTo>
                  <a:lnTo>
                    <a:pt x="281" y="4384"/>
                  </a:lnTo>
                  <a:lnTo>
                    <a:pt x="237" y="4558"/>
                  </a:lnTo>
                  <a:lnTo>
                    <a:pt x="199" y="4744"/>
                  </a:lnTo>
                  <a:lnTo>
                    <a:pt x="160" y="4930"/>
                  </a:lnTo>
                  <a:lnTo>
                    <a:pt x="130" y="5129"/>
                  </a:lnTo>
                  <a:lnTo>
                    <a:pt x="100" y="5340"/>
                  </a:lnTo>
                  <a:lnTo>
                    <a:pt x="78" y="5576"/>
                  </a:lnTo>
                  <a:lnTo>
                    <a:pt x="61" y="5812"/>
                  </a:lnTo>
                  <a:lnTo>
                    <a:pt x="44" y="6259"/>
                  </a:lnTo>
                  <a:lnTo>
                    <a:pt x="31" y="6706"/>
                  </a:lnTo>
                  <a:lnTo>
                    <a:pt x="18" y="7166"/>
                  </a:lnTo>
                  <a:lnTo>
                    <a:pt x="9" y="7625"/>
                  </a:lnTo>
                  <a:lnTo>
                    <a:pt x="5" y="8084"/>
                  </a:lnTo>
                  <a:lnTo>
                    <a:pt x="1" y="8556"/>
                  </a:lnTo>
                  <a:lnTo>
                    <a:pt x="1" y="9041"/>
                  </a:lnTo>
                  <a:lnTo>
                    <a:pt x="1" y="9512"/>
                  </a:lnTo>
                  <a:lnTo>
                    <a:pt x="5" y="9997"/>
                  </a:lnTo>
                  <a:lnTo>
                    <a:pt x="14" y="10481"/>
                  </a:lnTo>
                  <a:lnTo>
                    <a:pt x="22" y="10965"/>
                  </a:lnTo>
                  <a:lnTo>
                    <a:pt x="35" y="11450"/>
                  </a:lnTo>
                  <a:lnTo>
                    <a:pt x="48" y="11934"/>
                  </a:lnTo>
                  <a:lnTo>
                    <a:pt x="70" y="12418"/>
                  </a:lnTo>
                  <a:lnTo>
                    <a:pt x="91" y="12903"/>
                  </a:lnTo>
                  <a:lnTo>
                    <a:pt x="113" y="13387"/>
                  </a:lnTo>
                  <a:lnTo>
                    <a:pt x="138" y="13871"/>
                  </a:lnTo>
                  <a:lnTo>
                    <a:pt x="169" y="14355"/>
                  </a:lnTo>
                  <a:lnTo>
                    <a:pt x="203" y="14840"/>
                  </a:lnTo>
                  <a:lnTo>
                    <a:pt x="237" y="15312"/>
                  </a:lnTo>
                  <a:lnTo>
                    <a:pt x="276" y="15783"/>
                  </a:lnTo>
                  <a:lnTo>
                    <a:pt x="319" y="16255"/>
                  </a:lnTo>
                  <a:lnTo>
                    <a:pt x="362" y="16727"/>
                  </a:lnTo>
                  <a:lnTo>
                    <a:pt x="410" y="17187"/>
                  </a:lnTo>
                  <a:lnTo>
                    <a:pt x="461" y="17634"/>
                  </a:lnTo>
                  <a:lnTo>
                    <a:pt x="513" y="18093"/>
                  </a:lnTo>
                  <a:lnTo>
                    <a:pt x="573" y="18528"/>
                  </a:lnTo>
                  <a:lnTo>
                    <a:pt x="629" y="18962"/>
                  </a:lnTo>
                  <a:lnTo>
                    <a:pt x="694" y="19397"/>
                  </a:lnTo>
                  <a:lnTo>
                    <a:pt x="759" y="19807"/>
                  </a:lnTo>
                  <a:lnTo>
                    <a:pt x="832" y="20229"/>
                  </a:lnTo>
                  <a:lnTo>
                    <a:pt x="901" y="20626"/>
                  </a:lnTo>
                  <a:lnTo>
                    <a:pt x="939" y="20800"/>
                  </a:lnTo>
                  <a:lnTo>
                    <a:pt x="982" y="20949"/>
                  </a:lnTo>
                  <a:lnTo>
                    <a:pt x="1030" y="21073"/>
                  </a:lnTo>
                  <a:lnTo>
                    <a:pt x="1077" y="21173"/>
                  </a:lnTo>
                  <a:lnTo>
                    <a:pt x="1133" y="21260"/>
                  </a:lnTo>
                  <a:lnTo>
                    <a:pt x="1185" y="21322"/>
                  </a:lnTo>
                  <a:lnTo>
                    <a:pt x="1241" y="21359"/>
                  </a:lnTo>
                  <a:lnTo>
                    <a:pt x="1297" y="21384"/>
                  </a:lnTo>
                  <a:lnTo>
                    <a:pt x="1357" y="21396"/>
                  </a:lnTo>
                  <a:lnTo>
                    <a:pt x="1413" y="21384"/>
                  </a:lnTo>
                  <a:lnTo>
                    <a:pt x="1473" y="21359"/>
                  </a:lnTo>
                  <a:lnTo>
                    <a:pt x="1529" y="21309"/>
                  </a:lnTo>
                  <a:lnTo>
                    <a:pt x="1585" y="21260"/>
                  </a:lnTo>
                  <a:lnTo>
                    <a:pt x="1641" y="21185"/>
                  </a:lnTo>
                  <a:lnTo>
                    <a:pt x="1693" y="21098"/>
                  </a:lnTo>
                  <a:lnTo>
                    <a:pt x="1745" y="20999"/>
                  </a:lnTo>
                  <a:lnTo>
                    <a:pt x="1792" y="21098"/>
                  </a:lnTo>
                  <a:lnTo>
                    <a:pt x="1844" y="21185"/>
                  </a:lnTo>
                  <a:lnTo>
                    <a:pt x="1895" y="21272"/>
                  </a:lnTo>
                  <a:lnTo>
                    <a:pt x="1951" y="21347"/>
                  </a:lnTo>
                  <a:lnTo>
                    <a:pt x="2007" y="21409"/>
                  </a:lnTo>
                  <a:lnTo>
                    <a:pt x="2068" y="21446"/>
                  </a:lnTo>
                  <a:lnTo>
                    <a:pt x="2132" y="21483"/>
                  </a:lnTo>
                  <a:lnTo>
                    <a:pt x="2197" y="21508"/>
                  </a:lnTo>
                  <a:lnTo>
                    <a:pt x="3523" y="21781"/>
                  </a:lnTo>
                  <a:lnTo>
                    <a:pt x="4854" y="22017"/>
                  </a:lnTo>
                  <a:lnTo>
                    <a:pt x="6193" y="22253"/>
                  </a:lnTo>
                  <a:lnTo>
                    <a:pt x="7532" y="22464"/>
                  </a:lnTo>
                  <a:lnTo>
                    <a:pt x="8876" y="22650"/>
                  </a:lnTo>
                  <a:lnTo>
                    <a:pt x="10219" y="22824"/>
                  </a:lnTo>
                  <a:lnTo>
                    <a:pt x="11572" y="22973"/>
                  </a:lnTo>
                  <a:lnTo>
                    <a:pt x="12924" y="23110"/>
                  </a:lnTo>
                  <a:lnTo>
                    <a:pt x="14276" y="23222"/>
                  </a:lnTo>
                  <a:lnTo>
                    <a:pt x="15632" y="23333"/>
                  </a:lnTo>
                  <a:lnTo>
                    <a:pt x="16993" y="23408"/>
                  </a:lnTo>
                  <a:lnTo>
                    <a:pt x="18354" y="23482"/>
                  </a:lnTo>
                  <a:lnTo>
                    <a:pt x="19715" y="23532"/>
                  </a:lnTo>
                  <a:lnTo>
                    <a:pt x="21076" y="23569"/>
                  </a:lnTo>
                  <a:lnTo>
                    <a:pt x="22436" y="23582"/>
                  </a:lnTo>
                  <a:lnTo>
                    <a:pt x="23802" y="23594"/>
                  </a:lnTo>
                  <a:lnTo>
                    <a:pt x="25162" y="23582"/>
                  </a:lnTo>
                  <a:lnTo>
                    <a:pt x="26527" y="23557"/>
                  </a:lnTo>
                  <a:lnTo>
                    <a:pt x="27888" y="23520"/>
                  </a:lnTo>
                  <a:lnTo>
                    <a:pt x="29249" y="23458"/>
                  </a:lnTo>
                  <a:lnTo>
                    <a:pt x="30610" y="23396"/>
                  </a:lnTo>
                  <a:lnTo>
                    <a:pt x="31971" y="23309"/>
                  </a:lnTo>
                  <a:lnTo>
                    <a:pt x="33327" y="23209"/>
                  </a:lnTo>
                  <a:lnTo>
                    <a:pt x="34684" y="23110"/>
                  </a:lnTo>
                  <a:lnTo>
                    <a:pt x="36036" y="22986"/>
                  </a:lnTo>
                  <a:lnTo>
                    <a:pt x="37384" y="22849"/>
                  </a:lnTo>
                  <a:lnTo>
                    <a:pt x="38732" y="22700"/>
                  </a:lnTo>
                  <a:lnTo>
                    <a:pt x="40079" y="22539"/>
                  </a:lnTo>
                  <a:lnTo>
                    <a:pt x="41419" y="22365"/>
                  </a:lnTo>
                  <a:lnTo>
                    <a:pt x="42758" y="22191"/>
                  </a:lnTo>
                  <a:lnTo>
                    <a:pt x="44089" y="21992"/>
                  </a:lnTo>
                  <a:lnTo>
                    <a:pt x="45419" y="21794"/>
                  </a:lnTo>
                  <a:lnTo>
                    <a:pt x="45492" y="21769"/>
                  </a:lnTo>
                  <a:lnTo>
                    <a:pt x="45566" y="21732"/>
                  </a:lnTo>
                  <a:lnTo>
                    <a:pt x="45630" y="21669"/>
                  </a:lnTo>
                  <a:lnTo>
                    <a:pt x="45691" y="21595"/>
                  </a:lnTo>
                  <a:lnTo>
                    <a:pt x="45742" y="21508"/>
                  </a:lnTo>
                  <a:lnTo>
                    <a:pt x="45790" y="21396"/>
                  </a:lnTo>
                  <a:lnTo>
                    <a:pt x="45833" y="21285"/>
                  </a:lnTo>
                  <a:lnTo>
                    <a:pt x="45867" y="21148"/>
                  </a:lnTo>
                  <a:lnTo>
                    <a:pt x="45902" y="21011"/>
                  </a:lnTo>
                  <a:lnTo>
                    <a:pt x="45927" y="20862"/>
                  </a:lnTo>
                  <a:lnTo>
                    <a:pt x="45945" y="20701"/>
                  </a:lnTo>
                  <a:lnTo>
                    <a:pt x="45962" y="20552"/>
                  </a:lnTo>
                  <a:lnTo>
                    <a:pt x="45970" y="20378"/>
                  </a:lnTo>
                  <a:lnTo>
                    <a:pt x="45975" y="20217"/>
                  </a:lnTo>
                  <a:lnTo>
                    <a:pt x="45975" y="20043"/>
                  </a:lnTo>
                  <a:lnTo>
                    <a:pt x="45966" y="19881"/>
                  </a:lnTo>
                  <a:lnTo>
                    <a:pt x="46026" y="19819"/>
                  </a:lnTo>
                  <a:lnTo>
                    <a:pt x="46087" y="19757"/>
                  </a:lnTo>
                  <a:lnTo>
                    <a:pt x="46138" y="19670"/>
                  </a:lnTo>
                  <a:lnTo>
                    <a:pt x="46186" y="19583"/>
                  </a:lnTo>
                  <a:lnTo>
                    <a:pt x="46229" y="19459"/>
                  </a:lnTo>
                  <a:lnTo>
                    <a:pt x="46246" y="19397"/>
                  </a:lnTo>
                  <a:lnTo>
                    <a:pt x="46263" y="19335"/>
                  </a:lnTo>
                  <a:lnTo>
                    <a:pt x="46276" y="19260"/>
                  </a:lnTo>
                  <a:lnTo>
                    <a:pt x="46289" y="19174"/>
                  </a:lnTo>
                  <a:lnTo>
                    <a:pt x="46302" y="19087"/>
                  </a:lnTo>
                  <a:lnTo>
                    <a:pt x="46306" y="19000"/>
                  </a:lnTo>
                  <a:lnTo>
                    <a:pt x="46397" y="17348"/>
                  </a:lnTo>
                  <a:lnTo>
                    <a:pt x="46487" y="15634"/>
                  </a:lnTo>
                  <a:lnTo>
                    <a:pt x="46530" y="14765"/>
                  </a:lnTo>
                  <a:lnTo>
                    <a:pt x="46569" y="13884"/>
                  </a:lnTo>
                  <a:lnTo>
                    <a:pt x="46608" y="12989"/>
                  </a:lnTo>
                  <a:lnTo>
                    <a:pt x="46642" y="12095"/>
                  </a:lnTo>
                  <a:lnTo>
                    <a:pt x="46668" y="11214"/>
                  </a:lnTo>
                  <a:lnTo>
                    <a:pt x="46685" y="10320"/>
                  </a:lnTo>
                  <a:lnTo>
                    <a:pt x="46698" y="9438"/>
                  </a:lnTo>
                  <a:lnTo>
                    <a:pt x="46702" y="8569"/>
                  </a:lnTo>
                  <a:lnTo>
                    <a:pt x="46698" y="8134"/>
                  </a:lnTo>
                  <a:lnTo>
                    <a:pt x="46694" y="7699"/>
                  </a:lnTo>
                  <a:lnTo>
                    <a:pt x="46685" y="7277"/>
                  </a:lnTo>
                  <a:lnTo>
                    <a:pt x="46672" y="6855"/>
                  </a:lnTo>
                  <a:lnTo>
                    <a:pt x="46659" y="6433"/>
                  </a:lnTo>
                  <a:lnTo>
                    <a:pt x="46642" y="6023"/>
                  </a:lnTo>
                  <a:lnTo>
                    <a:pt x="46621" y="5613"/>
                  </a:lnTo>
                  <a:lnTo>
                    <a:pt x="46599" y="5204"/>
                  </a:lnTo>
                  <a:lnTo>
                    <a:pt x="46582" y="5005"/>
                  </a:lnTo>
                  <a:lnTo>
                    <a:pt x="46560" y="4831"/>
                  </a:lnTo>
                  <a:lnTo>
                    <a:pt x="46535" y="4657"/>
                  </a:lnTo>
                  <a:lnTo>
                    <a:pt x="46504" y="4496"/>
                  </a:lnTo>
                  <a:lnTo>
                    <a:pt x="46470" y="4347"/>
                  </a:lnTo>
                  <a:lnTo>
                    <a:pt x="46431" y="4223"/>
                  </a:lnTo>
                  <a:lnTo>
                    <a:pt x="46384" y="4098"/>
                  </a:lnTo>
                  <a:lnTo>
                    <a:pt x="46336" y="3987"/>
                  </a:lnTo>
                  <a:lnTo>
                    <a:pt x="46285" y="3887"/>
                  </a:lnTo>
                  <a:lnTo>
                    <a:pt x="46233" y="3800"/>
                  </a:lnTo>
                  <a:lnTo>
                    <a:pt x="46177" y="3738"/>
                  </a:lnTo>
                  <a:lnTo>
                    <a:pt x="46117" y="3676"/>
                  </a:lnTo>
                  <a:lnTo>
                    <a:pt x="46057" y="3626"/>
                  </a:lnTo>
                  <a:lnTo>
                    <a:pt x="45996" y="3602"/>
                  </a:lnTo>
                  <a:lnTo>
                    <a:pt x="45936" y="3577"/>
                  </a:lnTo>
                  <a:lnTo>
                    <a:pt x="45871" y="3577"/>
                  </a:lnTo>
                  <a:lnTo>
                    <a:pt x="45880" y="3415"/>
                  </a:lnTo>
                  <a:lnTo>
                    <a:pt x="45884" y="3254"/>
                  </a:lnTo>
                  <a:lnTo>
                    <a:pt x="45889" y="3092"/>
                  </a:lnTo>
                  <a:lnTo>
                    <a:pt x="45884" y="2943"/>
                  </a:lnTo>
                  <a:lnTo>
                    <a:pt x="45871" y="2794"/>
                  </a:lnTo>
                  <a:lnTo>
                    <a:pt x="45858" y="2645"/>
                  </a:lnTo>
                  <a:lnTo>
                    <a:pt x="45841" y="2496"/>
                  </a:lnTo>
                  <a:lnTo>
                    <a:pt x="45815" y="2372"/>
                  </a:lnTo>
                  <a:lnTo>
                    <a:pt x="45785" y="2248"/>
                  </a:lnTo>
                  <a:lnTo>
                    <a:pt x="45755" y="2124"/>
                  </a:lnTo>
                  <a:lnTo>
                    <a:pt x="45712" y="2025"/>
                  </a:lnTo>
                  <a:lnTo>
                    <a:pt x="45669" y="1938"/>
                  </a:lnTo>
                  <a:lnTo>
                    <a:pt x="45617" y="1863"/>
                  </a:lnTo>
                  <a:lnTo>
                    <a:pt x="45561" y="1813"/>
                  </a:lnTo>
                  <a:lnTo>
                    <a:pt x="45501" y="1776"/>
                  </a:lnTo>
                  <a:lnTo>
                    <a:pt x="45436" y="1751"/>
                  </a:lnTo>
                  <a:lnTo>
                    <a:pt x="44063" y="1528"/>
                  </a:lnTo>
                  <a:lnTo>
                    <a:pt x="42685" y="1317"/>
                  </a:lnTo>
                  <a:lnTo>
                    <a:pt x="41307" y="1130"/>
                  </a:lnTo>
                  <a:lnTo>
                    <a:pt x="39924" y="944"/>
                  </a:lnTo>
                  <a:lnTo>
                    <a:pt x="38538" y="795"/>
                  </a:lnTo>
                  <a:lnTo>
                    <a:pt x="37151" y="646"/>
                  </a:lnTo>
                  <a:lnTo>
                    <a:pt x="35764" y="522"/>
                  </a:lnTo>
                  <a:lnTo>
                    <a:pt x="34374" y="410"/>
                  </a:lnTo>
                  <a:lnTo>
                    <a:pt x="32983" y="311"/>
                  </a:lnTo>
                  <a:lnTo>
                    <a:pt x="31592" y="224"/>
                  </a:lnTo>
                  <a:lnTo>
                    <a:pt x="30196" y="149"/>
                  </a:lnTo>
                  <a:lnTo>
                    <a:pt x="28801" y="100"/>
                  </a:lnTo>
                  <a:lnTo>
                    <a:pt x="27406" y="50"/>
                  </a:lnTo>
                  <a:lnTo>
                    <a:pt x="26011" y="25"/>
                  </a:lnTo>
                  <a:lnTo>
                    <a:pt x="246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50;p66">
              <a:extLst>
                <a:ext uri="{FF2B5EF4-FFF2-40B4-BE49-F238E27FC236}">
                  <a16:creationId xmlns:a16="http://schemas.microsoft.com/office/drawing/2014/main" id="{3C9595A1-A272-4063-9A1A-27A57462594D}"/>
                </a:ext>
              </a:extLst>
            </p:cNvPr>
            <p:cNvSpPr/>
            <p:nvPr/>
          </p:nvSpPr>
          <p:spPr>
            <a:xfrm>
              <a:off x="3454600" y="-7005800"/>
              <a:ext cx="1110950" cy="623100"/>
            </a:xfrm>
            <a:custGeom>
              <a:avLst/>
              <a:gdLst/>
              <a:ahLst/>
              <a:cxnLst/>
              <a:rect l="l" t="t" r="r" b="b"/>
              <a:pathLst>
                <a:path w="44438" h="24924" extrusionOk="0">
                  <a:moveTo>
                    <a:pt x="1103" y="1"/>
                  </a:moveTo>
                  <a:lnTo>
                    <a:pt x="1013" y="13"/>
                  </a:lnTo>
                  <a:lnTo>
                    <a:pt x="922" y="25"/>
                  </a:lnTo>
                  <a:lnTo>
                    <a:pt x="836" y="75"/>
                  </a:lnTo>
                  <a:lnTo>
                    <a:pt x="759" y="137"/>
                  </a:lnTo>
                  <a:lnTo>
                    <a:pt x="686" y="224"/>
                  </a:lnTo>
                  <a:lnTo>
                    <a:pt x="617" y="323"/>
                  </a:lnTo>
                  <a:lnTo>
                    <a:pt x="556" y="435"/>
                  </a:lnTo>
                  <a:lnTo>
                    <a:pt x="496" y="572"/>
                  </a:lnTo>
                  <a:lnTo>
                    <a:pt x="444" y="708"/>
                  </a:lnTo>
                  <a:lnTo>
                    <a:pt x="397" y="870"/>
                  </a:lnTo>
                  <a:lnTo>
                    <a:pt x="354" y="1044"/>
                  </a:lnTo>
                  <a:lnTo>
                    <a:pt x="315" y="1218"/>
                  </a:lnTo>
                  <a:lnTo>
                    <a:pt x="285" y="1404"/>
                  </a:lnTo>
                  <a:lnTo>
                    <a:pt x="255" y="1602"/>
                  </a:lnTo>
                  <a:lnTo>
                    <a:pt x="233" y="1801"/>
                  </a:lnTo>
                  <a:lnTo>
                    <a:pt x="216" y="2012"/>
                  </a:lnTo>
                  <a:lnTo>
                    <a:pt x="165" y="2174"/>
                  </a:lnTo>
                  <a:lnTo>
                    <a:pt x="117" y="2348"/>
                  </a:lnTo>
                  <a:lnTo>
                    <a:pt x="78" y="2546"/>
                  </a:lnTo>
                  <a:lnTo>
                    <a:pt x="44" y="2757"/>
                  </a:lnTo>
                  <a:lnTo>
                    <a:pt x="31" y="2869"/>
                  </a:lnTo>
                  <a:lnTo>
                    <a:pt x="22" y="2981"/>
                  </a:lnTo>
                  <a:lnTo>
                    <a:pt x="10" y="3105"/>
                  </a:lnTo>
                  <a:lnTo>
                    <a:pt x="5" y="3229"/>
                  </a:lnTo>
                  <a:lnTo>
                    <a:pt x="1" y="3353"/>
                  </a:lnTo>
                  <a:lnTo>
                    <a:pt x="1" y="3490"/>
                  </a:lnTo>
                  <a:lnTo>
                    <a:pt x="1" y="3627"/>
                  </a:lnTo>
                  <a:lnTo>
                    <a:pt x="5" y="3776"/>
                  </a:lnTo>
                  <a:lnTo>
                    <a:pt x="40" y="4583"/>
                  </a:lnTo>
                  <a:lnTo>
                    <a:pt x="83" y="5377"/>
                  </a:lnTo>
                  <a:lnTo>
                    <a:pt x="134" y="6172"/>
                  </a:lnTo>
                  <a:lnTo>
                    <a:pt x="186" y="6967"/>
                  </a:lnTo>
                  <a:lnTo>
                    <a:pt x="233" y="7762"/>
                  </a:lnTo>
                  <a:lnTo>
                    <a:pt x="285" y="8556"/>
                  </a:lnTo>
                  <a:lnTo>
                    <a:pt x="328" y="9364"/>
                  </a:lnTo>
                  <a:lnTo>
                    <a:pt x="363" y="10158"/>
                  </a:lnTo>
                  <a:lnTo>
                    <a:pt x="384" y="10978"/>
                  </a:lnTo>
                  <a:lnTo>
                    <a:pt x="397" y="11797"/>
                  </a:lnTo>
                  <a:lnTo>
                    <a:pt x="414" y="13412"/>
                  </a:lnTo>
                  <a:lnTo>
                    <a:pt x="423" y="14219"/>
                  </a:lnTo>
                  <a:lnTo>
                    <a:pt x="432" y="15026"/>
                  </a:lnTo>
                  <a:lnTo>
                    <a:pt x="449" y="15833"/>
                  </a:lnTo>
                  <a:lnTo>
                    <a:pt x="475" y="16640"/>
                  </a:lnTo>
                  <a:lnTo>
                    <a:pt x="483" y="16740"/>
                  </a:lnTo>
                  <a:lnTo>
                    <a:pt x="492" y="16827"/>
                  </a:lnTo>
                  <a:lnTo>
                    <a:pt x="518" y="16976"/>
                  </a:lnTo>
                  <a:lnTo>
                    <a:pt x="543" y="17112"/>
                  </a:lnTo>
                  <a:lnTo>
                    <a:pt x="574" y="17249"/>
                  </a:lnTo>
                  <a:lnTo>
                    <a:pt x="561" y="17547"/>
                  </a:lnTo>
                  <a:lnTo>
                    <a:pt x="556" y="17870"/>
                  </a:lnTo>
                  <a:lnTo>
                    <a:pt x="561" y="18180"/>
                  </a:lnTo>
                  <a:lnTo>
                    <a:pt x="574" y="18491"/>
                  </a:lnTo>
                  <a:lnTo>
                    <a:pt x="599" y="18789"/>
                  </a:lnTo>
                  <a:lnTo>
                    <a:pt x="634" y="19087"/>
                  </a:lnTo>
                  <a:lnTo>
                    <a:pt x="655" y="19236"/>
                  </a:lnTo>
                  <a:lnTo>
                    <a:pt x="677" y="19372"/>
                  </a:lnTo>
                  <a:lnTo>
                    <a:pt x="703" y="19509"/>
                  </a:lnTo>
                  <a:lnTo>
                    <a:pt x="733" y="19646"/>
                  </a:lnTo>
                  <a:lnTo>
                    <a:pt x="763" y="19770"/>
                  </a:lnTo>
                  <a:lnTo>
                    <a:pt x="793" y="19894"/>
                  </a:lnTo>
                  <a:lnTo>
                    <a:pt x="832" y="20018"/>
                  </a:lnTo>
                  <a:lnTo>
                    <a:pt x="866" y="20130"/>
                  </a:lnTo>
                  <a:lnTo>
                    <a:pt x="910" y="20242"/>
                  </a:lnTo>
                  <a:lnTo>
                    <a:pt x="948" y="20341"/>
                  </a:lnTo>
                  <a:lnTo>
                    <a:pt x="996" y="20428"/>
                  </a:lnTo>
                  <a:lnTo>
                    <a:pt x="1043" y="20515"/>
                  </a:lnTo>
                  <a:lnTo>
                    <a:pt x="1090" y="20602"/>
                  </a:lnTo>
                  <a:lnTo>
                    <a:pt x="1146" y="20676"/>
                  </a:lnTo>
                  <a:lnTo>
                    <a:pt x="1198" y="20738"/>
                  </a:lnTo>
                  <a:lnTo>
                    <a:pt x="1258" y="20788"/>
                  </a:lnTo>
                  <a:lnTo>
                    <a:pt x="1314" y="20838"/>
                  </a:lnTo>
                  <a:lnTo>
                    <a:pt x="1379" y="20875"/>
                  </a:lnTo>
                  <a:lnTo>
                    <a:pt x="1444" y="20912"/>
                  </a:lnTo>
                  <a:lnTo>
                    <a:pt x="1508" y="20925"/>
                  </a:lnTo>
                  <a:lnTo>
                    <a:pt x="2748" y="21136"/>
                  </a:lnTo>
                  <a:lnTo>
                    <a:pt x="3997" y="21372"/>
                  </a:lnTo>
                  <a:lnTo>
                    <a:pt x="5255" y="21620"/>
                  </a:lnTo>
                  <a:lnTo>
                    <a:pt x="6525" y="21881"/>
                  </a:lnTo>
                  <a:lnTo>
                    <a:pt x="9087" y="22415"/>
                  </a:lnTo>
                  <a:lnTo>
                    <a:pt x="11680" y="22961"/>
                  </a:lnTo>
                  <a:lnTo>
                    <a:pt x="12984" y="23222"/>
                  </a:lnTo>
                  <a:lnTo>
                    <a:pt x="14294" y="23483"/>
                  </a:lnTo>
                  <a:lnTo>
                    <a:pt x="15611" y="23731"/>
                  </a:lnTo>
                  <a:lnTo>
                    <a:pt x="16929" y="23967"/>
                  </a:lnTo>
                  <a:lnTo>
                    <a:pt x="18247" y="24178"/>
                  </a:lnTo>
                  <a:lnTo>
                    <a:pt x="19569" y="24364"/>
                  </a:lnTo>
                  <a:lnTo>
                    <a:pt x="20891" y="24538"/>
                  </a:lnTo>
                  <a:lnTo>
                    <a:pt x="22217" y="24687"/>
                  </a:lnTo>
                  <a:lnTo>
                    <a:pt x="22876" y="24737"/>
                  </a:lnTo>
                  <a:lnTo>
                    <a:pt x="23539" y="24799"/>
                  </a:lnTo>
                  <a:lnTo>
                    <a:pt x="24198" y="24836"/>
                  </a:lnTo>
                  <a:lnTo>
                    <a:pt x="24861" y="24873"/>
                  </a:lnTo>
                  <a:lnTo>
                    <a:pt x="25520" y="24898"/>
                  </a:lnTo>
                  <a:lnTo>
                    <a:pt x="26179" y="24911"/>
                  </a:lnTo>
                  <a:lnTo>
                    <a:pt x="26838" y="24923"/>
                  </a:lnTo>
                  <a:lnTo>
                    <a:pt x="27497" y="24911"/>
                  </a:lnTo>
                  <a:lnTo>
                    <a:pt x="28151" y="24898"/>
                  </a:lnTo>
                  <a:lnTo>
                    <a:pt x="28810" y="24873"/>
                  </a:lnTo>
                  <a:lnTo>
                    <a:pt x="29465" y="24836"/>
                  </a:lnTo>
                  <a:lnTo>
                    <a:pt x="30115" y="24786"/>
                  </a:lnTo>
                  <a:lnTo>
                    <a:pt x="30769" y="24724"/>
                  </a:lnTo>
                  <a:lnTo>
                    <a:pt x="31420" y="24650"/>
                  </a:lnTo>
                  <a:lnTo>
                    <a:pt x="32070" y="24563"/>
                  </a:lnTo>
                  <a:lnTo>
                    <a:pt x="32716" y="24451"/>
                  </a:lnTo>
                  <a:lnTo>
                    <a:pt x="33362" y="24339"/>
                  </a:lnTo>
                  <a:lnTo>
                    <a:pt x="34008" y="24215"/>
                  </a:lnTo>
                  <a:lnTo>
                    <a:pt x="34649" y="24066"/>
                  </a:lnTo>
                  <a:lnTo>
                    <a:pt x="35287" y="23905"/>
                  </a:lnTo>
                  <a:lnTo>
                    <a:pt x="35928" y="23731"/>
                  </a:lnTo>
                  <a:lnTo>
                    <a:pt x="36561" y="23532"/>
                  </a:lnTo>
                  <a:lnTo>
                    <a:pt x="37194" y="23321"/>
                  </a:lnTo>
                  <a:lnTo>
                    <a:pt x="37827" y="23098"/>
                  </a:lnTo>
                  <a:lnTo>
                    <a:pt x="38456" y="22862"/>
                  </a:lnTo>
                  <a:lnTo>
                    <a:pt x="39081" y="22601"/>
                  </a:lnTo>
                  <a:lnTo>
                    <a:pt x="39705" y="22315"/>
                  </a:lnTo>
                  <a:lnTo>
                    <a:pt x="40325" y="22030"/>
                  </a:lnTo>
                  <a:lnTo>
                    <a:pt x="40941" y="21707"/>
                  </a:lnTo>
                  <a:lnTo>
                    <a:pt x="41557" y="21372"/>
                  </a:lnTo>
                  <a:lnTo>
                    <a:pt x="42168" y="21024"/>
                  </a:lnTo>
                  <a:lnTo>
                    <a:pt x="42775" y="20651"/>
                  </a:lnTo>
                  <a:lnTo>
                    <a:pt x="42810" y="20627"/>
                  </a:lnTo>
                  <a:lnTo>
                    <a:pt x="42840" y="20589"/>
                  </a:lnTo>
                  <a:lnTo>
                    <a:pt x="42866" y="20540"/>
                  </a:lnTo>
                  <a:lnTo>
                    <a:pt x="42887" y="20477"/>
                  </a:lnTo>
                  <a:lnTo>
                    <a:pt x="42909" y="20403"/>
                  </a:lnTo>
                  <a:lnTo>
                    <a:pt x="42926" y="20328"/>
                  </a:lnTo>
                  <a:lnTo>
                    <a:pt x="42943" y="20254"/>
                  </a:lnTo>
                  <a:lnTo>
                    <a:pt x="42952" y="20167"/>
                  </a:lnTo>
                  <a:lnTo>
                    <a:pt x="42961" y="20068"/>
                  </a:lnTo>
                  <a:lnTo>
                    <a:pt x="42965" y="19981"/>
                  </a:lnTo>
                  <a:lnTo>
                    <a:pt x="42969" y="19881"/>
                  </a:lnTo>
                  <a:lnTo>
                    <a:pt x="42965" y="19782"/>
                  </a:lnTo>
                  <a:lnTo>
                    <a:pt x="42961" y="19695"/>
                  </a:lnTo>
                  <a:lnTo>
                    <a:pt x="42952" y="19608"/>
                  </a:lnTo>
                  <a:lnTo>
                    <a:pt x="42939" y="19521"/>
                  </a:lnTo>
                  <a:lnTo>
                    <a:pt x="42922" y="19434"/>
                  </a:lnTo>
                  <a:lnTo>
                    <a:pt x="42896" y="19335"/>
                  </a:lnTo>
                  <a:lnTo>
                    <a:pt x="42879" y="19298"/>
                  </a:lnTo>
                  <a:lnTo>
                    <a:pt x="42862" y="19261"/>
                  </a:lnTo>
                  <a:lnTo>
                    <a:pt x="42844" y="19236"/>
                  </a:lnTo>
                  <a:lnTo>
                    <a:pt x="42823" y="19223"/>
                  </a:lnTo>
                  <a:lnTo>
                    <a:pt x="42801" y="19211"/>
                  </a:lnTo>
                  <a:lnTo>
                    <a:pt x="42775" y="19198"/>
                  </a:lnTo>
                  <a:lnTo>
                    <a:pt x="42160" y="18913"/>
                  </a:lnTo>
                  <a:lnTo>
                    <a:pt x="41540" y="18652"/>
                  </a:lnTo>
                  <a:lnTo>
                    <a:pt x="40915" y="18391"/>
                  </a:lnTo>
                  <a:lnTo>
                    <a:pt x="40291" y="18155"/>
                  </a:lnTo>
                  <a:lnTo>
                    <a:pt x="39666" y="17932"/>
                  </a:lnTo>
                  <a:lnTo>
                    <a:pt x="39038" y="17721"/>
                  </a:lnTo>
                  <a:lnTo>
                    <a:pt x="38413" y="17522"/>
                  </a:lnTo>
                  <a:lnTo>
                    <a:pt x="37780" y="17336"/>
                  </a:lnTo>
                  <a:lnTo>
                    <a:pt x="37151" y="17162"/>
                  </a:lnTo>
                  <a:lnTo>
                    <a:pt x="36518" y="17001"/>
                  </a:lnTo>
                  <a:lnTo>
                    <a:pt x="35885" y="16852"/>
                  </a:lnTo>
                  <a:lnTo>
                    <a:pt x="35252" y="16715"/>
                  </a:lnTo>
                  <a:lnTo>
                    <a:pt x="34615" y="16591"/>
                  </a:lnTo>
                  <a:lnTo>
                    <a:pt x="33978" y="16467"/>
                  </a:lnTo>
                  <a:lnTo>
                    <a:pt x="33340" y="16355"/>
                  </a:lnTo>
                  <a:lnTo>
                    <a:pt x="32699" y="16255"/>
                  </a:lnTo>
                  <a:lnTo>
                    <a:pt x="32061" y="16169"/>
                  </a:lnTo>
                  <a:lnTo>
                    <a:pt x="31420" y="16094"/>
                  </a:lnTo>
                  <a:lnTo>
                    <a:pt x="30778" y="16020"/>
                  </a:lnTo>
                  <a:lnTo>
                    <a:pt x="30136" y="15957"/>
                  </a:lnTo>
                  <a:lnTo>
                    <a:pt x="28849" y="15846"/>
                  </a:lnTo>
                  <a:lnTo>
                    <a:pt x="27557" y="15771"/>
                  </a:lnTo>
                  <a:lnTo>
                    <a:pt x="26265" y="15721"/>
                  </a:lnTo>
                  <a:lnTo>
                    <a:pt x="24973" y="15684"/>
                  </a:lnTo>
                  <a:lnTo>
                    <a:pt x="23677" y="15672"/>
                  </a:lnTo>
                  <a:lnTo>
                    <a:pt x="22381" y="15672"/>
                  </a:lnTo>
                  <a:lnTo>
                    <a:pt x="21085" y="15684"/>
                  </a:lnTo>
                  <a:lnTo>
                    <a:pt x="19788" y="15709"/>
                  </a:lnTo>
                  <a:lnTo>
                    <a:pt x="17192" y="15759"/>
                  </a:lnTo>
                  <a:lnTo>
                    <a:pt x="14604" y="15808"/>
                  </a:lnTo>
                  <a:lnTo>
                    <a:pt x="13312" y="15821"/>
                  </a:lnTo>
                  <a:lnTo>
                    <a:pt x="12020" y="15833"/>
                  </a:lnTo>
                  <a:lnTo>
                    <a:pt x="10732" y="15821"/>
                  </a:lnTo>
                  <a:lnTo>
                    <a:pt x="9445" y="15808"/>
                  </a:lnTo>
                  <a:lnTo>
                    <a:pt x="8166" y="15759"/>
                  </a:lnTo>
                  <a:lnTo>
                    <a:pt x="6887" y="15697"/>
                  </a:lnTo>
                  <a:lnTo>
                    <a:pt x="5612" y="15610"/>
                  </a:lnTo>
                  <a:lnTo>
                    <a:pt x="4975" y="15548"/>
                  </a:lnTo>
                  <a:lnTo>
                    <a:pt x="4342" y="15486"/>
                  </a:lnTo>
                  <a:lnTo>
                    <a:pt x="3709" y="15411"/>
                  </a:lnTo>
                  <a:lnTo>
                    <a:pt x="3076" y="15337"/>
                  </a:lnTo>
                  <a:lnTo>
                    <a:pt x="2447" y="15250"/>
                  </a:lnTo>
                  <a:lnTo>
                    <a:pt x="1818" y="15150"/>
                  </a:lnTo>
                  <a:lnTo>
                    <a:pt x="1861" y="14591"/>
                  </a:lnTo>
                  <a:lnTo>
                    <a:pt x="1904" y="14020"/>
                  </a:lnTo>
                  <a:lnTo>
                    <a:pt x="1939" y="13449"/>
                  </a:lnTo>
                  <a:lnTo>
                    <a:pt x="1969" y="12865"/>
                  </a:lnTo>
                  <a:lnTo>
                    <a:pt x="1990" y="12269"/>
                  </a:lnTo>
                  <a:lnTo>
                    <a:pt x="2012" y="11673"/>
                  </a:lnTo>
                  <a:lnTo>
                    <a:pt x="2025" y="11077"/>
                  </a:lnTo>
                  <a:lnTo>
                    <a:pt x="2033" y="10481"/>
                  </a:lnTo>
                  <a:lnTo>
                    <a:pt x="2033" y="9873"/>
                  </a:lnTo>
                  <a:lnTo>
                    <a:pt x="2033" y="9264"/>
                  </a:lnTo>
                  <a:lnTo>
                    <a:pt x="2025" y="8668"/>
                  </a:lnTo>
                  <a:lnTo>
                    <a:pt x="2008" y="8072"/>
                  </a:lnTo>
                  <a:lnTo>
                    <a:pt x="1990" y="7476"/>
                  </a:lnTo>
                  <a:lnTo>
                    <a:pt x="1965" y="6892"/>
                  </a:lnTo>
                  <a:lnTo>
                    <a:pt x="1934" y="6309"/>
                  </a:lnTo>
                  <a:lnTo>
                    <a:pt x="1896" y="5738"/>
                  </a:lnTo>
                  <a:lnTo>
                    <a:pt x="3149" y="5899"/>
                  </a:lnTo>
                  <a:lnTo>
                    <a:pt x="4402" y="6073"/>
                  </a:lnTo>
                  <a:lnTo>
                    <a:pt x="5664" y="6259"/>
                  </a:lnTo>
                  <a:lnTo>
                    <a:pt x="6930" y="6458"/>
                  </a:lnTo>
                  <a:lnTo>
                    <a:pt x="9466" y="6855"/>
                  </a:lnTo>
                  <a:lnTo>
                    <a:pt x="12020" y="7265"/>
                  </a:lnTo>
                  <a:lnTo>
                    <a:pt x="14582" y="7662"/>
                  </a:lnTo>
                  <a:lnTo>
                    <a:pt x="15865" y="7849"/>
                  </a:lnTo>
                  <a:lnTo>
                    <a:pt x="17153" y="8035"/>
                  </a:lnTo>
                  <a:lnTo>
                    <a:pt x="18440" y="8209"/>
                  </a:lnTo>
                  <a:lnTo>
                    <a:pt x="19728" y="8370"/>
                  </a:lnTo>
                  <a:lnTo>
                    <a:pt x="21016" y="8507"/>
                  </a:lnTo>
                  <a:lnTo>
                    <a:pt x="22303" y="8631"/>
                  </a:lnTo>
                  <a:lnTo>
                    <a:pt x="23591" y="8743"/>
                  </a:lnTo>
                  <a:lnTo>
                    <a:pt x="24878" y="8830"/>
                  </a:lnTo>
                  <a:lnTo>
                    <a:pt x="26166" y="8892"/>
                  </a:lnTo>
                  <a:lnTo>
                    <a:pt x="27449" y="8929"/>
                  </a:lnTo>
                  <a:lnTo>
                    <a:pt x="28733" y="8941"/>
                  </a:lnTo>
                  <a:lnTo>
                    <a:pt x="29374" y="8941"/>
                  </a:lnTo>
                  <a:lnTo>
                    <a:pt x="30016" y="8929"/>
                  </a:lnTo>
                  <a:lnTo>
                    <a:pt x="30653" y="8917"/>
                  </a:lnTo>
                  <a:lnTo>
                    <a:pt x="31295" y="8879"/>
                  </a:lnTo>
                  <a:lnTo>
                    <a:pt x="31932" y="8842"/>
                  </a:lnTo>
                  <a:lnTo>
                    <a:pt x="32569" y="8805"/>
                  </a:lnTo>
                  <a:lnTo>
                    <a:pt x="33207" y="8743"/>
                  </a:lnTo>
                  <a:lnTo>
                    <a:pt x="33844" y="8681"/>
                  </a:lnTo>
                  <a:lnTo>
                    <a:pt x="34481" y="8619"/>
                  </a:lnTo>
                  <a:lnTo>
                    <a:pt x="35115" y="8532"/>
                  </a:lnTo>
                  <a:lnTo>
                    <a:pt x="35748" y="8445"/>
                  </a:lnTo>
                  <a:lnTo>
                    <a:pt x="36381" y="8345"/>
                  </a:lnTo>
                  <a:lnTo>
                    <a:pt x="37014" y="8234"/>
                  </a:lnTo>
                  <a:lnTo>
                    <a:pt x="37642" y="8109"/>
                  </a:lnTo>
                  <a:lnTo>
                    <a:pt x="38275" y="7973"/>
                  </a:lnTo>
                  <a:lnTo>
                    <a:pt x="38904" y="7824"/>
                  </a:lnTo>
                  <a:lnTo>
                    <a:pt x="39528" y="7675"/>
                  </a:lnTo>
                  <a:lnTo>
                    <a:pt x="40157" y="7501"/>
                  </a:lnTo>
                  <a:lnTo>
                    <a:pt x="40782" y="7327"/>
                  </a:lnTo>
                  <a:lnTo>
                    <a:pt x="41406" y="7128"/>
                  </a:lnTo>
                  <a:lnTo>
                    <a:pt x="42026" y="6930"/>
                  </a:lnTo>
                  <a:lnTo>
                    <a:pt x="42646" y="6719"/>
                  </a:lnTo>
                  <a:lnTo>
                    <a:pt x="42676" y="7513"/>
                  </a:lnTo>
                  <a:lnTo>
                    <a:pt x="42698" y="8321"/>
                  </a:lnTo>
                  <a:lnTo>
                    <a:pt x="42719" y="9128"/>
                  </a:lnTo>
                  <a:lnTo>
                    <a:pt x="42737" y="9935"/>
                  </a:lnTo>
                  <a:lnTo>
                    <a:pt x="42745" y="10730"/>
                  </a:lnTo>
                  <a:lnTo>
                    <a:pt x="42754" y="11537"/>
                  </a:lnTo>
                  <a:lnTo>
                    <a:pt x="42758" y="12344"/>
                  </a:lnTo>
                  <a:lnTo>
                    <a:pt x="42763" y="13139"/>
                  </a:lnTo>
                  <a:lnTo>
                    <a:pt x="42745" y="13946"/>
                  </a:lnTo>
                  <a:lnTo>
                    <a:pt x="42732" y="14753"/>
                  </a:lnTo>
                  <a:lnTo>
                    <a:pt x="42719" y="15560"/>
                  </a:lnTo>
                  <a:lnTo>
                    <a:pt x="42715" y="15957"/>
                  </a:lnTo>
                  <a:lnTo>
                    <a:pt x="42711" y="16355"/>
                  </a:lnTo>
                  <a:lnTo>
                    <a:pt x="42724" y="16827"/>
                  </a:lnTo>
                  <a:lnTo>
                    <a:pt x="42741" y="17224"/>
                  </a:lnTo>
                  <a:lnTo>
                    <a:pt x="42763" y="17584"/>
                  </a:lnTo>
                  <a:lnTo>
                    <a:pt x="42793" y="17907"/>
                  </a:lnTo>
                  <a:lnTo>
                    <a:pt x="42827" y="18230"/>
                  </a:lnTo>
                  <a:lnTo>
                    <a:pt x="42866" y="18578"/>
                  </a:lnTo>
                  <a:lnTo>
                    <a:pt x="42909" y="18950"/>
                  </a:lnTo>
                  <a:lnTo>
                    <a:pt x="42956" y="19385"/>
                  </a:lnTo>
                  <a:lnTo>
                    <a:pt x="42974" y="19509"/>
                  </a:lnTo>
                  <a:lnTo>
                    <a:pt x="42995" y="19621"/>
                  </a:lnTo>
                  <a:lnTo>
                    <a:pt x="43025" y="19720"/>
                  </a:lnTo>
                  <a:lnTo>
                    <a:pt x="43055" y="19819"/>
                  </a:lnTo>
                  <a:lnTo>
                    <a:pt x="43090" y="19894"/>
                  </a:lnTo>
                  <a:lnTo>
                    <a:pt x="43129" y="19968"/>
                  </a:lnTo>
                  <a:lnTo>
                    <a:pt x="43167" y="20030"/>
                  </a:lnTo>
                  <a:lnTo>
                    <a:pt x="43210" y="20068"/>
                  </a:lnTo>
                  <a:lnTo>
                    <a:pt x="43253" y="20093"/>
                  </a:lnTo>
                  <a:lnTo>
                    <a:pt x="43296" y="20117"/>
                  </a:lnTo>
                  <a:lnTo>
                    <a:pt x="43340" y="20105"/>
                  </a:lnTo>
                  <a:lnTo>
                    <a:pt x="43383" y="20093"/>
                  </a:lnTo>
                  <a:lnTo>
                    <a:pt x="43426" y="20043"/>
                  </a:lnTo>
                  <a:lnTo>
                    <a:pt x="43464" y="19993"/>
                  </a:lnTo>
                  <a:lnTo>
                    <a:pt x="43503" y="19906"/>
                  </a:lnTo>
                  <a:lnTo>
                    <a:pt x="43538" y="19807"/>
                  </a:lnTo>
                  <a:lnTo>
                    <a:pt x="43632" y="19496"/>
                  </a:lnTo>
                  <a:lnTo>
                    <a:pt x="43723" y="19211"/>
                  </a:lnTo>
                  <a:lnTo>
                    <a:pt x="43805" y="18950"/>
                  </a:lnTo>
                  <a:lnTo>
                    <a:pt x="43882" y="18677"/>
                  </a:lnTo>
                  <a:lnTo>
                    <a:pt x="43955" y="18404"/>
                  </a:lnTo>
                  <a:lnTo>
                    <a:pt x="43990" y="18267"/>
                  </a:lnTo>
                  <a:lnTo>
                    <a:pt x="44024" y="18106"/>
                  </a:lnTo>
                  <a:lnTo>
                    <a:pt x="44054" y="17944"/>
                  </a:lnTo>
                  <a:lnTo>
                    <a:pt x="44085" y="17770"/>
                  </a:lnTo>
                  <a:lnTo>
                    <a:pt x="44110" y="17584"/>
                  </a:lnTo>
                  <a:lnTo>
                    <a:pt x="44136" y="17385"/>
                  </a:lnTo>
                  <a:lnTo>
                    <a:pt x="44179" y="16976"/>
                  </a:lnTo>
                  <a:lnTo>
                    <a:pt x="44218" y="16578"/>
                  </a:lnTo>
                  <a:lnTo>
                    <a:pt x="44248" y="16156"/>
                  </a:lnTo>
                  <a:lnTo>
                    <a:pt x="44278" y="15746"/>
                  </a:lnTo>
                  <a:lnTo>
                    <a:pt x="44304" y="15337"/>
                  </a:lnTo>
                  <a:lnTo>
                    <a:pt x="44321" y="14914"/>
                  </a:lnTo>
                  <a:lnTo>
                    <a:pt x="44360" y="14070"/>
                  </a:lnTo>
                  <a:lnTo>
                    <a:pt x="44382" y="13573"/>
                  </a:lnTo>
                  <a:lnTo>
                    <a:pt x="44399" y="13089"/>
                  </a:lnTo>
                  <a:lnTo>
                    <a:pt x="44412" y="12592"/>
                  </a:lnTo>
                  <a:lnTo>
                    <a:pt x="44420" y="12096"/>
                  </a:lnTo>
                  <a:lnTo>
                    <a:pt x="44429" y="11611"/>
                  </a:lnTo>
                  <a:lnTo>
                    <a:pt x="44438" y="11115"/>
                  </a:lnTo>
                  <a:lnTo>
                    <a:pt x="44438" y="10133"/>
                  </a:lnTo>
                  <a:lnTo>
                    <a:pt x="44433" y="9165"/>
                  </a:lnTo>
                  <a:lnTo>
                    <a:pt x="44416" y="8184"/>
                  </a:lnTo>
                  <a:lnTo>
                    <a:pt x="44395" y="7190"/>
                  </a:lnTo>
                  <a:lnTo>
                    <a:pt x="44360" y="6197"/>
                  </a:lnTo>
                  <a:lnTo>
                    <a:pt x="44352" y="6048"/>
                  </a:lnTo>
                  <a:lnTo>
                    <a:pt x="44343" y="5899"/>
                  </a:lnTo>
                  <a:lnTo>
                    <a:pt x="44330" y="5750"/>
                  </a:lnTo>
                  <a:lnTo>
                    <a:pt x="44317" y="5613"/>
                  </a:lnTo>
                  <a:lnTo>
                    <a:pt x="44300" y="5477"/>
                  </a:lnTo>
                  <a:lnTo>
                    <a:pt x="44278" y="5353"/>
                  </a:lnTo>
                  <a:lnTo>
                    <a:pt x="44261" y="5228"/>
                  </a:lnTo>
                  <a:lnTo>
                    <a:pt x="44235" y="5117"/>
                  </a:lnTo>
                  <a:lnTo>
                    <a:pt x="44184" y="4893"/>
                  </a:lnTo>
                  <a:lnTo>
                    <a:pt x="44123" y="4707"/>
                  </a:lnTo>
                  <a:lnTo>
                    <a:pt x="44059" y="4533"/>
                  </a:lnTo>
                  <a:lnTo>
                    <a:pt x="43990" y="4372"/>
                  </a:lnTo>
                  <a:lnTo>
                    <a:pt x="43917" y="4235"/>
                  </a:lnTo>
                  <a:lnTo>
                    <a:pt x="43839" y="4123"/>
                  </a:lnTo>
                  <a:lnTo>
                    <a:pt x="43757" y="4036"/>
                  </a:lnTo>
                  <a:lnTo>
                    <a:pt x="43675" y="3962"/>
                  </a:lnTo>
                  <a:lnTo>
                    <a:pt x="43594" y="3912"/>
                  </a:lnTo>
                  <a:lnTo>
                    <a:pt x="43507" y="3875"/>
                  </a:lnTo>
                  <a:lnTo>
                    <a:pt x="43426" y="3863"/>
                  </a:lnTo>
                  <a:lnTo>
                    <a:pt x="43344" y="3875"/>
                  </a:lnTo>
                  <a:lnTo>
                    <a:pt x="43314" y="3838"/>
                  </a:lnTo>
                  <a:lnTo>
                    <a:pt x="43288" y="3788"/>
                  </a:lnTo>
                  <a:lnTo>
                    <a:pt x="43236" y="3701"/>
                  </a:lnTo>
                  <a:lnTo>
                    <a:pt x="43210" y="3651"/>
                  </a:lnTo>
                  <a:lnTo>
                    <a:pt x="43180" y="3627"/>
                  </a:lnTo>
                  <a:lnTo>
                    <a:pt x="43150" y="3602"/>
                  </a:lnTo>
                  <a:lnTo>
                    <a:pt x="43116" y="3589"/>
                  </a:lnTo>
                  <a:lnTo>
                    <a:pt x="42474" y="3366"/>
                  </a:lnTo>
                  <a:lnTo>
                    <a:pt x="41828" y="3155"/>
                  </a:lnTo>
                  <a:lnTo>
                    <a:pt x="41182" y="2956"/>
                  </a:lnTo>
                  <a:lnTo>
                    <a:pt x="40532" y="2757"/>
                  </a:lnTo>
                  <a:lnTo>
                    <a:pt x="39886" y="2583"/>
                  </a:lnTo>
                  <a:lnTo>
                    <a:pt x="39236" y="2410"/>
                  </a:lnTo>
                  <a:lnTo>
                    <a:pt x="38585" y="2248"/>
                  </a:lnTo>
                  <a:lnTo>
                    <a:pt x="37935" y="2099"/>
                  </a:lnTo>
                  <a:lnTo>
                    <a:pt x="37285" y="1963"/>
                  </a:lnTo>
                  <a:lnTo>
                    <a:pt x="36635" y="1826"/>
                  </a:lnTo>
                  <a:lnTo>
                    <a:pt x="35980" y="1702"/>
                  </a:lnTo>
                  <a:lnTo>
                    <a:pt x="35326" y="1590"/>
                  </a:lnTo>
                  <a:lnTo>
                    <a:pt x="34671" y="1478"/>
                  </a:lnTo>
                  <a:lnTo>
                    <a:pt x="34016" y="1379"/>
                  </a:lnTo>
                  <a:lnTo>
                    <a:pt x="32707" y="1193"/>
                  </a:lnTo>
                  <a:lnTo>
                    <a:pt x="31390" y="1044"/>
                  </a:lnTo>
                  <a:lnTo>
                    <a:pt x="30076" y="920"/>
                  </a:lnTo>
                  <a:lnTo>
                    <a:pt x="28758" y="820"/>
                  </a:lnTo>
                  <a:lnTo>
                    <a:pt x="27441" y="733"/>
                  </a:lnTo>
                  <a:lnTo>
                    <a:pt x="26119" y="671"/>
                  </a:lnTo>
                  <a:lnTo>
                    <a:pt x="24797" y="634"/>
                  </a:lnTo>
                  <a:lnTo>
                    <a:pt x="23475" y="597"/>
                  </a:lnTo>
                  <a:lnTo>
                    <a:pt x="22153" y="572"/>
                  </a:lnTo>
                  <a:lnTo>
                    <a:pt x="20830" y="559"/>
                  </a:lnTo>
                  <a:lnTo>
                    <a:pt x="19508" y="559"/>
                  </a:lnTo>
                  <a:lnTo>
                    <a:pt x="16860" y="572"/>
                  </a:lnTo>
                  <a:lnTo>
                    <a:pt x="14220" y="572"/>
                  </a:lnTo>
                  <a:lnTo>
                    <a:pt x="11581" y="559"/>
                  </a:lnTo>
                  <a:lnTo>
                    <a:pt x="10263" y="547"/>
                  </a:lnTo>
                  <a:lnTo>
                    <a:pt x="8949" y="522"/>
                  </a:lnTo>
                  <a:lnTo>
                    <a:pt x="7636" y="485"/>
                  </a:lnTo>
                  <a:lnTo>
                    <a:pt x="6323" y="423"/>
                  </a:lnTo>
                  <a:lnTo>
                    <a:pt x="5013" y="348"/>
                  </a:lnTo>
                  <a:lnTo>
                    <a:pt x="3709" y="261"/>
                  </a:lnTo>
                  <a:lnTo>
                    <a:pt x="2404" y="150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51;p66">
              <a:extLst>
                <a:ext uri="{FF2B5EF4-FFF2-40B4-BE49-F238E27FC236}">
                  <a16:creationId xmlns:a16="http://schemas.microsoft.com/office/drawing/2014/main" id="{A9D5A629-C31E-4EEB-AC8D-430ADB362D15}"/>
                </a:ext>
              </a:extLst>
            </p:cNvPr>
            <p:cNvSpPr/>
            <p:nvPr/>
          </p:nvSpPr>
          <p:spPr>
            <a:xfrm>
              <a:off x="3465050" y="-7693125"/>
              <a:ext cx="1085225" cy="342750"/>
            </a:xfrm>
            <a:custGeom>
              <a:avLst/>
              <a:gdLst/>
              <a:ahLst/>
              <a:cxnLst/>
              <a:rect l="l" t="t" r="r" b="b"/>
              <a:pathLst>
                <a:path w="43409" h="13710" extrusionOk="0">
                  <a:moveTo>
                    <a:pt x="43214" y="1"/>
                  </a:moveTo>
                  <a:lnTo>
                    <a:pt x="41884" y="286"/>
                  </a:lnTo>
                  <a:lnTo>
                    <a:pt x="40549" y="547"/>
                  </a:lnTo>
                  <a:lnTo>
                    <a:pt x="39210" y="795"/>
                  </a:lnTo>
                  <a:lnTo>
                    <a:pt x="37870" y="1019"/>
                  </a:lnTo>
                  <a:lnTo>
                    <a:pt x="36527" y="1230"/>
                  </a:lnTo>
                  <a:lnTo>
                    <a:pt x="35179" y="1416"/>
                  </a:lnTo>
                  <a:lnTo>
                    <a:pt x="33831" y="1590"/>
                  </a:lnTo>
                  <a:lnTo>
                    <a:pt x="32479" y="1739"/>
                  </a:lnTo>
                  <a:lnTo>
                    <a:pt x="31127" y="1876"/>
                  </a:lnTo>
                  <a:lnTo>
                    <a:pt x="29770" y="1987"/>
                  </a:lnTo>
                  <a:lnTo>
                    <a:pt x="28418" y="2087"/>
                  </a:lnTo>
                  <a:lnTo>
                    <a:pt x="27061" y="2174"/>
                  </a:lnTo>
                  <a:lnTo>
                    <a:pt x="25701" y="2248"/>
                  </a:lnTo>
                  <a:lnTo>
                    <a:pt x="24344" y="2298"/>
                  </a:lnTo>
                  <a:lnTo>
                    <a:pt x="22983" y="2335"/>
                  </a:lnTo>
                  <a:lnTo>
                    <a:pt x="21623" y="2360"/>
                  </a:lnTo>
                  <a:lnTo>
                    <a:pt x="20266" y="2372"/>
                  </a:lnTo>
                  <a:lnTo>
                    <a:pt x="18905" y="2360"/>
                  </a:lnTo>
                  <a:lnTo>
                    <a:pt x="17544" y="2335"/>
                  </a:lnTo>
                  <a:lnTo>
                    <a:pt x="16188" y="2310"/>
                  </a:lnTo>
                  <a:lnTo>
                    <a:pt x="14832" y="2261"/>
                  </a:lnTo>
                  <a:lnTo>
                    <a:pt x="13475" y="2199"/>
                  </a:lnTo>
                  <a:lnTo>
                    <a:pt x="12119" y="2124"/>
                  </a:lnTo>
                  <a:lnTo>
                    <a:pt x="10762" y="2037"/>
                  </a:lnTo>
                  <a:lnTo>
                    <a:pt x="9410" y="1938"/>
                  </a:lnTo>
                  <a:lnTo>
                    <a:pt x="8062" y="1826"/>
                  </a:lnTo>
                  <a:lnTo>
                    <a:pt x="6710" y="1702"/>
                  </a:lnTo>
                  <a:lnTo>
                    <a:pt x="5366" y="1578"/>
                  </a:lnTo>
                  <a:lnTo>
                    <a:pt x="4023" y="1429"/>
                  </a:lnTo>
                  <a:lnTo>
                    <a:pt x="2679" y="1280"/>
                  </a:lnTo>
                  <a:lnTo>
                    <a:pt x="1344" y="1118"/>
                  </a:lnTo>
                  <a:lnTo>
                    <a:pt x="9" y="944"/>
                  </a:lnTo>
                  <a:lnTo>
                    <a:pt x="9" y="1081"/>
                  </a:lnTo>
                  <a:lnTo>
                    <a:pt x="1" y="2472"/>
                  </a:lnTo>
                  <a:lnTo>
                    <a:pt x="1" y="3863"/>
                  </a:lnTo>
                  <a:lnTo>
                    <a:pt x="5" y="5253"/>
                  </a:lnTo>
                  <a:lnTo>
                    <a:pt x="18" y="6644"/>
                  </a:lnTo>
                  <a:lnTo>
                    <a:pt x="44" y="9426"/>
                  </a:lnTo>
                  <a:lnTo>
                    <a:pt x="74" y="12220"/>
                  </a:lnTo>
                  <a:lnTo>
                    <a:pt x="121" y="12170"/>
                  </a:lnTo>
                  <a:lnTo>
                    <a:pt x="173" y="12133"/>
                  </a:lnTo>
                  <a:lnTo>
                    <a:pt x="225" y="12096"/>
                  </a:lnTo>
                  <a:lnTo>
                    <a:pt x="255" y="12083"/>
                  </a:lnTo>
                  <a:lnTo>
                    <a:pt x="285" y="12071"/>
                  </a:lnTo>
                  <a:lnTo>
                    <a:pt x="1611" y="11872"/>
                  </a:lnTo>
                  <a:lnTo>
                    <a:pt x="2942" y="11673"/>
                  </a:lnTo>
                  <a:lnTo>
                    <a:pt x="4277" y="11512"/>
                  </a:lnTo>
                  <a:lnTo>
                    <a:pt x="5616" y="11363"/>
                  </a:lnTo>
                  <a:lnTo>
                    <a:pt x="6960" y="11226"/>
                  </a:lnTo>
                  <a:lnTo>
                    <a:pt x="8303" y="11115"/>
                  </a:lnTo>
                  <a:lnTo>
                    <a:pt x="9651" y="11028"/>
                  </a:lnTo>
                  <a:lnTo>
                    <a:pt x="11003" y="10953"/>
                  </a:lnTo>
                  <a:lnTo>
                    <a:pt x="12355" y="10891"/>
                  </a:lnTo>
                  <a:lnTo>
                    <a:pt x="13708" y="10854"/>
                  </a:lnTo>
                  <a:lnTo>
                    <a:pt x="15064" y="10829"/>
                  </a:lnTo>
                  <a:lnTo>
                    <a:pt x="16421" y="10817"/>
                  </a:lnTo>
                  <a:lnTo>
                    <a:pt x="17781" y="10829"/>
                  </a:lnTo>
                  <a:lnTo>
                    <a:pt x="19138" y="10854"/>
                  </a:lnTo>
                  <a:lnTo>
                    <a:pt x="20499" y="10891"/>
                  </a:lnTo>
                  <a:lnTo>
                    <a:pt x="21859" y="10953"/>
                  </a:lnTo>
                  <a:lnTo>
                    <a:pt x="23216" y="11028"/>
                  </a:lnTo>
                  <a:lnTo>
                    <a:pt x="24577" y="11115"/>
                  </a:lnTo>
                  <a:lnTo>
                    <a:pt x="25937" y="11214"/>
                  </a:lnTo>
                  <a:lnTo>
                    <a:pt x="27294" y="11326"/>
                  </a:lnTo>
                  <a:lnTo>
                    <a:pt x="28650" y="11450"/>
                  </a:lnTo>
                  <a:lnTo>
                    <a:pt x="30003" y="11599"/>
                  </a:lnTo>
                  <a:lnTo>
                    <a:pt x="31359" y="11760"/>
                  </a:lnTo>
                  <a:lnTo>
                    <a:pt x="32707" y="11922"/>
                  </a:lnTo>
                  <a:lnTo>
                    <a:pt x="34059" y="12108"/>
                  </a:lnTo>
                  <a:lnTo>
                    <a:pt x="35403" y="12294"/>
                  </a:lnTo>
                  <a:lnTo>
                    <a:pt x="36746" y="12505"/>
                  </a:lnTo>
                  <a:lnTo>
                    <a:pt x="38086" y="12729"/>
                  </a:lnTo>
                  <a:lnTo>
                    <a:pt x="39425" y="12952"/>
                  </a:lnTo>
                  <a:lnTo>
                    <a:pt x="40755" y="13188"/>
                  </a:lnTo>
                  <a:lnTo>
                    <a:pt x="42086" y="13449"/>
                  </a:lnTo>
                  <a:lnTo>
                    <a:pt x="43408" y="13710"/>
                  </a:lnTo>
                  <a:lnTo>
                    <a:pt x="43322" y="12096"/>
                  </a:lnTo>
                  <a:lnTo>
                    <a:pt x="43236" y="10444"/>
                  </a:lnTo>
                  <a:lnTo>
                    <a:pt x="43197" y="9600"/>
                  </a:lnTo>
                  <a:lnTo>
                    <a:pt x="43158" y="8755"/>
                  </a:lnTo>
                  <a:lnTo>
                    <a:pt x="43128" y="7911"/>
                  </a:lnTo>
                  <a:lnTo>
                    <a:pt x="43098" y="7054"/>
                  </a:lnTo>
                  <a:lnTo>
                    <a:pt x="43077" y="6197"/>
                  </a:lnTo>
                  <a:lnTo>
                    <a:pt x="43059" y="5353"/>
                  </a:lnTo>
                  <a:lnTo>
                    <a:pt x="43051" y="4508"/>
                  </a:lnTo>
                  <a:lnTo>
                    <a:pt x="43051" y="3676"/>
                  </a:lnTo>
                  <a:lnTo>
                    <a:pt x="43059" y="2857"/>
                  </a:lnTo>
                  <a:lnTo>
                    <a:pt x="43068" y="2447"/>
                  </a:lnTo>
                  <a:lnTo>
                    <a:pt x="43077" y="2050"/>
                  </a:lnTo>
                  <a:lnTo>
                    <a:pt x="43094" y="1652"/>
                  </a:lnTo>
                  <a:lnTo>
                    <a:pt x="43111" y="1255"/>
                  </a:lnTo>
                  <a:lnTo>
                    <a:pt x="43128" y="857"/>
                  </a:lnTo>
                  <a:lnTo>
                    <a:pt x="43150" y="473"/>
                  </a:lnTo>
                  <a:lnTo>
                    <a:pt x="43154" y="410"/>
                  </a:lnTo>
                  <a:lnTo>
                    <a:pt x="43158" y="336"/>
                  </a:lnTo>
                  <a:lnTo>
                    <a:pt x="43171" y="224"/>
                  </a:lnTo>
                  <a:lnTo>
                    <a:pt x="43193" y="112"/>
                  </a:lnTo>
                  <a:lnTo>
                    <a:pt x="4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52;p66">
              <a:extLst>
                <a:ext uri="{FF2B5EF4-FFF2-40B4-BE49-F238E27FC236}">
                  <a16:creationId xmlns:a16="http://schemas.microsoft.com/office/drawing/2014/main" id="{B17045CF-9A08-429A-8561-4A482FEB1954}"/>
                </a:ext>
              </a:extLst>
            </p:cNvPr>
            <p:cNvSpPr/>
            <p:nvPr/>
          </p:nvSpPr>
          <p:spPr>
            <a:xfrm>
              <a:off x="3470125" y="-6115450"/>
              <a:ext cx="1067450" cy="617825"/>
            </a:xfrm>
            <a:custGeom>
              <a:avLst/>
              <a:gdLst/>
              <a:ahLst/>
              <a:cxnLst/>
              <a:rect l="l" t="t" r="r" b="b"/>
              <a:pathLst>
                <a:path w="42698" h="24713" extrusionOk="0">
                  <a:moveTo>
                    <a:pt x="41186" y="4372"/>
                  </a:moveTo>
                  <a:lnTo>
                    <a:pt x="41117" y="4421"/>
                  </a:lnTo>
                  <a:lnTo>
                    <a:pt x="41052" y="4496"/>
                  </a:lnTo>
                  <a:lnTo>
                    <a:pt x="40987" y="4595"/>
                  </a:lnTo>
                  <a:lnTo>
                    <a:pt x="40927" y="4707"/>
                  </a:lnTo>
                  <a:lnTo>
                    <a:pt x="40867" y="4831"/>
                  </a:lnTo>
                  <a:lnTo>
                    <a:pt x="40815" y="4980"/>
                  </a:lnTo>
                  <a:lnTo>
                    <a:pt x="40763" y="5142"/>
                  </a:lnTo>
                  <a:lnTo>
                    <a:pt x="40716" y="5316"/>
                  </a:lnTo>
                  <a:lnTo>
                    <a:pt x="40677" y="5514"/>
                  </a:lnTo>
                  <a:lnTo>
                    <a:pt x="40643" y="5713"/>
                  </a:lnTo>
                  <a:lnTo>
                    <a:pt x="40617" y="5936"/>
                  </a:lnTo>
                  <a:lnTo>
                    <a:pt x="40596" y="6172"/>
                  </a:lnTo>
                  <a:lnTo>
                    <a:pt x="40583" y="6408"/>
                  </a:lnTo>
                  <a:lnTo>
                    <a:pt x="40578" y="6669"/>
                  </a:lnTo>
                  <a:lnTo>
                    <a:pt x="40578" y="6930"/>
                  </a:lnTo>
                  <a:lnTo>
                    <a:pt x="40587" y="7215"/>
                  </a:lnTo>
                  <a:lnTo>
                    <a:pt x="40630" y="7799"/>
                  </a:lnTo>
                  <a:lnTo>
                    <a:pt x="40677" y="8383"/>
                  </a:lnTo>
                  <a:lnTo>
                    <a:pt x="40772" y="9525"/>
                  </a:lnTo>
                  <a:lnTo>
                    <a:pt x="40815" y="10109"/>
                  </a:lnTo>
                  <a:lnTo>
                    <a:pt x="40854" y="10692"/>
                  </a:lnTo>
                  <a:lnTo>
                    <a:pt x="40871" y="10991"/>
                  </a:lnTo>
                  <a:lnTo>
                    <a:pt x="40884" y="11301"/>
                  </a:lnTo>
                  <a:lnTo>
                    <a:pt x="40893" y="11599"/>
                  </a:lnTo>
                  <a:lnTo>
                    <a:pt x="40897" y="11922"/>
                  </a:lnTo>
                  <a:lnTo>
                    <a:pt x="40897" y="12232"/>
                  </a:lnTo>
                  <a:lnTo>
                    <a:pt x="40897" y="12543"/>
                  </a:lnTo>
                  <a:lnTo>
                    <a:pt x="40884" y="13151"/>
                  </a:lnTo>
                  <a:lnTo>
                    <a:pt x="40867" y="13760"/>
                  </a:lnTo>
                  <a:lnTo>
                    <a:pt x="40841" y="14356"/>
                  </a:lnTo>
                  <a:lnTo>
                    <a:pt x="40807" y="14952"/>
                  </a:lnTo>
                  <a:lnTo>
                    <a:pt x="40768" y="15548"/>
                  </a:lnTo>
                  <a:lnTo>
                    <a:pt x="40686" y="16765"/>
                  </a:lnTo>
                  <a:lnTo>
                    <a:pt x="40677" y="16914"/>
                  </a:lnTo>
                  <a:lnTo>
                    <a:pt x="40669" y="17050"/>
                  </a:lnTo>
                  <a:lnTo>
                    <a:pt x="40664" y="17187"/>
                  </a:lnTo>
                  <a:lnTo>
                    <a:pt x="40664" y="17336"/>
                  </a:lnTo>
                  <a:lnTo>
                    <a:pt x="40664" y="17460"/>
                  </a:lnTo>
                  <a:lnTo>
                    <a:pt x="40673" y="17597"/>
                  </a:lnTo>
                  <a:lnTo>
                    <a:pt x="40677" y="17721"/>
                  </a:lnTo>
                  <a:lnTo>
                    <a:pt x="40690" y="17845"/>
                  </a:lnTo>
                  <a:lnTo>
                    <a:pt x="40703" y="17969"/>
                  </a:lnTo>
                  <a:lnTo>
                    <a:pt x="40720" y="18081"/>
                  </a:lnTo>
                  <a:lnTo>
                    <a:pt x="40738" y="18193"/>
                  </a:lnTo>
                  <a:lnTo>
                    <a:pt x="40759" y="18305"/>
                  </a:lnTo>
                  <a:lnTo>
                    <a:pt x="40807" y="18516"/>
                  </a:lnTo>
                  <a:lnTo>
                    <a:pt x="40863" y="18714"/>
                  </a:lnTo>
                  <a:lnTo>
                    <a:pt x="36083" y="18764"/>
                  </a:lnTo>
                  <a:lnTo>
                    <a:pt x="31303" y="18814"/>
                  </a:lnTo>
                  <a:lnTo>
                    <a:pt x="26527" y="18851"/>
                  </a:lnTo>
                  <a:lnTo>
                    <a:pt x="24137" y="18863"/>
                  </a:lnTo>
                  <a:lnTo>
                    <a:pt x="21747" y="18863"/>
                  </a:lnTo>
                  <a:lnTo>
                    <a:pt x="19361" y="18851"/>
                  </a:lnTo>
                  <a:lnTo>
                    <a:pt x="16971" y="18826"/>
                  </a:lnTo>
                  <a:lnTo>
                    <a:pt x="14581" y="18789"/>
                  </a:lnTo>
                  <a:lnTo>
                    <a:pt x="12191" y="18727"/>
                  </a:lnTo>
                  <a:lnTo>
                    <a:pt x="9801" y="18652"/>
                  </a:lnTo>
                  <a:lnTo>
                    <a:pt x="7415" y="18565"/>
                  </a:lnTo>
                  <a:lnTo>
                    <a:pt x="5025" y="18441"/>
                  </a:lnTo>
                  <a:lnTo>
                    <a:pt x="2631" y="18305"/>
                  </a:lnTo>
                  <a:lnTo>
                    <a:pt x="2485" y="16790"/>
                  </a:lnTo>
                  <a:lnTo>
                    <a:pt x="2416" y="16032"/>
                  </a:lnTo>
                  <a:lnTo>
                    <a:pt x="2347" y="15275"/>
                  </a:lnTo>
                  <a:lnTo>
                    <a:pt x="2278" y="14505"/>
                  </a:lnTo>
                  <a:lnTo>
                    <a:pt x="2218" y="13735"/>
                  </a:lnTo>
                  <a:lnTo>
                    <a:pt x="2157" y="12977"/>
                  </a:lnTo>
                  <a:lnTo>
                    <a:pt x="2101" y="12207"/>
                  </a:lnTo>
                  <a:lnTo>
                    <a:pt x="2050" y="11425"/>
                  </a:lnTo>
                  <a:lnTo>
                    <a:pt x="2002" y="10655"/>
                  </a:lnTo>
                  <a:lnTo>
                    <a:pt x="1959" y="9885"/>
                  </a:lnTo>
                  <a:lnTo>
                    <a:pt x="1921" y="9103"/>
                  </a:lnTo>
                  <a:lnTo>
                    <a:pt x="1890" y="8333"/>
                  </a:lnTo>
                  <a:lnTo>
                    <a:pt x="1860" y="7551"/>
                  </a:lnTo>
                  <a:lnTo>
                    <a:pt x="1839" y="6781"/>
                  </a:lnTo>
                  <a:lnTo>
                    <a:pt x="1826" y="5999"/>
                  </a:lnTo>
                  <a:lnTo>
                    <a:pt x="6627" y="6855"/>
                  </a:lnTo>
                  <a:lnTo>
                    <a:pt x="9078" y="7278"/>
                  </a:lnTo>
                  <a:lnTo>
                    <a:pt x="10309" y="7489"/>
                  </a:lnTo>
                  <a:lnTo>
                    <a:pt x="11550" y="7675"/>
                  </a:lnTo>
                  <a:lnTo>
                    <a:pt x="12790" y="7861"/>
                  </a:lnTo>
                  <a:lnTo>
                    <a:pt x="14039" y="8035"/>
                  </a:lnTo>
                  <a:lnTo>
                    <a:pt x="15287" y="8184"/>
                  </a:lnTo>
                  <a:lnTo>
                    <a:pt x="16541" y="8321"/>
                  </a:lnTo>
                  <a:lnTo>
                    <a:pt x="17794" y="8445"/>
                  </a:lnTo>
                  <a:lnTo>
                    <a:pt x="19051" y="8532"/>
                  </a:lnTo>
                  <a:lnTo>
                    <a:pt x="20309" y="8606"/>
                  </a:lnTo>
                  <a:lnTo>
                    <a:pt x="21566" y="8656"/>
                  </a:lnTo>
                  <a:lnTo>
                    <a:pt x="22823" y="8681"/>
                  </a:lnTo>
                  <a:lnTo>
                    <a:pt x="24081" y="8681"/>
                  </a:lnTo>
                  <a:lnTo>
                    <a:pt x="24705" y="8656"/>
                  </a:lnTo>
                  <a:lnTo>
                    <a:pt x="25334" y="8644"/>
                  </a:lnTo>
                  <a:lnTo>
                    <a:pt x="25958" y="8606"/>
                  </a:lnTo>
                  <a:lnTo>
                    <a:pt x="26587" y="8569"/>
                  </a:lnTo>
                  <a:lnTo>
                    <a:pt x="27212" y="8519"/>
                  </a:lnTo>
                  <a:lnTo>
                    <a:pt x="27836" y="8457"/>
                  </a:lnTo>
                  <a:lnTo>
                    <a:pt x="28456" y="8395"/>
                  </a:lnTo>
                  <a:lnTo>
                    <a:pt x="29080" y="8321"/>
                  </a:lnTo>
                  <a:lnTo>
                    <a:pt x="29701" y="8234"/>
                  </a:lnTo>
                  <a:lnTo>
                    <a:pt x="30321" y="8134"/>
                  </a:lnTo>
                  <a:lnTo>
                    <a:pt x="30937" y="8023"/>
                  </a:lnTo>
                  <a:lnTo>
                    <a:pt x="31557" y="7911"/>
                  </a:lnTo>
                  <a:lnTo>
                    <a:pt x="32172" y="7774"/>
                  </a:lnTo>
                  <a:lnTo>
                    <a:pt x="32784" y="7638"/>
                  </a:lnTo>
                  <a:lnTo>
                    <a:pt x="33400" y="7489"/>
                  </a:lnTo>
                  <a:lnTo>
                    <a:pt x="34011" y="7327"/>
                  </a:lnTo>
                  <a:lnTo>
                    <a:pt x="34618" y="7153"/>
                  </a:lnTo>
                  <a:lnTo>
                    <a:pt x="35226" y="6967"/>
                  </a:lnTo>
                  <a:lnTo>
                    <a:pt x="35833" y="6756"/>
                  </a:lnTo>
                  <a:lnTo>
                    <a:pt x="36436" y="6545"/>
                  </a:lnTo>
                  <a:lnTo>
                    <a:pt x="37039" y="6321"/>
                  </a:lnTo>
                  <a:lnTo>
                    <a:pt x="37637" y="6085"/>
                  </a:lnTo>
                  <a:lnTo>
                    <a:pt x="38236" y="5837"/>
                  </a:lnTo>
                  <a:lnTo>
                    <a:pt x="38830" y="5576"/>
                  </a:lnTo>
                  <a:lnTo>
                    <a:pt x="39424" y="5291"/>
                  </a:lnTo>
                  <a:lnTo>
                    <a:pt x="40014" y="4993"/>
                  </a:lnTo>
                  <a:lnTo>
                    <a:pt x="40600" y="4695"/>
                  </a:lnTo>
                  <a:lnTo>
                    <a:pt x="41186" y="4372"/>
                  </a:lnTo>
                  <a:close/>
                  <a:moveTo>
                    <a:pt x="26884" y="1"/>
                  </a:moveTo>
                  <a:lnTo>
                    <a:pt x="25601" y="13"/>
                  </a:lnTo>
                  <a:lnTo>
                    <a:pt x="24313" y="50"/>
                  </a:lnTo>
                  <a:lnTo>
                    <a:pt x="23026" y="100"/>
                  </a:lnTo>
                  <a:lnTo>
                    <a:pt x="21738" y="175"/>
                  </a:lnTo>
                  <a:lnTo>
                    <a:pt x="20451" y="237"/>
                  </a:lnTo>
                  <a:lnTo>
                    <a:pt x="19163" y="324"/>
                  </a:lnTo>
                  <a:lnTo>
                    <a:pt x="16592" y="497"/>
                  </a:lnTo>
                  <a:lnTo>
                    <a:pt x="14017" y="684"/>
                  </a:lnTo>
                  <a:lnTo>
                    <a:pt x="11455" y="845"/>
                  </a:lnTo>
                  <a:lnTo>
                    <a:pt x="10171" y="920"/>
                  </a:lnTo>
                  <a:lnTo>
                    <a:pt x="8897" y="969"/>
                  </a:lnTo>
                  <a:lnTo>
                    <a:pt x="7618" y="1019"/>
                  </a:lnTo>
                  <a:lnTo>
                    <a:pt x="6347" y="1056"/>
                  </a:lnTo>
                  <a:lnTo>
                    <a:pt x="5077" y="1069"/>
                  </a:lnTo>
                  <a:lnTo>
                    <a:pt x="3811" y="1056"/>
                  </a:lnTo>
                  <a:lnTo>
                    <a:pt x="2549" y="1019"/>
                  </a:lnTo>
                  <a:lnTo>
                    <a:pt x="1292" y="969"/>
                  </a:lnTo>
                  <a:lnTo>
                    <a:pt x="1193" y="969"/>
                  </a:lnTo>
                  <a:lnTo>
                    <a:pt x="1098" y="1007"/>
                  </a:lnTo>
                  <a:lnTo>
                    <a:pt x="1012" y="1056"/>
                  </a:lnTo>
                  <a:lnTo>
                    <a:pt x="934" y="1143"/>
                  </a:lnTo>
                  <a:lnTo>
                    <a:pt x="861" y="1243"/>
                  </a:lnTo>
                  <a:lnTo>
                    <a:pt x="792" y="1367"/>
                  </a:lnTo>
                  <a:lnTo>
                    <a:pt x="732" y="1503"/>
                  </a:lnTo>
                  <a:lnTo>
                    <a:pt x="680" y="1652"/>
                  </a:lnTo>
                  <a:lnTo>
                    <a:pt x="633" y="1826"/>
                  </a:lnTo>
                  <a:lnTo>
                    <a:pt x="590" y="2000"/>
                  </a:lnTo>
                  <a:lnTo>
                    <a:pt x="556" y="2199"/>
                  </a:lnTo>
                  <a:lnTo>
                    <a:pt x="525" y="2397"/>
                  </a:lnTo>
                  <a:lnTo>
                    <a:pt x="504" y="2609"/>
                  </a:lnTo>
                  <a:lnTo>
                    <a:pt x="487" y="2820"/>
                  </a:lnTo>
                  <a:lnTo>
                    <a:pt x="474" y="3031"/>
                  </a:lnTo>
                  <a:lnTo>
                    <a:pt x="469" y="3254"/>
                  </a:lnTo>
                  <a:lnTo>
                    <a:pt x="418" y="3329"/>
                  </a:lnTo>
                  <a:lnTo>
                    <a:pt x="370" y="3403"/>
                  </a:lnTo>
                  <a:lnTo>
                    <a:pt x="323" y="3503"/>
                  </a:lnTo>
                  <a:lnTo>
                    <a:pt x="276" y="3602"/>
                  </a:lnTo>
                  <a:lnTo>
                    <a:pt x="233" y="3714"/>
                  </a:lnTo>
                  <a:lnTo>
                    <a:pt x="194" y="3825"/>
                  </a:lnTo>
                  <a:lnTo>
                    <a:pt x="159" y="3962"/>
                  </a:lnTo>
                  <a:lnTo>
                    <a:pt x="125" y="4099"/>
                  </a:lnTo>
                  <a:lnTo>
                    <a:pt x="95" y="4235"/>
                  </a:lnTo>
                  <a:lnTo>
                    <a:pt x="69" y="4397"/>
                  </a:lnTo>
                  <a:lnTo>
                    <a:pt x="47" y="4558"/>
                  </a:lnTo>
                  <a:lnTo>
                    <a:pt x="26" y="4732"/>
                  </a:lnTo>
                  <a:lnTo>
                    <a:pt x="13" y="4918"/>
                  </a:lnTo>
                  <a:lnTo>
                    <a:pt x="4" y="5117"/>
                  </a:lnTo>
                  <a:lnTo>
                    <a:pt x="0" y="5316"/>
                  </a:lnTo>
                  <a:lnTo>
                    <a:pt x="0" y="5539"/>
                  </a:lnTo>
                  <a:lnTo>
                    <a:pt x="17" y="6570"/>
                  </a:lnTo>
                  <a:lnTo>
                    <a:pt x="47" y="7588"/>
                  </a:lnTo>
                  <a:lnTo>
                    <a:pt x="65" y="8085"/>
                  </a:lnTo>
                  <a:lnTo>
                    <a:pt x="86" y="8594"/>
                  </a:lnTo>
                  <a:lnTo>
                    <a:pt x="112" y="9091"/>
                  </a:lnTo>
                  <a:lnTo>
                    <a:pt x="138" y="9575"/>
                  </a:lnTo>
                  <a:lnTo>
                    <a:pt x="164" y="10072"/>
                  </a:lnTo>
                  <a:lnTo>
                    <a:pt x="198" y="10556"/>
                  </a:lnTo>
                  <a:lnTo>
                    <a:pt x="228" y="11040"/>
                  </a:lnTo>
                  <a:lnTo>
                    <a:pt x="267" y="11512"/>
                  </a:lnTo>
                  <a:lnTo>
                    <a:pt x="306" y="11996"/>
                  </a:lnTo>
                  <a:lnTo>
                    <a:pt x="349" y="12468"/>
                  </a:lnTo>
                  <a:lnTo>
                    <a:pt x="392" y="12940"/>
                  </a:lnTo>
                  <a:lnTo>
                    <a:pt x="444" y="13400"/>
                  </a:lnTo>
                  <a:lnTo>
                    <a:pt x="491" y="13859"/>
                  </a:lnTo>
                  <a:lnTo>
                    <a:pt x="547" y="14318"/>
                  </a:lnTo>
                  <a:lnTo>
                    <a:pt x="603" y="14778"/>
                  </a:lnTo>
                  <a:lnTo>
                    <a:pt x="663" y="15225"/>
                  </a:lnTo>
                  <a:lnTo>
                    <a:pt x="728" y="15684"/>
                  </a:lnTo>
                  <a:lnTo>
                    <a:pt x="797" y="16131"/>
                  </a:lnTo>
                  <a:lnTo>
                    <a:pt x="866" y="16566"/>
                  </a:lnTo>
                  <a:lnTo>
                    <a:pt x="939" y="17001"/>
                  </a:lnTo>
                  <a:lnTo>
                    <a:pt x="1016" y="17448"/>
                  </a:lnTo>
                  <a:lnTo>
                    <a:pt x="1094" y="17870"/>
                  </a:lnTo>
                  <a:lnTo>
                    <a:pt x="1180" y="18305"/>
                  </a:lnTo>
                  <a:lnTo>
                    <a:pt x="1266" y="18727"/>
                  </a:lnTo>
                  <a:lnTo>
                    <a:pt x="1356" y="19149"/>
                  </a:lnTo>
                  <a:lnTo>
                    <a:pt x="1447" y="19571"/>
                  </a:lnTo>
                  <a:lnTo>
                    <a:pt x="1546" y="19981"/>
                  </a:lnTo>
                  <a:lnTo>
                    <a:pt x="1649" y="20391"/>
                  </a:lnTo>
                  <a:lnTo>
                    <a:pt x="1636" y="20664"/>
                  </a:lnTo>
                  <a:lnTo>
                    <a:pt x="1632" y="20950"/>
                  </a:lnTo>
                  <a:lnTo>
                    <a:pt x="1641" y="21223"/>
                  </a:lnTo>
                  <a:lnTo>
                    <a:pt x="1654" y="21496"/>
                  </a:lnTo>
                  <a:lnTo>
                    <a:pt x="1675" y="21769"/>
                  </a:lnTo>
                  <a:lnTo>
                    <a:pt x="1710" y="22030"/>
                  </a:lnTo>
                  <a:lnTo>
                    <a:pt x="1748" y="22278"/>
                  </a:lnTo>
                  <a:lnTo>
                    <a:pt x="1796" y="22514"/>
                  </a:lnTo>
                  <a:lnTo>
                    <a:pt x="1826" y="22626"/>
                  </a:lnTo>
                  <a:lnTo>
                    <a:pt x="1856" y="22738"/>
                  </a:lnTo>
                  <a:lnTo>
                    <a:pt x="1886" y="22837"/>
                  </a:lnTo>
                  <a:lnTo>
                    <a:pt x="1921" y="22936"/>
                  </a:lnTo>
                  <a:lnTo>
                    <a:pt x="1955" y="23023"/>
                  </a:lnTo>
                  <a:lnTo>
                    <a:pt x="1994" y="23110"/>
                  </a:lnTo>
                  <a:lnTo>
                    <a:pt x="2037" y="23197"/>
                  </a:lnTo>
                  <a:lnTo>
                    <a:pt x="2080" y="23272"/>
                  </a:lnTo>
                  <a:lnTo>
                    <a:pt x="2123" y="23346"/>
                  </a:lnTo>
                  <a:lnTo>
                    <a:pt x="2170" y="23408"/>
                  </a:lnTo>
                  <a:lnTo>
                    <a:pt x="2222" y="23458"/>
                  </a:lnTo>
                  <a:lnTo>
                    <a:pt x="2274" y="23508"/>
                  </a:lnTo>
                  <a:lnTo>
                    <a:pt x="2330" y="23545"/>
                  </a:lnTo>
                  <a:lnTo>
                    <a:pt x="2386" y="23582"/>
                  </a:lnTo>
                  <a:lnTo>
                    <a:pt x="2442" y="23595"/>
                  </a:lnTo>
                  <a:lnTo>
                    <a:pt x="2502" y="23607"/>
                  </a:lnTo>
                  <a:lnTo>
                    <a:pt x="3712" y="23768"/>
                  </a:lnTo>
                  <a:lnTo>
                    <a:pt x="4922" y="23917"/>
                  </a:lnTo>
                  <a:lnTo>
                    <a:pt x="6132" y="24054"/>
                  </a:lnTo>
                  <a:lnTo>
                    <a:pt x="7347" y="24178"/>
                  </a:lnTo>
                  <a:lnTo>
                    <a:pt x="8557" y="24290"/>
                  </a:lnTo>
                  <a:lnTo>
                    <a:pt x="9767" y="24389"/>
                  </a:lnTo>
                  <a:lnTo>
                    <a:pt x="10981" y="24476"/>
                  </a:lnTo>
                  <a:lnTo>
                    <a:pt x="12195" y="24551"/>
                  </a:lnTo>
                  <a:lnTo>
                    <a:pt x="13410" y="24613"/>
                  </a:lnTo>
                  <a:lnTo>
                    <a:pt x="14620" y="24650"/>
                  </a:lnTo>
                  <a:lnTo>
                    <a:pt x="15834" y="24687"/>
                  </a:lnTo>
                  <a:lnTo>
                    <a:pt x="17049" y="24700"/>
                  </a:lnTo>
                  <a:lnTo>
                    <a:pt x="18263" y="24712"/>
                  </a:lnTo>
                  <a:lnTo>
                    <a:pt x="19477" y="24700"/>
                  </a:lnTo>
                  <a:lnTo>
                    <a:pt x="20692" y="24662"/>
                  </a:lnTo>
                  <a:lnTo>
                    <a:pt x="21906" y="24625"/>
                  </a:lnTo>
                  <a:lnTo>
                    <a:pt x="23121" y="24563"/>
                  </a:lnTo>
                  <a:lnTo>
                    <a:pt x="24335" y="24489"/>
                  </a:lnTo>
                  <a:lnTo>
                    <a:pt x="25549" y="24402"/>
                  </a:lnTo>
                  <a:lnTo>
                    <a:pt x="26759" y="24302"/>
                  </a:lnTo>
                  <a:lnTo>
                    <a:pt x="27974" y="24178"/>
                  </a:lnTo>
                  <a:lnTo>
                    <a:pt x="29188" y="24029"/>
                  </a:lnTo>
                  <a:lnTo>
                    <a:pt x="30398" y="23880"/>
                  </a:lnTo>
                  <a:lnTo>
                    <a:pt x="31613" y="23706"/>
                  </a:lnTo>
                  <a:lnTo>
                    <a:pt x="32823" y="23508"/>
                  </a:lnTo>
                  <a:lnTo>
                    <a:pt x="34033" y="23297"/>
                  </a:lnTo>
                  <a:lnTo>
                    <a:pt x="35243" y="23073"/>
                  </a:lnTo>
                  <a:lnTo>
                    <a:pt x="36453" y="22825"/>
                  </a:lnTo>
                  <a:lnTo>
                    <a:pt x="37663" y="22564"/>
                  </a:lnTo>
                  <a:lnTo>
                    <a:pt x="38869" y="22278"/>
                  </a:lnTo>
                  <a:lnTo>
                    <a:pt x="40079" y="21980"/>
                  </a:lnTo>
                  <a:lnTo>
                    <a:pt x="41285" y="21657"/>
                  </a:lnTo>
                  <a:lnTo>
                    <a:pt x="41328" y="21645"/>
                  </a:lnTo>
                  <a:lnTo>
                    <a:pt x="41366" y="21620"/>
                  </a:lnTo>
                  <a:lnTo>
                    <a:pt x="41405" y="21595"/>
                  </a:lnTo>
                  <a:lnTo>
                    <a:pt x="41444" y="21558"/>
                  </a:lnTo>
                  <a:lnTo>
                    <a:pt x="41478" y="21508"/>
                  </a:lnTo>
                  <a:lnTo>
                    <a:pt x="41513" y="21459"/>
                  </a:lnTo>
                  <a:lnTo>
                    <a:pt x="41543" y="21409"/>
                  </a:lnTo>
                  <a:lnTo>
                    <a:pt x="41573" y="21347"/>
                  </a:lnTo>
                  <a:lnTo>
                    <a:pt x="41599" y="21285"/>
                  </a:lnTo>
                  <a:lnTo>
                    <a:pt x="41625" y="21210"/>
                  </a:lnTo>
                  <a:lnTo>
                    <a:pt x="41668" y="21061"/>
                  </a:lnTo>
                  <a:lnTo>
                    <a:pt x="41702" y="20887"/>
                  </a:lnTo>
                  <a:lnTo>
                    <a:pt x="41732" y="20701"/>
                  </a:lnTo>
                  <a:lnTo>
                    <a:pt x="41754" y="20515"/>
                  </a:lnTo>
                  <a:lnTo>
                    <a:pt x="41767" y="20316"/>
                  </a:lnTo>
                  <a:lnTo>
                    <a:pt x="41771" y="20130"/>
                  </a:lnTo>
                  <a:lnTo>
                    <a:pt x="41767" y="19931"/>
                  </a:lnTo>
                  <a:lnTo>
                    <a:pt x="41754" y="19745"/>
                  </a:lnTo>
                  <a:lnTo>
                    <a:pt x="41732" y="19559"/>
                  </a:lnTo>
                  <a:lnTo>
                    <a:pt x="41707" y="19385"/>
                  </a:lnTo>
                  <a:lnTo>
                    <a:pt x="41672" y="19236"/>
                  </a:lnTo>
                  <a:lnTo>
                    <a:pt x="41767" y="19087"/>
                  </a:lnTo>
                  <a:lnTo>
                    <a:pt x="41814" y="19000"/>
                  </a:lnTo>
                  <a:lnTo>
                    <a:pt x="41862" y="18901"/>
                  </a:lnTo>
                  <a:lnTo>
                    <a:pt x="41905" y="18789"/>
                  </a:lnTo>
                  <a:lnTo>
                    <a:pt x="41948" y="18677"/>
                  </a:lnTo>
                  <a:lnTo>
                    <a:pt x="41991" y="18541"/>
                  </a:lnTo>
                  <a:lnTo>
                    <a:pt x="42025" y="18391"/>
                  </a:lnTo>
                  <a:lnTo>
                    <a:pt x="42098" y="18056"/>
                  </a:lnTo>
                  <a:lnTo>
                    <a:pt x="42167" y="17696"/>
                  </a:lnTo>
                  <a:lnTo>
                    <a:pt x="42232" y="17336"/>
                  </a:lnTo>
                  <a:lnTo>
                    <a:pt x="42292" y="16963"/>
                  </a:lnTo>
                  <a:lnTo>
                    <a:pt x="42353" y="16579"/>
                  </a:lnTo>
                  <a:lnTo>
                    <a:pt x="42404" y="16181"/>
                  </a:lnTo>
                  <a:lnTo>
                    <a:pt x="42452" y="15771"/>
                  </a:lnTo>
                  <a:lnTo>
                    <a:pt x="42499" y="15362"/>
                  </a:lnTo>
                  <a:lnTo>
                    <a:pt x="42538" y="14939"/>
                  </a:lnTo>
                  <a:lnTo>
                    <a:pt x="42576" y="14517"/>
                  </a:lnTo>
                  <a:lnTo>
                    <a:pt x="42607" y="14083"/>
                  </a:lnTo>
                  <a:lnTo>
                    <a:pt x="42632" y="13648"/>
                  </a:lnTo>
                  <a:lnTo>
                    <a:pt x="42658" y="13201"/>
                  </a:lnTo>
                  <a:lnTo>
                    <a:pt x="42675" y="12766"/>
                  </a:lnTo>
                  <a:lnTo>
                    <a:pt x="42688" y="12319"/>
                  </a:lnTo>
                  <a:lnTo>
                    <a:pt x="42697" y="11872"/>
                  </a:lnTo>
                  <a:lnTo>
                    <a:pt x="42697" y="11438"/>
                  </a:lnTo>
                  <a:lnTo>
                    <a:pt x="42697" y="10991"/>
                  </a:lnTo>
                  <a:lnTo>
                    <a:pt x="42688" y="10543"/>
                  </a:lnTo>
                  <a:lnTo>
                    <a:pt x="42675" y="10109"/>
                  </a:lnTo>
                  <a:lnTo>
                    <a:pt x="42658" y="9674"/>
                  </a:lnTo>
                  <a:lnTo>
                    <a:pt x="42637" y="9240"/>
                  </a:lnTo>
                  <a:lnTo>
                    <a:pt x="42607" y="8817"/>
                  </a:lnTo>
                  <a:lnTo>
                    <a:pt x="42576" y="8395"/>
                  </a:lnTo>
                  <a:lnTo>
                    <a:pt x="42533" y="7985"/>
                  </a:lnTo>
                  <a:lnTo>
                    <a:pt x="42490" y="7588"/>
                  </a:lnTo>
                  <a:lnTo>
                    <a:pt x="42439" y="7191"/>
                  </a:lnTo>
                  <a:lnTo>
                    <a:pt x="42383" y="6806"/>
                  </a:lnTo>
                  <a:lnTo>
                    <a:pt x="42318" y="6433"/>
                  </a:lnTo>
                  <a:lnTo>
                    <a:pt x="42249" y="6073"/>
                  </a:lnTo>
                  <a:lnTo>
                    <a:pt x="42172" y="5725"/>
                  </a:lnTo>
                  <a:lnTo>
                    <a:pt x="42090" y="5390"/>
                  </a:lnTo>
                  <a:lnTo>
                    <a:pt x="42047" y="5229"/>
                  </a:lnTo>
                  <a:lnTo>
                    <a:pt x="42004" y="5092"/>
                  </a:lnTo>
                  <a:lnTo>
                    <a:pt x="41956" y="4955"/>
                  </a:lnTo>
                  <a:lnTo>
                    <a:pt x="41909" y="4831"/>
                  </a:lnTo>
                  <a:lnTo>
                    <a:pt x="41857" y="4720"/>
                  </a:lnTo>
                  <a:lnTo>
                    <a:pt x="41810" y="4633"/>
                  </a:lnTo>
                  <a:lnTo>
                    <a:pt x="41758" y="4546"/>
                  </a:lnTo>
                  <a:lnTo>
                    <a:pt x="41702" y="4471"/>
                  </a:lnTo>
                  <a:lnTo>
                    <a:pt x="41651" y="4409"/>
                  </a:lnTo>
                  <a:lnTo>
                    <a:pt x="41595" y="4372"/>
                  </a:lnTo>
                  <a:lnTo>
                    <a:pt x="41543" y="4335"/>
                  </a:lnTo>
                  <a:lnTo>
                    <a:pt x="41487" y="4310"/>
                  </a:lnTo>
                  <a:lnTo>
                    <a:pt x="41431" y="4297"/>
                  </a:lnTo>
                  <a:lnTo>
                    <a:pt x="41323" y="4297"/>
                  </a:lnTo>
                  <a:lnTo>
                    <a:pt x="41267" y="4322"/>
                  </a:lnTo>
                  <a:lnTo>
                    <a:pt x="41496" y="4210"/>
                  </a:lnTo>
                  <a:lnTo>
                    <a:pt x="41728" y="4086"/>
                  </a:lnTo>
                  <a:lnTo>
                    <a:pt x="41952" y="3950"/>
                  </a:lnTo>
                  <a:lnTo>
                    <a:pt x="42172" y="3813"/>
                  </a:lnTo>
                  <a:lnTo>
                    <a:pt x="42206" y="3788"/>
                  </a:lnTo>
                  <a:lnTo>
                    <a:pt x="42241" y="3751"/>
                  </a:lnTo>
                  <a:lnTo>
                    <a:pt x="42266" y="3714"/>
                  </a:lnTo>
                  <a:lnTo>
                    <a:pt x="42292" y="3664"/>
                  </a:lnTo>
                  <a:lnTo>
                    <a:pt x="42318" y="3614"/>
                  </a:lnTo>
                  <a:lnTo>
                    <a:pt x="42340" y="3565"/>
                  </a:lnTo>
                  <a:lnTo>
                    <a:pt x="42357" y="3503"/>
                  </a:lnTo>
                  <a:lnTo>
                    <a:pt x="42370" y="3440"/>
                  </a:lnTo>
                  <a:lnTo>
                    <a:pt x="42383" y="3378"/>
                  </a:lnTo>
                  <a:lnTo>
                    <a:pt x="42396" y="3304"/>
                  </a:lnTo>
                  <a:lnTo>
                    <a:pt x="42408" y="3155"/>
                  </a:lnTo>
                  <a:lnTo>
                    <a:pt x="42408" y="3006"/>
                  </a:lnTo>
                  <a:lnTo>
                    <a:pt x="42404" y="2844"/>
                  </a:lnTo>
                  <a:lnTo>
                    <a:pt x="42391" y="2695"/>
                  </a:lnTo>
                  <a:lnTo>
                    <a:pt x="42370" y="2546"/>
                  </a:lnTo>
                  <a:lnTo>
                    <a:pt x="42340" y="2410"/>
                  </a:lnTo>
                  <a:lnTo>
                    <a:pt x="42301" y="2286"/>
                  </a:lnTo>
                  <a:lnTo>
                    <a:pt x="42258" y="2174"/>
                  </a:lnTo>
                  <a:lnTo>
                    <a:pt x="42210" y="2087"/>
                  </a:lnTo>
                  <a:lnTo>
                    <a:pt x="42180" y="2050"/>
                  </a:lnTo>
                  <a:lnTo>
                    <a:pt x="42154" y="2025"/>
                  </a:lnTo>
                  <a:lnTo>
                    <a:pt x="42124" y="2000"/>
                  </a:lnTo>
                  <a:lnTo>
                    <a:pt x="42090" y="1988"/>
                  </a:lnTo>
                  <a:lnTo>
                    <a:pt x="41470" y="1801"/>
                  </a:lnTo>
                  <a:lnTo>
                    <a:pt x="40845" y="1615"/>
                  </a:lnTo>
                  <a:lnTo>
                    <a:pt x="40221" y="1454"/>
                  </a:lnTo>
                  <a:lnTo>
                    <a:pt x="39596" y="1292"/>
                  </a:lnTo>
                  <a:lnTo>
                    <a:pt x="38968" y="1143"/>
                  </a:lnTo>
                  <a:lnTo>
                    <a:pt x="38339" y="1007"/>
                  </a:lnTo>
                  <a:lnTo>
                    <a:pt x="37710" y="882"/>
                  </a:lnTo>
                  <a:lnTo>
                    <a:pt x="37077" y="758"/>
                  </a:lnTo>
                  <a:lnTo>
                    <a:pt x="36449" y="659"/>
                  </a:lnTo>
                  <a:lnTo>
                    <a:pt x="35816" y="560"/>
                  </a:lnTo>
                  <a:lnTo>
                    <a:pt x="35183" y="473"/>
                  </a:lnTo>
                  <a:lnTo>
                    <a:pt x="34549" y="386"/>
                  </a:lnTo>
                  <a:lnTo>
                    <a:pt x="33912" y="311"/>
                  </a:lnTo>
                  <a:lnTo>
                    <a:pt x="33279" y="249"/>
                  </a:lnTo>
                  <a:lnTo>
                    <a:pt x="32642" y="199"/>
                  </a:lnTo>
                  <a:lnTo>
                    <a:pt x="32004" y="150"/>
                  </a:lnTo>
                  <a:lnTo>
                    <a:pt x="30725" y="75"/>
                  </a:lnTo>
                  <a:lnTo>
                    <a:pt x="29447" y="26"/>
                  </a:lnTo>
                  <a:lnTo>
                    <a:pt x="281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53;p66">
              <a:extLst>
                <a:ext uri="{FF2B5EF4-FFF2-40B4-BE49-F238E27FC236}">
                  <a16:creationId xmlns:a16="http://schemas.microsoft.com/office/drawing/2014/main" id="{AE890668-21BB-4650-A857-561E0ACE1E5D}"/>
                </a:ext>
              </a:extLst>
            </p:cNvPr>
            <p:cNvSpPr/>
            <p:nvPr/>
          </p:nvSpPr>
          <p:spPr>
            <a:xfrm>
              <a:off x="3502400" y="-13380775"/>
              <a:ext cx="599475" cy="213300"/>
            </a:xfrm>
            <a:custGeom>
              <a:avLst/>
              <a:gdLst/>
              <a:ahLst/>
              <a:cxnLst/>
              <a:rect l="l" t="t" r="r" b="b"/>
              <a:pathLst>
                <a:path w="23979" h="8532" extrusionOk="0">
                  <a:moveTo>
                    <a:pt x="4553" y="1"/>
                  </a:moveTo>
                  <a:lnTo>
                    <a:pt x="4316" y="13"/>
                  </a:lnTo>
                  <a:lnTo>
                    <a:pt x="4079" y="25"/>
                  </a:lnTo>
                  <a:lnTo>
                    <a:pt x="3846" y="63"/>
                  </a:lnTo>
                  <a:lnTo>
                    <a:pt x="3614" y="100"/>
                  </a:lnTo>
                  <a:lnTo>
                    <a:pt x="3386" y="162"/>
                  </a:lnTo>
                  <a:lnTo>
                    <a:pt x="3162" y="236"/>
                  </a:lnTo>
                  <a:lnTo>
                    <a:pt x="2942" y="323"/>
                  </a:lnTo>
                  <a:lnTo>
                    <a:pt x="2641" y="460"/>
                  </a:lnTo>
                  <a:lnTo>
                    <a:pt x="2361" y="597"/>
                  </a:lnTo>
                  <a:lnTo>
                    <a:pt x="2102" y="733"/>
                  </a:lnTo>
                  <a:lnTo>
                    <a:pt x="1861" y="870"/>
                  </a:lnTo>
                  <a:lnTo>
                    <a:pt x="1642" y="1019"/>
                  </a:lnTo>
                  <a:lnTo>
                    <a:pt x="1444" y="1155"/>
                  </a:lnTo>
                  <a:lnTo>
                    <a:pt x="1258" y="1304"/>
                  </a:lnTo>
                  <a:lnTo>
                    <a:pt x="1095" y="1453"/>
                  </a:lnTo>
                  <a:lnTo>
                    <a:pt x="944" y="1602"/>
                  </a:lnTo>
                  <a:lnTo>
                    <a:pt x="810" y="1764"/>
                  </a:lnTo>
                  <a:lnTo>
                    <a:pt x="690" y="1925"/>
                  </a:lnTo>
                  <a:lnTo>
                    <a:pt x="582" y="2099"/>
                  </a:lnTo>
                  <a:lnTo>
                    <a:pt x="492" y="2285"/>
                  </a:lnTo>
                  <a:lnTo>
                    <a:pt x="410" y="2472"/>
                  </a:lnTo>
                  <a:lnTo>
                    <a:pt x="337" y="2670"/>
                  </a:lnTo>
                  <a:lnTo>
                    <a:pt x="276" y="2881"/>
                  </a:lnTo>
                  <a:lnTo>
                    <a:pt x="225" y="3105"/>
                  </a:lnTo>
                  <a:lnTo>
                    <a:pt x="186" y="3329"/>
                  </a:lnTo>
                  <a:lnTo>
                    <a:pt x="147" y="3577"/>
                  </a:lnTo>
                  <a:lnTo>
                    <a:pt x="121" y="3838"/>
                  </a:lnTo>
                  <a:lnTo>
                    <a:pt x="100" y="4098"/>
                  </a:lnTo>
                  <a:lnTo>
                    <a:pt x="83" y="4396"/>
                  </a:lnTo>
                  <a:lnTo>
                    <a:pt x="70" y="4694"/>
                  </a:lnTo>
                  <a:lnTo>
                    <a:pt x="57" y="5005"/>
                  </a:lnTo>
                  <a:lnTo>
                    <a:pt x="44" y="5700"/>
                  </a:lnTo>
                  <a:lnTo>
                    <a:pt x="35" y="6458"/>
                  </a:lnTo>
                  <a:lnTo>
                    <a:pt x="22" y="7302"/>
                  </a:lnTo>
                  <a:lnTo>
                    <a:pt x="14" y="7762"/>
                  </a:lnTo>
                  <a:lnTo>
                    <a:pt x="1" y="8246"/>
                  </a:lnTo>
                  <a:lnTo>
                    <a:pt x="2072" y="8196"/>
                  </a:lnTo>
                  <a:lnTo>
                    <a:pt x="4144" y="8184"/>
                  </a:lnTo>
                  <a:lnTo>
                    <a:pt x="6211" y="8196"/>
                  </a:lnTo>
                  <a:lnTo>
                    <a:pt x="8282" y="8221"/>
                  </a:lnTo>
                  <a:lnTo>
                    <a:pt x="10349" y="8258"/>
                  </a:lnTo>
                  <a:lnTo>
                    <a:pt x="12416" y="8320"/>
                  </a:lnTo>
                  <a:lnTo>
                    <a:pt x="14483" y="8395"/>
                  </a:lnTo>
                  <a:lnTo>
                    <a:pt x="16546" y="8469"/>
                  </a:lnTo>
                  <a:lnTo>
                    <a:pt x="17459" y="8507"/>
                  </a:lnTo>
                  <a:lnTo>
                    <a:pt x="18376" y="8519"/>
                  </a:lnTo>
                  <a:lnTo>
                    <a:pt x="20228" y="8532"/>
                  </a:lnTo>
                  <a:lnTo>
                    <a:pt x="23978" y="8519"/>
                  </a:lnTo>
                  <a:lnTo>
                    <a:pt x="23948" y="8296"/>
                  </a:lnTo>
                  <a:lnTo>
                    <a:pt x="23914" y="8072"/>
                  </a:lnTo>
                  <a:lnTo>
                    <a:pt x="23875" y="7861"/>
                  </a:lnTo>
                  <a:lnTo>
                    <a:pt x="23836" y="7650"/>
                  </a:lnTo>
                  <a:lnTo>
                    <a:pt x="23793" y="7439"/>
                  </a:lnTo>
                  <a:lnTo>
                    <a:pt x="23750" y="7240"/>
                  </a:lnTo>
                  <a:lnTo>
                    <a:pt x="23698" y="7041"/>
                  </a:lnTo>
                  <a:lnTo>
                    <a:pt x="23651" y="6843"/>
                  </a:lnTo>
                  <a:lnTo>
                    <a:pt x="23595" y="6656"/>
                  </a:lnTo>
                  <a:lnTo>
                    <a:pt x="23539" y="6470"/>
                  </a:lnTo>
                  <a:lnTo>
                    <a:pt x="23483" y="6296"/>
                  </a:lnTo>
                  <a:lnTo>
                    <a:pt x="23423" y="6110"/>
                  </a:lnTo>
                  <a:lnTo>
                    <a:pt x="23358" y="5936"/>
                  </a:lnTo>
                  <a:lnTo>
                    <a:pt x="23294" y="5775"/>
                  </a:lnTo>
                  <a:lnTo>
                    <a:pt x="23156" y="5452"/>
                  </a:lnTo>
                  <a:lnTo>
                    <a:pt x="23009" y="5141"/>
                  </a:lnTo>
                  <a:lnTo>
                    <a:pt x="22854" y="4843"/>
                  </a:lnTo>
                  <a:lnTo>
                    <a:pt x="22691" y="4558"/>
                  </a:lnTo>
                  <a:lnTo>
                    <a:pt x="22519" y="4297"/>
                  </a:lnTo>
                  <a:lnTo>
                    <a:pt x="22342" y="4049"/>
                  </a:lnTo>
                  <a:lnTo>
                    <a:pt x="22157" y="3813"/>
                  </a:lnTo>
                  <a:lnTo>
                    <a:pt x="21963" y="3589"/>
                  </a:lnTo>
                  <a:lnTo>
                    <a:pt x="21761" y="3378"/>
                  </a:lnTo>
                  <a:lnTo>
                    <a:pt x="21554" y="3179"/>
                  </a:lnTo>
                  <a:lnTo>
                    <a:pt x="21343" y="2993"/>
                  </a:lnTo>
                  <a:lnTo>
                    <a:pt x="21128" y="2819"/>
                  </a:lnTo>
                  <a:lnTo>
                    <a:pt x="20904" y="2658"/>
                  </a:lnTo>
                  <a:lnTo>
                    <a:pt x="20675" y="2509"/>
                  </a:lnTo>
                  <a:lnTo>
                    <a:pt x="20443" y="2360"/>
                  </a:lnTo>
                  <a:lnTo>
                    <a:pt x="20202" y="2236"/>
                  </a:lnTo>
                  <a:lnTo>
                    <a:pt x="19961" y="2112"/>
                  </a:lnTo>
                  <a:lnTo>
                    <a:pt x="19715" y="2000"/>
                  </a:lnTo>
                  <a:lnTo>
                    <a:pt x="19465" y="1900"/>
                  </a:lnTo>
                  <a:lnTo>
                    <a:pt x="19216" y="1814"/>
                  </a:lnTo>
                  <a:lnTo>
                    <a:pt x="18962" y="1727"/>
                  </a:lnTo>
                  <a:lnTo>
                    <a:pt x="18703" y="1652"/>
                  </a:lnTo>
                  <a:lnTo>
                    <a:pt x="18445" y="1590"/>
                  </a:lnTo>
                  <a:lnTo>
                    <a:pt x="18182" y="1528"/>
                  </a:lnTo>
                  <a:lnTo>
                    <a:pt x="17919" y="1478"/>
                  </a:lnTo>
                  <a:lnTo>
                    <a:pt x="17390" y="1391"/>
                  </a:lnTo>
                  <a:lnTo>
                    <a:pt x="16856" y="1329"/>
                  </a:lnTo>
                  <a:lnTo>
                    <a:pt x="16326" y="1292"/>
                  </a:lnTo>
                  <a:lnTo>
                    <a:pt x="15796" y="1280"/>
                  </a:lnTo>
                  <a:lnTo>
                    <a:pt x="15271" y="1267"/>
                  </a:lnTo>
                  <a:lnTo>
                    <a:pt x="14754" y="1280"/>
                  </a:lnTo>
                  <a:lnTo>
                    <a:pt x="14250" y="1292"/>
                  </a:lnTo>
                  <a:lnTo>
                    <a:pt x="13755" y="1317"/>
                  </a:lnTo>
                  <a:lnTo>
                    <a:pt x="12821" y="1379"/>
                  </a:lnTo>
                  <a:lnTo>
                    <a:pt x="11964" y="1416"/>
                  </a:lnTo>
                  <a:lnTo>
                    <a:pt x="11576" y="1429"/>
                  </a:lnTo>
                  <a:lnTo>
                    <a:pt x="11215" y="1429"/>
                  </a:lnTo>
                  <a:lnTo>
                    <a:pt x="10883" y="1416"/>
                  </a:lnTo>
                  <a:lnTo>
                    <a:pt x="10586" y="1391"/>
                  </a:lnTo>
                  <a:lnTo>
                    <a:pt x="10134" y="1317"/>
                  </a:lnTo>
                  <a:lnTo>
                    <a:pt x="9669" y="1205"/>
                  </a:lnTo>
                  <a:lnTo>
                    <a:pt x="9199" y="1081"/>
                  </a:lnTo>
                  <a:lnTo>
                    <a:pt x="8717" y="944"/>
                  </a:lnTo>
                  <a:lnTo>
                    <a:pt x="7739" y="634"/>
                  </a:lnTo>
                  <a:lnTo>
                    <a:pt x="7248" y="485"/>
                  </a:lnTo>
                  <a:lnTo>
                    <a:pt x="6753" y="348"/>
                  </a:lnTo>
                  <a:lnTo>
                    <a:pt x="6258" y="224"/>
                  </a:lnTo>
                  <a:lnTo>
                    <a:pt x="5763" y="125"/>
                  </a:lnTo>
                  <a:lnTo>
                    <a:pt x="5517" y="75"/>
                  </a:lnTo>
                  <a:lnTo>
                    <a:pt x="5276" y="50"/>
                  </a:lnTo>
                  <a:lnTo>
                    <a:pt x="5031" y="25"/>
                  </a:lnTo>
                  <a:lnTo>
                    <a:pt x="4790" y="13"/>
                  </a:lnTo>
                  <a:lnTo>
                    <a:pt x="455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54;p66">
              <a:extLst>
                <a:ext uri="{FF2B5EF4-FFF2-40B4-BE49-F238E27FC236}">
                  <a16:creationId xmlns:a16="http://schemas.microsoft.com/office/drawing/2014/main" id="{00122F2B-AA0E-4FCF-A2A6-DA02BF46037B}"/>
                </a:ext>
              </a:extLst>
            </p:cNvPr>
            <p:cNvSpPr/>
            <p:nvPr/>
          </p:nvSpPr>
          <p:spPr>
            <a:xfrm>
              <a:off x="3500050" y="-6862375"/>
              <a:ext cx="1028475" cy="342450"/>
            </a:xfrm>
            <a:custGeom>
              <a:avLst/>
              <a:gdLst/>
              <a:ahLst/>
              <a:cxnLst/>
              <a:rect l="l" t="t" r="r" b="b"/>
              <a:pathLst>
                <a:path w="41139" h="13698" extrusionOk="0">
                  <a:moveTo>
                    <a:pt x="78" y="1"/>
                  </a:moveTo>
                  <a:lnTo>
                    <a:pt x="116" y="572"/>
                  </a:lnTo>
                  <a:lnTo>
                    <a:pt x="147" y="1155"/>
                  </a:lnTo>
                  <a:lnTo>
                    <a:pt x="172" y="1739"/>
                  </a:lnTo>
                  <a:lnTo>
                    <a:pt x="190" y="2335"/>
                  </a:lnTo>
                  <a:lnTo>
                    <a:pt x="207" y="2931"/>
                  </a:lnTo>
                  <a:lnTo>
                    <a:pt x="215" y="3527"/>
                  </a:lnTo>
                  <a:lnTo>
                    <a:pt x="215" y="4136"/>
                  </a:lnTo>
                  <a:lnTo>
                    <a:pt x="215" y="4744"/>
                  </a:lnTo>
                  <a:lnTo>
                    <a:pt x="207" y="5340"/>
                  </a:lnTo>
                  <a:lnTo>
                    <a:pt x="194" y="5936"/>
                  </a:lnTo>
                  <a:lnTo>
                    <a:pt x="172" y="6532"/>
                  </a:lnTo>
                  <a:lnTo>
                    <a:pt x="151" y="7128"/>
                  </a:lnTo>
                  <a:lnTo>
                    <a:pt x="121" y="7712"/>
                  </a:lnTo>
                  <a:lnTo>
                    <a:pt x="86" y="8283"/>
                  </a:lnTo>
                  <a:lnTo>
                    <a:pt x="43" y="8854"/>
                  </a:lnTo>
                  <a:lnTo>
                    <a:pt x="0" y="9413"/>
                  </a:lnTo>
                  <a:lnTo>
                    <a:pt x="629" y="9513"/>
                  </a:lnTo>
                  <a:lnTo>
                    <a:pt x="1258" y="9600"/>
                  </a:lnTo>
                  <a:lnTo>
                    <a:pt x="1891" y="9674"/>
                  </a:lnTo>
                  <a:lnTo>
                    <a:pt x="2524" y="9749"/>
                  </a:lnTo>
                  <a:lnTo>
                    <a:pt x="3157" y="9811"/>
                  </a:lnTo>
                  <a:lnTo>
                    <a:pt x="3794" y="9873"/>
                  </a:lnTo>
                  <a:lnTo>
                    <a:pt x="5069" y="9960"/>
                  </a:lnTo>
                  <a:lnTo>
                    <a:pt x="6348" y="10022"/>
                  </a:lnTo>
                  <a:lnTo>
                    <a:pt x="7627" y="10071"/>
                  </a:lnTo>
                  <a:lnTo>
                    <a:pt x="8914" y="10084"/>
                  </a:lnTo>
                  <a:lnTo>
                    <a:pt x="10202" y="10096"/>
                  </a:lnTo>
                  <a:lnTo>
                    <a:pt x="11494" y="10084"/>
                  </a:lnTo>
                  <a:lnTo>
                    <a:pt x="12786" y="10071"/>
                  </a:lnTo>
                  <a:lnTo>
                    <a:pt x="15374" y="10022"/>
                  </a:lnTo>
                  <a:lnTo>
                    <a:pt x="17970" y="9972"/>
                  </a:lnTo>
                  <a:lnTo>
                    <a:pt x="19267" y="9947"/>
                  </a:lnTo>
                  <a:lnTo>
                    <a:pt x="20563" y="9935"/>
                  </a:lnTo>
                  <a:lnTo>
                    <a:pt x="21859" y="9935"/>
                  </a:lnTo>
                  <a:lnTo>
                    <a:pt x="23155" y="9947"/>
                  </a:lnTo>
                  <a:lnTo>
                    <a:pt x="24447" y="9984"/>
                  </a:lnTo>
                  <a:lnTo>
                    <a:pt x="25739" y="10034"/>
                  </a:lnTo>
                  <a:lnTo>
                    <a:pt x="27031" y="10109"/>
                  </a:lnTo>
                  <a:lnTo>
                    <a:pt x="28318" y="10220"/>
                  </a:lnTo>
                  <a:lnTo>
                    <a:pt x="28960" y="10283"/>
                  </a:lnTo>
                  <a:lnTo>
                    <a:pt x="29602" y="10357"/>
                  </a:lnTo>
                  <a:lnTo>
                    <a:pt x="30243" y="10432"/>
                  </a:lnTo>
                  <a:lnTo>
                    <a:pt x="30881" y="10518"/>
                  </a:lnTo>
                  <a:lnTo>
                    <a:pt x="31522" y="10618"/>
                  </a:lnTo>
                  <a:lnTo>
                    <a:pt x="32160" y="10730"/>
                  </a:lnTo>
                  <a:lnTo>
                    <a:pt x="32797" y="10854"/>
                  </a:lnTo>
                  <a:lnTo>
                    <a:pt x="33434" y="10978"/>
                  </a:lnTo>
                  <a:lnTo>
                    <a:pt x="34067" y="11115"/>
                  </a:lnTo>
                  <a:lnTo>
                    <a:pt x="34700" y="11264"/>
                  </a:lnTo>
                  <a:lnTo>
                    <a:pt x="35333" y="11425"/>
                  </a:lnTo>
                  <a:lnTo>
                    <a:pt x="35962" y="11599"/>
                  </a:lnTo>
                  <a:lnTo>
                    <a:pt x="36595" y="11785"/>
                  </a:lnTo>
                  <a:lnTo>
                    <a:pt x="37220" y="11984"/>
                  </a:lnTo>
                  <a:lnTo>
                    <a:pt x="37848" y="12195"/>
                  </a:lnTo>
                  <a:lnTo>
                    <a:pt x="38473" y="12418"/>
                  </a:lnTo>
                  <a:lnTo>
                    <a:pt x="39097" y="12654"/>
                  </a:lnTo>
                  <a:lnTo>
                    <a:pt x="39722" y="12915"/>
                  </a:lnTo>
                  <a:lnTo>
                    <a:pt x="40342" y="13176"/>
                  </a:lnTo>
                  <a:lnTo>
                    <a:pt x="40957" y="13461"/>
                  </a:lnTo>
                  <a:lnTo>
                    <a:pt x="40983" y="13474"/>
                  </a:lnTo>
                  <a:lnTo>
                    <a:pt x="41005" y="13486"/>
                  </a:lnTo>
                  <a:lnTo>
                    <a:pt x="41026" y="13499"/>
                  </a:lnTo>
                  <a:lnTo>
                    <a:pt x="41044" y="13524"/>
                  </a:lnTo>
                  <a:lnTo>
                    <a:pt x="41061" y="13561"/>
                  </a:lnTo>
                  <a:lnTo>
                    <a:pt x="41078" y="13598"/>
                  </a:lnTo>
                  <a:lnTo>
                    <a:pt x="41104" y="13697"/>
                  </a:lnTo>
                  <a:lnTo>
                    <a:pt x="41138" y="13648"/>
                  </a:lnTo>
                  <a:lnTo>
                    <a:pt x="41091" y="13213"/>
                  </a:lnTo>
                  <a:lnTo>
                    <a:pt x="41048" y="12841"/>
                  </a:lnTo>
                  <a:lnTo>
                    <a:pt x="41009" y="12493"/>
                  </a:lnTo>
                  <a:lnTo>
                    <a:pt x="40975" y="12170"/>
                  </a:lnTo>
                  <a:lnTo>
                    <a:pt x="40945" y="11847"/>
                  </a:lnTo>
                  <a:lnTo>
                    <a:pt x="40923" y="11487"/>
                  </a:lnTo>
                  <a:lnTo>
                    <a:pt x="40906" y="11090"/>
                  </a:lnTo>
                  <a:lnTo>
                    <a:pt x="40893" y="10618"/>
                  </a:lnTo>
                  <a:lnTo>
                    <a:pt x="40897" y="10220"/>
                  </a:lnTo>
                  <a:lnTo>
                    <a:pt x="40901" y="9823"/>
                  </a:lnTo>
                  <a:lnTo>
                    <a:pt x="40914" y="9016"/>
                  </a:lnTo>
                  <a:lnTo>
                    <a:pt x="40927" y="8209"/>
                  </a:lnTo>
                  <a:lnTo>
                    <a:pt x="40945" y="7402"/>
                  </a:lnTo>
                  <a:lnTo>
                    <a:pt x="40940" y="6607"/>
                  </a:lnTo>
                  <a:lnTo>
                    <a:pt x="40936" y="5800"/>
                  </a:lnTo>
                  <a:lnTo>
                    <a:pt x="40927" y="4993"/>
                  </a:lnTo>
                  <a:lnTo>
                    <a:pt x="40919" y="4198"/>
                  </a:lnTo>
                  <a:lnTo>
                    <a:pt x="40901" y="3391"/>
                  </a:lnTo>
                  <a:lnTo>
                    <a:pt x="40880" y="2584"/>
                  </a:lnTo>
                  <a:lnTo>
                    <a:pt x="40858" y="1776"/>
                  </a:lnTo>
                  <a:lnTo>
                    <a:pt x="40828" y="982"/>
                  </a:lnTo>
                  <a:lnTo>
                    <a:pt x="40208" y="1193"/>
                  </a:lnTo>
                  <a:lnTo>
                    <a:pt x="39588" y="1391"/>
                  </a:lnTo>
                  <a:lnTo>
                    <a:pt x="38964" y="1590"/>
                  </a:lnTo>
                  <a:lnTo>
                    <a:pt x="38339" y="1764"/>
                  </a:lnTo>
                  <a:lnTo>
                    <a:pt x="37710" y="1938"/>
                  </a:lnTo>
                  <a:lnTo>
                    <a:pt x="37086" y="2087"/>
                  </a:lnTo>
                  <a:lnTo>
                    <a:pt x="36457" y="2236"/>
                  </a:lnTo>
                  <a:lnTo>
                    <a:pt x="35824" y="2372"/>
                  </a:lnTo>
                  <a:lnTo>
                    <a:pt x="35196" y="2497"/>
                  </a:lnTo>
                  <a:lnTo>
                    <a:pt x="34563" y="2608"/>
                  </a:lnTo>
                  <a:lnTo>
                    <a:pt x="33930" y="2708"/>
                  </a:lnTo>
                  <a:lnTo>
                    <a:pt x="33297" y="2795"/>
                  </a:lnTo>
                  <a:lnTo>
                    <a:pt x="32663" y="2882"/>
                  </a:lnTo>
                  <a:lnTo>
                    <a:pt x="32026" y="2944"/>
                  </a:lnTo>
                  <a:lnTo>
                    <a:pt x="31389" y="3006"/>
                  </a:lnTo>
                  <a:lnTo>
                    <a:pt x="30751" y="3068"/>
                  </a:lnTo>
                  <a:lnTo>
                    <a:pt x="30114" y="3105"/>
                  </a:lnTo>
                  <a:lnTo>
                    <a:pt x="29477" y="3142"/>
                  </a:lnTo>
                  <a:lnTo>
                    <a:pt x="28835" y="3180"/>
                  </a:lnTo>
                  <a:lnTo>
                    <a:pt x="28198" y="3192"/>
                  </a:lnTo>
                  <a:lnTo>
                    <a:pt x="27556" y="3204"/>
                  </a:lnTo>
                  <a:lnTo>
                    <a:pt x="26915" y="3204"/>
                  </a:lnTo>
                  <a:lnTo>
                    <a:pt x="25631" y="3192"/>
                  </a:lnTo>
                  <a:lnTo>
                    <a:pt x="24348" y="3155"/>
                  </a:lnTo>
                  <a:lnTo>
                    <a:pt x="23060" y="3093"/>
                  </a:lnTo>
                  <a:lnTo>
                    <a:pt x="21773" y="3006"/>
                  </a:lnTo>
                  <a:lnTo>
                    <a:pt x="20485" y="2894"/>
                  </a:lnTo>
                  <a:lnTo>
                    <a:pt x="19198" y="2770"/>
                  </a:lnTo>
                  <a:lnTo>
                    <a:pt x="17910" y="2633"/>
                  </a:lnTo>
                  <a:lnTo>
                    <a:pt x="16622" y="2472"/>
                  </a:lnTo>
                  <a:lnTo>
                    <a:pt x="15335" y="2298"/>
                  </a:lnTo>
                  <a:lnTo>
                    <a:pt x="14047" y="2112"/>
                  </a:lnTo>
                  <a:lnTo>
                    <a:pt x="12764" y="1925"/>
                  </a:lnTo>
                  <a:lnTo>
                    <a:pt x="10202" y="1528"/>
                  </a:lnTo>
                  <a:lnTo>
                    <a:pt x="7648" y="1118"/>
                  </a:lnTo>
                  <a:lnTo>
                    <a:pt x="5112" y="721"/>
                  </a:lnTo>
                  <a:lnTo>
                    <a:pt x="3846" y="522"/>
                  </a:lnTo>
                  <a:lnTo>
                    <a:pt x="2584" y="336"/>
                  </a:lnTo>
                  <a:lnTo>
                    <a:pt x="1331" y="162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55;p66">
              <a:extLst>
                <a:ext uri="{FF2B5EF4-FFF2-40B4-BE49-F238E27FC236}">
                  <a16:creationId xmlns:a16="http://schemas.microsoft.com/office/drawing/2014/main" id="{4B3E5BDD-8BFB-4DB0-93FC-87DFCAF9D941}"/>
                </a:ext>
              </a:extLst>
            </p:cNvPr>
            <p:cNvSpPr/>
            <p:nvPr/>
          </p:nvSpPr>
          <p:spPr>
            <a:xfrm>
              <a:off x="3507250" y="-1415625"/>
              <a:ext cx="544550" cy="749125"/>
            </a:xfrm>
            <a:custGeom>
              <a:avLst/>
              <a:gdLst/>
              <a:ahLst/>
              <a:cxnLst/>
              <a:rect l="l" t="t" r="r" b="b"/>
              <a:pathLst>
                <a:path w="21782" h="29965" extrusionOk="0">
                  <a:moveTo>
                    <a:pt x="21782" y="0"/>
                  </a:moveTo>
                  <a:lnTo>
                    <a:pt x="21106" y="212"/>
                  </a:lnTo>
                  <a:lnTo>
                    <a:pt x="20430" y="410"/>
                  </a:lnTo>
                  <a:lnTo>
                    <a:pt x="19754" y="609"/>
                  </a:lnTo>
                  <a:lnTo>
                    <a:pt x="19078" y="795"/>
                  </a:lnTo>
                  <a:lnTo>
                    <a:pt x="18397" y="969"/>
                  </a:lnTo>
                  <a:lnTo>
                    <a:pt x="17717" y="1143"/>
                  </a:lnTo>
                  <a:lnTo>
                    <a:pt x="17032" y="1304"/>
                  </a:lnTo>
                  <a:lnTo>
                    <a:pt x="16352" y="1453"/>
                  </a:lnTo>
                  <a:lnTo>
                    <a:pt x="15671" y="1590"/>
                  </a:lnTo>
                  <a:lnTo>
                    <a:pt x="14987" y="1727"/>
                  </a:lnTo>
                  <a:lnTo>
                    <a:pt x="14302" y="1851"/>
                  </a:lnTo>
                  <a:lnTo>
                    <a:pt x="13617" y="1963"/>
                  </a:lnTo>
                  <a:lnTo>
                    <a:pt x="12933" y="2062"/>
                  </a:lnTo>
                  <a:lnTo>
                    <a:pt x="12248" y="2161"/>
                  </a:lnTo>
                  <a:lnTo>
                    <a:pt x="11563" y="2236"/>
                  </a:lnTo>
                  <a:lnTo>
                    <a:pt x="10878" y="2310"/>
                  </a:lnTo>
                  <a:lnTo>
                    <a:pt x="10194" y="2372"/>
                  </a:lnTo>
                  <a:lnTo>
                    <a:pt x="9509" y="2422"/>
                  </a:lnTo>
                  <a:lnTo>
                    <a:pt x="8824" y="2459"/>
                  </a:lnTo>
                  <a:lnTo>
                    <a:pt x="8144" y="2484"/>
                  </a:lnTo>
                  <a:lnTo>
                    <a:pt x="7459" y="2496"/>
                  </a:lnTo>
                  <a:lnTo>
                    <a:pt x="6774" y="2496"/>
                  </a:lnTo>
                  <a:lnTo>
                    <a:pt x="6094" y="2484"/>
                  </a:lnTo>
                  <a:lnTo>
                    <a:pt x="5414" y="2472"/>
                  </a:lnTo>
                  <a:lnTo>
                    <a:pt x="4733" y="2434"/>
                  </a:lnTo>
                  <a:lnTo>
                    <a:pt x="4053" y="2385"/>
                  </a:lnTo>
                  <a:lnTo>
                    <a:pt x="3373" y="2323"/>
                  </a:lnTo>
                  <a:lnTo>
                    <a:pt x="2696" y="2248"/>
                  </a:lnTo>
                  <a:lnTo>
                    <a:pt x="2020" y="2161"/>
                  </a:lnTo>
                  <a:lnTo>
                    <a:pt x="1344" y="2062"/>
                  </a:lnTo>
                  <a:lnTo>
                    <a:pt x="672" y="1950"/>
                  </a:lnTo>
                  <a:lnTo>
                    <a:pt x="1" y="1826"/>
                  </a:lnTo>
                  <a:lnTo>
                    <a:pt x="1" y="1826"/>
                  </a:lnTo>
                  <a:lnTo>
                    <a:pt x="39" y="2000"/>
                  </a:lnTo>
                  <a:lnTo>
                    <a:pt x="78" y="2211"/>
                  </a:lnTo>
                  <a:lnTo>
                    <a:pt x="117" y="2422"/>
                  </a:lnTo>
                  <a:lnTo>
                    <a:pt x="134" y="2534"/>
                  </a:lnTo>
                  <a:lnTo>
                    <a:pt x="147" y="2658"/>
                  </a:lnTo>
                  <a:lnTo>
                    <a:pt x="216" y="3391"/>
                  </a:lnTo>
                  <a:lnTo>
                    <a:pt x="285" y="4111"/>
                  </a:lnTo>
                  <a:lnTo>
                    <a:pt x="362" y="4831"/>
                  </a:lnTo>
                  <a:lnTo>
                    <a:pt x="440" y="5551"/>
                  </a:lnTo>
                  <a:lnTo>
                    <a:pt x="526" y="6259"/>
                  </a:lnTo>
                  <a:lnTo>
                    <a:pt x="612" y="6967"/>
                  </a:lnTo>
                  <a:lnTo>
                    <a:pt x="703" y="7662"/>
                  </a:lnTo>
                  <a:lnTo>
                    <a:pt x="797" y="8345"/>
                  </a:lnTo>
                  <a:lnTo>
                    <a:pt x="896" y="9041"/>
                  </a:lnTo>
                  <a:lnTo>
                    <a:pt x="1000" y="9711"/>
                  </a:lnTo>
                  <a:lnTo>
                    <a:pt x="1103" y="10382"/>
                  </a:lnTo>
                  <a:lnTo>
                    <a:pt x="1215" y="11052"/>
                  </a:lnTo>
                  <a:lnTo>
                    <a:pt x="1327" y="11710"/>
                  </a:lnTo>
                  <a:lnTo>
                    <a:pt x="1448" y="12356"/>
                  </a:lnTo>
                  <a:lnTo>
                    <a:pt x="1568" y="13002"/>
                  </a:lnTo>
                  <a:lnTo>
                    <a:pt x="1693" y="13635"/>
                  </a:lnTo>
                  <a:lnTo>
                    <a:pt x="1818" y="14256"/>
                  </a:lnTo>
                  <a:lnTo>
                    <a:pt x="1951" y="14877"/>
                  </a:lnTo>
                  <a:lnTo>
                    <a:pt x="2085" y="15485"/>
                  </a:lnTo>
                  <a:lnTo>
                    <a:pt x="2227" y="16082"/>
                  </a:lnTo>
                  <a:lnTo>
                    <a:pt x="2369" y="16678"/>
                  </a:lnTo>
                  <a:lnTo>
                    <a:pt x="2516" y="17261"/>
                  </a:lnTo>
                  <a:lnTo>
                    <a:pt x="2666" y="17832"/>
                  </a:lnTo>
                  <a:lnTo>
                    <a:pt x="2817" y="18391"/>
                  </a:lnTo>
                  <a:lnTo>
                    <a:pt x="2976" y="18938"/>
                  </a:lnTo>
                  <a:lnTo>
                    <a:pt x="3136" y="19484"/>
                  </a:lnTo>
                  <a:lnTo>
                    <a:pt x="3299" y="20006"/>
                  </a:lnTo>
                  <a:lnTo>
                    <a:pt x="3467" y="20527"/>
                  </a:lnTo>
                  <a:lnTo>
                    <a:pt x="3635" y="21036"/>
                  </a:lnTo>
                  <a:lnTo>
                    <a:pt x="3812" y="21533"/>
                  </a:lnTo>
                  <a:lnTo>
                    <a:pt x="3988" y="22017"/>
                  </a:lnTo>
                  <a:lnTo>
                    <a:pt x="4169" y="22489"/>
                  </a:lnTo>
                  <a:lnTo>
                    <a:pt x="4350" y="22949"/>
                  </a:lnTo>
                  <a:lnTo>
                    <a:pt x="4540" y="23396"/>
                  </a:lnTo>
                  <a:lnTo>
                    <a:pt x="4729" y="23830"/>
                  </a:lnTo>
                  <a:lnTo>
                    <a:pt x="4923" y="24265"/>
                  </a:lnTo>
                  <a:lnTo>
                    <a:pt x="5121" y="24675"/>
                  </a:lnTo>
                  <a:lnTo>
                    <a:pt x="5323" y="25060"/>
                  </a:lnTo>
                  <a:lnTo>
                    <a:pt x="5526" y="25445"/>
                  </a:lnTo>
                  <a:lnTo>
                    <a:pt x="5732" y="25817"/>
                  </a:lnTo>
                  <a:lnTo>
                    <a:pt x="5943" y="26177"/>
                  </a:lnTo>
                  <a:lnTo>
                    <a:pt x="6154" y="26512"/>
                  </a:lnTo>
                  <a:lnTo>
                    <a:pt x="6374" y="26835"/>
                  </a:lnTo>
                  <a:lnTo>
                    <a:pt x="6594" y="27146"/>
                  </a:lnTo>
                  <a:lnTo>
                    <a:pt x="6813" y="27444"/>
                  </a:lnTo>
                  <a:lnTo>
                    <a:pt x="7041" y="27729"/>
                  </a:lnTo>
                  <a:lnTo>
                    <a:pt x="7270" y="27990"/>
                  </a:lnTo>
                  <a:lnTo>
                    <a:pt x="7502" y="28251"/>
                  </a:lnTo>
                  <a:lnTo>
                    <a:pt x="7735" y="28474"/>
                  </a:lnTo>
                  <a:lnTo>
                    <a:pt x="7976" y="28698"/>
                  </a:lnTo>
                  <a:lnTo>
                    <a:pt x="8217" y="28897"/>
                  </a:lnTo>
                  <a:lnTo>
                    <a:pt x="8463" y="29083"/>
                  </a:lnTo>
                  <a:lnTo>
                    <a:pt x="8708" y="29257"/>
                  </a:lnTo>
                  <a:lnTo>
                    <a:pt x="8958" y="29406"/>
                  </a:lnTo>
                  <a:lnTo>
                    <a:pt x="9212" y="29542"/>
                  </a:lnTo>
                  <a:lnTo>
                    <a:pt x="9466" y="29654"/>
                  </a:lnTo>
                  <a:lnTo>
                    <a:pt x="9724" y="29753"/>
                  </a:lnTo>
                  <a:lnTo>
                    <a:pt x="9987" y="29828"/>
                  </a:lnTo>
                  <a:lnTo>
                    <a:pt x="10254" y="29890"/>
                  </a:lnTo>
                  <a:lnTo>
                    <a:pt x="10521" y="29940"/>
                  </a:lnTo>
                  <a:lnTo>
                    <a:pt x="10792" y="29965"/>
                  </a:lnTo>
                  <a:lnTo>
                    <a:pt x="11064" y="29965"/>
                  </a:lnTo>
                  <a:lnTo>
                    <a:pt x="11339" y="29952"/>
                  </a:lnTo>
                  <a:lnTo>
                    <a:pt x="11619" y="29915"/>
                  </a:lnTo>
                  <a:lnTo>
                    <a:pt x="11886" y="29865"/>
                  </a:lnTo>
                  <a:lnTo>
                    <a:pt x="12149" y="29791"/>
                  </a:lnTo>
                  <a:lnTo>
                    <a:pt x="12411" y="29704"/>
                  </a:lnTo>
                  <a:lnTo>
                    <a:pt x="12670" y="29592"/>
                  </a:lnTo>
                  <a:lnTo>
                    <a:pt x="12920" y="29468"/>
                  </a:lnTo>
                  <a:lnTo>
                    <a:pt x="13169" y="29319"/>
                  </a:lnTo>
                  <a:lnTo>
                    <a:pt x="13419" y="29157"/>
                  </a:lnTo>
                  <a:lnTo>
                    <a:pt x="13660" y="28984"/>
                  </a:lnTo>
                  <a:lnTo>
                    <a:pt x="13897" y="28785"/>
                  </a:lnTo>
                  <a:lnTo>
                    <a:pt x="14134" y="28561"/>
                  </a:lnTo>
                  <a:lnTo>
                    <a:pt x="14367" y="28325"/>
                  </a:lnTo>
                  <a:lnTo>
                    <a:pt x="14595" y="28077"/>
                  </a:lnTo>
                  <a:lnTo>
                    <a:pt x="14819" y="27816"/>
                  </a:lnTo>
                  <a:lnTo>
                    <a:pt x="15043" y="27531"/>
                  </a:lnTo>
                  <a:lnTo>
                    <a:pt x="15258" y="27233"/>
                  </a:lnTo>
                  <a:lnTo>
                    <a:pt x="15473" y="26922"/>
                  </a:lnTo>
                  <a:lnTo>
                    <a:pt x="15684" y="26599"/>
                  </a:lnTo>
                  <a:lnTo>
                    <a:pt x="15891" y="26264"/>
                  </a:lnTo>
                  <a:lnTo>
                    <a:pt x="16093" y="25904"/>
                  </a:lnTo>
                  <a:lnTo>
                    <a:pt x="16296" y="25531"/>
                  </a:lnTo>
                  <a:lnTo>
                    <a:pt x="16490" y="25146"/>
                  </a:lnTo>
                  <a:lnTo>
                    <a:pt x="16683" y="24749"/>
                  </a:lnTo>
                  <a:lnTo>
                    <a:pt x="16873" y="24339"/>
                  </a:lnTo>
                  <a:lnTo>
                    <a:pt x="17058" y="23917"/>
                  </a:lnTo>
                  <a:lnTo>
                    <a:pt x="17243" y="23483"/>
                  </a:lnTo>
                  <a:lnTo>
                    <a:pt x="17424" y="23035"/>
                  </a:lnTo>
                  <a:lnTo>
                    <a:pt x="17601" y="22576"/>
                  </a:lnTo>
                  <a:lnTo>
                    <a:pt x="17773" y="22104"/>
                  </a:lnTo>
                  <a:lnTo>
                    <a:pt x="17941" y="21620"/>
                  </a:lnTo>
                  <a:lnTo>
                    <a:pt x="18104" y="21136"/>
                  </a:lnTo>
                  <a:lnTo>
                    <a:pt x="18268" y="20626"/>
                  </a:lnTo>
                  <a:lnTo>
                    <a:pt x="18427" y="20117"/>
                  </a:lnTo>
                  <a:lnTo>
                    <a:pt x="18582" y="19596"/>
                  </a:lnTo>
                  <a:lnTo>
                    <a:pt x="18737" y="19062"/>
                  </a:lnTo>
                  <a:lnTo>
                    <a:pt x="18884" y="18515"/>
                  </a:lnTo>
                  <a:lnTo>
                    <a:pt x="19030" y="17957"/>
                  </a:lnTo>
                  <a:lnTo>
                    <a:pt x="19172" y="17398"/>
                  </a:lnTo>
                  <a:lnTo>
                    <a:pt x="19310" y="16827"/>
                  </a:lnTo>
                  <a:lnTo>
                    <a:pt x="19448" y="16255"/>
                  </a:lnTo>
                  <a:lnTo>
                    <a:pt x="19577" y="15659"/>
                  </a:lnTo>
                  <a:lnTo>
                    <a:pt x="19706" y="15076"/>
                  </a:lnTo>
                  <a:lnTo>
                    <a:pt x="19836" y="14467"/>
                  </a:lnTo>
                  <a:lnTo>
                    <a:pt x="19956" y="13859"/>
                  </a:lnTo>
                  <a:lnTo>
                    <a:pt x="20077" y="13250"/>
                  </a:lnTo>
                  <a:lnTo>
                    <a:pt x="20193" y="12629"/>
                  </a:lnTo>
                  <a:lnTo>
                    <a:pt x="20305" y="11996"/>
                  </a:lnTo>
                  <a:lnTo>
                    <a:pt x="20413" y="11363"/>
                  </a:lnTo>
                  <a:lnTo>
                    <a:pt x="20520" y="10729"/>
                  </a:lnTo>
                  <a:lnTo>
                    <a:pt x="20624" y="10084"/>
                  </a:lnTo>
                  <a:lnTo>
                    <a:pt x="20723" y="9438"/>
                  </a:lnTo>
                  <a:lnTo>
                    <a:pt x="20817" y="8780"/>
                  </a:lnTo>
                  <a:lnTo>
                    <a:pt x="20912" y="8122"/>
                  </a:lnTo>
                  <a:lnTo>
                    <a:pt x="21003" y="7464"/>
                  </a:lnTo>
                  <a:lnTo>
                    <a:pt x="21089" y="6793"/>
                  </a:lnTo>
                  <a:lnTo>
                    <a:pt x="21170" y="6122"/>
                  </a:lnTo>
                  <a:lnTo>
                    <a:pt x="21252" y="5452"/>
                  </a:lnTo>
                  <a:lnTo>
                    <a:pt x="21330" y="4781"/>
                  </a:lnTo>
                  <a:lnTo>
                    <a:pt x="21403" y="4098"/>
                  </a:lnTo>
                  <a:lnTo>
                    <a:pt x="21476" y="3428"/>
                  </a:lnTo>
                  <a:lnTo>
                    <a:pt x="21541" y="2745"/>
                  </a:lnTo>
                  <a:lnTo>
                    <a:pt x="21605" y="2062"/>
                  </a:lnTo>
                  <a:lnTo>
                    <a:pt x="21670" y="1379"/>
                  </a:lnTo>
                  <a:lnTo>
                    <a:pt x="21726" y="683"/>
                  </a:lnTo>
                  <a:lnTo>
                    <a:pt x="21782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56;p66">
              <a:extLst>
                <a:ext uri="{FF2B5EF4-FFF2-40B4-BE49-F238E27FC236}">
                  <a16:creationId xmlns:a16="http://schemas.microsoft.com/office/drawing/2014/main" id="{A643070B-4FC1-42C4-A341-0308D8042962}"/>
                </a:ext>
              </a:extLst>
            </p:cNvPr>
            <p:cNvSpPr/>
            <p:nvPr/>
          </p:nvSpPr>
          <p:spPr>
            <a:xfrm>
              <a:off x="3515750" y="-6006175"/>
              <a:ext cx="984025" cy="362325"/>
            </a:xfrm>
            <a:custGeom>
              <a:avLst/>
              <a:gdLst/>
              <a:ahLst/>
              <a:cxnLst/>
              <a:rect l="l" t="t" r="r" b="b"/>
              <a:pathLst>
                <a:path w="39361" h="14493" extrusionOk="0">
                  <a:moveTo>
                    <a:pt x="39361" y="1"/>
                  </a:moveTo>
                  <a:lnTo>
                    <a:pt x="38775" y="324"/>
                  </a:lnTo>
                  <a:lnTo>
                    <a:pt x="38189" y="622"/>
                  </a:lnTo>
                  <a:lnTo>
                    <a:pt x="37599" y="920"/>
                  </a:lnTo>
                  <a:lnTo>
                    <a:pt x="37005" y="1205"/>
                  </a:lnTo>
                  <a:lnTo>
                    <a:pt x="36411" y="1466"/>
                  </a:lnTo>
                  <a:lnTo>
                    <a:pt x="35812" y="1714"/>
                  </a:lnTo>
                  <a:lnTo>
                    <a:pt x="35214" y="1950"/>
                  </a:lnTo>
                  <a:lnTo>
                    <a:pt x="34611" y="2174"/>
                  </a:lnTo>
                  <a:lnTo>
                    <a:pt x="34008" y="2385"/>
                  </a:lnTo>
                  <a:lnTo>
                    <a:pt x="33401" y="2596"/>
                  </a:lnTo>
                  <a:lnTo>
                    <a:pt x="32793" y="2782"/>
                  </a:lnTo>
                  <a:lnTo>
                    <a:pt x="32186" y="2956"/>
                  </a:lnTo>
                  <a:lnTo>
                    <a:pt x="31575" y="3118"/>
                  </a:lnTo>
                  <a:lnTo>
                    <a:pt x="30959" y="3267"/>
                  </a:lnTo>
                  <a:lnTo>
                    <a:pt x="30347" y="3403"/>
                  </a:lnTo>
                  <a:lnTo>
                    <a:pt x="29732" y="3540"/>
                  </a:lnTo>
                  <a:lnTo>
                    <a:pt x="29112" y="3652"/>
                  </a:lnTo>
                  <a:lnTo>
                    <a:pt x="28496" y="3763"/>
                  </a:lnTo>
                  <a:lnTo>
                    <a:pt x="27876" y="3863"/>
                  </a:lnTo>
                  <a:lnTo>
                    <a:pt x="27255" y="3950"/>
                  </a:lnTo>
                  <a:lnTo>
                    <a:pt x="26631" y="4024"/>
                  </a:lnTo>
                  <a:lnTo>
                    <a:pt x="26011" y="4086"/>
                  </a:lnTo>
                  <a:lnTo>
                    <a:pt x="25387" y="4148"/>
                  </a:lnTo>
                  <a:lnTo>
                    <a:pt x="24762" y="4198"/>
                  </a:lnTo>
                  <a:lnTo>
                    <a:pt x="24133" y="4235"/>
                  </a:lnTo>
                  <a:lnTo>
                    <a:pt x="23509" y="4273"/>
                  </a:lnTo>
                  <a:lnTo>
                    <a:pt x="22880" y="4285"/>
                  </a:lnTo>
                  <a:lnTo>
                    <a:pt x="22256" y="4310"/>
                  </a:lnTo>
                  <a:lnTo>
                    <a:pt x="20998" y="4310"/>
                  </a:lnTo>
                  <a:lnTo>
                    <a:pt x="19741" y="4285"/>
                  </a:lnTo>
                  <a:lnTo>
                    <a:pt x="18484" y="4235"/>
                  </a:lnTo>
                  <a:lnTo>
                    <a:pt x="17226" y="4161"/>
                  </a:lnTo>
                  <a:lnTo>
                    <a:pt x="15969" y="4074"/>
                  </a:lnTo>
                  <a:lnTo>
                    <a:pt x="14716" y="3950"/>
                  </a:lnTo>
                  <a:lnTo>
                    <a:pt x="13462" y="3813"/>
                  </a:lnTo>
                  <a:lnTo>
                    <a:pt x="12214" y="3664"/>
                  </a:lnTo>
                  <a:lnTo>
                    <a:pt x="10965" y="3490"/>
                  </a:lnTo>
                  <a:lnTo>
                    <a:pt x="9725" y="3304"/>
                  </a:lnTo>
                  <a:lnTo>
                    <a:pt x="8484" y="3118"/>
                  </a:lnTo>
                  <a:lnTo>
                    <a:pt x="7253" y="2907"/>
                  </a:lnTo>
                  <a:lnTo>
                    <a:pt x="4802" y="2484"/>
                  </a:lnTo>
                  <a:lnTo>
                    <a:pt x="1" y="1628"/>
                  </a:lnTo>
                  <a:lnTo>
                    <a:pt x="14" y="2410"/>
                  </a:lnTo>
                  <a:lnTo>
                    <a:pt x="35" y="3180"/>
                  </a:lnTo>
                  <a:lnTo>
                    <a:pt x="65" y="3962"/>
                  </a:lnTo>
                  <a:lnTo>
                    <a:pt x="96" y="4732"/>
                  </a:lnTo>
                  <a:lnTo>
                    <a:pt x="134" y="5514"/>
                  </a:lnTo>
                  <a:lnTo>
                    <a:pt x="177" y="6284"/>
                  </a:lnTo>
                  <a:lnTo>
                    <a:pt x="225" y="7054"/>
                  </a:lnTo>
                  <a:lnTo>
                    <a:pt x="276" y="7836"/>
                  </a:lnTo>
                  <a:lnTo>
                    <a:pt x="332" y="8606"/>
                  </a:lnTo>
                  <a:lnTo>
                    <a:pt x="393" y="9364"/>
                  </a:lnTo>
                  <a:lnTo>
                    <a:pt x="453" y="10134"/>
                  </a:lnTo>
                  <a:lnTo>
                    <a:pt x="522" y="10904"/>
                  </a:lnTo>
                  <a:lnTo>
                    <a:pt x="591" y="11661"/>
                  </a:lnTo>
                  <a:lnTo>
                    <a:pt x="660" y="12419"/>
                  </a:lnTo>
                  <a:lnTo>
                    <a:pt x="806" y="13934"/>
                  </a:lnTo>
                  <a:lnTo>
                    <a:pt x="3200" y="14070"/>
                  </a:lnTo>
                  <a:lnTo>
                    <a:pt x="5590" y="14194"/>
                  </a:lnTo>
                  <a:lnTo>
                    <a:pt x="7976" y="14281"/>
                  </a:lnTo>
                  <a:lnTo>
                    <a:pt x="10366" y="14356"/>
                  </a:lnTo>
                  <a:lnTo>
                    <a:pt x="12756" y="14418"/>
                  </a:lnTo>
                  <a:lnTo>
                    <a:pt x="15146" y="14455"/>
                  </a:lnTo>
                  <a:lnTo>
                    <a:pt x="17536" y="14480"/>
                  </a:lnTo>
                  <a:lnTo>
                    <a:pt x="19922" y="14492"/>
                  </a:lnTo>
                  <a:lnTo>
                    <a:pt x="22312" y="14492"/>
                  </a:lnTo>
                  <a:lnTo>
                    <a:pt x="24702" y="14480"/>
                  </a:lnTo>
                  <a:lnTo>
                    <a:pt x="29478" y="14443"/>
                  </a:lnTo>
                  <a:lnTo>
                    <a:pt x="34258" y="14393"/>
                  </a:lnTo>
                  <a:lnTo>
                    <a:pt x="39038" y="14343"/>
                  </a:lnTo>
                  <a:lnTo>
                    <a:pt x="38982" y="14145"/>
                  </a:lnTo>
                  <a:lnTo>
                    <a:pt x="38934" y="13934"/>
                  </a:lnTo>
                  <a:lnTo>
                    <a:pt x="38913" y="13822"/>
                  </a:lnTo>
                  <a:lnTo>
                    <a:pt x="38895" y="13710"/>
                  </a:lnTo>
                  <a:lnTo>
                    <a:pt x="38878" y="13598"/>
                  </a:lnTo>
                  <a:lnTo>
                    <a:pt x="38865" y="13474"/>
                  </a:lnTo>
                  <a:lnTo>
                    <a:pt x="38852" y="13350"/>
                  </a:lnTo>
                  <a:lnTo>
                    <a:pt x="38848" y="13226"/>
                  </a:lnTo>
                  <a:lnTo>
                    <a:pt x="38839" y="13089"/>
                  </a:lnTo>
                  <a:lnTo>
                    <a:pt x="38839" y="12965"/>
                  </a:lnTo>
                  <a:lnTo>
                    <a:pt x="38839" y="12816"/>
                  </a:lnTo>
                  <a:lnTo>
                    <a:pt x="38844" y="12679"/>
                  </a:lnTo>
                  <a:lnTo>
                    <a:pt x="38852" y="12543"/>
                  </a:lnTo>
                  <a:lnTo>
                    <a:pt x="38861" y="12394"/>
                  </a:lnTo>
                  <a:lnTo>
                    <a:pt x="38943" y="11177"/>
                  </a:lnTo>
                  <a:lnTo>
                    <a:pt x="38982" y="10581"/>
                  </a:lnTo>
                  <a:lnTo>
                    <a:pt x="39016" y="9985"/>
                  </a:lnTo>
                  <a:lnTo>
                    <a:pt x="39042" y="9389"/>
                  </a:lnTo>
                  <a:lnTo>
                    <a:pt x="39059" y="8780"/>
                  </a:lnTo>
                  <a:lnTo>
                    <a:pt x="39072" y="8172"/>
                  </a:lnTo>
                  <a:lnTo>
                    <a:pt x="39072" y="7861"/>
                  </a:lnTo>
                  <a:lnTo>
                    <a:pt x="39072" y="7551"/>
                  </a:lnTo>
                  <a:lnTo>
                    <a:pt x="39068" y="7228"/>
                  </a:lnTo>
                  <a:lnTo>
                    <a:pt x="39059" y="6930"/>
                  </a:lnTo>
                  <a:lnTo>
                    <a:pt x="39046" y="6620"/>
                  </a:lnTo>
                  <a:lnTo>
                    <a:pt x="39029" y="6321"/>
                  </a:lnTo>
                  <a:lnTo>
                    <a:pt x="38990" y="5738"/>
                  </a:lnTo>
                  <a:lnTo>
                    <a:pt x="38947" y="5154"/>
                  </a:lnTo>
                  <a:lnTo>
                    <a:pt x="38852" y="4012"/>
                  </a:lnTo>
                  <a:lnTo>
                    <a:pt x="38805" y="3428"/>
                  </a:lnTo>
                  <a:lnTo>
                    <a:pt x="38762" y="2844"/>
                  </a:lnTo>
                  <a:lnTo>
                    <a:pt x="38753" y="2559"/>
                  </a:lnTo>
                  <a:lnTo>
                    <a:pt x="38753" y="2298"/>
                  </a:lnTo>
                  <a:lnTo>
                    <a:pt x="38758" y="2037"/>
                  </a:lnTo>
                  <a:lnTo>
                    <a:pt x="38771" y="1801"/>
                  </a:lnTo>
                  <a:lnTo>
                    <a:pt x="38792" y="1565"/>
                  </a:lnTo>
                  <a:lnTo>
                    <a:pt x="38818" y="1342"/>
                  </a:lnTo>
                  <a:lnTo>
                    <a:pt x="38852" y="1143"/>
                  </a:lnTo>
                  <a:lnTo>
                    <a:pt x="38891" y="945"/>
                  </a:lnTo>
                  <a:lnTo>
                    <a:pt x="38938" y="771"/>
                  </a:lnTo>
                  <a:lnTo>
                    <a:pt x="38990" y="609"/>
                  </a:lnTo>
                  <a:lnTo>
                    <a:pt x="39042" y="460"/>
                  </a:lnTo>
                  <a:lnTo>
                    <a:pt x="39102" y="336"/>
                  </a:lnTo>
                  <a:lnTo>
                    <a:pt x="39162" y="224"/>
                  </a:lnTo>
                  <a:lnTo>
                    <a:pt x="39227" y="125"/>
                  </a:lnTo>
                  <a:lnTo>
                    <a:pt x="39292" y="50"/>
                  </a:lnTo>
                  <a:lnTo>
                    <a:pt x="393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57;p66">
              <a:extLst>
                <a:ext uri="{FF2B5EF4-FFF2-40B4-BE49-F238E27FC236}">
                  <a16:creationId xmlns:a16="http://schemas.microsoft.com/office/drawing/2014/main" id="{E96049F6-0496-44AF-AF27-6D48C4CAC95E}"/>
                </a:ext>
              </a:extLst>
            </p:cNvPr>
            <p:cNvSpPr/>
            <p:nvPr/>
          </p:nvSpPr>
          <p:spPr>
            <a:xfrm>
              <a:off x="3589300" y="-11189975"/>
              <a:ext cx="162350" cy="320400"/>
            </a:xfrm>
            <a:custGeom>
              <a:avLst/>
              <a:gdLst/>
              <a:ahLst/>
              <a:cxnLst/>
              <a:rect l="l" t="t" r="r" b="b"/>
              <a:pathLst>
                <a:path w="6494" h="12816" extrusionOk="0">
                  <a:moveTo>
                    <a:pt x="0" y="1"/>
                  </a:moveTo>
                  <a:lnTo>
                    <a:pt x="52" y="348"/>
                  </a:lnTo>
                  <a:lnTo>
                    <a:pt x="103" y="684"/>
                  </a:lnTo>
                  <a:lnTo>
                    <a:pt x="155" y="1044"/>
                  </a:lnTo>
                  <a:lnTo>
                    <a:pt x="198" y="1392"/>
                  </a:lnTo>
                  <a:lnTo>
                    <a:pt x="246" y="1752"/>
                  </a:lnTo>
                  <a:lnTo>
                    <a:pt x="284" y="2112"/>
                  </a:lnTo>
                  <a:lnTo>
                    <a:pt x="323" y="2484"/>
                  </a:lnTo>
                  <a:lnTo>
                    <a:pt x="358" y="2857"/>
                  </a:lnTo>
                  <a:lnTo>
                    <a:pt x="388" y="3229"/>
                  </a:lnTo>
                  <a:lnTo>
                    <a:pt x="418" y="3614"/>
                  </a:lnTo>
                  <a:lnTo>
                    <a:pt x="448" y="3999"/>
                  </a:lnTo>
                  <a:lnTo>
                    <a:pt x="469" y="4384"/>
                  </a:lnTo>
                  <a:lnTo>
                    <a:pt x="513" y="5167"/>
                  </a:lnTo>
                  <a:lnTo>
                    <a:pt x="547" y="5949"/>
                  </a:lnTo>
                  <a:lnTo>
                    <a:pt x="569" y="6744"/>
                  </a:lnTo>
                  <a:lnTo>
                    <a:pt x="586" y="7551"/>
                  </a:lnTo>
                  <a:lnTo>
                    <a:pt x="590" y="8358"/>
                  </a:lnTo>
                  <a:lnTo>
                    <a:pt x="586" y="9153"/>
                  </a:lnTo>
                  <a:lnTo>
                    <a:pt x="577" y="9960"/>
                  </a:lnTo>
                  <a:lnTo>
                    <a:pt x="560" y="10767"/>
                  </a:lnTo>
                  <a:lnTo>
                    <a:pt x="534" y="11562"/>
                  </a:lnTo>
                  <a:lnTo>
                    <a:pt x="500" y="12356"/>
                  </a:lnTo>
                  <a:lnTo>
                    <a:pt x="1998" y="12481"/>
                  </a:lnTo>
                  <a:lnTo>
                    <a:pt x="3497" y="12605"/>
                  </a:lnTo>
                  <a:lnTo>
                    <a:pt x="6494" y="12816"/>
                  </a:lnTo>
                  <a:lnTo>
                    <a:pt x="6494" y="12816"/>
                  </a:lnTo>
                  <a:lnTo>
                    <a:pt x="6460" y="11326"/>
                  </a:lnTo>
                  <a:lnTo>
                    <a:pt x="6438" y="10581"/>
                  </a:lnTo>
                  <a:lnTo>
                    <a:pt x="6416" y="9836"/>
                  </a:lnTo>
                  <a:lnTo>
                    <a:pt x="6386" y="9091"/>
                  </a:lnTo>
                  <a:lnTo>
                    <a:pt x="6352" y="8346"/>
                  </a:lnTo>
                  <a:lnTo>
                    <a:pt x="6309" y="7600"/>
                  </a:lnTo>
                  <a:lnTo>
                    <a:pt x="6283" y="7228"/>
                  </a:lnTo>
                  <a:lnTo>
                    <a:pt x="6253" y="6855"/>
                  </a:lnTo>
                  <a:lnTo>
                    <a:pt x="6218" y="6458"/>
                  </a:lnTo>
                  <a:lnTo>
                    <a:pt x="6180" y="6048"/>
                  </a:lnTo>
                  <a:lnTo>
                    <a:pt x="6098" y="5266"/>
                  </a:lnTo>
                  <a:lnTo>
                    <a:pt x="6007" y="4471"/>
                  </a:lnTo>
                  <a:lnTo>
                    <a:pt x="5917" y="3689"/>
                  </a:lnTo>
                  <a:lnTo>
                    <a:pt x="5822" y="2894"/>
                  </a:lnTo>
                  <a:lnTo>
                    <a:pt x="5736" y="2112"/>
                  </a:lnTo>
                  <a:lnTo>
                    <a:pt x="5697" y="1714"/>
                  </a:lnTo>
                  <a:lnTo>
                    <a:pt x="5659" y="1317"/>
                  </a:lnTo>
                  <a:lnTo>
                    <a:pt x="5624" y="920"/>
                  </a:lnTo>
                  <a:lnTo>
                    <a:pt x="5590" y="522"/>
                  </a:lnTo>
                  <a:lnTo>
                    <a:pt x="5581" y="386"/>
                  </a:lnTo>
                  <a:lnTo>
                    <a:pt x="5585" y="262"/>
                  </a:lnTo>
                  <a:lnTo>
                    <a:pt x="5590" y="162"/>
                  </a:lnTo>
                  <a:lnTo>
                    <a:pt x="5590" y="50"/>
                  </a:lnTo>
                  <a:lnTo>
                    <a:pt x="4186" y="26"/>
                  </a:lnTo>
                  <a:lnTo>
                    <a:pt x="2791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58;p66">
              <a:extLst>
                <a:ext uri="{FF2B5EF4-FFF2-40B4-BE49-F238E27FC236}">
                  <a16:creationId xmlns:a16="http://schemas.microsoft.com/office/drawing/2014/main" id="{20136145-E8AB-4A1A-8A17-F1E191D36EFD}"/>
                </a:ext>
              </a:extLst>
            </p:cNvPr>
            <p:cNvSpPr/>
            <p:nvPr/>
          </p:nvSpPr>
          <p:spPr>
            <a:xfrm>
              <a:off x="3632125" y="-9611350"/>
              <a:ext cx="341300" cy="181625"/>
            </a:xfrm>
            <a:custGeom>
              <a:avLst/>
              <a:gdLst/>
              <a:ahLst/>
              <a:cxnLst/>
              <a:rect l="l" t="t" r="r" b="b"/>
              <a:pathLst>
                <a:path w="13652" h="7265" extrusionOk="0">
                  <a:moveTo>
                    <a:pt x="13652" y="0"/>
                  </a:moveTo>
                  <a:lnTo>
                    <a:pt x="11942" y="75"/>
                  </a:lnTo>
                  <a:lnTo>
                    <a:pt x="10237" y="124"/>
                  </a:lnTo>
                  <a:lnTo>
                    <a:pt x="8527" y="162"/>
                  </a:lnTo>
                  <a:lnTo>
                    <a:pt x="6818" y="186"/>
                  </a:lnTo>
                  <a:lnTo>
                    <a:pt x="3407" y="186"/>
                  </a:lnTo>
                  <a:lnTo>
                    <a:pt x="1702" y="162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35" y="783"/>
                  </a:lnTo>
                  <a:lnTo>
                    <a:pt x="66" y="1441"/>
                  </a:lnTo>
                  <a:lnTo>
                    <a:pt x="126" y="2745"/>
                  </a:lnTo>
                  <a:lnTo>
                    <a:pt x="182" y="4073"/>
                  </a:lnTo>
                  <a:lnTo>
                    <a:pt x="242" y="5402"/>
                  </a:lnTo>
                  <a:lnTo>
                    <a:pt x="1073" y="5588"/>
                  </a:lnTo>
                  <a:lnTo>
                    <a:pt x="1909" y="5774"/>
                  </a:lnTo>
                  <a:lnTo>
                    <a:pt x="2740" y="5936"/>
                  </a:lnTo>
                  <a:lnTo>
                    <a:pt x="3571" y="6097"/>
                  </a:lnTo>
                  <a:lnTo>
                    <a:pt x="4402" y="6246"/>
                  </a:lnTo>
                  <a:lnTo>
                    <a:pt x="5237" y="6371"/>
                  </a:lnTo>
                  <a:lnTo>
                    <a:pt x="6069" y="6495"/>
                  </a:lnTo>
                  <a:lnTo>
                    <a:pt x="6900" y="6606"/>
                  </a:lnTo>
                  <a:lnTo>
                    <a:pt x="7735" y="6718"/>
                  </a:lnTo>
                  <a:lnTo>
                    <a:pt x="8566" y="6818"/>
                  </a:lnTo>
                  <a:lnTo>
                    <a:pt x="10233" y="6991"/>
                  </a:lnTo>
                  <a:lnTo>
                    <a:pt x="11899" y="7128"/>
                  </a:lnTo>
                  <a:lnTo>
                    <a:pt x="13570" y="7265"/>
                  </a:lnTo>
                  <a:lnTo>
                    <a:pt x="13618" y="3626"/>
                  </a:lnTo>
                  <a:lnTo>
                    <a:pt x="13639" y="1813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59;p66">
              <a:extLst>
                <a:ext uri="{FF2B5EF4-FFF2-40B4-BE49-F238E27FC236}">
                  <a16:creationId xmlns:a16="http://schemas.microsoft.com/office/drawing/2014/main" id="{0867A267-1562-48DA-897E-59216410EF59}"/>
                </a:ext>
              </a:extLst>
            </p:cNvPr>
            <p:cNvSpPr/>
            <p:nvPr/>
          </p:nvSpPr>
          <p:spPr>
            <a:xfrm>
              <a:off x="3643450" y="-9342525"/>
              <a:ext cx="326750" cy="209900"/>
            </a:xfrm>
            <a:custGeom>
              <a:avLst/>
              <a:gdLst/>
              <a:ahLst/>
              <a:cxnLst/>
              <a:rect l="l" t="t" r="r" b="b"/>
              <a:pathLst>
                <a:path w="13070" h="8396" extrusionOk="0">
                  <a:moveTo>
                    <a:pt x="0" y="1"/>
                  </a:moveTo>
                  <a:lnTo>
                    <a:pt x="48" y="1479"/>
                  </a:lnTo>
                  <a:lnTo>
                    <a:pt x="91" y="2944"/>
                  </a:lnTo>
                  <a:lnTo>
                    <a:pt x="129" y="4434"/>
                  </a:lnTo>
                  <a:lnTo>
                    <a:pt x="147" y="5179"/>
                  </a:lnTo>
                  <a:lnTo>
                    <a:pt x="159" y="5924"/>
                  </a:lnTo>
                  <a:lnTo>
                    <a:pt x="220" y="5850"/>
                  </a:lnTo>
                  <a:lnTo>
                    <a:pt x="280" y="5788"/>
                  </a:lnTo>
                  <a:lnTo>
                    <a:pt x="340" y="5750"/>
                  </a:lnTo>
                  <a:lnTo>
                    <a:pt x="401" y="5726"/>
                  </a:lnTo>
                  <a:lnTo>
                    <a:pt x="461" y="5726"/>
                  </a:lnTo>
                  <a:lnTo>
                    <a:pt x="521" y="5738"/>
                  </a:lnTo>
                  <a:lnTo>
                    <a:pt x="582" y="5763"/>
                  </a:lnTo>
                  <a:lnTo>
                    <a:pt x="642" y="5812"/>
                  </a:lnTo>
                  <a:lnTo>
                    <a:pt x="702" y="5875"/>
                  </a:lnTo>
                  <a:lnTo>
                    <a:pt x="754" y="5949"/>
                  </a:lnTo>
                  <a:lnTo>
                    <a:pt x="810" y="6048"/>
                  </a:lnTo>
                  <a:lnTo>
                    <a:pt x="857" y="6148"/>
                  </a:lnTo>
                  <a:lnTo>
                    <a:pt x="904" y="6272"/>
                  </a:lnTo>
                  <a:lnTo>
                    <a:pt x="948" y="6409"/>
                  </a:lnTo>
                  <a:lnTo>
                    <a:pt x="982" y="6558"/>
                  </a:lnTo>
                  <a:lnTo>
                    <a:pt x="1016" y="6719"/>
                  </a:lnTo>
                  <a:lnTo>
                    <a:pt x="1029" y="6719"/>
                  </a:lnTo>
                  <a:lnTo>
                    <a:pt x="1042" y="6731"/>
                  </a:lnTo>
                  <a:lnTo>
                    <a:pt x="1068" y="6781"/>
                  </a:lnTo>
                  <a:lnTo>
                    <a:pt x="1103" y="6868"/>
                  </a:lnTo>
                  <a:lnTo>
                    <a:pt x="1146" y="6992"/>
                  </a:lnTo>
                  <a:lnTo>
                    <a:pt x="2618" y="7042"/>
                  </a:lnTo>
                  <a:lnTo>
                    <a:pt x="4091" y="7104"/>
                  </a:lnTo>
                  <a:lnTo>
                    <a:pt x="4832" y="7154"/>
                  </a:lnTo>
                  <a:lnTo>
                    <a:pt x="5568" y="7203"/>
                  </a:lnTo>
                  <a:lnTo>
                    <a:pt x="6305" y="7265"/>
                  </a:lnTo>
                  <a:lnTo>
                    <a:pt x="7041" y="7340"/>
                  </a:lnTo>
                  <a:lnTo>
                    <a:pt x="7777" y="7427"/>
                  </a:lnTo>
                  <a:lnTo>
                    <a:pt x="8514" y="7526"/>
                  </a:lnTo>
                  <a:lnTo>
                    <a:pt x="9250" y="7638"/>
                  </a:lnTo>
                  <a:lnTo>
                    <a:pt x="9986" y="7750"/>
                  </a:lnTo>
                  <a:lnTo>
                    <a:pt x="10723" y="7886"/>
                  </a:lnTo>
                  <a:lnTo>
                    <a:pt x="11459" y="8035"/>
                  </a:lnTo>
                  <a:lnTo>
                    <a:pt x="12191" y="8209"/>
                  </a:lnTo>
                  <a:lnTo>
                    <a:pt x="12923" y="8395"/>
                  </a:lnTo>
                  <a:lnTo>
                    <a:pt x="13070" y="1"/>
                  </a:lnTo>
                  <a:lnTo>
                    <a:pt x="13070" y="1"/>
                  </a:lnTo>
                  <a:lnTo>
                    <a:pt x="12661" y="113"/>
                  </a:lnTo>
                  <a:lnTo>
                    <a:pt x="12252" y="212"/>
                  </a:lnTo>
                  <a:lnTo>
                    <a:pt x="11842" y="311"/>
                  </a:lnTo>
                  <a:lnTo>
                    <a:pt x="11433" y="398"/>
                  </a:lnTo>
                  <a:lnTo>
                    <a:pt x="11024" y="473"/>
                  </a:lnTo>
                  <a:lnTo>
                    <a:pt x="10615" y="547"/>
                  </a:lnTo>
                  <a:lnTo>
                    <a:pt x="10206" y="609"/>
                  </a:lnTo>
                  <a:lnTo>
                    <a:pt x="9797" y="659"/>
                  </a:lnTo>
                  <a:lnTo>
                    <a:pt x="8979" y="746"/>
                  </a:lnTo>
                  <a:lnTo>
                    <a:pt x="8165" y="808"/>
                  </a:lnTo>
                  <a:lnTo>
                    <a:pt x="7347" y="833"/>
                  </a:lnTo>
                  <a:lnTo>
                    <a:pt x="6529" y="845"/>
                  </a:lnTo>
                  <a:lnTo>
                    <a:pt x="5710" y="821"/>
                  </a:lnTo>
                  <a:lnTo>
                    <a:pt x="4892" y="771"/>
                  </a:lnTo>
                  <a:lnTo>
                    <a:pt x="4078" y="709"/>
                  </a:lnTo>
                  <a:lnTo>
                    <a:pt x="3260" y="609"/>
                  </a:lnTo>
                  <a:lnTo>
                    <a:pt x="2446" y="485"/>
                  </a:lnTo>
                  <a:lnTo>
                    <a:pt x="1628" y="349"/>
                  </a:lnTo>
                  <a:lnTo>
                    <a:pt x="814" y="1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60;p66">
              <a:extLst>
                <a:ext uri="{FF2B5EF4-FFF2-40B4-BE49-F238E27FC236}">
                  <a16:creationId xmlns:a16="http://schemas.microsoft.com/office/drawing/2014/main" id="{F74446C8-F6CD-4BC4-8286-02A9931F10A7}"/>
                </a:ext>
              </a:extLst>
            </p:cNvPr>
            <p:cNvSpPr/>
            <p:nvPr/>
          </p:nvSpPr>
          <p:spPr>
            <a:xfrm>
              <a:off x="3642150" y="-8776250"/>
              <a:ext cx="316000" cy="352375"/>
            </a:xfrm>
            <a:custGeom>
              <a:avLst/>
              <a:gdLst/>
              <a:ahLst/>
              <a:cxnLst/>
              <a:rect l="l" t="t" r="r" b="b"/>
              <a:pathLst>
                <a:path w="12640" h="14095" extrusionOk="0">
                  <a:moveTo>
                    <a:pt x="323" y="0"/>
                  </a:moveTo>
                  <a:lnTo>
                    <a:pt x="306" y="1652"/>
                  </a:lnTo>
                  <a:lnTo>
                    <a:pt x="280" y="3303"/>
                  </a:lnTo>
                  <a:lnTo>
                    <a:pt x="250" y="4955"/>
                  </a:lnTo>
                  <a:lnTo>
                    <a:pt x="211" y="6594"/>
                  </a:lnTo>
                  <a:lnTo>
                    <a:pt x="168" y="8221"/>
                  </a:lnTo>
                  <a:lnTo>
                    <a:pt x="121" y="9835"/>
                  </a:lnTo>
                  <a:lnTo>
                    <a:pt x="65" y="11449"/>
                  </a:lnTo>
                  <a:lnTo>
                    <a:pt x="0" y="13051"/>
                  </a:lnTo>
                  <a:lnTo>
                    <a:pt x="1546" y="13299"/>
                  </a:lnTo>
                  <a:lnTo>
                    <a:pt x="3092" y="13535"/>
                  </a:lnTo>
                  <a:lnTo>
                    <a:pt x="3863" y="13635"/>
                  </a:lnTo>
                  <a:lnTo>
                    <a:pt x="4638" y="13734"/>
                  </a:lnTo>
                  <a:lnTo>
                    <a:pt x="5409" y="13821"/>
                  </a:lnTo>
                  <a:lnTo>
                    <a:pt x="6180" y="13895"/>
                  </a:lnTo>
                  <a:lnTo>
                    <a:pt x="6951" y="13970"/>
                  </a:lnTo>
                  <a:lnTo>
                    <a:pt x="7722" y="14020"/>
                  </a:lnTo>
                  <a:lnTo>
                    <a:pt x="8497" y="14057"/>
                  </a:lnTo>
                  <a:lnTo>
                    <a:pt x="9268" y="14082"/>
                  </a:lnTo>
                  <a:lnTo>
                    <a:pt x="10038" y="14094"/>
                  </a:lnTo>
                  <a:lnTo>
                    <a:pt x="10805" y="14094"/>
                  </a:lnTo>
                  <a:lnTo>
                    <a:pt x="11576" y="14069"/>
                  </a:lnTo>
                  <a:lnTo>
                    <a:pt x="12347" y="14020"/>
                  </a:lnTo>
                  <a:lnTo>
                    <a:pt x="12639" y="1440"/>
                  </a:lnTo>
                  <a:lnTo>
                    <a:pt x="11869" y="1465"/>
                  </a:lnTo>
                  <a:lnTo>
                    <a:pt x="11102" y="1478"/>
                  </a:lnTo>
                  <a:lnTo>
                    <a:pt x="10331" y="1478"/>
                  </a:lnTo>
                  <a:lnTo>
                    <a:pt x="9560" y="1465"/>
                  </a:lnTo>
                  <a:lnTo>
                    <a:pt x="8785" y="1428"/>
                  </a:lnTo>
                  <a:lnTo>
                    <a:pt x="8015" y="1391"/>
                  </a:lnTo>
                  <a:lnTo>
                    <a:pt x="7244" y="1341"/>
                  </a:lnTo>
                  <a:lnTo>
                    <a:pt x="6469" y="1267"/>
                  </a:lnTo>
                  <a:lnTo>
                    <a:pt x="5698" y="1167"/>
                  </a:lnTo>
                  <a:lnTo>
                    <a:pt x="4927" y="1068"/>
                  </a:lnTo>
                  <a:lnTo>
                    <a:pt x="4156" y="944"/>
                  </a:lnTo>
                  <a:lnTo>
                    <a:pt x="3385" y="795"/>
                  </a:lnTo>
                  <a:lnTo>
                    <a:pt x="2619" y="633"/>
                  </a:lnTo>
                  <a:lnTo>
                    <a:pt x="1852" y="447"/>
                  </a:lnTo>
                  <a:lnTo>
                    <a:pt x="1086" y="236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61;p66">
              <a:extLst>
                <a:ext uri="{FF2B5EF4-FFF2-40B4-BE49-F238E27FC236}">
                  <a16:creationId xmlns:a16="http://schemas.microsoft.com/office/drawing/2014/main" id="{53029FAA-28C2-4E92-A529-A82613858DC3}"/>
                </a:ext>
              </a:extLst>
            </p:cNvPr>
            <p:cNvSpPr/>
            <p:nvPr/>
          </p:nvSpPr>
          <p:spPr>
            <a:xfrm>
              <a:off x="3649900" y="-9055975"/>
              <a:ext cx="314700" cy="227275"/>
            </a:xfrm>
            <a:custGeom>
              <a:avLst/>
              <a:gdLst/>
              <a:ahLst/>
              <a:cxnLst/>
              <a:rect l="l" t="t" r="r" b="b"/>
              <a:pathLst>
                <a:path w="12588" h="9091" extrusionOk="0">
                  <a:moveTo>
                    <a:pt x="1" y="1"/>
                  </a:moveTo>
                  <a:lnTo>
                    <a:pt x="22" y="3080"/>
                  </a:lnTo>
                  <a:lnTo>
                    <a:pt x="26" y="4620"/>
                  </a:lnTo>
                  <a:lnTo>
                    <a:pt x="31" y="6160"/>
                  </a:lnTo>
                  <a:lnTo>
                    <a:pt x="802" y="6197"/>
                  </a:lnTo>
                  <a:lnTo>
                    <a:pt x="1572" y="6272"/>
                  </a:lnTo>
                  <a:lnTo>
                    <a:pt x="2347" y="6358"/>
                  </a:lnTo>
                  <a:lnTo>
                    <a:pt x="3123" y="6483"/>
                  </a:lnTo>
                  <a:lnTo>
                    <a:pt x="3898" y="6607"/>
                  </a:lnTo>
                  <a:lnTo>
                    <a:pt x="4673" y="6756"/>
                  </a:lnTo>
                  <a:lnTo>
                    <a:pt x="5448" y="6930"/>
                  </a:lnTo>
                  <a:lnTo>
                    <a:pt x="6227" y="7116"/>
                  </a:lnTo>
                  <a:lnTo>
                    <a:pt x="7003" y="7315"/>
                  </a:lnTo>
                  <a:lnTo>
                    <a:pt x="7778" y="7538"/>
                  </a:lnTo>
                  <a:lnTo>
                    <a:pt x="8553" y="7762"/>
                  </a:lnTo>
                  <a:lnTo>
                    <a:pt x="9328" y="8010"/>
                  </a:lnTo>
                  <a:lnTo>
                    <a:pt x="10099" y="8271"/>
                  </a:lnTo>
                  <a:lnTo>
                    <a:pt x="10870" y="8532"/>
                  </a:lnTo>
                  <a:lnTo>
                    <a:pt x="11640" y="8805"/>
                  </a:lnTo>
                  <a:lnTo>
                    <a:pt x="12407" y="9090"/>
                  </a:lnTo>
                  <a:lnTo>
                    <a:pt x="12454" y="6955"/>
                  </a:lnTo>
                  <a:lnTo>
                    <a:pt x="12497" y="4819"/>
                  </a:lnTo>
                  <a:lnTo>
                    <a:pt x="12540" y="2670"/>
                  </a:lnTo>
                  <a:lnTo>
                    <a:pt x="12588" y="522"/>
                  </a:lnTo>
                  <a:lnTo>
                    <a:pt x="12179" y="547"/>
                  </a:lnTo>
                  <a:lnTo>
                    <a:pt x="11770" y="572"/>
                  </a:lnTo>
                  <a:lnTo>
                    <a:pt x="10951" y="597"/>
                  </a:lnTo>
                  <a:lnTo>
                    <a:pt x="10129" y="584"/>
                  </a:lnTo>
                  <a:lnTo>
                    <a:pt x="9306" y="559"/>
                  </a:lnTo>
                  <a:lnTo>
                    <a:pt x="9281" y="609"/>
                  </a:lnTo>
                  <a:lnTo>
                    <a:pt x="9255" y="659"/>
                  </a:lnTo>
                  <a:lnTo>
                    <a:pt x="9225" y="684"/>
                  </a:lnTo>
                  <a:lnTo>
                    <a:pt x="9199" y="708"/>
                  </a:lnTo>
                  <a:lnTo>
                    <a:pt x="9134" y="746"/>
                  </a:lnTo>
                  <a:lnTo>
                    <a:pt x="9065" y="746"/>
                  </a:lnTo>
                  <a:lnTo>
                    <a:pt x="7782" y="609"/>
                  </a:lnTo>
                  <a:lnTo>
                    <a:pt x="6503" y="460"/>
                  </a:lnTo>
                  <a:lnTo>
                    <a:pt x="5861" y="398"/>
                  </a:lnTo>
                  <a:lnTo>
                    <a:pt x="5224" y="348"/>
                  </a:lnTo>
                  <a:lnTo>
                    <a:pt x="4582" y="311"/>
                  </a:lnTo>
                  <a:lnTo>
                    <a:pt x="3941" y="286"/>
                  </a:lnTo>
                  <a:lnTo>
                    <a:pt x="3708" y="286"/>
                  </a:lnTo>
                  <a:lnTo>
                    <a:pt x="3471" y="311"/>
                  </a:lnTo>
                  <a:lnTo>
                    <a:pt x="3226" y="348"/>
                  </a:lnTo>
                  <a:lnTo>
                    <a:pt x="2972" y="398"/>
                  </a:lnTo>
                  <a:lnTo>
                    <a:pt x="2459" y="510"/>
                  </a:lnTo>
                  <a:lnTo>
                    <a:pt x="2201" y="559"/>
                  </a:lnTo>
                  <a:lnTo>
                    <a:pt x="1938" y="597"/>
                  </a:lnTo>
                  <a:lnTo>
                    <a:pt x="1680" y="621"/>
                  </a:lnTo>
                  <a:lnTo>
                    <a:pt x="1426" y="634"/>
                  </a:lnTo>
                  <a:lnTo>
                    <a:pt x="1172" y="621"/>
                  </a:lnTo>
                  <a:lnTo>
                    <a:pt x="1047" y="597"/>
                  </a:lnTo>
                  <a:lnTo>
                    <a:pt x="922" y="572"/>
                  </a:lnTo>
                  <a:lnTo>
                    <a:pt x="802" y="535"/>
                  </a:lnTo>
                  <a:lnTo>
                    <a:pt x="681" y="497"/>
                  </a:lnTo>
                  <a:lnTo>
                    <a:pt x="560" y="435"/>
                  </a:lnTo>
                  <a:lnTo>
                    <a:pt x="444" y="373"/>
                  </a:lnTo>
                  <a:lnTo>
                    <a:pt x="328" y="299"/>
                  </a:lnTo>
                  <a:lnTo>
                    <a:pt x="216" y="212"/>
                  </a:lnTo>
                  <a:lnTo>
                    <a:pt x="108" y="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62;p66">
              <a:extLst>
                <a:ext uri="{FF2B5EF4-FFF2-40B4-BE49-F238E27FC236}">
                  <a16:creationId xmlns:a16="http://schemas.microsoft.com/office/drawing/2014/main" id="{1CA0DA00-E57E-4958-B68F-D65BC363AC97}"/>
                </a:ext>
              </a:extLst>
            </p:cNvPr>
            <p:cNvSpPr/>
            <p:nvPr/>
          </p:nvSpPr>
          <p:spPr>
            <a:xfrm>
              <a:off x="3764125" y="-11187475"/>
              <a:ext cx="189175" cy="331875"/>
            </a:xfrm>
            <a:custGeom>
              <a:avLst/>
              <a:gdLst/>
              <a:ahLst/>
              <a:cxnLst/>
              <a:rect l="l" t="t" r="r" b="b"/>
              <a:pathLst>
                <a:path w="7567" h="13275" extrusionOk="0">
                  <a:moveTo>
                    <a:pt x="1" y="0"/>
                  </a:moveTo>
                  <a:lnTo>
                    <a:pt x="61" y="360"/>
                  </a:lnTo>
                  <a:lnTo>
                    <a:pt x="117" y="720"/>
                  </a:lnTo>
                  <a:lnTo>
                    <a:pt x="168" y="1080"/>
                  </a:lnTo>
                  <a:lnTo>
                    <a:pt x="216" y="1465"/>
                  </a:lnTo>
                  <a:lnTo>
                    <a:pt x="263" y="1838"/>
                  </a:lnTo>
                  <a:lnTo>
                    <a:pt x="306" y="2223"/>
                  </a:lnTo>
                  <a:lnTo>
                    <a:pt x="345" y="2608"/>
                  </a:lnTo>
                  <a:lnTo>
                    <a:pt x="384" y="3005"/>
                  </a:lnTo>
                  <a:lnTo>
                    <a:pt x="418" y="3403"/>
                  </a:lnTo>
                  <a:lnTo>
                    <a:pt x="448" y="3800"/>
                  </a:lnTo>
                  <a:lnTo>
                    <a:pt x="479" y="4197"/>
                  </a:lnTo>
                  <a:lnTo>
                    <a:pt x="504" y="4607"/>
                  </a:lnTo>
                  <a:lnTo>
                    <a:pt x="552" y="5427"/>
                  </a:lnTo>
                  <a:lnTo>
                    <a:pt x="590" y="6246"/>
                  </a:lnTo>
                  <a:lnTo>
                    <a:pt x="616" y="7078"/>
                  </a:lnTo>
                  <a:lnTo>
                    <a:pt x="638" y="7910"/>
                  </a:lnTo>
                  <a:lnTo>
                    <a:pt x="646" y="8742"/>
                  </a:lnTo>
                  <a:lnTo>
                    <a:pt x="651" y="9574"/>
                  </a:lnTo>
                  <a:lnTo>
                    <a:pt x="646" y="10394"/>
                  </a:lnTo>
                  <a:lnTo>
                    <a:pt x="634" y="11213"/>
                  </a:lnTo>
                  <a:lnTo>
                    <a:pt x="612" y="12021"/>
                  </a:lnTo>
                  <a:lnTo>
                    <a:pt x="586" y="12815"/>
                  </a:lnTo>
                  <a:lnTo>
                    <a:pt x="2330" y="12927"/>
                  </a:lnTo>
                  <a:lnTo>
                    <a:pt x="4074" y="13039"/>
                  </a:lnTo>
                  <a:lnTo>
                    <a:pt x="5818" y="13163"/>
                  </a:lnTo>
                  <a:lnTo>
                    <a:pt x="7567" y="13275"/>
                  </a:lnTo>
                  <a:lnTo>
                    <a:pt x="7541" y="13002"/>
                  </a:lnTo>
                  <a:lnTo>
                    <a:pt x="7537" y="12853"/>
                  </a:lnTo>
                  <a:lnTo>
                    <a:pt x="7532" y="12716"/>
                  </a:lnTo>
                  <a:lnTo>
                    <a:pt x="7541" y="11772"/>
                  </a:lnTo>
                  <a:lnTo>
                    <a:pt x="7545" y="10828"/>
                  </a:lnTo>
                  <a:lnTo>
                    <a:pt x="7549" y="9872"/>
                  </a:lnTo>
                  <a:lnTo>
                    <a:pt x="7541" y="8916"/>
                  </a:lnTo>
                  <a:lnTo>
                    <a:pt x="7532" y="7972"/>
                  </a:lnTo>
                  <a:lnTo>
                    <a:pt x="7515" y="7016"/>
                  </a:lnTo>
                  <a:lnTo>
                    <a:pt x="7493" y="6072"/>
                  </a:lnTo>
                  <a:lnTo>
                    <a:pt x="7468" y="5129"/>
                  </a:lnTo>
                  <a:lnTo>
                    <a:pt x="7446" y="4508"/>
                  </a:lnTo>
                  <a:lnTo>
                    <a:pt x="7416" y="3899"/>
                  </a:lnTo>
                  <a:lnTo>
                    <a:pt x="7343" y="2682"/>
                  </a:lnTo>
                  <a:lnTo>
                    <a:pt x="7308" y="2074"/>
                  </a:lnTo>
                  <a:lnTo>
                    <a:pt x="7278" y="1478"/>
                  </a:lnTo>
                  <a:lnTo>
                    <a:pt x="7252" y="869"/>
                  </a:lnTo>
                  <a:lnTo>
                    <a:pt x="7248" y="571"/>
                  </a:lnTo>
                  <a:lnTo>
                    <a:pt x="7244" y="2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63;p66">
              <a:extLst>
                <a:ext uri="{FF2B5EF4-FFF2-40B4-BE49-F238E27FC236}">
                  <a16:creationId xmlns:a16="http://schemas.microsoft.com/office/drawing/2014/main" id="{854D72BD-FFDC-4AF8-8F07-6166B559AE90}"/>
                </a:ext>
              </a:extLst>
            </p:cNvPr>
            <p:cNvSpPr/>
            <p:nvPr/>
          </p:nvSpPr>
          <p:spPr>
            <a:xfrm>
              <a:off x="3607050" y="-14720975"/>
              <a:ext cx="445625" cy="1286525"/>
            </a:xfrm>
            <a:custGeom>
              <a:avLst/>
              <a:gdLst/>
              <a:ahLst/>
              <a:cxnLst/>
              <a:rect l="l" t="t" r="r" b="b"/>
              <a:pathLst>
                <a:path w="17825" h="51461" extrusionOk="0">
                  <a:moveTo>
                    <a:pt x="7644" y="1"/>
                  </a:moveTo>
                  <a:lnTo>
                    <a:pt x="7386" y="13"/>
                  </a:lnTo>
                  <a:lnTo>
                    <a:pt x="7132" y="38"/>
                  </a:lnTo>
                  <a:lnTo>
                    <a:pt x="6886" y="88"/>
                  </a:lnTo>
                  <a:lnTo>
                    <a:pt x="6650" y="162"/>
                  </a:lnTo>
                  <a:lnTo>
                    <a:pt x="6417" y="262"/>
                  </a:lnTo>
                  <a:lnTo>
                    <a:pt x="6189" y="386"/>
                  </a:lnTo>
                  <a:lnTo>
                    <a:pt x="5969" y="523"/>
                  </a:lnTo>
                  <a:lnTo>
                    <a:pt x="5754" y="684"/>
                  </a:lnTo>
                  <a:lnTo>
                    <a:pt x="5543" y="870"/>
                  </a:lnTo>
                  <a:lnTo>
                    <a:pt x="5340" y="1069"/>
                  </a:lnTo>
                  <a:lnTo>
                    <a:pt x="5142" y="1292"/>
                  </a:lnTo>
                  <a:lnTo>
                    <a:pt x="4949" y="1541"/>
                  </a:lnTo>
                  <a:lnTo>
                    <a:pt x="4759" y="1802"/>
                  </a:lnTo>
                  <a:lnTo>
                    <a:pt x="4578" y="2075"/>
                  </a:lnTo>
                  <a:lnTo>
                    <a:pt x="4402" y="2373"/>
                  </a:lnTo>
                  <a:lnTo>
                    <a:pt x="4229" y="2696"/>
                  </a:lnTo>
                  <a:lnTo>
                    <a:pt x="4061" y="3031"/>
                  </a:lnTo>
                  <a:lnTo>
                    <a:pt x="3898" y="3379"/>
                  </a:lnTo>
                  <a:lnTo>
                    <a:pt x="3743" y="3751"/>
                  </a:lnTo>
                  <a:lnTo>
                    <a:pt x="3588" y="4136"/>
                  </a:lnTo>
                  <a:lnTo>
                    <a:pt x="3441" y="4533"/>
                  </a:lnTo>
                  <a:lnTo>
                    <a:pt x="3299" y="4943"/>
                  </a:lnTo>
                  <a:lnTo>
                    <a:pt x="3157" y="5378"/>
                  </a:lnTo>
                  <a:lnTo>
                    <a:pt x="3024" y="5825"/>
                  </a:lnTo>
                  <a:lnTo>
                    <a:pt x="2894" y="6284"/>
                  </a:lnTo>
                  <a:lnTo>
                    <a:pt x="2770" y="6756"/>
                  </a:lnTo>
                  <a:lnTo>
                    <a:pt x="2649" y="7241"/>
                  </a:lnTo>
                  <a:lnTo>
                    <a:pt x="2533" y="7750"/>
                  </a:lnTo>
                  <a:lnTo>
                    <a:pt x="2421" y="8259"/>
                  </a:lnTo>
                  <a:lnTo>
                    <a:pt x="2309" y="8780"/>
                  </a:lnTo>
                  <a:lnTo>
                    <a:pt x="2205" y="9314"/>
                  </a:lnTo>
                  <a:lnTo>
                    <a:pt x="2106" y="9873"/>
                  </a:lnTo>
                  <a:lnTo>
                    <a:pt x="2007" y="10432"/>
                  </a:lnTo>
                  <a:lnTo>
                    <a:pt x="1913" y="11003"/>
                  </a:lnTo>
                  <a:lnTo>
                    <a:pt x="1822" y="11574"/>
                  </a:lnTo>
                  <a:lnTo>
                    <a:pt x="1736" y="12170"/>
                  </a:lnTo>
                  <a:lnTo>
                    <a:pt x="1654" y="12766"/>
                  </a:lnTo>
                  <a:lnTo>
                    <a:pt x="1577" y="13375"/>
                  </a:lnTo>
                  <a:lnTo>
                    <a:pt x="1499" y="13996"/>
                  </a:lnTo>
                  <a:lnTo>
                    <a:pt x="1426" y="14629"/>
                  </a:lnTo>
                  <a:lnTo>
                    <a:pt x="1357" y="15262"/>
                  </a:lnTo>
                  <a:lnTo>
                    <a:pt x="1288" y="15896"/>
                  </a:lnTo>
                  <a:lnTo>
                    <a:pt x="1224" y="16554"/>
                  </a:lnTo>
                  <a:lnTo>
                    <a:pt x="1163" y="17200"/>
                  </a:lnTo>
                  <a:lnTo>
                    <a:pt x="1107" y="17870"/>
                  </a:lnTo>
                  <a:lnTo>
                    <a:pt x="1051" y="18541"/>
                  </a:lnTo>
                  <a:lnTo>
                    <a:pt x="1000" y="19211"/>
                  </a:lnTo>
                  <a:lnTo>
                    <a:pt x="948" y="19882"/>
                  </a:lnTo>
                  <a:lnTo>
                    <a:pt x="901" y="20565"/>
                  </a:lnTo>
                  <a:lnTo>
                    <a:pt x="853" y="21260"/>
                  </a:lnTo>
                  <a:lnTo>
                    <a:pt x="771" y="22639"/>
                  </a:lnTo>
                  <a:lnTo>
                    <a:pt x="694" y="24042"/>
                  </a:lnTo>
                  <a:lnTo>
                    <a:pt x="629" y="25445"/>
                  </a:lnTo>
                  <a:lnTo>
                    <a:pt x="569" y="26861"/>
                  </a:lnTo>
                  <a:lnTo>
                    <a:pt x="517" y="28276"/>
                  </a:lnTo>
                  <a:lnTo>
                    <a:pt x="470" y="29692"/>
                  </a:lnTo>
                  <a:lnTo>
                    <a:pt x="431" y="30959"/>
                  </a:lnTo>
                  <a:lnTo>
                    <a:pt x="397" y="32225"/>
                  </a:lnTo>
                  <a:lnTo>
                    <a:pt x="371" y="33479"/>
                  </a:lnTo>
                  <a:lnTo>
                    <a:pt x="341" y="34734"/>
                  </a:lnTo>
                  <a:lnTo>
                    <a:pt x="298" y="37192"/>
                  </a:lnTo>
                  <a:lnTo>
                    <a:pt x="259" y="39576"/>
                  </a:lnTo>
                  <a:lnTo>
                    <a:pt x="229" y="41886"/>
                  </a:lnTo>
                  <a:lnTo>
                    <a:pt x="194" y="44097"/>
                  </a:lnTo>
                  <a:lnTo>
                    <a:pt x="156" y="46170"/>
                  </a:lnTo>
                  <a:lnTo>
                    <a:pt x="134" y="47151"/>
                  </a:lnTo>
                  <a:lnTo>
                    <a:pt x="113" y="48107"/>
                  </a:lnTo>
                  <a:lnTo>
                    <a:pt x="100" y="48405"/>
                  </a:lnTo>
                  <a:lnTo>
                    <a:pt x="74" y="48679"/>
                  </a:lnTo>
                  <a:lnTo>
                    <a:pt x="61" y="48803"/>
                  </a:lnTo>
                  <a:lnTo>
                    <a:pt x="44" y="48927"/>
                  </a:lnTo>
                  <a:lnTo>
                    <a:pt x="22" y="49051"/>
                  </a:lnTo>
                  <a:lnTo>
                    <a:pt x="1" y="49175"/>
                  </a:lnTo>
                  <a:lnTo>
                    <a:pt x="922" y="49300"/>
                  </a:lnTo>
                  <a:lnTo>
                    <a:pt x="1839" y="49436"/>
                  </a:lnTo>
                  <a:lnTo>
                    <a:pt x="3678" y="49722"/>
                  </a:lnTo>
                  <a:lnTo>
                    <a:pt x="5513" y="50007"/>
                  </a:lnTo>
                  <a:lnTo>
                    <a:pt x="7351" y="50293"/>
                  </a:lnTo>
                  <a:lnTo>
                    <a:pt x="7386" y="50293"/>
                  </a:lnTo>
                  <a:lnTo>
                    <a:pt x="7330" y="48766"/>
                  </a:lnTo>
                  <a:lnTo>
                    <a:pt x="7270" y="47275"/>
                  </a:lnTo>
                  <a:lnTo>
                    <a:pt x="7196" y="45798"/>
                  </a:lnTo>
                  <a:lnTo>
                    <a:pt x="7119" y="44357"/>
                  </a:lnTo>
                  <a:lnTo>
                    <a:pt x="7029" y="42929"/>
                  </a:lnTo>
                  <a:lnTo>
                    <a:pt x="6934" y="41514"/>
                  </a:lnTo>
                  <a:lnTo>
                    <a:pt x="6826" y="40135"/>
                  </a:lnTo>
                  <a:lnTo>
                    <a:pt x="6714" y="38757"/>
                  </a:lnTo>
                  <a:lnTo>
                    <a:pt x="6594" y="37403"/>
                  </a:lnTo>
                  <a:lnTo>
                    <a:pt x="6464" y="36062"/>
                  </a:lnTo>
                  <a:lnTo>
                    <a:pt x="6331" y="34734"/>
                  </a:lnTo>
                  <a:lnTo>
                    <a:pt x="6189" y="33417"/>
                  </a:lnTo>
                  <a:lnTo>
                    <a:pt x="6042" y="32101"/>
                  </a:lnTo>
                  <a:lnTo>
                    <a:pt x="5887" y="30797"/>
                  </a:lnTo>
                  <a:lnTo>
                    <a:pt x="5724" y="29506"/>
                  </a:lnTo>
                  <a:lnTo>
                    <a:pt x="5560" y="28202"/>
                  </a:lnTo>
                  <a:lnTo>
                    <a:pt x="5306" y="28388"/>
                  </a:lnTo>
                  <a:lnTo>
                    <a:pt x="5052" y="28587"/>
                  </a:lnTo>
                  <a:lnTo>
                    <a:pt x="4552" y="28997"/>
                  </a:lnTo>
                  <a:lnTo>
                    <a:pt x="4053" y="29431"/>
                  </a:lnTo>
                  <a:lnTo>
                    <a:pt x="3566" y="29878"/>
                  </a:lnTo>
                  <a:lnTo>
                    <a:pt x="3084" y="30350"/>
                  </a:lnTo>
                  <a:lnTo>
                    <a:pt x="2606" y="30822"/>
                  </a:lnTo>
                  <a:lnTo>
                    <a:pt x="2141" y="31306"/>
                  </a:lnTo>
                  <a:lnTo>
                    <a:pt x="1680" y="31791"/>
                  </a:lnTo>
                  <a:lnTo>
                    <a:pt x="1633" y="31840"/>
                  </a:lnTo>
                  <a:lnTo>
                    <a:pt x="1581" y="31877"/>
                  </a:lnTo>
                  <a:lnTo>
                    <a:pt x="1534" y="31902"/>
                  </a:lnTo>
                  <a:lnTo>
                    <a:pt x="1491" y="31927"/>
                  </a:lnTo>
                  <a:lnTo>
                    <a:pt x="1400" y="31927"/>
                  </a:lnTo>
                  <a:lnTo>
                    <a:pt x="1357" y="31915"/>
                  </a:lnTo>
                  <a:lnTo>
                    <a:pt x="1318" y="31902"/>
                  </a:lnTo>
                  <a:lnTo>
                    <a:pt x="1275" y="31877"/>
                  </a:lnTo>
                  <a:lnTo>
                    <a:pt x="1237" y="31840"/>
                  </a:lnTo>
                  <a:lnTo>
                    <a:pt x="1202" y="31803"/>
                  </a:lnTo>
                  <a:lnTo>
                    <a:pt x="1163" y="31753"/>
                  </a:lnTo>
                  <a:lnTo>
                    <a:pt x="1129" y="31691"/>
                  </a:lnTo>
                  <a:lnTo>
                    <a:pt x="1099" y="31629"/>
                  </a:lnTo>
                  <a:lnTo>
                    <a:pt x="1034" y="31492"/>
                  </a:lnTo>
                  <a:lnTo>
                    <a:pt x="982" y="31331"/>
                  </a:lnTo>
                  <a:lnTo>
                    <a:pt x="931" y="31145"/>
                  </a:lnTo>
                  <a:lnTo>
                    <a:pt x="892" y="30946"/>
                  </a:lnTo>
                  <a:lnTo>
                    <a:pt x="858" y="30735"/>
                  </a:lnTo>
                  <a:lnTo>
                    <a:pt x="827" y="30511"/>
                  </a:lnTo>
                  <a:lnTo>
                    <a:pt x="810" y="30276"/>
                  </a:lnTo>
                  <a:lnTo>
                    <a:pt x="797" y="30040"/>
                  </a:lnTo>
                  <a:lnTo>
                    <a:pt x="793" y="29791"/>
                  </a:lnTo>
                  <a:lnTo>
                    <a:pt x="793" y="29630"/>
                  </a:lnTo>
                  <a:lnTo>
                    <a:pt x="802" y="29456"/>
                  </a:lnTo>
                  <a:lnTo>
                    <a:pt x="810" y="29295"/>
                  </a:lnTo>
                  <a:lnTo>
                    <a:pt x="823" y="29133"/>
                  </a:lnTo>
                  <a:lnTo>
                    <a:pt x="840" y="28972"/>
                  </a:lnTo>
                  <a:lnTo>
                    <a:pt x="862" y="28823"/>
                  </a:lnTo>
                  <a:lnTo>
                    <a:pt x="888" y="28674"/>
                  </a:lnTo>
                  <a:lnTo>
                    <a:pt x="914" y="28525"/>
                  </a:lnTo>
                  <a:lnTo>
                    <a:pt x="948" y="28388"/>
                  </a:lnTo>
                  <a:lnTo>
                    <a:pt x="987" y="28251"/>
                  </a:lnTo>
                  <a:lnTo>
                    <a:pt x="1026" y="28127"/>
                  </a:lnTo>
                  <a:lnTo>
                    <a:pt x="1073" y="28015"/>
                  </a:lnTo>
                  <a:lnTo>
                    <a:pt x="1120" y="27904"/>
                  </a:lnTo>
                  <a:lnTo>
                    <a:pt x="1172" y="27804"/>
                  </a:lnTo>
                  <a:lnTo>
                    <a:pt x="1232" y="27717"/>
                  </a:lnTo>
                  <a:lnTo>
                    <a:pt x="1293" y="27643"/>
                  </a:lnTo>
                  <a:lnTo>
                    <a:pt x="1723" y="27196"/>
                  </a:lnTo>
                  <a:lnTo>
                    <a:pt x="2171" y="26749"/>
                  </a:lnTo>
                  <a:lnTo>
                    <a:pt x="2627" y="26302"/>
                  </a:lnTo>
                  <a:lnTo>
                    <a:pt x="3093" y="25867"/>
                  </a:lnTo>
                  <a:lnTo>
                    <a:pt x="3566" y="25457"/>
                  </a:lnTo>
                  <a:lnTo>
                    <a:pt x="4049" y="25060"/>
                  </a:lnTo>
                  <a:lnTo>
                    <a:pt x="4535" y="24688"/>
                  </a:lnTo>
                  <a:lnTo>
                    <a:pt x="4781" y="24514"/>
                  </a:lnTo>
                  <a:lnTo>
                    <a:pt x="5026" y="24340"/>
                  </a:lnTo>
                  <a:lnTo>
                    <a:pt x="4841" y="23061"/>
                  </a:lnTo>
                  <a:lnTo>
                    <a:pt x="4651" y="21782"/>
                  </a:lnTo>
                  <a:lnTo>
                    <a:pt x="4458" y="20490"/>
                  </a:lnTo>
                  <a:lnTo>
                    <a:pt x="4264" y="19186"/>
                  </a:lnTo>
                  <a:lnTo>
                    <a:pt x="4061" y="17883"/>
                  </a:lnTo>
                  <a:lnTo>
                    <a:pt x="3855" y="16566"/>
                  </a:lnTo>
                  <a:lnTo>
                    <a:pt x="3424" y="13896"/>
                  </a:lnTo>
                  <a:lnTo>
                    <a:pt x="3403" y="13735"/>
                  </a:lnTo>
                  <a:lnTo>
                    <a:pt x="3385" y="13561"/>
                  </a:lnTo>
                  <a:lnTo>
                    <a:pt x="3372" y="13400"/>
                  </a:lnTo>
                  <a:lnTo>
                    <a:pt x="3364" y="13226"/>
                  </a:lnTo>
                  <a:lnTo>
                    <a:pt x="3364" y="13052"/>
                  </a:lnTo>
                  <a:lnTo>
                    <a:pt x="3368" y="12878"/>
                  </a:lnTo>
                  <a:lnTo>
                    <a:pt x="3377" y="12717"/>
                  </a:lnTo>
                  <a:lnTo>
                    <a:pt x="3390" y="12555"/>
                  </a:lnTo>
                  <a:lnTo>
                    <a:pt x="3411" y="12394"/>
                  </a:lnTo>
                  <a:lnTo>
                    <a:pt x="3433" y="12233"/>
                  </a:lnTo>
                  <a:lnTo>
                    <a:pt x="3459" y="12083"/>
                  </a:lnTo>
                  <a:lnTo>
                    <a:pt x="3489" y="11934"/>
                  </a:lnTo>
                  <a:lnTo>
                    <a:pt x="3519" y="11798"/>
                  </a:lnTo>
                  <a:lnTo>
                    <a:pt x="3558" y="11661"/>
                  </a:lnTo>
                  <a:lnTo>
                    <a:pt x="3596" y="11550"/>
                  </a:lnTo>
                  <a:lnTo>
                    <a:pt x="3639" y="11438"/>
                  </a:lnTo>
                  <a:lnTo>
                    <a:pt x="3683" y="11326"/>
                  </a:lnTo>
                  <a:lnTo>
                    <a:pt x="3726" y="11239"/>
                  </a:lnTo>
                  <a:lnTo>
                    <a:pt x="3777" y="11165"/>
                  </a:lnTo>
                  <a:lnTo>
                    <a:pt x="3825" y="11102"/>
                  </a:lnTo>
                  <a:lnTo>
                    <a:pt x="3876" y="11040"/>
                  </a:lnTo>
                  <a:lnTo>
                    <a:pt x="3928" y="11003"/>
                  </a:lnTo>
                  <a:lnTo>
                    <a:pt x="3980" y="10991"/>
                  </a:lnTo>
                  <a:lnTo>
                    <a:pt x="4031" y="10978"/>
                  </a:lnTo>
                  <a:lnTo>
                    <a:pt x="4087" y="10991"/>
                  </a:lnTo>
                  <a:lnTo>
                    <a:pt x="4139" y="11016"/>
                  </a:lnTo>
                  <a:lnTo>
                    <a:pt x="4191" y="11065"/>
                  </a:lnTo>
                  <a:lnTo>
                    <a:pt x="4242" y="11140"/>
                  </a:lnTo>
                  <a:lnTo>
                    <a:pt x="4294" y="11227"/>
                  </a:lnTo>
                  <a:lnTo>
                    <a:pt x="4346" y="11338"/>
                  </a:lnTo>
                  <a:lnTo>
                    <a:pt x="4397" y="11463"/>
                  </a:lnTo>
                  <a:lnTo>
                    <a:pt x="4445" y="11624"/>
                  </a:lnTo>
                  <a:lnTo>
                    <a:pt x="4630" y="12270"/>
                  </a:lnTo>
                  <a:lnTo>
                    <a:pt x="4811" y="12940"/>
                  </a:lnTo>
                  <a:lnTo>
                    <a:pt x="4987" y="13611"/>
                  </a:lnTo>
                  <a:lnTo>
                    <a:pt x="5155" y="14306"/>
                  </a:lnTo>
                  <a:lnTo>
                    <a:pt x="5323" y="15002"/>
                  </a:lnTo>
                  <a:lnTo>
                    <a:pt x="5483" y="15722"/>
                  </a:lnTo>
                  <a:lnTo>
                    <a:pt x="5642" y="16442"/>
                  </a:lnTo>
                  <a:lnTo>
                    <a:pt x="5793" y="17175"/>
                  </a:lnTo>
                  <a:lnTo>
                    <a:pt x="5939" y="17920"/>
                  </a:lnTo>
                  <a:lnTo>
                    <a:pt x="6085" y="18665"/>
                  </a:lnTo>
                  <a:lnTo>
                    <a:pt x="6223" y="19435"/>
                  </a:lnTo>
                  <a:lnTo>
                    <a:pt x="6357" y="20205"/>
                  </a:lnTo>
                  <a:lnTo>
                    <a:pt x="6486" y="20987"/>
                  </a:lnTo>
                  <a:lnTo>
                    <a:pt x="6611" y="21769"/>
                  </a:lnTo>
                  <a:lnTo>
                    <a:pt x="6736" y="22564"/>
                  </a:lnTo>
                  <a:lnTo>
                    <a:pt x="6852" y="23359"/>
                  </a:lnTo>
                  <a:lnTo>
                    <a:pt x="7231" y="23235"/>
                  </a:lnTo>
                  <a:lnTo>
                    <a:pt x="7610" y="23135"/>
                  </a:lnTo>
                  <a:lnTo>
                    <a:pt x="7985" y="23061"/>
                  </a:lnTo>
                  <a:lnTo>
                    <a:pt x="8174" y="23036"/>
                  </a:lnTo>
                  <a:lnTo>
                    <a:pt x="8359" y="23024"/>
                  </a:lnTo>
                  <a:lnTo>
                    <a:pt x="8549" y="23011"/>
                  </a:lnTo>
                  <a:lnTo>
                    <a:pt x="8919" y="23011"/>
                  </a:lnTo>
                  <a:lnTo>
                    <a:pt x="9104" y="23024"/>
                  </a:lnTo>
                  <a:lnTo>
                    <a:pt x="9289" y="23048"/>
                  </a:lnTo>
                  <a:lnTo>
                    <a:pt x="9470" y="23086"/>
                  </a:lnTo>
                  <a:lnTo>
                    <a:pt x="9655" y="23123"/>
                  </a:lnTo>
                  <a:lnTo>
                    <a:pt x="9836" y="23173"/>
                  </a:lnTo>
                  <a:lnTo>
                    <a:pt x="10013" y="23222"/>
                  </a:lnTo>
                  <a:lnTo>
                    <a:pt x="10194" y="23297"/>
                  </a:lnTo>
                  <a:lnTo>
                    <a:pt x="10370" y="23371"/>
                  </a:lnTo>
                  <a:lnTo>
                    <a:pt x="10547" y="23458"/>
                  </a:lnTo>
                  <a:lnTo>
                    <a:pt x="10723" y="23558"/>
                  </a:lnTo>
                  <a:lnTo>
                    <a:pt x="10896" y="23657"/>
                  </a:lnTo>
                  <a:lnTo>
                    <a:pt x="11068" y="23781"/>
                  </a:lnTo>
                  <a:lnTo>
                    <a:pt x="11240" y="23905"/>
                  </a:lnTo>
                  <a:lnTo>
                    <a:pt x="11408" y="24042"/>
                  </a:lnTo>
                  <a:lnTo>
                    <a:pt x="11576" y="24191"/>
                  </a:lnTo>
                  <a:lnTo>
                    <a:pt x="11740" y="24352"/>
                  </a:lnTo>
                  <a:lnTo>
                    <a:pt x="11903" y="24526"/>
                  </a:lnTo>
                  <a:lnTo>
                    <a:pt x="12067" y="24700"/>
                  </a:lnTo>
                  <a:lnTo>
                    <a:pt x="12226" y="24899"/>
                  </a:lnTo>
                  <a:lnTo>
                    <a:pt x="12381" y="25097"/>
                  </a:lnTo>
                  <a:lnTo>
                    <a:pt x="12541" y="25321"/>
                  </a:lnTo>
                  <a:lnTo>
                    <a:pt x="12627" y="24452"/>
                  </a:lnTo>
                  <a:lnTo>
                    <a:pt x="12721" y="23595"/>
                  </a:lnTo>
                  <a:lnTo>
                    <a:pt x="12820" y="22738"/>
                  </a:lnTo>
                  <a:lnTo>
                    <a:pt x="12928" y="21869"/>
                  </a:lnTo>
                  <a:lnTo>
                    <a:pt x="12954" y="21682"/>
                  </a:lnTo>
                  <a:lnTo>
                    <a:pt x="12984" y="21521"/>
                  </a:lnTo>
                  <a:lnTo>
                    <a:pt x="13019" y="21372"/>
                  </a:lnTo>
                  <a:lnTo>
                    <a:pt x="13053" y="21235"/>
                  </a:lnTo>
                  <a:lnTo>
                    <a:pt x="13096" y="21111"/>
                  </a:lnTo>
                  <a:lnTo>
                    <a:pt x="13135" y="21012"/>
                  </a:lnTo>
                  <a:lnTo>
                    <a:pt x="13182" y="20925"/>
                  </a:lnTo>
                  <a:lnTo>
                    <a:pt x="13230" y="20850"/>
                  </a:lnTo>
                  <a:lnTo>
                    <a:pt x="13277" y="20788"/>
                  </a:lnTo>
                  <a:lnTo>
                    <a:pt x="13324" y="20751"/>
                  </a:lnTo>
                  <a:lnTo>
                    <a:pt x="13376" y="20714"/>
                  </a:lnTo>
                  <a:lnTo>
                    <a:pt x="13428" y="20701"/>
                  </a:lnTo>
                  <a:lnTo>
                    <a:pt x="13531" y="20701"/>
                  </a:lnTo>
                  <a:lnTo>
                    <a:pt x="13583" y="20726"/>
                  </a:lnTo>
                  <a:lnTo>
                    <a:pt x="13630" y="20764"/>
                  </a:lnTo>
                  <a:lnTo>
                    <a:pt x="13682" y="20813"/>
                  </a:lnTo>
                  <a:lnTo>
                    <a:pt x="13729" y="20875"/>
                  </a:lnTo>
                  <a:lnTo>
                    <a:pt x="13772" y="20937"/>
                  </a:lnTo>
                  <a:lnTo>
                    <a:pt x="13820" y="21024"/>
                  </a:lnTo>
                  <a:lnTo>
                    <a:pt x="13858" y="21124"/>
                  </a:lnTo>
                  <a:lnTo>
                    <a:pt x="13897" y="21223"/>
                  </a:lnTo>
                  <a:lnTo>
                    <a:pt x="13932" y="21335"/>
                  </a:lnTo>
                  <a:lnTo>
                    <a:pt x="13966" y="21459"/>
                  </a:lnTo>
                  <a:lnTo>
                    <a:pt x="13992" y="21596"/>
                  </a:lnTo>
                  <a:lnTo>
                    <a:pt x="14018" y="21745"/>
                  </a:lnTo>
                  <a:lnTo>
                    <a:pt x="14039" y="21894"/>
                  </a:lnTo>
                  <a:lnTo>
                    <a:pt x="14052" y="22067"/>
                  </a:lnTo>
                  <a:lnTo>
                    <a:pt x="14061" y="22229"/>
                  </a:lnTo>
                  <a:lnTo>
                    <a:pt x="14065" y="22415"/>
                  </a:lnTo>
                  <a:lnTo>
                    <a:pt x="14065" y="22601"/>
                  </a:lnTo>
                  <a:lnTo>
                    <a:pt x="14056" y="22800"/>
                  </a:lnTo>
                  <a:lnTo>
                    <a:pt x="13914" y="25246"/>
                  </a:lnTo>
                  <a:lnTo>
                    <a:pt x="13845" y="26476"/>
                  </a:lnTo>
                  <a:lnTo>
                    <a:pt x="13785" y="27693"/>
                  </a:lnTo>
                  <a:lnTo>
                    <a:pt x="13919" y="28040"/>
                  </a:lnTo>
                  <a:lnTo>
                    <a:pt x="14052" y="28400"/>
                  </a:lnTo>
                  <a:lnTo>
                    <a:pt x="14181" y="28785"/>
                  </a:lnTo>
                  <a:lnTo>
                    <a:pt x="14306" y="29170"/>
                  </a:lnTo>
                  <a:lnTo>
                    <a:pt x="14431" y="29580"/>
                  </a:lnTo>
                  <a:lnTo>
                    <a:pt x="14552" y="30002"/>
                  </a:lnTo>
                  <a:lnTo>
                    <a:pt x="14668" y="30437"/>
                  </a:lnTo>
                  <a:lnTo>
                    <a:pt x="14784" y="30884"/>
                  </a:lnTo>
                  <a:lnTo>
                    <a:pt x="14896" y="31356"/>
                  </a:lnTo>
                  <a:lnTo>
                    <a:pt x="15004" y="31840"/>
                  </a:lnTo>
                  <a:lnTo>
                    <a:pt x="15107" y="32337"/>
                  </a:lnTo>
                  <a:lnTo>
                    <a:pt x="15206" y="32846"/>
                  </a:lnTo>
                  <a:lnTo>
                    <a:pt x="15305" y="33368"/>
                  </a:lnTo>
                  <a:lnTo>
                    <a:pt x="15400" y="33914"/>
                  </a:lnTo>
                  <a:lnTo>
                    <a:pt x="15490" y="34485"/>
                  </a:lnTo>
                  <a:lnTo>
                    <a:pt x="15577" y="35056"/>
                  </a:lnTo>
                  <a:lnTo>
                    <a:pt x="15589" y="35168"/>
                  </a:lnTo>
                  <a:lnTo>
                    <a:pt x="15598" y="35280"/>
                  </a:lnTo>
                  <a:lnTo>
                    <a:pt x="15607" y="35392"/>
                  </a:lnTo>
                  <a:lnTo>
                    <a:pt x="15607" y="35503"/>
                  </a:lnTo>
                  <a:lnTo>
                    <a:pt x="15602" y="35603"/>
                  </a:lnTo>
                  <a:lnTo>
                    <a:pt x="15594" y="35702"/>
                  </a:lnTo>
                  <a:lnTo>
                    <a:pt x="15581" y="35789"/>
                  </a:lnTo>
                  <a:lnTo>
                    <a:pt x="15568" y="35888"/>
                  </a:lnTo>
                  <a:lnTo>
                    <a:pt x="15551" y="35963"/>
                  </a:lnTo>
                  <a:lnTo>
                    <a:pt x="15529" y="36050"/>
                  </a:lnTo>
                  <a:lnTo>
                    <a:pt x="15503" y="36124"/>
                  </a:lnTo>
                  <a:lnTo>
                    <a:pt x="15477" y="36186"/>
                  </a:lnTo>
                  <a:lnTo>
                    <a:pt x="15452" y="36248"/>
                  </a:lnTo>
                  <a:lnTo>
                    <a:pt x="15422" y="36298"/>
                  </a:lnTo>
                  <a:lnTo>
                    <a:pt x="15391" y="36348"/>
                  </a:lnTo>
                  <a:lnTo>
                    <a:pt x="15357" y="36397"/>
                  </a:lnTo>
                  <a:lnTo>
                    <a:pt x="15322" y="36435"/>
                  </a:lnTo>
                  <a:lnTo>
                    <a:pt x="15288" y="36460"/>
                  </a:lnTo>
                  <a:lnTo>
                    <a:pt x="15249" y="36484"/>
                  </a:lnTo>
                  <a:lnTo>
                    <a:pt x="15215" y="36497"/>
                  </a:lnTo>
                  <a:lnTo>
                    <a:pt x="15142" y="36497"/>
                  </a:lnTo>
                  <a:lnTo>
                    <a:pt x="15107" y="36484"/>
                  </a:lnTo>
                  <a:lnTo>
                    <a:pt x="15068" y="36472"/>
                  </a:lnTo>
                  <a:lnTo>
                    <a:pt x="15034" y="36447"/>
                  </a:lnTo>
                  <a:lnTo>
                    <a:pt x="14999" y="36410"/>
                  </a:lnTo>
                  <a:lnTo>
                    <a:pt x="14969" y="36360"/>
                  </a:lnTo>
                  <a:lnTo>
                    <a:pt x="14939" y="36311"/>
                  </a:lnTo>
                  <a:lnTo>
                    <a:pt x="14909" y="36248"/>
                  </a:lnTo>
                  <a:lnTo>
                    <a:pt x="14879" y="36174"/>
                  </a:lnTo>
                  <a:lnTo>
                    <a:pt x="14857" y="36087"/>
                  </a:lnTo>
                  <a:lnTo>
                    <a:pt x="14832" y="35988"/>
                  </a:lnTo>
                  <a:lnTo>
                    <a:pt x="14698" y="35342"/>
                  </a:lnTo>
                  <a:lnTo>
                    <a:pt x="14556" y="34709"/>
                  </a:lnTo>
                  <a:lnTo>
                    <a:pt x="14410" y="34113"/>
                  </a:lnTo>
                  <a:lnTo>
                    <a:pt x="14254" y="33541"/>
                  </a:lnTo>
                  <a:lnTo>
                    <a:pt x="14099" y="32995"/>
                  </a:lnTo>
                  <a:lnTo>
                    <a:pt x="13940" y="32473"/>
                  </a:lnTo>
                  <a:lnTo>
                    <a:pt x="13772" y="31977"/>
                  </a:lnTo>
                  <a:lnTo>
                    <a:pt x="13604" y="31517"/>
                  </a:lnTo>
                  <a:lnTo>
                    <a:pt x="13557" y="32734"/>
                  </a:lnTo>
                  <a:lnTo>
                    <a:pt x="13510" y="33964"/>
                  </a:lnTo>
                  <a:lnTo>
                    <a:pt x="13471" y="35181"/>
                  </a:lnTo>
                  <a:lnTo>
                    <a:pt x="13436" y="36397"/>
                  </a:lnTo>
                  <a:lnTo>
                    <a:pt x="13410" y="37614"/>
                  </a:lnTo>
                  <a:lnTo>
                    <a:pt x="13385" y="38831"/>
                  </a:lnTo>
                  <a:lnTo>
                    <a:pt x="13372" y="40061"/>
                  </a:lnTo>
                  <a:lnTo>
                    <a:pt x="13363" y="41278"/>
                  </a:lnTo>
                  <a:lnTo>
                    <a:pt x="13363" y="42507"/>
                  </a:lnTo>
                  <a:lnTo>
                    <a:pt x="13372" y="43736"/>
                  </a:lnTo>
                  <a:lnTo>
                    <a:pt x="13385" y="44978"/>
                  </a:lnTo>
                  <a:lnTo>
                    <a:pt x="13410" y="46208"/>
                  </a:lnTo>
                  <a:lnTo>
                    <a:pt x="13445" y="47462"/>
                  </a:lnTo>
                  <a:lnTo>
                    <a:pt x="13488" y="48704"/>
                  </a:lnTo>
                  <a:lnTo>
                    <a:pt x="13540" y="49958"/>
                  </a:lnTo>
                  <a:lnTo>
                    <a:pt x="13570" y="50591"/>
                  </a:lnTo>
                  <a:lnTo>
                    <a:pt x="13604" y="51224"/>
                  </a:lnTo>
                  <a:lnTo>
                    <a:pt x="13953" y="51262"/>
                  </a:lnTo>
                  <a:lnTo>
                    <a:pt x="14298" y="51324"/>
                  </a:lnTo>
                  <a:lnTo>
                    <a:pt x="14638" y="51373"/>
                  </a:lnTo>
                  <a:lnTo>
                    <a:pt x="14978" y="51411"/>
                  </a:lnTo>
                  <a:lnTo>
                    <a:pt x="15116" y="51435"/>
                  </a:lnTo>
                  <a:lnTo>
                    <a:pt x="15258" y="51448"/>
                  </a:lnTo>
                  <a:lnTo>
                    <a:pt x="15568" y="51460"/>
                  </a:lnTo>
                  <a:lnTo>
                    <a:pt x="15908" y="51448"/>
                  </a:lnTo>
                  <a:lnTo>
                    <a:pt x="16266" y="51423"/>
                  </a:lnTo>
                  <a:lnTo>
                    <a:pt x="17032" y="51373"/>
                  </a:lnTo>
                  <a:lnTo>
                    <a:pt x="17428" y="51361"/>
                  </a:lnTo>
                  <a:lnTo>
                    <a:pt x="17824" y="51361"/>
                  </a:lnTo>
                  <a:lnTo>
                    <a:pt x="17730" y="47660"/>
                  </a:lnTo>
                  <a:lnTo>
                    <a:pt x="17678" y="45723"/>
                  </a:lnTo>
                  <a:lnTo>
                    <a:pt x="17622" y="43749"/>
                  </a:lnTo>
                  <a:lnTo>
                    <a:pt x="17562" y="41737"/>
                  </a:lnTo>
                  <a:lnTo>
                    <a:pt x="17497" y="39688"/>
                  </a:lnTo>
                  <a:lnTo>
                    <a:pt x="17420" y="37614"/>
                  </a:lnTo>
                  <a:lnTo>
                    <a:pt x="17381" y="36584"/>
                  </a:lnTo>
                  <a:lnTo>
                    <a:pt x="17334" y="35541"/>
                  </a:lnTo>
                  <a:lnTo>
                    <a:pt x="17290" y="34498"/>
                  </a:lnTo>
                  <a:lnTo>
                    <a:pt x="17239" y="33442"/>
                  </a:lnTo>
                  <a:lnTo>
                    <a:pt x="17183" y="32399"/>
                  </a:lnTo>
                  <a:lnTo>
                    <a:pt x="17127" y="31356"/>
                  </a:lnTo>
                  <a:lnTo>
                    <a:pt x="17067" y="30313"/>
                  </a:lnTo>
                  <a:lnTo>
                    <a:pt x="17002" y="29270"/>
                  </a:lnTo>
                  <a:lnTo>
                    <a:pt x="16933" y="28239"/>
                  </a:lnTo>
                  <a:lnTo>
                    <a:pt x="16860" y="27208"/>
                  </a:lnTo>
                  <a:lnTo>
                    <a:pt x="16782" y="26178"/>
                  </a:lnTo>
                  <a:lnTo>
                    <a:pt x="16700" y="25159"/>
                  </a:lnTo>
                  <a:lnTo>
                    <a:pt x="16610" y="24141"/>
                  </a:lnTo>
                  <a:lnTo>
                    <a:pt x="16520" y="23135"/>
                  </a:lnTo>
                  <a:lnTo>
                    <a:pt x="16421" y="22142"/>
                  </a:lnTo>
                  <a:lnTo>
                    <a:pt x="16317" y="21148"/>
                  </a:lnTo>
                  <a:lnTo>
                    <a:pt x="16210" y="20180"/>
                  </a:lnTo>
                  <a:lnTo>
                    <a:pt x="16098" y="19211"/>
                  </a:lnTo>
                  <a:lnTo>
                    <a:pt x="15977" y="18268"/>
                  </a:lnTo>
                  <a:lnTo>
                    <a:pt x="15848" y="17324"/>
                  </a:lnTo>
                  <a:lnTo>
                    <a:pt x="15714" y="16405"/>
                  </a:lnTo>
                  <a:lnTo>
                    <a:pt x="15577" y="15498"/>
                  </a:lnTo>
                  <a:lnTo>
                    <a:pt x="15430" y="14604"/>
                  </a:lnTo>
                  <a:lnTo>
                    <a:pt x="15275" y="13735"/>
                  </a:lnTo>
                  <a:lnTo>
                    <a:pt x="15111" y="12878"/>
                  </a:lnTo>
                  <a:lnTo>
                    <a:pt x="14944" y="12034"/>
                  </a:lnTo>
                  <a:lnTo>
                    <a:pt x="14857" y="11624"/>
                  </a:lnTo>
                  <a:lnTo>
                    <a:pt x="14767" y="11214"/>
                  </a:lnTo>
                  <a:lnTo>
                    <a:pt x="14677" y="10817"/>
                  </a:lnTo>
                  <a:lnTo>
                    <a:pt x="14586" y="10420"/>
                  </a:lnTo>
                  <a:lnTo>
                    <a:pt x="14491" y="10035"/>
                  </a:lnTo>
                  <a:lnTo>
                    <a:pt x="14392" y="9650"/>
                  </a:lnTo>
                  <a:lnTo>
                    <a:pt x="14293" y="9277"/>
                  </a:lnTo>
                  <a:lnTo>
                    <a:pt x="14194" y="8905"/>
                  </a:lnTo>
                  <a:lnTo>
                    <a:pt x="14091" y="8532"/>
                  </a:lnTo>
                  <a:lnTo>
                    <a:pt x="13983" y="8172"/>
                  </a:lnTo>
                  <a:lnTo>
                    <a:pt x="13876" y="7812"/>
                  </a:lnTo>
                  <a:lnTo>
                    <a:pt x="13768" y="7464"/>
                  </a:lnTo>
                  <a:lnTo>
                    <a:pt x="13656" y="7129"/>
                  </a:lnTo>
                  <a:lnTo>
                    <a:pt x="13544" y="6794"/>
                  </a:lnTo>
                  <a:lnTo>
                    <a:pt x="13428" y="6458"/>
                  </a:lnTo>
                  <a:lnTo>
                    <a:pt x="13307" y="6135"/>
                  </a:lnTo>
                  <a:lnTo>
                    <a:pt x="13187" y="5825"/>
                  </a:lnTo>
                  <a:lnTo>
                    <a:pt x="13066" y="5514"/>
                  </a:lnTo>
                  <a:lnTo>
                    <a:pt x="12937" y="5216"/>
                  </a:lnTo>
                  <a:lnTo>
                    <a:pt x="12812" y="4918"/>
                  </a:lnTo>
                  <a:lnTo>
                    <a:pt x="12683" y="4633"/>
                  </a:lnTo>
                  <a:lnTo>
                    <a:pt x="12549" y="4360"/>
                  </a:lnTo>
                  <a:lnTo>
                    <a:pt x="12411" y="4086"/>
                  </a:lnTo>
                  <a:lnTo>
                    <a:pt x="12274" y="3813"/>
                  </a:lnTo>
                  <a:lnTo>
                    <a:pt x="12136" y="3565"/>
                  </a:lnTo>
                  <a:lnTo>
                    <a:pt x="11994" y="3317"/>
                  </a:lnTo>
                  <a:lnTo>
                    <a:pt x="11847" y="3068"/>
                  </a:lnTo>
                  <a:lnTo>
                    <a:pt x="11701" y="2845"/>
                  </a:lnTo>
                  <a:lnTo>
                    <a:pt x="11550" y="2621"/>
                  </a:lnTo>
                  <a:lnTo>
                    <a:pt x="11399" y="2398"/>
                  </a:lnTo>
                  <a:lnTo>
                    <a:pt x="11244" y="2187"/>
                  </a:lnTo>
                  <a:lnTo>
                    <a:pt x="11085" y="1988"/>
                  </a:lnTo>
                  <a:lnTo>
                    <a:pt x="10926" y="1802"/>
                  </a:lnTo>
                  <a:lnTo>
                    <a:pt x="10762" y="1615"/>
                  </a:lnTo>
                  <a:lnTo>
                    <a:pt x="10594" y="1454"/>
                  </a:lnTo>
                  <a:lnTo>
                    <a:pt x="10426" y="1280"/>
                  </a:lnTo>
                  <a:lnTo>
                    <a:pt x="10254" y="1131"/>
                  </a:lnTo>
                  <a:lnTo>
                    <a:pt x="10082" y="982"/>
                  </a:lnTo>
                  <a:lnTo>
                    <a:pt x="9901" y="845"/>
                  </a:lnTo>
                  <a:lnTo>
                    <a:pt x="9724" y="721"/>
                  </a:lnTo>
                  <a:lnTo>
                    <a:pt x="9539" y="609"/>
                  </a:lnTo>
                  <a:lnTo>
                    <a:pt x="9354" y="498"/>
                  </a:lnTo>
                  <a:lnTo>
                    <a:pt x="9164" y="398"/>
                  </a:lnTo>
                  <a:lnTo>
                    <a:pt x="8975" y="311"/>
                  </a:lnTo>
                  <a:lnTo>
                    <a:pt x="8777" y="237"/>
                  </a:lnTo>
                  <a:lnTo>
                    <a:pt x="8579" y="162"/>
                  </a:lnTo>
                  <a:lnTo>
                    <a:pt x="8381" y="113"/>
                  </a:lnTo>
                  <a:lnTo>
                    <a:pt x="8178" y="63"/>
                  </a:lnTo>
                  <a:lnTo>
                    <a:pt x="7907" y="26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64;p66">
              <a:extLst>
                <a:ext uri="{FF2B5EF4-FFF2-40B4-BE49-F238E27FC236}">
                  <a16:creationId xmlns:a16="http://schemas.microsoft.com/office/drawing/2014/main" id="{880071D2-D9AB-4886-A306-8BCCF5CDE234}"/>
                </a:ext>
              </a:extLst>
            </p:cNvPr>
            <p:cNvSpPr/>
            <p:nvPr/>
          </p:nvSpPr>
          <p:spPr>
            <a:xfrm>
              <a:off x="3790825" y="-14050100"/>
              <a:ext cx="136200" cy="606325"/>
            </a:xfrm>
            <a:custGeom>
              <a:avLst/>
              <a:gdLst/>
              <a:ahLst/>
              <a:cxnLst/>
              <a:rect l="l" t="t" r="r" b="b"/>
              <a:pathLst>
                <a:path w="5448" h="24253" extrusionOk="0">
                  <a:moveTo>
                    <a:pt x="1620" y="1"/>
                  </a:moveTo>
                  <a:lnTo>
                    <a:pt x="1301" y="26"/>
                  </a:lnTo>
                  <a:lnTo>
                    <a:pt x="978" y="63"/>
                  </a:lnTo>
                  <a:lnTo>
                    <a:pt x="655" y="137"/>
                  </a:lnTo>
                  <a:lnTo>
                    <a:pt x="328" y="224"/>
                  </a:lnTo>
                  <a:lnTo>
                    <a:pt x="0" y="349"/>
                  </a:lnTo>
                  <a:lnTo>
                    <a:pt x="82" y="1056"/>
                  </a:lnTo>
                  <a:lnTo>
                    <a:pt x="160" y="1764"/>
                  </a:lnTo>
                  <a:lnTo>
                    <a:pt x="233" y="2484"/>
                  </a:lnTo>
                  <a:lnTo>
                    <a:pt x="306" y="3205"/>
                  </a:lnTo>
                  <a:lnTo>
                    <a:pt x="375" y="3925"/>
                  </a:lnTo>
                  <a:lnTo>
                    <a:pt x="440" y="4645"/>
                  </a:lnTo>
                  <a:lnTo>
                    <a:pt x="504" y="5378"/>
                  </a:lnTo>
                  <a:lnTo>
                    <a:pt x="560" y="6098"/>
                  </a:lnTo>
                  <a:lnTo>
                    <a:pt x="621" y="6831"/>
                  </a:lnTo>
                  <a:lnTo>
                    <a:pt x="672" y="7563"/>
                  </a:lnTo>
                  <a:lnTo>
                    <a:pt x="724" y="8296"/>
                  </a:lnTo>
                  <a:lnTo>
                    <a:pt x="776" y="9029"/>
                  </a:lnTo>
                  <a:lnTo>
                    <a:pt x="819" y="9761"/>
                  </a:lnTo>
                  <a:lnTo>
                    <a:pt x="862" y="10494"/>
                  </a:lnTo>
                  <a:lnTo>
                    <a:pt x="905" y="11226"/>
                  </a:lnTo>
                  <a:lnTo>
                    <a:pt x="939" y="11972"/>
                  </a:lnTo>
                  <a:lnTo>
                    <a:pt x="974" y="12704"/>
                  </a:lnTo>
                  <a:lnTo>
                    <a:pt x="1008" y="13437"/>
                  </a:lnTo>
                  <a:lnTo>
                    <a:pt x="1034" y="14169"/>
                  </a:lnTo>
                  <a:lnTo>
                    <a:pt x="1060" y="14902"/>
                  </a:lnTo>
                  <a:lnTo>
                    <a:pt x="1086" y="15635"/>
                  </a:lnTo>
                  <a:lnTo>
                    <a:pt x="1107" y="16367"/>
                  </a:lnTo>
                  <a:lnTo>
                    <a:pt x="1124" y="17100"/>
                  </a:lnTo>
                  <a:lnTo>
                    <a:pt x="1137" y="17820"/>
                  </a:lnTo>
                  <a:lnTo>
                    <a:pt x="1150" y="18553"/>
                  </a:lnTo>
                  <a:lnTo>
                    <a:pt x="1163" y="19273"/>
                  </a:lnTo>
                  <a:lnTo>
                    <a:pt x="1167" y="19993"/>
                  </a:lnTo>
                  <a:lnTo>
                    <a:pt x="1172" y="20714"/>
                  </a:lnTo>
                  <a:lnTo>
                    <a:pt x="1176" y="21421"/>
                  </a:lnTo>
                  <a:lnTo>
                    <a:pt x="1176" y="22142"/>
                  </a:lnTo>
                  <a:lnTo>
                    <a:pt x="1172" y="22850"/>
                  </a:lnTo>
                  <a:lnTo>
                    <a:pt x="1163" y="23545"/>
                  </a:lnTo>
                  <a:lnTo>
                    <a:pt x="1163" y="23595"/>
                  </a:lnTo>
                  <a:lnTo>
                    <a:pt x="3303" y="23942"/>
                  </a:lnTo>
                  <a:lnTo>
                    <a:pt x="4376" y="24104"/>
                  </a:lnTo>
                  <a:lnTo>
                    <a:pt x="5448" y="24253"/>
                  </a:lnTo>
                  <a:lnTo>
                    <a:pt x="5332" y="22899"/>
                  </a:lnTo>
                  <a:lnTo>
                    <a:pt x="5224" y="21533"/>
                  </a:lnTo>
                  <a:lnTo>
                    <a:pt x="5129" y="20167"/>
                  </a:lnTo>
                  <a:lnTo>
                    <a:pt x="5039" y="18789"/>
                  </a:lnTo>
                  <a:lnTo>
                    <a:pt x="5000" y="18106"/>
                  </a:lnTo>
                  <a:lnTo>
                    <a:pt x="4961" y="17411"/>
                  </a:lnTo>
                  <a:lnTo>
                    <a:pt x="4927" y="16715"/>
                  </a:lnTo>
                  <a:lnTo>
                    <a:pt x="4897" y="16020"/>
                  </a:lnTo>
                  <a:lnTo>
                    <a:pt x="4867" y="15324"/>
                  </a:lnTo>
                  <a:lnTo>
                    <a:pt x="4841" y="14629"/>
                  </a:lnTo>
                  <a:lnTo>
                    <a:pt x="4815" y="13934"/>
                  </a:lnTo>
                  <a:lnTo>
                    <a:pt x="4793" y="13226"/>
                  </a:lnTo>
                  <a:lnTo>
                    <a:pt x="4776" y="12530"/>
                  </a:lnTo>
                  <a:lnTo>
                    <a:pt x="4763" y="11835"/>
                  </a:lnTo>
                  <a:lnTo>
                    <a:pt x="4750" y="11127"/>
                  </a:lnTo>
                  <a:lnTo>
                    <a:pt x="4742" y="10432"/>
                  </a:lnTo>
                  <a:lnTo>
                    <a:pt x="4737" y="9736"/>
                  </a:lnTo>
                  <a:lnTo>
                    <a:pt x="4737" y="9029"/>
                  </a:lnTo>
                  <a:lnTo>
                    <a:pt x="4737" y="8333"/>
                  </a:lnTo>
                  <a:lnTo>
                    <a:pt x="4746" y="7638"/>
                  </a:lnTo>
                  <a:lnTo>
                    <a:pt x="4755" y="6930"/>
                  </a:lnTo>
                  <a:lnTo>
                    <a:pt x="4768" y="6235"/>
                  </a:lnTo>
                  <a:lnTo>
                    <a:pt x="4785" y="5539"/>
                  </a:lnTo>
                  <a:lnTo>
                    <a:pt x="4806" y="4844"/>
                  </a:lnTo>
                  <a:lnTo>
                    <a:pt x="4832" y="4148"/>
                  </a:lnTo>
                  <a:lnTo>
                    <a:pt x="4858" y="3453"/>
                  </a:lnTo>
                  <a:lnTo>
                    <a:pt x="4892" y="2758"/>
                  </a:lnTo>
                  <a:lnTo>
                    <a:pt x="4931" y="2075"/>
                  </a:lnTo>
                  <a:lnTo>
                    <a:pt x="4789" y="1876"/>
                  </a:lnTo>
                  <a:lnTo>
                    <a:pt x="4651" y="1690"/>
                  </a:lnTo>
                  <a:lnTo>
                    <a:pt x="4509" y="1516"/>
                  </a:lnTo>
                  <a:lnTo>
                    <a:pt x="4367" y="1354"/>
                  </a:lnTo>
                  <a:lnTo>
                    <a:pt x="4225" y="1205"/>
                  </a:lnTo>
                  <a:lnTo>
                    <a:pt x="4079" y="1056"/>
                  </a:lnTo>
                  <a:lnTo>
                    <a:pt x="3932" y="920"/>
                  </a:lnTo>
                  <a:lnTo>
                    <a:pt x="3786" y="796"/>
                  </a:lnTo>
                  <a:lnTo>
                    <a:pt x="3635" y="684"/>
                  </a:lnTo>
                  <a:lnTo>
                    <a:pt x="3484" y="584"/>
                  </a:lnTo>
                  <a:lnTo>
                    <a:pt x="3334" y="485"/>
                  </a:lnTo>
                  <a:lnTo>
                    <a:pt x="3183" y="398"/>
                  </a:lnTo>
                  <a:lnTo>
                    <a:pt x="3032" y="324"/>
                  </a:lnTo>
                  <a:lnTo>
                    <a:pt x="2877" y="249"/>
                  </a:lnTo>
                  <a:lnTo>
                    <a:pt x="2722" y="199"/>
                  </a:lnTo>
                  <a:lnTo>
                    <a:pt x="2567" y="137"/>
                  </a:lnTo>
                  <a:lnTo>
                    <a:pt x="2412" y="100"/>
                  </a:lnTo>
                  <a:lnTo>
                    <a:pt x="2257" y="63"/>
                  </a:lnTo>
                  <a:lnTo>
                    <a:pt x="2098" y="38"/>
                  </a:lnTo>
                  <a:lnTo>
                    <a:pt x="1938" y="26"/>
                  </a:lnTo>
                  <a:lnTo>
                    <a:pt x="1779" y="13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65;p66">
              <a:extLst>
                <a:ext uri="{FF2B5EF4-FFF2-40B4-BE49-F238E27FC236}">
                  <a16:creationId xmlns:a16="http://schemas.microsoft.com/office/drawing/2014/main" id="{E236A331-B4CA-4628-9E02-84D19BB5D5B4}"/>
                </a:ext>
              </a:extLst>
            </p:cNvPr>
            <p:cNvSpPr/>
            <p:nvPr/>
          </p:nvSpPr>
          <p:spPr>
            <a:xfrm>
              <a:off x="3978250" y="-11179425"/>
              <a:ext cx="167650" cy="336550"/>
            </a:xfrm>
            <a:custGeom>
              <a:avLst/>
              <a:gdLst/>
              <a:ahLst/>
              <a:cxnLst/>
              <a:rect l="l" t="t" r="r" b="b"/>
              <a:pathLst>
                <a:path w="6706" h="13462" extrusionOk="0">
                  <a:moveTo>
                    <a:pt x="177" y="1"/>
                  </a:moveTo>
                  <a:lnTo>
                    <a:pt x="203" y="299"/>
                  </a:lnTo>
                  <a:lnTo>
                    <a:pt x="220" y="597"/>
                  </a:lnTo>
                  <a:lnTo>
                    <a:pt x="255" y="1206"/>
                  </a:lnTo>
                  <a:lnTo>
                    <a:pt x="276" y="1826"/>
                  </a:lnTo>
                  <a:lnTo>
                    <a:pt x="294" y="2435"/>
                  </a:lnTo>
                  <a:lnTo>
                    <a:pt x="307" y="3043"/>
                  </a:lnTo>
                  <a:lnTo>
                    <a:pt x="315" y="3639"/>
                  </a:lnTo>
                  <a:lnTo>
                    <a:pt x="324" y="4807"/>
                  </a:lnTo>
                  <a:lnTo>
                    <a:pt x="328" y="5316"/>
                  </a:lnTo>
                  <a:lnTo>
                    <a:pt x="324" y="5825"/>
                  </a:lnTo>
                  <a:lnTo>
                    <a:pt x="319" y="6334"/>
                  </a:lnTo>
                  <a:lnTo>
                    <a:pt x="315" y="6831"/>
                  </a:lnTo>
                  <a:lnTo>
                    <a:pt x="302" y="7327"/>
                  </a:lnTo>
                  <a:lnTo>
                    <a:pt x="289" y="7824"/>
                  </a:lnTo>
                  <a:lnTo>
                    <a:pt x="276" y="8321"/>
                  </a:lnTo>
                  <a:lnTo>
                    <a:pt x="259" y="8818"/>
                  </a:lnTo>
                  <a:lnTo>
                    <a:pt x="216" y="9811"/>
                  </a:lnTo>
                  <a:lnTo>
                    <a:pt x="164" y="10792"/>
                  </a:lnTo>
                  <a:lnTo>
                    <a:pt x="104" y="11773"/>
                  </a:lnTo>
                  <a:lnTo>
                    <a:pt x="35" y="12766"/>
                  </a:lnTo>
                  <a:lnTo>
                    <a:pt x="31" y="12841"/>
                  </a:lnTo>
                  <a:lnTo>
                    <a:pt x="22" y="12903"/>
                  </a:lnTo>
                  <a:lnTo>
                    <a:pt x="1" y="13052"/>
                  </a:lnTo>
                  <a:lnTo>
                    <a:pt x="6706" y="13462"/>
                  </a:lnTo>
                  <a:lnTo>
                    <a:pt x="6706" y="13462"/>
                  </a:lnTo>
                  <a:lnTo>
                    <a:pt x="6654" y="11848"/>
                  </a:lnTo>
                  <a:lnTo>
                    <a:pt x="6602" y="10221"/>
                  </a:lnTo>
                  <a:lnTo>
                    <a:pt x="6559" y="8569"/>
                  </a:lnTo>
                  <a:lnTo>
                    <a:pt x="6525" y="6905"/>
                  </a:lnTo>
                  <a:lnTo>
                    <a:pt x="6508" y="6073"/>
                  </a:lnTo>
                  <a:lnTo>
                    <a:pt x="6499" y="5254"/>
                  </a:lnTo>
                  <a:lnTo>
                    <a:pt x="6486" y="4422"/>
                  </a:lnTo>
                  <a:lnTo>
                    <a:pt x="6482" y="3590"/>
                  </a:lnTo>
                  <a:lnTo>
                    <a:pt x="6482" y="2758"/>
                  </a:lnTo>
                  <a:lnTo>
                    <a:pt x="6482" y="1926"/>
                  </a:lnTo>
                  <a:lnTo>
                    <a:pt x="6486" y="1106"/>
                  </a:lnTo>
                  <a:lnTo>
                    <a:pt x="6499" y="287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66;p66">
              <a:extLst>
                <a:ext uri="{FF2B5EF4-FFF2-40B4-BE49-F238E27FC236}">
                  <a16:creationId xmlns:a16="http://schemas.microsoft.com/office/drawing/2014/main" id="{11454208-FAC5-483E-B724-92133A0C8644}"/>
                </a:ext>
              </a:extLst>
            </p:cNvPr>
            <p:cNvSpPr/>
            <p:nvPr/>
          </p:nvSpPr>
          <p:spPr>
            <a:xfrm>
              <a:off x="4172150" y="-11171350"/>
              <a:ext cx="207700" cy="344925"/>
            </a:xfrm>
            <a:custGeom>
              <a:avLst/>
              <a:gdLst/>
              <a:ahLst/>
              <a:cxnLst/>
              <a:rect l="l" t="t" r="r" b="b"/>
              <a:pathLst>
                <a:path w="8308" h="13797" extrusionOk="0">
                  <a:moveTo>
                    <a:pt x="194" y="1"/>
                  </a:moveTo>
                  <a:lnTo>
                    <a:pt x="207" y="833"/>
                  </a:lnTo>
                  <a:lnTo>
                    <a:pt x="216" y="1652"/>
                  </a:lnTo>
                  <a:lnTo>
                    <a:pt x="220" y="2484"/>
                  </a:lnTo>
                  <a:lnTo>
                    <a:pt x="216" y="3316"/>
                  </a:lnTo>
                  <a:lnTo>
                    <a:pt x="211" y="4136"/>
                  </a:lnTo>
                  <a:lnTo>
                    <a:pt x="203" y="4968"/>
                  </a:lnTo>
                  <a:lnTo>
                    <a:pt x="190" y="5812"/>
                  </a:lnTo>
                  <a:lnTo>
                    <a:pt x="177" y="6644"/>
                  </a:lnTo>
                  <a:lnTo>
                    <a:pt x="143" y="8296"/>
                  </a:lnTo>
                  <a:lnTo>
                    <a:pt x="99" y="9960"/>
                  </a:lnTo>
                  <a:lnTo>
                    <a:pt x="52" y="11599"/>
                  </a:lnTo>
                  <a:lnTo>
                    <a:pt x="0" y="13238"/>
                  </a:lnTo>
                  <a:lnTo>
                    <a:pt x="8225" y="13797"/>
                  </a:lnTo>
                  <a:lnTo>
                    <a:pt x="8178" y="12369"/>
                  </a:lnTo>
                  <a:lnTo>
                    <a:pt x="8135" y="10928"/>
                  </a:lnTo>
                  <a:lnTo>
                    <a:pt x="8096" y="9476"/>
                  </a:lnTo>
                  <a:lnTo>
                    <a:pt x="8079" y="8755"/>
                  </a:lnTo>
                  <a:lnTo>
                    <a:pt x="8066" y="8023"/>
                  </a:lnTo>
                  <a:lnTo>
                    <a:pt x="8049" y="7153"/>
                  </a:lnTo>
                  <a:lnTo>
                    <a:pt x="8027" y="6284"/>
                  </a:lnTo>
                  <a:lnTo>
                    <a:pt x="8010" y="5415"/>
                  </a:lnTo>
                  <a:lnTo>
                    <a:pt x="8006" y="4968"/>
                  </a:lnTo>
                  <a:lnTo>
                    <a:pt x="8002" y="4533"/>
                  </a:lnTo>
                  <a:lnTo>
                    <a:pt x="8002" y="4086"/>
                  </a:lnTo>
                  <a:lnTo>
                    <a:pt x="8006" y="3652"/>
                  </a:lnTo>
                  <a:lnTo>
                    <a:pt x="8014" y="3217"/>
                  </a:lnTo>
                  <a:lnTo>
                    <a:pt x="8027" y="2782"/>
                  </a:lnTo>
                  <a:lnTo>
                    <a:pt x="8045" y="2348"/>
                  </a:lnTo>
                  <a:lnTo>
                    <a:pt x="8070" y="1926"/>
                  </a:lnTo>
                  <a:lnTo>
                    <a:pt x="8105" y="1503"/>
                  </a:lnTo>
                  <a:lnTo>
                    <a:pt x="8144" y="1081"/>
                  </a:lnTo>
                  <a:lnTo>
                    <a:pt x="8161" y="982"/>
                  </a:lnTo>
                  <a:lnTo>
                    <a:pt x="8174" y="883"/>
                  </a:lnTo>
                  <a:lnTo>
                    <a:pt x="8195" y="796"/>
                  </a:lnTo>
                  <a:lnTo>
                    <a:pt x="8213" y="721"/>
                  </a:lnTo>
                  <a:lnTo>
                    <a:pt x="8260" y="560"/>
                  </a:lnTo>
                  <a:lnTo>
                    <a:pt x="8307" y="423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67;p66">
              <a:extLst>
                <a:ext uri="{FF2B5EF4-FFF2-40B4-BE49-F238E27FC236}">
                  <a16:creationId xmlns:a16="http://schemas.microsoft.com/office/drawing/2014/main" id="{F39A596E-DA73-44E6-AD7C-B00E7E533C54}"/>
                </a:ext>
              </a:extLst>
            </p:cNvPr>
            <p:cNvSpPr/>
            <p:nvPr/>
          </p:nvSpPr>
          <p:spPr>
            <a:xfrm>
              <a:off x="4402850" y="-11159550"/>
              <a:ext cx="137400" cy="347100"/>
            </a:xfrm>
            <a:custGeom>
              <a:avLst/>
              <a:gdLst/>
              <a:ahLst/>
              <a:cxnLst/>
              <a:rect l="l" t="t" r="r" b="b"/>
              <a:pathLst>
                <a:path w="5496" h="13884" extrusionOk="0">
                  <a:moveTo>
                    <a:pt x="1" y="1"/>
                  </a:moveTo>
                  <a:lnTo>
                    <a:pt x="48" y="137"/>
                  </a:lnTo>
                  <a:lnTo>
                    <a:pt x="91" y="261"/>
                  </a:lnTo>
                  <a:lnTo>
                    <a:pt x="113" y="336"/>
                  </a:lnTo>
                  <a:lnTo>
                    <a:pt x="130" y="423"/>
                  </a:lnTo>
                  <a:lnTo>
                    <a:pt x="147" y="510"/>
                  </a:lnTo>
                  <a:lnTo>
                    <a:pt x="160" y="609"/>
                  </a:lnTo>
                  <a:lnTo>
                    <a:pt x="199" y="1031"/>
                  </a:lnTo>
                  <a:lnTo>
                    <a:pt x="229" y="1454"/>
                  </a:lnTo>
                  <a:lnTo>
                    <a:pt x="255" y="1876"/>
                  </a:lnTo>
                  <a:lnTo>
                    <a:pt x="272" y="2310"/>
                  </a:lnTo>
                  <a:lnTo>
                    <a:pt x="285" y="2745"/>
                  </a:lnTo>
                  <a:lnTo>
                    <a:pt x="294" y="3180"/>
                  </a:lnTo>
                  <a:lnTo>
                    <a:pt x="298" y="3614"/>
                  </a:lnTo>
                  <a:lnTo>
                    <a:pt x="298" y="4061"/>
                  </a:lnTo>
                  <a:lnTo>
                    <a:pt x="294" y="4496"/>
                  </a:lnTo>
                  <a:lnTo>
                    <a:pt x="285" y="4943"/>
                  </a:lnTo>
                  <a:lnTo>
                    <a:pt x="268" y="5812"/>
                  </a:lnTo>
                  <a:lnTo>
                    <a:pt x="246" y="6681"/>
                  </a:lnTo>
                  <a:lnTo>
                    <a:pt x="225" y="7551"/>
                  </a:lnTo>
                  <a:lnTo>
                    <a:pt x="199" y="9016"/>
                  </a:lnTo>
                  <a:lnTo>
                    <a:pt x="164" y="10481"/>
                  </a:lnTo>
                  <a:lnTo>
                    <a:pt x="126" y="11947"/>
                  </a:lnTo>
                  <a:lnTo>
                    <a:pt x="83" y="13424"/>
                  </a:lnTo>
                  <a:lnTo>
                    <a:pt x="2697" y="13635"/>
                  </a:lnTo>
                  <a:lnTo>
                    <a:pt x="4006" y="13747"/>
                  </a:lnTo>
                  <a:lnTo>
                    <a:pt x="5315" y="13884"/>
                  </a:lnTo>
                  <a:lnTo>
                    <a:pt x="5354" y="13077"/>
                  </a:lnTo>
                  <a:lnTo>
                    <a:pt x="5384" y="12269"/>
                  </a:lnTo>
                  <a:lnTo>
                    <a:pt x="5405" y="11475"/>
                  </a:lnTo>
                  <a:lnTo>
                    <a:pt x="5427" y="10680"/>
                  </a:lnTo>
                  <a:lnTo>
                    <a:pt x="5440" y="9885"/>
                  </a:lnTo>
                  <a:lnTo>
                    <a:pt x="5453" y="9091"/>
                  </a:lnTo>
                  <a:lnTo>
                    <a:pt x="5457" y="8308"/>
                  </a:lnTo>
                  <a:lnTo>
                    <a:pt x="5461" y="7513"/>
                  </a:lnTo>
                  <a:lnTo>
                    <a:pt x="5457" y="6731"/>
                  </a:lnTo>
                  <a:lnTo>
                    <a:pt x="5457" y="5936"/>
                  </a:lnTo>
                  <a:lnTo>
                    <a:pt x="5440" y="4347"/>
                  </a:lnTo>
                  <a:lnTo>
                    <a:pt x="5422" y="2745"/>
                  </a:lnTo>
                  <a:lnTo>
                    <a:pt x="5397" y="1118"/>
                  </a:lnTo>
                  <a:lnTo>
                    <a:pt x="5401" y="994"/>
                  </a:lnTo>
                  <a:lnTo>
                    <a:pt x="5405" y="882"/>
                  </a:lnTo>
                  <a:lnTo>
                    <a:pt x="5414" y="771"/>
                  </a:lnTo>
                  <a:lnTo>
                    <a:pt x="5427" y="659"/>
                  </a:lnTo>
                  <a:lnTo>
                    <a:pt x="5457" y="460"/>
                  </a:lnTo>
                  <a:lnTo>
                    <a:pt x="5496" y="2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68;p66">
              <a:extLst>
                <a:ext uri="{FF2B5EF4-FFF2-40B4-BE49-F238E27FC236}">
                  <a16:creationId xmlns:a16="http://schemas.microsoft.com/office/drawing/2014/main" id="{D85719E8-5C34-4B1C-9503-800E6D260C3C}"/>
                </a:ext>
              </a:extLst>
            </p:cNvPr>
            <p:cNvSpPr/>
            <p:nvPr/>
          </p:nvSpPr>
          <p:spPr>
            <a:xfrm>
              <a:off x="4491575" y="-11726100"/>
              <a:ext cx="108525" cy="247125"/>
            </a:xfrm>
            <a:custGeom>
              <a:avLst/>
              <a:gdLst/>
              <a:ahLst/>
              <a:cxnLst/>
              <a:rect l="l" t="t" r="r" b="b"/>
              <a:pathLst>
                <a:path w="4341" h="9885" extrusionOk="0">
                  <a:moveTo>
                    <a:pt x="1925" y="0"/>
                  </a:moveTo>
                  <a:lnTo>
                    <a:pt x="1792" y="38"/>
                  </a:lnTo>
                  <a:lnTo>
                    <a:pt x="1662" y="100"/>
                  </a:lnTo>
                  <a:lnTo>
                    <a:pt x="1533" y="187"/>
                  </a:lnTo>
                  <a:lnTo>
                    <a:pt x="1404" y="298"/>
                  </a:lnTo>
                  <a:lnTo>
                    <a:pt x="1275" y="422"/>
                  </a:lnTo>
                  <a:lnTo>
                    <a:pt x="1150" y="571"/>
                  </a:lnTo>
                  <a:lnTo>
                    <a:pt x="1029" y="745"/>
                  </a:lnTo>
                  <a:lnTo>
                    <a:pt x="909" y="932"/>
                  </a:lnTo>
                  <a:lnTo>
                    <a:pt x="797" y="1143"/>
                  </a:lnTo>
                  <a:lnTo>
                    <a:pt x="685" y="1366"/>
                  </a:lnTo>
                  <a:lnTo>
                    <a:pt x="577" y="1602"/>
                  </a:lnTo>
                  <a:lnTo>
                    <a:pt x="478" y="1851"/>
                  </a:lnTo>
                  <a:lnTo>
                    <a:pt x="383" y="2124"/>
                  </a:lnTo>
                  <a:lnTo>
                    <a:pt x="297" y="2397"/>
                  </a:lnTo>
                  <a:lnTo>
                    <a:pt x="259" y="2534"/>
                  </a:lnTo>
                  <a:lnTo>
                    <a:pt x="220" y="2670"/>
                  </a:lnTo>
                  <a:lnTo>
                    <a:pt x="185" y="2819"/>
                  </a:lnTo>
                  <a:lnTo>
                    <a:pt x="151" y="2981"/>
                  </a:lnTo>
                  <a:lnTo>
                    <a:pt x="121" y="3142"/>
                  </a:lnTo>
                  <a:lnTo>
                    <a:pt x="91" y="3316"/>
                  </a:lnTo>
                  <a:lnTo>
                    <a:pt x="69" y="3490"/>
                  </a:lnTo>
                  <a:lnTo>
                    <a:pt x="48" y="3664"/>
                  </a:lnTo>
                  <a:lnTo>
                    <a:pt x="30" y="3837"/>
                  </a:lnTo>
                  <a:lnTo>
                    <a:pt x="13" y="4024"/>
                  </a:lnTo>
                  <a:lnTo>
                    <a:pt x="5" y="4210"/>
                  </a:lnTo>
                  <a:lnTo>
                    <a:pt x="0" y="4396"/>
                  </a:lnTo>
                  <a:lnTo>
                    <a:pt x="0" y="4582"/>
                  </a:lnTo>
                  <a:lnTo>
                    <a:pt x="9" y="4769"/>
                  </a:lnTo>
                  <a:lnTo>
                    <a:pt x="22" y="4955"/>
                  </a:lnTo>
                  <a:lnTo>
                    <a:pt x="39" y="5141"/>
                  </a:lnTo>
                  <a:lnTo>
                    <a:pt x="86" y="5489"/>
                  </a:lnTo>
                  <a:lnTo>
                    <a:pt x="142" y="5824"/>
                  </a:lnTo>
                  <a:lnTo>
                    <a:pt x="203" y="6159"/>
                  </a:lnTo>
                  <a:lnTo>
                    <a:pt x="272" y="6470"/>
                  </a:lnTo>
                  <a:lnTo>
                    <a:pt x="345" y="6780"/>
                  </a:lnTo>
                  <a:lnTo>
                    <a:pt x="418" y="7078"/>
                  </a:lnTo>
                  <a:lnTo>
                    <a:pt x="500" y="7352"/>
                  </a:lnTo>
                  <a:lnTo>
                    <a:pt x="586" y="7625"/>
                  </a:lnTo>
                  <a:lnTo>
                    <a:pt x="676" y="7873"/>
                  </a:lnTo>
                  <a:lnTo>
                    <a:pt x="767" y="8122"/>
                  </a:lnTo>
                  <a:lnTo>
                    <a:pt x="866" y="8345"/>
                  </a:lnTo>
                  <a:lnTo>
                    <a:pt x="969" y="8569"/>
                  </a:lnTo>
                  <a:lnTo>
                    <a:pt x="1072" y="8767"/>
                  </a:lnTo>
                  <a:lnTo>
                    <a:pt x="1180" y="8953"/>
                  </a:lnTo>
                  <a:lnTo>
                    <a:pt x="1288" y="9115"/>
                  </a:lnTo>
                  <a:lnTo>
                    <a:pt x="1400" y="9276"/>
                  </a:lnTo>
                  <a:lnTo>
                    <a:pt x="1516" y="9413"/>
                  </a:lnTo>
                  <a:lnTo>
                    <a:pt x="1632" y="9525"/>
                  </a:lnTo>
                  <a:lnTo>
                    <a:pt x="1753" y="9636"/>
                  </a:lnTo>
                  <a:lnTo>
                    <a:pt x="1873" y="9723"/>
                  </a:lnTo>
                  <a:lnTo>
                    <a:pt x="1998" y="9785"/>
                  </a:lnTo>
                  <a:lnTo>
                    <a:pt x="2119" y="9835"/>
                  </a:lnTo>
                  <a:lnTo>
                    <a:pt x="2244" y="9872"/>
                  </a:lnTo>
                  <a:lnTo>
                    <a:pt x="2373" y="9885"/>
                  </a:lnTo>
                  <a:lnTo>
                    <a:pt x="2498" y="9872"/>
                  </a:lnTo>
                  <a:lnTo>
                    <a:pt x="2627" y="9848"/>
                  </a:lnTo>
                  <a:lnTo>
                    <a:pt x="2752" y="9798"/>
                  </a:lnTo>
                  <a:lnTo>
                    <a:pt x="2881" y="9723"/>
                  </a:lnTo>
                  <a:lnTo>
                    <a:pt x="3006" y="9636"/>
                  </a:lnTo>
                  <a:lnTo>
                    <a:pt x="3131" y="9525"/>
                  </a:lnTo>
                  <a:lnTo>
                    <a:pt x="3260" y="9401"/>
                  </a:lnTo>
                  <a:lnTo>
                    <a:pt x="3381" y="9239"/>
                  </a:lnTo>
                  <a:lnTo>
                    <a:pt x="3493" y="9078"/>
                  </a:lnTo>
                  <a:lnTo>
                    <a:pt x="3596" y="8904"/>
                  </a:lnTo>
                  <a:lnTo>
                    <a:pt x="3704" y="8705"/>
                  </a:lnTo>
                  <a:lnTo>
                    <a:pt x="3803" y="8494"/>
                  </a:lnTo>
                  <a:lnTo>
                    <a:pt x="3897" y="8271"/>
                  </a:lnTo>
                  <a:lnTo>
                    <a:pt x="3984" y="8022"/>
                  </a:lnTo>
                  <a:lnTo>
                    <a:pt x="4065" y="7761"/>
                  </a:lnTo>
                  <a:lnTo>
                    <a:pt x="4104" y="7612"/>
                  </a:lnTo>
                  <a:lnTo>
                    <a:pt x="4139" y="7476"/>
                  </a:lnTo>
                  <a:lnTo>
                    <a:pt x="4173" y="7327"/>
                  </a:lnTo>
                  <a:lnTo>
                    <a:pt x="4203" y="7178"/>
                  </a:lnTo>
                  <a:lnTo>
                    <a:pt x="4229" y="7029"/>
                  </a:lnTo>
                  <a:lnTo>
                    <a:pt x="4255" y="6880"/>
                  </a:lnTo>
                  <a:lnTo>
                    <a:pt x="4276" y="6718"/>
                  </a:lnTo>
                  <a:lnTo>
                    <a:pt x="4294" y="6557"/>
                  </a:lnTo>
                  <a:lnTo>
                    <a:pt x="4311" y="6395"/>
                  </a:lnTo>
                  <a:lnTo>
                    <a:pt x="4324" y="6222"/>
                  </a:lnTo>
                  <a:lnTo>
                    <a:pt x="4332" y="6048"/>
                  </a:lnTo>
                  <a:lnTo>
                    <a:pt x="4337" y="5874"/>
                  </a:lnTo>
                  <a:lnTo>
                    <a:pt x="4341" y="5700"/>
                  </a:lnTo>
                  <a:lnTo>
                    <a:pt x="4337" y="5514"/>
                  </a:lnTo>
                  <a:lnTo>
                    <a:pt x="4332" y="5340"/>
                  </a:lnTo>
                  <a:lnTo>
                    <a:pt x="4319" y="5154"/>
                  </a:lnTo>
                  <a:lnTo>
                    <a:pt x="4307" y="4955"/>
                  </a:lnTo>
                  <a:lnTo>
                    <a:pt x="4289" y="4769"/>
                  </a:lnTo>
                  <a:lnTo>
                    <a:pt x="4259" y="4533"/>
                  </a:lnTo>
                  <a:lnTo>
                    <a:pt x="4220" y="4297"/>
                  </a:lnTo>
                  <a:lnTo>
                    <a:pt x="4182" y="4086"/>
                  </a:lnTo>
                  <a:lnTo>
                    <a:pt x="4134" y="3875"/>
                  </a:lnTo>
                  <a:lnTo>
                    <a:pt x="4083" y="3688"/>
                  </a:lnTo>
                  <a:lnTo>
                    <a:pt x="4027" y="3502"/>
                  </a:lnTo>
                  <a:lnTo>
                    <a:pt x="3966" y="3341"/>
                  </a:lnTo>
                  <a:lnTo>
                    <a:pt x="3902" y="3179"/>
                  </a:lnTo>
                  <a:lnTo>
                    <a:pt x="3837" y="3030"/>
                  </a:lnTo>
                  <a:lnTo>
                    <a:pt x="3768" y="2906"/>
                  </a:lnTo>
                  <a:lnTo>
                    <a:pt x="3695" y="2782"/>
                  </a:lnTo>
                  <a:lnTo>
                    <a:pt x="3618" y="2683"/>
                  </a:lnTo>
                  <a:lnTo>
                    <a:pt x="3544" y="2583"/>
                  </a:lnTo>
                  <a:lnTo>
                    <a:pt x="3462" y="2509"/>
                  </a:lnTo>
                  <a:lnTo>
                    <a:pt x="3385" y="2447"/>
                  </a:lnTo>
                  <a:lnTo>
                    <a:pt x="3303" y="2397"/>
                  </a:lnTo>
                  <a:lnTo>
                    <a:pt x="3264" y="2161"/>
                  </a:lnTo>
                  <a:lnTo>
                    <a:pt x="3226" y="1937"/>
                  </a:lnTo>
                  <a:lnTo>
                    <a:pt x="3178" y="1714"/>
                  </a:lnTo>
                  <a:lnTo>
                    <a:pt x="3127" y="1515"/>
                  </a:lnTo>
                  <a:lnTo>
                    <a:pt x="3071" y="1317"/>
                  </a:lnTo>
                  <a:lnTo>
                    <a:pt x="3010" y="1130"/>
                  </a:lnTo>
                  <a:lnTo>
                    <a:pt x="2946" y="944"/>
                  </a:lnTo>
                  <a:lnTo>
                    <a:pt x="2877" y="783"/>
                  </a:lnTo>
                  <a:lnTo>
                    <a:pt x="2804" y="634"/>
                  </a:lnTo>
                  <a:lnTo>
                    <a:pt x="2726" y="497"/>
                  </a:lnTo>
                  <a:lnTo>
                    <a:pt x="2644" y="373"/>
                  </a:lnTo>
                  <a:lnTo>
                    <a:pt x="2562" y="273"/>
                  </a:lnTo>
                  <a:lnTo>
                    <a:pt x="2472" y="174"/>
                  </a:lnTo>
                  <a:lnTo>
                    <a:pt x="2382" y="112"/>
                  </a:lnTo>
                  <a:lnTo>
                    <a:pt x="2287" y="50"/>
                  </a:lnTo>
                  <a:lnTo>
                    <a:pt x="2188" y="13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69;p66">
              <a:extLst>
                <a:ext uri="{FF2B5EF4-FFF2-40B4-BE49-F238E27FC236}">
                  <a16:creationId xmlns:a16="http://schemas.microsoft.com/office/drawing/2014/main" id="{6558120F-B5D8-4DE2-B48C-6E53BB4F4F47}"/>
                </a:ext>
              </a:extLst>
            </p:cNvPr>
            <p:cNvSpPr/>
            <p:nvPr/>
          </p:nvSpPr>
          <p:spPr>
            <a:xfrm>
              <a:off x="4503400" y="-3159400"/>
              <a:ext cx="104250" cy="192200"/>
            </a:xfrm>
            <a:custGeom>
              <a:avLst/>
              <a:gdLst/>
              <a:ahLst/>
              <a:cxnLst/>
              <a:rect l="l" t="t" r="r" b="b"/>
              <a:pathLst>
                <a:path w="4170" h="7688" extrusionOk="0">
                  <a:moveTo>
                    <a:pt x="3605" y="1"/>
                  </a:moveTo>
                  <a:lnTo>
                    <a:pt x="2705" y="796"/>
                  </a:lnTo>
                  <a:lnTo>
                    <a:pt x="1801" y="1565"/>
                  </a:lnTo>
                  <a:lnTo>
                    <a:pt x="901" y="2311"/>
                  </a:lnTo>
                  <a:lnTo>
                    <a:pt x="1" y="3031"/>
                  </a:lnTo>
                  <a:lnTo>
                    <a:pt x="91" y="3590"/>
                  </a:lnTo>
                  <a:lnTo>
                    <a:pt x="173" y="4161"/>
                  </a:lnTo>
                  <a:lnTo>
                    <a:pt x="251" y="4732"/>
                  </a:lnTo>
                  <a:lnTo>
                    <a:pt x="328" y="5303"/>
                  </a:lnTo>
                  <a:lnTo>
                    <a:pt x="393" y="5899"/>
                  </a:lnTo>
                  <a:lnTo>
                    <a:pt x="457" y="6483"/>
                  </a:lnTo>
                  <a:lnTo>
                    <a:pt x="513" y="7079"/>
                  </a:lnTo>
                  <a:lnTo>
                    <a:pt x="565" y="7687"/>
                  </a:lnTo>
                  <a:lnTo>
                    <a:pt x="1465" y="6657"/>
                  </a:lnTo>
                  <a:lnTo>
                    <a:pt x="2369" y="5614"/>
                  </a:lnTo>
                  <a:lnTo>
                    <a:pt x="4169" y="3503"/>
                  </a:lnTo>
                  <a:lnTo>
                    <a:pt x="4014" y="2646"/>
                  </a:lnTo>
                  <a:lnTo>
                    <a:pt x="3941" y="2224"/>
                  </a:lnTo>
                  <a:lnTo>
                    <a:pt x="3868" y="1789"/>
                  </a:lnTo>
                  <a:lnTo>
                    <a:pt x="3799" y="1342"/>
                  </a:lnTo>
                  <a:lnTo>
                    <a:pt x="3730" y="907"/>
                  </a:lnTo>
                  <a:lnTo>
                    <a:pt x="3666" y="460"/>
                  </a:lnTo>
                  <a:lnTo>
                    <a:pt x="3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70;p66">
              <a:extLst>
                <a:ext uri="{FF2B5EF4-FFF2-40B4-BE49-F238E27FC236}">
                  <a16:creationId xmlns:a16="http://schemas.microsoft.com/office/drawing/2014/main" id="{0BAFFF6F-67AF-4FB8-BF76-0C4BA9B7AC0F}"/>
                </a:ext>
              </a:extLst>
            </p:cNvPr>
            <p:cNvSpPr/>
            <p:nvPr/>
          </p:nvSpPr>
          <p:spPr>
            <a:xfrm>
              <a:off x="4558325" y="-11151475"/>
              <a:ext cx="140175" cy="353000"/>
            </a:xfrm>
            <a:custGeom>
              <a:avLst/>
              <a:gdLst/>
              <a:ahLst/>
              <a:cxnLst/>
              <a:rect l="l" t="t" r="r" b="b"/>
              <a:pathLst>
                <a:path w="5607" h="14120" extrusionOk="0">
                  <a:moveTo>
                    <a:pt x="246" y="1"/>
                  </a:moveTo>
                  <a:lnTo>
                    <a:pt x="276" y="174"/>
                  </a:lnTo>
                  <a:lnTo>
                    <a:pt x="289" y="274"/>
                  </a:lnTo>
                  <a:lnTo>
                    <a:pt x="293" y="323"/>
                  </a:lnTo>
                  <a:lnTo>
                    <a:pt x="293" y="373"/>
                  </a:lnTo>
                  <a:lnTo>
                    <a:pt x="319" y="783"/>
                  </a:lnTo>
                  <a:lnTo>
                    <a:pt x="345" y="1193"/>
                  </a:lnTo>
                  <a:lnTo>
                    <a:pt x="366" y="1602"/>
                  </a:lnTo>
                  <a:lnTo>
                    <a:pt x="383" y="2012"/>
                  </a:lnTo>
                  <a:lnTo>
                    <a:pt x="401" y="2422"/>
                  </a:lnTo>
                  <a:lnTo>
                    <a:pt x="414" y="2844"/>
                  </a:lnTo>
                  <a:lnTo>
                    <a:pt x="426" y="3254"/>
                  </a:lnTo>
                  <a:lnTo>
                    <a:pt x="435" y="3676"/>
                  </a:lnTo>
                  <a:lnTo>
                    <a:pt x="444" y="4508"/>
                  </a:lnTo>
                  <a:lnTo>
                    <a:pt x="444" y="5353"/>
                  </a:lnTo>
                  <a:lnTo>
                    <a:pt x="431" y="6185"/>
                  </a:lnTo>
                  <a:lnTo>
                    <a:pt x="414" y="7029"/>
                  </a:lnTo>
                  <a:lnTo>
                    <a:pt x="388" y="7861"/>
                  </a:lnTo>
                  <a:lnTo>
                    <a:pt x="353" y="8705"/>
                  </a:lnTo>
                  <a:lnTo>
                    <a:pt x="310" y="9537"/>
                  </a:lnTo>
                  <a:lnTo>
                    <a:pt x="263" y="10357"/>
                  </a:lnTo>
                  <a:lnTo>
                    <a:pt x="207" y="11189"/>
                  </a:lnTo>
                  <a:lnTo>
                    <a:pt x="142" y="11996"/>
                  </a:lnTo>
                  <a:lnTo>
                    <a:pt x="73" y="12803"/>
                  </a:lnTo>
                  <a:lnTo>
                    <a:pt x="0" y="13610"/>
                  </a:lnTo>
                  <a:lnTo>
                    <a:pt x="1301" y="13735"/>
                  </a:lnTo>
                  <a:lnTo>
                    <a:pt x="2597" y="13859"/>
                  </a:lnTo>
                  <a:lnTo>
                    <a:pt x="3897" y="13983"/>
                  </a:lnTo>
                  <a:lnTo>
                    <a:pt x="5206" y="14120"/>
                  </a:lnTo>
                  <a:lnTo>
                    <a:pt x="5310" y="10655"/>
                  </a:lnTo>
                  <a:lnTo>
                    <a:pt x="5413" y="7203"/>
                  </a:lnTo>
                  <a:lnTo>
                    <a:pt x="5607" y="286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71;p66">
              <a:extLst>
                <a:ext uri="{FF2B5EF4-FFF2-40B4-BE49-F238E27FC236}">
                  <a16:creationId xmlns:a16="http://schemas.microsoft.com/office/drawing/2014/main" id="{CCB793C5-7629-4B09-8E02-B762DE6265C0}"/>
                </a:ext>
              </a:extLst>
            </p:cNvPr>
            <p:cNvSpPr/>
            <p:nvPr/>
          </p:nvSpPr>
          <p:spPr>
            <a:xfrm>
              <a:off x="4629575" y="-3792400"/>
              <a:ext cx="451775" cy="1016750"/>
            </a:xfrm>
            <a:custGeom>
              <a:avLst/>
              <a:gdLst/>
              <a:ahLst/>
              <a:cxnLst/>
              <a:rect l="l" t="t" r="r" b="b"/>
              <a:pathLst>
                <a:path w="18071" h="40670" extrusionOk="0">
                  <a:moveTo>
                    <a:pt x="5849" y="1"/>
                  </a:moveTo>
                  <a:lnTo>
                    <a:pt x="5690" y="13"/>
                  </a:lnTo>
                  <a:lnTo>
                    <a:pt x="5535" y="38"/>
                  </a:lnTo>
                  <a:lnTo>
                    <a:pt x="5375" y="63"/>
                  </a:lnTo>
                  <a:lnTo>
                    <a:pt x="5212" y="100"/>
                  </a:lnTo>
                  <a:lnTo>
                    <a:pt x="5052" y="150"/>
                  </a:lnTo>
                  <a:lnTo>
                    <a:pt x="4893" y="200"/>
                  </a:lnTo>
                  <a:lnTo>
                    <a:pt x="4729" y="249"/>
                  </a:lnTo>
                  <a:lnTo>
                    <a:pt x="4458" y="374"/>
                  </a:lnTo>
                  <a:lnTo>
                    <a:pt x="4191" y="510"/>
                  </a:lnTo>
                  <a:lnTo>
                    <a:pt x="3937" y="684"/>
                  </a:lnTo>
                  <a:lnTo>
                    <a:pt x="3691" y="870"/>
                  </a:lnTo>
                  <a:lnTo>
                    <a:pt x="3450" y="1069"/>
                  </a:lnTo>
                  <a:lnTo>
                    <a:pt x="3222" y="1305"/>
                  </a:lnTo>
                  <a:lnTo>
                    <a:pt x="3002" y="1541"/>
                  </a:lnTo>
                  <a:lnTo>
                    <a:pt x="2787" y="1814"/>
                  </a:lnTo>
                  <a:lnTo>
                    <a:pt x="2585" y="2100"/>
                  </a:lnTo>
                  <a:lnTo>
                    <a:pt x="2391" y="2410"/>
                  </a:lnTo>
                  <a:lnTo>
                    <a:pt x="2201" y="2733"/>
                  </a:lnTo>
                  <a:lnTo>
                    <a:pt x="2021" y="3068"/>
                  </a:lnTo>
                  <a:lnTo>
                    <a:pt x="1853" y="3428"/>
                  </a:lnTo>
                  <a:lnTo>
                    <a:pt x="1689" y="3801"/>
                  </a:lnTo>
                  <a:lnTo>
                    <a:pt x="1534" y="4186"/>
                  </a:lnTo>
                  <a:lnTo>
                    <a:pt x="1388" y="4583"/>
                  </a:lnTo>
                  <a:lnTo>
                    <a:pt x="1250" y="5005"/>
                  </a:lnTo>
                  <a:lnTo>
                    <a:pt x="1116" y="5440"/>
                  </a:lnTo>
                  <a:lnTo>
                    <a:pt x="991" y="5887"/>
                  </a:lnTo>
                  <a:lnTo>
                    <a:pt x="875" y="6346"/>
                  </a:lnTo>
                  <a:lnTo>
                    <a:pt x="767" y="6818"/>
                  </a:lnTo>
                  <a:lnTo>
                    <a:pt x="668" y="7303"/>
                  </a:lnTo>
                  <a:lnTo>
                    <a:pt x="574" y="7799"/>
                  </a:lnTo>
                  <a:lnTo>
                    <a:pt x="488" y="8296"/>
                  </a:lnTo>
                  <a:lnTo>
                    <a:pt x="410" y="8818"/>
                  </a:lnTo>
                  <a:lnTo>
                    <a:pt x="337" y="9339"/>
                  </a:lnTo>
                  <a:lnTo>
                    <a:pt x="272" y="9873"/>
                  </a:lnTo>
                  <a:lnTo>
                    <a:pt x="216" y="10420"/>
                  </a:lnTo>
                  <a:lnTo>
                    <a:pt x="165" y="10966"/>
                  </a:lnTo>
                  <a:lnTo>
                    <a:pt x="121" y="11525"/>
                  </a:lnTo>
                  <a:lnTo>
                    <a:pt x="83" y="12096"/>
                  </a:lnTo>
                  <a:lnTo>
                    <a:pt x="53" y="12667"/>
                  </a:lnTo>
                  <a:lnTo>
                    <a:pt x="31" y="13238"/>
                  </a:lnTo>
                  <a:lnTo>
                    <a:pt x="14" y="13822"/>
                  </a:lnTo>
                  <a:lnTo>
                    <a:pt x="5" y="14418"/>
                  </a:lnTo>
                  <a:lnTo>
                    <a:pt x="1" y="15002"/>
                  </a:lnTo>
                  <a:lnTo>
                    <a:pt x="1" y="15598"/>
                  </a:lnTo>
                  <a:lnTo>
                    <a:pt x="14" y="16206"/>
                  </a:lnTo>
                  <a:lnTo>
                    <a:pt x="27" y="16802"/>
                  </a:lnTo>
                  <a:lnTo>
                    <a:pt x="48" y="17411"/>
                  </a:lnTo>
                  <a:lnTo>
                    <a:pt x="74" y="18007"/>
                  </a:lnTo>
                  <a:lnTo>
                    <a:pt x="109" y="18615"/>
                  </a:lnTo>
                  <a:lnTo>
                    <a:pt x="147" y="19224"/>
                  </a:lnTo>
                  <a:lnTo>
                    <a:pt x="195" y="19832"/>
                  </a:lnTo>
                  <a:lnTo>
                    <a:pt x="246" y="20428"/>
                  </a:lnTo>
                  <a:lnTo>
                    <a:pt x="302" y="21037"/>
                  </a:lnTo>
                  <a:lnTo>
                    <a:pt x="367" y="21633"/>
                  </a:lnTo>
                  <a:lnTo>
                    <a:pt x="432" y="22241"/>
                  </a:lnTo>
                  <a:lnTo>
                    <a:pt x="505" y="22837"/>
                  </a:lnTo>
                  <a:lnTo>
                    <a:pt x="587" y="23433"/>
                  </a:lnTo>
                  <a:lnTo>
                    <a:pt x="668" y="24017"/>
                  </a:lnTo>
                  <a:lnTo>
                    <a:pt x="759" y="24601"/>
                  </a:lnTo>
                  <a:lnTo>
                    <a:pt x="854" y="25184"/>
                  </a:lnTo>
                  <a:lnTo>
                    <a:pt x="957" y="25755"/>
                  </a:lnTo>
                  <a:lnTo>
                    <a:pt x="1060" y="26327"/>
                  </a:lnTo>
                  <a:lnTo>
                    <a:pt x="1172" y="26885"/>
                  </a:lnTo>
                  <a:lnTo>
                    <a:pt x="1288" y="27432"/>
                  </a:lnTo>
                  <a:lnTo>
                    <a:pt x="1405" y="27978"/>
                  </a:lnTo>
                  <a:lnTo>
                    <a:pt x="1530" y="28512"/>
                  </a:lnTo>
                  <a:lnTo>
                    <a:pt x="1663" y="29046"/>
                  </a:lnTo>
                  <a:lnTo>
                    <a:pt x="1797" y="29568"/>
                  </a:lnTo>
                  <a:lnTo>
                    <a:pt x="1934" y="30064"/>
                  </a:lnTo>
                  <a:lnTo>
                    <a:pt x="2077" y="30574"/>
                  </a:lnTo>
                  <a:lnTo>
                    <a:pt x="2227" y="31058"/>
                  </a:lnTo>
                  <a:lnTo>
                    <a:pt x="2339" y="31406"/>
                  </a:lnTo>
                  <a:lnTo>
                    <a:pt x="2451" y="31753"/>
                  </a:lnTo>
                  <a:lnTo>
                    <a:pt x="2572" y="32101"/>
                  </a:lnTo>
                  <a:lnTo>
                    <a:pt x="2688" y="32436"/>
                  </a:lnTo>
                  <a:lnTo>
                    <a:pt x="2809" y="32772"/>
                  </a:lnTo>
                  <a:lnTo>
                    <a:pt x="2929" y="33094"/>
                  </a:lnTo>
                  <a:lnTo>
                    <a:pt x="3054" y="33405"/>
                  </a:lnTo>
                  <a:lnTo>
                    <a:pt x="3179" y="33715"/>
                  </a:lnTo>
                  <a:lnTo>
                    <a:pt x="3304" y="34026"/>
                  </a:lnTo>
                  <a:lnTo>
                    <a:pt x="3433" y="34324"/>
                  </a:lnTo>
                  <a:lnTo>
                    <a:pt x="3562" y="34609"/>
                  </a:lnTo>
                  <a:lnTo>
                    <a:pt x="3691" y="34895"/>
                  </a:lnTo>
                  <a:lnTo>
                    <a:pt x="3825" y="35168"/>
                  </a:lnTo>
                  <a:lnTo>
                    <a:pt x="3958" y="35441"/>
                  </a:lnTo>
                  <a:lnTo>
                    <a:pt x="4096" y="35702"/>
                  </a:lnTo>
                  <a:lnTo>
                    <a:pt x="4230" y="35963"/>
                  </a:lnTo>
                  <a:lnTo>
                    <a:pt x="4368" y="36211"/>
                  </a:lnTo>
                  <a:lnTo>
                    <a:pt x="4510" y="36460"/>
                  </a:lnTo>
                  <a:lnTo>
                    <a:pt x="4647" y="36696"/>
                  </a:lnTo>
                  <a:lnTo>
                    <a:pt x="4790" y="36931"/>
                  </a:lnTo>
                  <a:lnTo>
                    <a:pt x="4932" y="37155"/>
                  </a:lnTo>
                  <a:lnTo>
                    <a:pt x="5078" y="37379"/>
                  </a:lnTo>
                  <a:lnTo>
                    <a:pt x="5220" y="37590"/>
                  </a:lnTo>
                  <a:lnTo>
                    <a:pt x="5367" y="37788"/>
                  </a:lnTo>
                  <a:lnTo>
                    <a:pt x="5517" y="37987"/>
                  </a:lnTo>
                  <a:lnTo>
                    <a:pt x="5664" y="38173"/>
                  </a:lnTo>
                  <a:lnTo>
                    <a:pt x="5965" y="38546"/>
                  </a:lnTo>
                  <a:lnTo>
                    <a:pt x="6267" y="38869"/>
                  </a:lnTo>
                  <a:lnTo>
                    <a:pt x="6572" y="39179"/>
                  </a:lnTo>
                  <a:lnTo>
                    <a:pt x="6882" y="39452"/>
                  </a:lnTo>
                  <a:lnTo>
                    <a:pt x="7197" y="39701"/>
                  </a:lnTo>
                  <a:lnTo>
                    <a:pt x="7515" y="39924"/>
                  </a:lnTo>
                  <a:lnTo>
                    <a:pt x="7834" y="40123"/>
                  </a:lnTo>
                  <a:lnTo>
                    <a:pt x="8153" y="40284"/>
                  </a:lnTo>
                  <a:lnTo>
                    <a:pt x="8476" y="40421"/>
                  </a:lnTo>
                  <a:lnTo>
                    <a:pt x="8799" y="40520"/>
                  </a:lnTo>
                  <a:lnTo>
                    <a:pt x="9126" y="40595"/>
                  </a:lnTo>
                  <a:lnTo>
                    <a:pt x="9453" y="40644"/>
                  </a:lnTo>
                  <a:lnTo>
                    <a:pt x="9781" y="40669"/>
                  </a:lnTo>
                  <a:lnTo>
                    <a:pt x="9948" y="40669"/>
                  </a:lnTo>
                  <a:lnTo>
                    <a:pt x="10112" y="40657"/>
                  </a:lnTo>
                  <a:lnTo>
                    <a:pt x="10276" y="40632"/>
                  </a:lnTo>
                  <a:lnTo>
                    <a:pt x="10439" y="40607"/>
                  </a:lnTo>
                  <a:lnTo>
                    <a:pt x="10607" y="40582"/>
                  </a:lnTo>
                  <a:lnTo>
                    <a:pt x="10771" y="40545"/>
                  </a:lnTo>
                  <a:lnTo>
                    <a:pt x="10935" y="40495"/>
                  </a:lnTo>
                  <a:lnTo>
                    <a:pt x="11098" y="40433"/>
                  </a:lnTo>
                  <a:lnTo>
                    <a:pt x="11266" y="40371"/>
                  </a:lnTo>
                  <a:lnTo>
                    <a:pt x="11430" y="40309"/>
                  </a:lnTo>
                  <a:lnTo>
                    <a:pt x="11593" y="40222"/>
                  </a:lnTo>
                  <a:lnTo>
                    <a:pt x="11757" y="40135"/>
                  </a:lnTo>
                  <a:lnTo>
                    <a:pt x="11994" y="39999"/>
                  </a:lnTo>
                  <a:lnTo>
                    <a:pt x="12239" y="39837"/>
                  </a:lnTo>
                  <a:lnTo>
                    <a:pt x="12485" y="39663"/>
                  </a:lnTo>
                  <a:lnTo>
                    <a:pt x="12739" y="39477"/>
                  </a:lnTo>
                  <a:lnTo>
                    <a:pt x="12993" y="39266"/>
                  </a:lnTo>
                  <a:lnTo>
                    <a:pt x="13251" y="39030"/>
                  </a:lnTo>
                  <a:lnTo>
                    <a:pt x="13510" y="38782"/>
                  </a:lnTo>
                  <a:lnTo>
                    <a:pt x="13768" y="38521"/>
                  </a:lnTo>
                  <a:lnTo>
                    <a:pt x="14027" y="38223"/>
                  </a:lnTo>
                  <a:lnTo>
                    <a:pt x="14281" y="37925"/>
                  </a:lnTo>
                  <a:lnTo>
                    <a:pt x="14535" y="37590"/>
                  </a:lnTo>
                  <a:lnTo>
                    <a:pt x="14784" y="37254"/>
                  </a:lnTo>
                  <a:lnTo>
                    <a:pt x="15026" y="36882"/>
                  </a:lnTo>
                  <a:lnTo>
                    <a:pt x="15262" y="36497"/>
                  </a:lnTo>
                  <a:lnTo>
                    <a:pt x="15495" y="36087"/>
                  </a:lnTo>
                  <a:lnTo>
                    <a:pt x="15607" y="35888"/>
                  </a:lnTo>
                  <a:lnTo>
                    <a:pt x="15719" y="35665"/>
                  </a:lnTo>
                  <a:lnTo>
                    <a:pt x="15740" y="35566"/>
                  </a:lnTo>
                  <a:lnTo>
                    <a:pt x="15766" y="35491"/>
                  </a:lnTo>
                  <a:lnTo>
                    <a:pt x="15796" y="35429"/>
                  </a:lnTo>
                  <a:lnTo>
                    <a:pt x="15831" y="35392"/>
                  </a:lnTo>
                  <a:lnTo>
                    <a:pt x="15943" y="35143"/>
                  </a:lnTo>
                  <a:lnTo>
                    <a:pt x="16055" y="34883"/>
                  </a:lnTo>
                  <a:lnTo>
                    <a:pt x="16162" y="34634"/>
                  </a:lnTo>
                  <a:lnTo>
                    <a:pt x="16266" y="34373"/>
                  </a:lnTo>
                  <a:lnTo>
                    <a:pt x="16365" y="34100"/>
                  </a:lnTo>
                  <a:lnTo>
                    <a:pt x="16460" y="33827"/>
                  </a:lnTo>
                  <a:lnTo>
                    <a:pt x="16550" y="33541"/>
                  </a:lnTo>
                  <a:lnTo>
                    <a:pt x="16640" y="33243"/>
                  </a:lnTo>
                  <a:lnTo>
                    <a:pt x="16783" y="32747"/>
                  </a:lnTo>
                  <a:lnTo>
                    <a:pt x="16920" y="32250"/>
                  </a:lnTo>
                  <a:lnTo>
                    <a:pt x="17050" y="31753"/>
                  </a:lnTo>
                  <a:lnTo>
                    <a:pt x="17166" y="31281"/>
                  </a:lnTo>
                  <a:lnTo>
                    <a:pt x="17278" y="30797"/>
                  </a:lnTo>
                  <a:lnTo>
                    <a:pt x="17381" y="30338"/>
                  </a:lnTo>
                  <a:lnTo>
                    <a:pt x="17476" y="29866"/>
                  </a:lnTo>
                  <a:lnTo>
                    <a:pt x="17566" y="29406"/>
                  </a:lnTo>
                  <a:lnTo>
                    <a:pt x="17644" y="28959"/>
                  </a:lnTo>
                  <a:lnTo>
                    <a:pt x="17717" y="28512"/>
                  </a:lnTo>
                  <a:lnTo>
                    <a:pt x="17782" y="28078"/>
                  </a:lnTo>
                  <a:lnTo>
                    <a:pt x="17842" y="27643"/>
                  </a:lnTo>
                  <a:lnTo>
                    <a:pt x="17894" y="27208"/>
                  </a:lnTo>
                  <a:lnTo>
                    <a:pt x="17937" y="26786"/>
                  </a:lnTo>
                  <a:lnTo>
                    <a:pt x="17975" y="26364"/>
                  </a:lnTo>
                  <a:lnTo>
                    <a:pt x="18006" y="25954"/>
                  </a:lnTo>
                  <a:lnTo>
                    <a:pt x="18031" y="25544"/>
                  </a:lnTo>
                  <a:lnTo>
                    <a:pt x="18049" y="25147"/>
                  </a:lnTo>
                  <a:lnTo>
                    <a:pt x="18062" y="24750"/>
                  </a:lnTo>
                  <a:lnTo>
                    <a:pt x="18066" y="24352"/>
                  </a:lnTo>
                  <a:lnTo>
                    <a:pt x="18070" y="23967"/>
                  </a:lnTo>
                  <a:lnTo>
                    <a:pt x="18062" y="23582"/>
                  </a:lnTo>
                  <a:lnTo>
                    <a:pt x="18053" y="23210"/>
                  </a:lnTo>
                  <a:lnTo>
                    <a:pt x="18036" y="22837"/>
                  </a:lnTo>
                  <a:lnTo>
                    <a:pt x="18014" y="22465"/>
                  </a:lnTo>
                  <a:lnTo>
                    <a:pt x="17988" y="22105"/>
                  </a:lnTo>
                  <a:lnTo>
                    <a:pt x="17954" y="21745"/>
                  </a:lnTo>
                  <a:lnTo>
                    <a:pt x="17919" y="21384"/>
                  </a:lnTo>
                  <a:lnTo>
                    <a:pt x="17876" y="21037"/>
                  </a:lnTo>
                  <a:lnTo>
                    <a:pt x="17833" y="20689"/>
                  </a:lnTo>
                  <a:lnTo>
                    <a:pt x="17782" y="20354"/>
                  </a:lnTo>
                  <a:lnTo>
                    <a:pt x="17726" y="20006"/>
                  </a:lnTo>
                  <a:lnTo>
                    <a:pt x="17670" y="19671"/>
                  </a:lnTo>
                  <a:lnTo>
                    <a:pt x="17605" y="19348"/>
                  </a:lnTo>
                  <a:lnTo>
                    <a:pt x="17540" y="19025"/>
                  </a:lnTo>
                  <a:lnTo>
                    <a:pt x="17467" y="18702"/>
                  </a:lnTo>
                  <a:lnTo>
                    <a:pt x="17394" y="18379"/>
                  </a:lnTo>
                  <a:lnTo>
                    <a:pt x="17317" y="18056"/>
                  </a:lnTo>
                  <a:lnTo>
                    <a:pt x="17239" y="17746"/>
                  </a:lnTo>
                  <a:lnTo>
                    <a:pt x="17153" y="17436"/>
                  </a:lnTo>
                  <a:lnTo>
                    <a:pt x="17067" y="17138"/>
                  </a:lnTo>
                  <a:lnTo>
                    <a:pt x="16981" y="16827"/>
                  </a:lnTo>
                  <a:lnTo>
                    <a:pt x="16886" y="16529"/>
                  </a:lnTo>
                  <a:lnTo>
                    <a:pt x="16791" y="16231"/>
                  </a:lnTo>
                  <a:lnTo>
                    <a:pt x="16597" y="15647"/>
                  </a:lnTo>
                  <a:lnTo>
                    <a:pt x="16391" y="15076"/>
                  </a:lnTo>
                  <a:lnTo>
                    <a:pt x="16180" y="14517"/>
                  </a:lnTo>
                  <a:lnTo>
                    <a:pt x="15960" y="13971"/>
                  </a:lnTo>
                  <a:lnTo>
                    <a:pt x="15736" y="13425"/>
                  </a:lnTo>
                  <a:lnTo>
                    <a:pt x="15512" y="12891"/>
                  </a:lnTo>
                  <a:lnTo>
                    <a:pt x="15280" y="12369"/>
                  </a:lnTo>
                  <a:lnTo>
                    <a:pt x="15047" y="11848"/>
                  </a:lnTo>
                  <a:lnTo>
                    <a:pt x="14586" y="10829"/>
                  </a:lnTo>
                  <a:lnTo>
                    <a:pt x="14526" y="10929"/>
                  </a:lnTo>
                  <a:lnTo>
                    <a:pt x="14461" y="11003"/>
                  </a:lnTo>
                  <a:lnTo>
                    <a:pt x="14397" y="11065"/>
                  </a:lnTo>
                  <a:lnTo>
                    <a:pt x="14332" y="11115"/>
                  </a:lnTo>
                  <a:lnTo>
                    <a:pt x="14263" y="11152"/>
                  </a:lnTo>
                  <a:lnTo>
                    <a:pt x="14194" y="11177"/>
                  </a:lnTo>
                  <a:lnTo>
                    <a:pt x="14130" y="11177"/>
                  </a:lnTo>
                  <a:lnTo>
                    <a:pt x="14061" y="11165"/>
                  </a:lnTo>
                  <a:lnTo>
                    <a:pt x="13992" y="11140"/>
                  </a:lnTo>
                  <a:lnTo>
                    <a:pt x="13923" y="11090"/>
                  </a:lnTo>
                  <a:lnTo>
                    <a:pt x="13854" y="11016"/>
                  </a:lnTo>
                  <a:lnTo>
                    <a:pt x="13785" y="10929"/>
                  </a:lnTo>
                  <a:lnTo>
                    <a:pt x="13716" y="10804"/>
                  </a:lnTo>
                  <a:lnTo>
                    <a:pt x="13652" y="10668"/>
                  </a:lnTo>
                  <a:lnTo>
                    <a:pt x="13583" y="10506"/>
                  </a:lnTo>
                  <a:lnTo>
                    <a:pt x="13518" y="10320"/>
                  </a:lnTo>
                  <a:lnTo>
                    <a:pt x="13303" y="9650"/>
                  </a:lnTo>
                  <a:lnTo>
                    <a:pt x="13079" y="8991"/>
                  </a:lnTo>
                  <a:lnTo>
                    <a:pt x="12855" y="8358"/>
                  </a:lnTo>
                  <a:lnTo>
                    <a:pt x="12627" y="7750"/>
                  </a:lnTo>
                  <a:lnTo>
                    <a:pt x="12390" y="7154"/>
                  </a:lnTo>
                  <a:lnTo>
                    <a:pt x="12153" y="6570"/>
                  </a:lnTo>
                  <a:lnTo>
                    <a:pt x="11912" y="6024"/>
                  </a:lnTo>
                  <a:lnTo>
                    <a:pt x="11667" y="5490"/>
                  </a:lnTo>
                  <a:lnTo>
                    <a:pt x="11417" y="4981"/>
                  </a:lnTo>
                  <a:lnTo>
                    <a:pt x="11163" y="4496"/>
                  </a:lnTo>
                  <a:lnTo>
                    <a:pt x="10904" y="4024"/>
                  </a:lnTo>
                  <a:lnTo>
                    <a:pt x="10642" y="3590"/>
                  </a:lnTo>
                  <a:lnTo>
                    <a:pt x="10379" y="3168"/>
                  </a:lnTo>
                  <a:lnTo>
                    <a:pt x="10108" y="2770"/>
                  </a:lnTo>
                  <a:lnTo>
                    <a:pt x="9837" y="2398"/>
                  </a:lnTo>
                  <a:lnTo>
                    <a:pt x="9561" y="2050"/>
                  </a:lnTo>
                  <a:lnTo>
                    <a:pt x="9281" y="1739"/>
                  </a:lnTo>
                  <a:lnTo>
                    <a:pt x="9001" y="1441"/>
                  </a:lnTo>
                  <a:lnTo>
                    <a:pt x="8713" y="1168"/>
                  </a:lnTo>
                  <a:lnTo>
                    <a:pt x="8424" y="932"/>
                  </a:lnTo>
                  <a:lnTo>
                    <a:pt x="8136" y="709"/>
                  </a:lnTo>
                  <a:lnTo>
                    <a:pt x="7838" y="523"/>
                  </a:lnTo>
                  <a:lnTo>
                    <a:pt x="7541" y="361"/>
                  </a:lnTo>
                  <a:lnTo>
                    <a:pt x="7240" y="237"/>
                  </a:lnTo>
                  <a:lnTo>
                    <a:pt x="6934" y="138"/>
                  </a:lnTo>
                  <a:lnTo>
                    <a:pt x="6783" y="88"/>
                  </a:lnTo>
                  <a:lnTo>
                    <a:pt x="6628" y="63"/>
                  </a:lnTo>
                  <a:lnTo>
                    <a:pt x="6473" y="38"/>
                  </a:lnTo>
                  <a:lnTo>
                    <a:pt x="6318" y="13"/>
                  </a:lnTo>
                  <a:lnTo>
                    <a:pt x="616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72;p66">
              <a:extLst>
                <a:ext uri="{FF2B5EF4-FFF2-40B4-BE49-F238E27FC236}">
                  <a16:creationId xmlns:a16="http://schemas.microsoft.com/office/drawing/2014/main" id="{F26B10E6-3943-46E1-AEDE-1064252F1DCD}"/>
                </a:ext>
              </a:extLst>
            </p:cNvPr>
            <p:cNvSpPr/>
            <p:nvPr/>
          </p:nvSpPr>
          <p:spPr>
            <a:xfrm>
              <a:off x="4727550" y="-2704900"/>
              <a:ext cx="78400" cy="237825"/>
            </a:xfrm>
            <a:custGeom>
              <a:avLst/>
              <a:gdLst/>
              <a:ahLst/>
              <a:cxnLst/>
              <a:rect l="l" t="t" r="r" b="b"/>
              <a:pathLst>
                <a:path w="3136" h="9513" extrusionOk="0">
                  <a:moveTo>
                    <a:pt x="681" y="0"/>
                  </a:moveTo>
                  <a:lnTo>
                    <a:pt x="560" y="584"/>
                  </a:lnTo>
                  <a:lnTo>
                    <a:pt x="444" y="1180"/>
                  </a:lnTo>
                  <a:lnTo>
                    <a:pt x="337" y="1801"/>
                  </a:lnTo>
                  <a:lnTo>
                    <a:pt x="289" y="2111"/>
                  </a:lnTo>
                  <a:lnTo>
                    <a:pt x="242" y="2422"/>
                  </a:lnTo>
                  <a:lnTo>
                    <a:pt x="194" y="2732"/>
                  </a:lnTo>
                  <a:lnTo>
                    <a:pt x="156" y="3055"/>
                  </a:lnTo>
                  <a:lnTo>
                    <a:pt x="117" y="3366"/>
                  </a:lnTo>
                  <a:lnTo>
                    <a:pt x="87" y="3676"/>
                  </a:lnTo>
                  <a:lnTo>
                    <a:pt x="57" y="3987"/>
                  </a:lnTo>
                  <a:lnTo>
                    <a:pt x="35" y="4297"/>
                  </a:lnTo>
                  <a:lnTo>
                    <a:pt x="18" y="4607"/>
                  </a:lnTo>
                  <a:lnTo>
                    <a:pt x="5" y="4918"/>
                  </a:lnTo>
                  <a:lnTo>
                    <a:pt x="1" y="5216"/>
                  </a:lnTo>
                  <a:lnTo>
                    <a:pt x="1" y="5514"/>
                  </a:lnTo>
                  <a:lnTo>
                    <a:pt x="9" y="5812"/>
                  </a:lnTo>
                  <a:lnTo>
                    <a:pt x="22" y="6110"/>
                  </a:lnTo>
                  <a:lnTo>
                    <a:pt x="44" y="6383"/>
                  </a:lnTo>
                  <a:lnTo>
                    <a:pt x="74" y="6669"/>
                  </a:lnTo>
                  <a:lnTo>
                    <a:pt x="113" y="6942"/>
                  </a:lnTo>
                  <a:lnTo>
                    <a:pt x="160" y="7203"/>
                  </a:lnTo>
                  <a:lnTo>
                    <a:pt x="216" y="7464"/>
                  </a:lnTo>
                  <a:lnTo>
                    <a:pt x="285" y="7724"/>
                  </a:lnTo>
                  <a:lnTo>
                    <a:pt x="358" y="7960"/>
                  </a:lnTo>
                  <a:lnTo>
                    <a:pt x="444" y="8196"/>
                  </a:lnTo>
                  <a:lnTo>
                    <a:pt x="539" y="8420"/>
                  </a:lnTo>
                  <a:lnTo>
                    <a:pt x="647" y="8631"/>
                  </a:lnTo>
                  <a:lnTo>
                    <a:pt x="763" y="8842"/>
                  </a:lnTo>
                  <a:lnTo>
                    <a:pt x="892" y="9028"/>
                  </a:lnTo>
                  <a:lnTo>
                    <a:pt x="987" y="9152"/>
                  </a:lnTo>
                  <a:lnTo>
                    <a:pt x="1086" y="9264"/>
                  </a:lnTo>
                  <a:lnTo>
                    <a:pt x="1193" y="9363"/>
                  </a:lnTo>
                  <a:lnTo>
                    <a:pt x="1301" y="9450"/>
                  </a:lnTo>
                  <a:lnTo>
                    <a:pt x="1353" y="9475"/>
                  </a:lnTo>
                  <a:lnTo>
                    <a:pt x="1409" y="9500"/>
                  </a:lnTo>
                  <a:lnTo>
                    <a:pt x="1465" y="9512"/>
                  </a:lnTo>
                  <a:lnTo>
                    <a:pt x="1521" y="9512"/>
                  </a:lnTo>
                  <a:lnTo>
                    <a:pt x="1572" y="9500"/>
                  </a:lnTo>
                  <a:lnTo>
                    <a:pt x="1628" y="9488"/>
                  </a:lnTo>
                  <a:lnTo>
                    <a:pt x="1680" y="9450"/>
                  </a:lnTo>
                  <a:lnTo>
                    <a:pt x="1732" y="9401"/>
                  </a:lnTo>
                  <a:lnTo>
                    <a:pt x="1805" y="9326"/>
                  </a:lnTo>
                  <a:lnTo>
                    <a:pt x="1874" y="9227"/>
                  </a:lnTo>
                  <a:lnTo>
                    <a:pt x="1934" y="9115"/>
                  </a:lnTo>
                  <a:lnTo>
                    <a:pt x="1986" y="8979"/>
                  </a:lnTo>
                  <a:lnTo>
                    <a:pt x="2038" y="8830"/>
                  </a:lnTo>
                  <a:lnTo>
                    <a:pt x="2081" y="8668"/>
                  </a:lnTo>
                  <a:lnTo>
                    <a:pt x="2119" y="8494"/>
                  </a:lnTo>
                  <a:lnTo>
                    <a:pt x="2158" y="8308"/>
                  </a:lnTo>
                  <a:lnTo>
                    <a:pt x="2188" y="8122"/>
                  </a:lnTo>
                  <a:lnTo>
                    <a:pt x="2223" y="7923"/>
                  </a:lnTo>
                  <a:lnTo>
                    <a:pt x="2283" y="7501"/>
                  </a:lnTo>
                  <a:lnTo>
                    <a:pt x="2343" y="7079"/>
                  </a:lnTo>
                  <a:lnTo>
                    <a:pt x="2378" y="6868"/>
                  </a:lnTo>
                  <a:lnTo>
                    <a:pt x="2412" y="6656"/>
                  </a:lnTo>
                  <a:lnTo>
                    <a:pt x="2774" y="4458"/>
                  </a:lnTo>
                  <a:lnTo>
                    <a:pt x="3136" y="2236"/>
                  </a:lnTo>
                  <a:lnTo>
                    <a:pt x="2817" y="2025"/>
                  </a:lnTo>
                  <a:lnTo>
                    <a:pt x="2503" y="1801"/>
                  </a:lnTo>
                  <a:lnTo>
                    <a:pt x="2193" y="1553"/>
                  </a:lnTo>
                  <a:lnTo>
                    <a:pt x="1887" y="1292"/>
                  </a:lnTo>
                  <a:lnTo>
                    <a:pt x="1581" y="994"/>
                  </a:lnTo>
                  <a:lnTo>
                    <a:pt x="1280" y="683"/>
                  </a:lnTo>
                  <a:lnTo>
                    <a:pt x="978" y="348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73;p66">
              <a:extLst>
                <a:ext uri="{FF2B5EF4-FFF2-40B4-BE49-F238E27FC236}">
                  <a16:creationId xmlns:a16="http://schemas.microsoft.com/office/drawing/2014/main" id="{2DDA942F-9651-4993-810D-D6ABA4A62576}"/>
                </a:ext>
              </a:extLst>
            </p:cNvPr>
            <p:cNvSpPr/>
            <p:nvPr/>
          </p:nvSpPr>
          <p:spPr>
            <a:xfrm>
              <a:off x="4813675" y="-7845550"/>
              <a:ext cx="249575" cy="1245225"/>
            </a:xfrm>
            <a:custGeom>
              <a:avLst/>
              <a:gdLst/>
              <a:ahLst/>
              <a:cxnLst/>
              <a:rect l="l" t="t" r="r" b="b"/>
              <a:pathLst>
                <a:path w="9983" h="49809" extrusionOk="0">
                  <a:moveTo>
                    <a:pt x="1921" y="1"/>
                  </a:moveTo>
                  <a:lnTo>
                    <a:pt x="1934" y="1068"/>
                  </a:lnTo>
                  <a:lnTo>
                    <a:pt x="1934" y="2149"/>
                  </a:lnTo>
                  <a:lnTo>
                    <a:pt x="1934" y="3242"/>
                  </a:lnTo>
                  <a:lnTo>
                    <a:pt x="1926" y="4334"/>
                  </a:lnTo>
                  <a:lnTo>
                    <a:pt x="1908" y="5427"/>
                  </a:lnTo>
                  <a:lnTo>
                    <a:pt x="1887" y="6532"/>
                  </a:lnTo>
                  <a:lnTo>
                    <a:pt x="1861" y="7637"/>
                  </a:lnTo>
                  <a:lnTo>
                    <a:pt x="1835" y="8743"/>
                  </a:lnTo>
                  <a:lnTo>
                    <a:pt x="1801" y="9848"/>
                  </a:lnTo>
                  <a:lnTo>
                    <a:pt x="1762" y="10953"/>
                  </a:lnTo>
                  <a:lnTo>
                    <a:pt x="1719" y="12058"/>
                  </a:lnTo>
                  <a:lnTo>
                    <a:pt x="1676" y="13163"/>
                  </a:lnTo>
                  <a:lnTo>
                    <a:pt x="1628" y="14256"/>
                  </a:lnTo>
                  <a:lnTo>
                    <a:pt x="1577" y="15349"/>
                  </a:lnTo>
                  <a:lnTo>
                    <a:pt x="1473" y="17522"/>
                  </a:lnTo>
                  <a:lnTo>
                    <a:pt x="1366" y="19645"/>
                  </a:lnTo>
                  <a:lnTo>
                    <a:pt x="1254" y="21732"/>
                  </a:lnTo>
                  <a:lnTo>
                    <a:pt x="1039" y="25743"/>
                  </a:lnTo>
                  <a:lnTo>
                    <a:pt x="935" y="27630"/>
                  </a:lnTo>
                  <a:lnTo>
                    <a:pt x="849" y="29455"/>
                  </a:lnTo>
                  <a:lnTo>
                    <a:pt x="806" y="30325"/>
                  </a:lnTo>
                  <a:lnTo>
                    <a:pt x="772" y="31182"/>
                  </a:lnTo>
                  <a:lnTo>
                    <a:pt x="737" y="32001"/>
                  </a:lnTo>
                  <a:lnTo>
                    <a:pt x="711" y="32808"/>
                  </a:lnTo>
                  <a:lnTo>
                    <a:pt x="634" y="34919"/>
                  </a:lnTo>
                  <a:lnTo>
                    <a:pt x="556" y="37043"/>
                  </a:lnTo>
                  <a:lnTo>
                    <a:pt x="474" y="39166"/>
                  </a:lnTo>
                  <a:lnTo>
                    <a:pt x="384" y="41290"/>
                  </a:lnTo>
                  <a:lnTo>
                    <a:pt x="294" y="43413"/>
                  </a:lnTo>
                  <a:lnTo>
                    <a:pt x="199" y="45549"/>
                  </a:lnTo>
                  <a:lnTo>
                    <a:pt x="100" y="47672"/>
                  </a:lnTo>
                  <a:lnTo>
                    <a:pt x="1" y="49808"/>
                  </a:lnTo>
                  <a:lnTo>
                    <a:pt x="207" y="49783"/>
                  </a:lnTo>
                  <a:lnTo>
                    <a:pt x="414" y="49746"/>
                  </a:lnTo>
                  <a:lnTo>
                    <a:pt x="625" y="49696"/>
                  </a:lnTo>
                  <a:lnTo>
                    <a:pt x="832" y="49647"/>
                  </a:lnTo>
                  <a:lnTo>
                    <a:pt x="1039" y="49585"/>
                  </a:lnTo>
                  <a:lnTo>
                    <a:pt x="1245" y="49510"/>
                  </a:lnTo>
                  <a:lnTo>
                    <a:pt x="1452" y="49436"/>
                  </a:lnTo>
                  <a:lnTo>
                    <a:pt x="1659" y="49349"/>
                  </a:lnTo>
                  <a:lnTo>
                    <a:pt x="1861" y="49249"/>
                  </a:lnTo>
                  <a:lnTo>
                    <a:pt x="2063" y="49150"/>
                  </a:lnTo>
                  <a:lnTo>
                    <a:pt x="2270" y="49026"/>
                  </a:lnTo>
                  <a:lnTo>
                    <a:pt x="2473" y="48914"/>
                  </a:lnTo>
                  <a:lnTo>
                    <a:pt x="2671" y="48778"/>
                  </a:lnTo>
                  <a:lnTo>
                    <a:pt x="2873" y="48641"/>
                  </a:lnTo>
                  <a:lnTo>
                    <a:pt x="3071" y="48492"/>
                  </a:lnTo>
                  <a:lnTo>
                    <a:pt x="3269" y="48330"/>
                  </a:lnTo>
                  <a:lnTo>
                    <a:pt x="3463" y="48157"/>
                  </a:lnTo>
                  <a:lnTo>
                    <a:pt x="3661" y="47983"/>
                  </a:lnTo>
                  <a:lnTo>
                    <a:pt x="3855" y="47797"/>
                  </a:lnTo>
                  <a:lnTo>
                    <a:pt x="4044" y="47610"/>
                  </a:lnTo>
                  <a:lnTo>
                    <a:pt x="4238" y="47399"/>
                  </a:lnTo>
                  <a:lnTo>
                    <a:pt x="4423" y="47188"/>
                  </a:lnTo>
                  <a:lnTo>
                    <a:pt x="4613" y="46965"/>
                  </a:lnTo>
                  <a:lnTo>
                    <a:pt x="4798" y="46741"/>
                  </a:lnTo>
                  <a:lnTo>
                    <a:pt x="4979" y="46493"/>
                  </a:lnTo>
                  <a:lnTo>
                    <a:pt x="5160" y="46244"/>
                  </a:lnTo>
                  <a:lnTo>
                    <a:pt x="5341" y="45984"/>
                  </a:lnTo>
                  <a:lnTo>
                    <a:pt x="5517" y="45710"/>
                  </a:lnTo>
                  <a:lnTo>
                    <a:pt x="5694" y="45437"/>
                  </a:lnTo>
                  <a:lnTo>
                    <a:pt x="5866" y="45152"/>
                  </a:lnTo>
                  <a:lnTo>
                    <a:pt x="6034" y="44854"/>
                  </a:lnTo>
                  <a:lnTo>
                    <a:pt x="6202" y="44543"/>
                  </a:lnTo>
                  <a:lnTo>
                    <a:pt x="6370" y="44233"/>
                  </a:lnTo>
                  <a:lnTo>
                    <a:pt x="6529" y="43897"/>
                  </a:lnTo>
                  <a:lnTo>
                    <a:pt x="6688" y="43562"/>
                  </a:lnTo>
                  <a:lnTo>
                    <a:pt x="6848" y="43214"/>
                  </a:lnTo>
                  <a:lnTo>
                    <a:pt x="7003" y="42854"/>
                  </a:lnTo>
                  <a:lnTo>
                    <a:pt x="7153" y="42494"/>
                  </a:lnTo>
                  <a:lnTo>
                    <a:pt x="7300" y="42122"/>
                  </a:lnTo>
                  <a:lnTo>
                    <a:pt x="7446" y="41737"/>
                  </a:lnTo>
                  <a:lnTo>
                    <a:pt x="7588" y="41339"/>
                  </a:lnTo>
                  <a:lnTo>
                    <a:pt x="7726" y="40929"/>
                  </a:lnTo>
                  <a:lnTo>
                    <a:pt x="7864" y="40507"/>
                  </a:lnTo>
                  <a:lnTo>
                    <a:pt x="7998" y="40085"/>
                  </a:lnTo>
                  <a:lnTo>
                    <a:pt x="8127" y="39650"/>
                  </a:lnTo>
                  <a:lnTo>
                    <a:pt x="8252" y="39203"/>
                  </a:lnTo>
                  <a:lnTo>
                    <a:pt x="8372" y="38744"/>
                  </a:lnTo>
                  <a:lnTo>
                    <a:pt x="8493" y="38272"/>
                  </a:lnTo>
                  <a:lnTo>
                    <a:pt x="8605" y="37800"/>
                  </a:lnTo>
                  <a:lnTo>
                    <a:pt x="8717" y="37316"/>
                  </a:lnTo>
                  <a:lnTo>
                    <a:pt x="8824" y="36807"/>
                  </a:lnTo>
                  <a:lnTo>
                    <a:pt x="8928" y="36298"/>
                  </a:lnTo>
                  <a:lnTo>
                    <a:pt x="9027" y="35776"/>
                  </a:lnTo>
                  <a:lnTo>
                    <a:pt x="9121" y="35255"/>
                  </a:lnTo>
                  <a:lnTo>
                    <a:pt x="9212" y="34708"/>
                  </a:lnTo>
                  <a:lnTo>
                    <a:pt x="9298" y="34162"/>
                  </a:lnTo>
                  <a:lnTo>
                    <a:pt x="9380" y="33591"/>
                  </a:lnTo>
                  <a:lnTo>
                    <a:pt x="9457" y="33019"/>
                  </a:lnTo>
                  <a:lnTo>
                    <a:pt x="9531" y="32436"/>
                  </a:lnTo>
                  <a:lnTo>
                    <a:pt x="9599" y="31840"/>
                  </a:lnTo>
                  <a:lnTo>
                    <a:pt x="9660" y="31244"/>
                  </a:lnTo>
                  <a:lnTo>
                    <a:pt x="9720" y="30623"/>
                  </a:lnTo>
                  <a:lnTo>
                    <a:pt x="9776" y="29989"/>
                  </a:lnTo>
                  <a:lnTo>
                    <a:pt x="9823" y="29356"/>
                  </a:lnTo>
                  <a:lnTo>
                    <a:pt x="9871" y="28673"/>
                  </a:lnTo>
                  <a:lnTo>
                    <a:pt x="9910" y="28003"/>
                  </a:lnTo>
                  <a:lnTo>
                    <a:pt x="9940" y="27344"/>
                  </a:lnTo>
                  <a:lnTo>
                    <a:pt x="9961" y="26686"/>
                  </a:lnTo>
                  <a:lnTo>
                    <a:pt x="9974" y="26028"/>
                  </a:lnTo>
                  <a:lnTo>
                    <a:pt x="9983" y="25370"/>
                  </a:lnTo>
                  <a:lnTo>
                    <a:pt x="9983" y="24724"/>
                  </a:lnTo>
                  <a:lnTo>
                    <a:pt x="9974" y="24079"/>
                  </a:lnTo>
                  <a:lnTo>
                    <a:pt x="9957" y="23445"/>
                  </a:lnTo>
                  <a:lnTo>
                    <a:pt x="9935" y="22812"/>
                  </a:lnTo>
                  <a:lnTo>
                    <a:pt x="9910" y="22191"/>
                  </a:lnTo>
                  <a:lnTo>
                    <a:pt x="9875" y="21570"/>
                  </a:lnTo>
                  <a:lnTo>
                    <a:pt x="9832" y="20949"/>
                  </a:lnTo>
                  <a:lnTo>
                    <a:pt x="9780" y="20341"/>
                  </a:lnTo>
                  <a:lnTo>
                    <a:pt x="9729" y="19745"/>
                  </a:lnTo>
                  <a:lnTo>
                    <a:pt x="9668" y="19149"/>
                  </a:lnTo>
                  <a:lnTo>
                    <a:pt x="9599" y="18553"/>
                  </a:lnTo>
                  <a:lnTo>
                    <a:pt x="9526" y="17969"/>
                  </a:lnTo>
                  <a:lnTo>
                    <a:pt x="9449" y="17398"/>
                  </a:lnTo>
                  <a:lnTo>
                    <a:pt x="9363" y="16827"/>
                  </a:lnTo>
                  <a:lnTo>
                    <a:pt x="9272" y="16255"/>
                  </a:lnTo>
                  <a:lnTo>
                    <a:pt x="9177" y="15697"/>
                  </a:lnTo>
                  <a:lnTo>
                    <a:pt x="9074" y="15150"/>
                  </a:lnTo>
                  <a:lnTo>
                    <a:pt x="8966" y="14604"/>
                  </a:lnTo>
                  <a:lnTo>
                    <a:pt x="8859" y="14070"/>
                  </a:lnTo>
                  <a:lnTo>
                    <a:pt x="8742" y="13536"/>
                  </a:lnTo>
                  <a:lnTo>
                    <a:pt x="8618" y="13014"/>
                  </a:lnTo>
                  <a:lnTo>
                    <a:pt x="8493" y="12505"/>
                  </a:lnTo>
                  <a:lnTo>
                    <a:pt x="8364" y="11996"/>
                  </a:lnTo>
                  <a:lnTo>
                    <a:pt x="8230" y="11499"/>
                  </a:lnTo>
                  <a:lnTo>
                    <a:pt x="8088" y="11003"/>
                  </a:lnTo>
                  <a:lnTo>
                    <a:pt x="7946" y="10518"/>
                  </a:lnTo>
                  <a:lnTo>
                    <a:pt x="7799" y="10046"/>
                  </a:lnTo>
                  <a:lnTo>
                    <a:pt x="7649" y="9575"/>
                  </a:lnTo>
                  <a:lnTo>
                    <a:pt x="7494" y="9115"/>
                  </a:lnTo>
                  <a:lnTo>
                    <a:pt x="7334" y="8668"/>
                  </a:lnTo>
                  <a:lnTo>
                    <a:pt x="7171" y="8221"/>
                  </a:lnTo>
                  <a:lnTo>
                    <a:pt x="7003" y="7786"/>
                  </a:lnTo>
                  <a:lnTo>
                    <a:pt x="6835" y="7364"/>
                  </a:lnTo>
                  <a:lnTo>
                    <a:pt x="6663" y="6954"/>
                  </a:lnTo>
                  <a:lnTo>
                    <a:pt x="6490" y="6545"/>
                  </a:lnTo>
                  <a:lnTo>
                    <a:pt x="6309" y="6147"/>
                  </a:lnTo>
                  <a:lnTo>
                    <a:pt x="6129" y="5762"/>
                  </a:lnTo>
                  <a:lnTo>
                    <a:pt x="5948" y="5390"/>
                  </a:lnTo>
                  <a:lnTo>
                    <a:pt x="5758" y="5017"/>
                  </a:lnTo>
                  <a:lnTo>
                    <a:pt x="5573" y="4657"/>
                  </a:lnTo>
                  <a:lnTo>
                    <a:pt x="5379" y="4309"/>
                  </a:lnTo>
                  <a:lnTo>
                    <a:pt x="5190" y="3974"/>
                  </a:lnTo>
                  <a:lnTo>
                    <a:pt x="4996" y="3639"/>
                  </a:lnTo>
                  <a:lnTo>
                    <a:pt x="4798" y="3328"/>
                  </a:lnTo>
                  <a:lnTo>
                    <a:pt x="4600" y="3018"/>
                  </a:lnTo>
                  <a:lnTo>
                    <a:pt x="4397" y="2720"/>
                  </a:lnTo>
                  <a:lnTo>
                    <a:pt x="4199" y="2434"/>
                  </a:lnTo>
                  <a:lnTo>
                    <a:pt x="3997" y="2149"/>
                  </a:lnTo>
                  <a:lnTo>
                    <a:pt x="3790" y="1888"/>
                  </a:lnTo>
                  <a:lnTo>
                    <a:pt x="3588" y="1627"/>
                  </a:lnTo>
                  <a:lnTo>
                    <a:pt x="3381" y="1391"/>
                  </a:lnTo>
                  <a:lnTo>
                    <a:pt x="3174" y="1155"/>
                  </a:lnTo>
                  <a:lnTo>
                    <a:pt x="2968" y="932"/>
                  </a:lnTo>
                  <a:lnTo>
                    <a:pt x="2757" y="721"/>
                  </a:lnTo>
                  <a:lnTo>
                    <a:pt x="2550" y="522"/>
                  </a:lnTo>
                  <a:lnTo>
                    <a:pt x="2339" y="336"/>
                  </a:lnTo>
                  <a:lnTo>
                    <a:pt x="2132" y="162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74;p66">
              <a:extLst>
                <a:ext uri="{FF2B5EF4-FFF2-40B4-BE49-F238E27FC236}">
                  <a16:creationId xmlns:a16="http://schemas.microsoft.com/office/drawing/2014/main" id="{C95E3CE3-9904-474C-AC33-B342D9D0D125}"/>
                </a:ext>
              </a:extLst>
            </p:cNvPr>
            <p:cNvSpPr/>
            <p:nvPr/>
          </p:nvSpPr>
          <p:spPr>
            <a:xfrm>
              <a:off x="4865350" y="-6587625"/>
              <a:ext cx="142675" cy="586150"/>
            </a:xfrm>
            <a:custGeom>
              <a:avLst/>
              <a:gdLst/>
              <a:ahLst/>
              <a:cxnLst/>
              <a:rect l="l" t="t" r="r" b="b"/>
              <a:pathLst>
                <a:path w="5707" h="23446" extrusionOk="0">
                  <a:moveTo>
                    <a:pt x="4751" y="0"/>
                  </a:moveTo>
                  <a:lnTo>
                    <a:pt x="4479" y="447"/>
                  </a:lnTo>
                  <a:lnTo>
                    <a:pt x="4204" y="870"/>
                  </a:lnTo>
                  <a:lnTo>
                    <a:pt x="3924" y="1279"/>
                  </a:lnTo>
                  <a:lnTo>
                    <a:pt x="3640" y="1664"/>
                  </a:lnTo>
                  <a:lnTo>
                    <a:pt x="3351" y="2037"/>
                  </a:lnTo>
                  <a:lnTo>
                    <a:pt x="3058" y="2385"/>
                  </a:lnTo>
                  <a:lnTo>
                    <a:pt x="2765" y="2707"/>
                  </a:lnTo>
                  <a:lnTo>
                    <a:pt x="2468" y="3018"/>
                  </a:lnTo>
                  <a:lnTo>
                    <a:pt x="2167" y="3303"/>
                  </a:lnTo>
                  <a:lnTo>
                    <a:pt x="1865" y="3577"/>
                  </a:lnTo>
                  <a:lnTo>
                    <a:pt x="1560" y="3825"/>
                  </a:lnTo>
                  <a:lnTo>
                    <a:pt x="1250" y="4061"/>
                  </a:lnTo>
                  <a:lnTo>
                    <a:pt x="939" y="4272"/>
                  </a:lnTo>
                  <a:lnTo>
                    <a:pt x="629" y="4471"/>
                  </a:lnTo>
                  <a:lnTo>
                    <a:pt x="315" y="4645"/>
                  </a:lnTo>
                  <a:lnTo>
                    <a:pt x="1" y="4806"/>
                  </a:lnTo>
                  <a:lnTo>
                    <a:pt x="151" y="5961"/>
                  </a:lnTo>
                  <a:lnTo>
                    <a:pt x="294" y="7116"/>
                  </a:lnTo>
                  <a:lnTo>
                    <a:pt x="436" y="8271"/>
                  </a:lnTo>
                  <a:lnTo>
                    <a:pt x="569" y="9425"/>
                  </a:lnTo>
                  <a:lnTo>
                    <a:pt x="698" y="10580"/>
                  </a:lnTo>
                  <a:lnTo>
                    <a:pt x="823" y="11748"/>
                  </a:lnTo>
                  <a:lnTo>
                    <a:pt x="944" y="12902"/>
                  </a:lnTo>
                  <a:lnTo>
                    <a:pt x="1060" y="14070"/>
                  </a:lnTo>
                  <a:lnTo>
                    <a:pt x="1172" y="15237"/>
                  </a:lnTo>
                  <a:lnTo>
                    <a:pt x="1280" y="16404"/>
                  </a:lnTo>
                  <a:lnTo>
                    <a:pt x="1387" y="17571"/>
                  </a:lnTo>
                  <a:lnTo>
                    <a:pt x="1486" y="18739"/>
                  </a:lnTo>
                  <a:lnTo>
                    <a:pt x="1581" y="19918"/>
                  </a:lnTo>
                  <a:lnTo>
                    <a:pt x="1672" y="21086"/>
                  </a:lnTo>
                  <a:lnTo>
                    <a:pt x="1758" y="22265"/>
                  </a:lnTo>
                  <a:lnTo>
                    <a:pt x="1844" y="23445"/>
                  </a:lnTo>
                  <a:lnTo>
                    <a:pt x="1951" y="23321"/>
                  </a:lnTo>
                  <a:lnTo>
                    <a:pt x="2059" y="23209"/>
                  </a:lnTo>
                  <a:lnTo>
                    <a:pt x="2171" y="23110"/>
                  </a:lnTo>
                  <a:lnTo>
                    <a:pt x="2283" y="23010"/>
                  </a:lnTo>
                  <a:lnTo>
                    <a:pt x="2511" y="22824"/>
                  </a:lnTo>
                  <a:lnTo>
                    <a:pt x="2744" y="22675"/>
                  </a:lnTo>
                  <a:lnTo>
                    <a:pt x="2981" y="22551"/>
                  </a:lnTo>
                  <a:lnTo>
                    <a:pt x="3222" y="22439"/>
                  </a:lnTo>
                  <a:lnTo>
                    <a:pt x="3463" y="22352"/>
                  </a:lnTo>
                  <a:lnTo>
                    <a:pt x="3708" y="22290"/>
                  </a:lnTo>
                  <a:lnTo>
                    <a:pt x="3954" y="22241"/>
                  </a:lnTo>
                  <a:lnTo>
                    <a:pt x="4204" y="22216"/>
                  </a:lnTo>
                  <a:lnTo>
                    <a:pt x="4453" y="22191"/>
                  </a:lnTo>
                  <a:lnTo>
                    <a:pt x="4703" y="22191"/>
                  </a:lnTo>
                  <a:lnTo>
                    <a:pt x="4953" y="22216"/>
                  </a:lnTo>
                  <a:lnTo>
                    <a:pt x="5207" y="22241"/>
                  </a:lnTo>
                  <a:lnTo>
                    <a:pt x="5457" y="22278"/>
                  </a:lnTo>
                  <a:lnTo>
                    <a:pt x="5707" y="22327"/>
                  </a:lnTo>
                  <a:lnTo>
                    <a:pt x="5707" y="22327"/>
                  </a:lnTo>
                  <a:lnTo>
                    <a:pt x="5453" y="16677"/>
                  </a:lnTo>
                  <a:lnTo>
                    <a:pt x="5203" y="11065"/>
                  </a:lnTo>
                  <a:lnTo>
                    <a:pt x="5086" y="8271"/>
                  </a:lnTo>
                  <a:lnTo>
                    <a:pt x="4970" y="5501"/>
                  </a:lnTo>
                  <a:lnTo>
                    <a:pt x="4858" y="2745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75;p66">
              <a:extLst>
                <a:ext uri="{FF2B5EF4-FFF2-40B4-BE49-F238E27FC236}">
                  <a16:creationId xmlns:a16="http://schemas.microsoft.com/office/drawing/2014/main" id="{0699FF67-2F96-4D38-91AF-1F6E50222ECB}"/>
                </a:ext>
              </a:extLst>
            </p:cNvPr>
            <p:cNvSpPr/>
            <p:nvPr/>
          </p:nvSpPr>
          <p:spPr>
            <a:xfrm>
              <a:off x="4850825" y="-4218325"/>
              <a:ext cx="172050" cy="512575"/>
            </a:xfrm>
            <a:custGeom>
              <a:avLst/>
              <a:gdLst/>
              <a:ahLst/>
              <a:cxnLst/>
              <a:rect l="l" t="t" r="r" b="b"/>
              <a:pathLst>
                <a:path w="6882" h="20503" extrusionOk="0">
                  <a:moveTo>
                    <a:pt x="2507" y="1"/>
                  </a:moveTo>
                  <a:lnTo>
                    <a:pt x="2433" y="982"/>
                  </a:lnTo>
                  <a:lnTo>
                    <a:pt x="2352" y="1938"/>
                  </a:lnTo>
                  <a:lnTo>
                    <a:pt x="2304" y="2410"/>
                  </a:lnTo>
                  <a:lnTo>
                    <a:pt x="2261" y="2869"/>
                  </a:lnTo>
                  <a:lnTo>
                    <a:pt x="2214" y="3329"/>
                  </a:lnTo>
                  <a:lnTo>
                    <a:pt x="2162" y="3788"/>
                  </a:lnTo>
                  <a:lnTo>
                    <a:pt x="2106" y="4235"/>
                  </a:lnTo>
                  <a:lnTo>
                    <a:pt x="2050" y="4682"/>
                  </a:lnTo>
                  <a:lnTo>
                    <a:pt x="1994" y="5117"/>
                  </a:lnTo>
                  <a:lnTo>
                    <a:pt x="1934" y="5552"/>
                  </a:lnTo>
                  <a:lnTo>
                    <a:pt x="1869" y="5974"/>
                  </a:lnTo>
                  <a:lnTo>
                    <a:pt x="1800" y="6396"/>
                  </a:lnTo>
                  <a:lnTo>
                    <a:pt x="1732" y="6806"/>
                  </a:lnTo>
                  <a:lnTo>
                    <a:pt x="1658" y="7203"/>
                  </a:lnTo>
                  <a:lnTo>
                    <a:pt x="1581" y="7600"/>
                  </a:lnTo>
                  <a:lnTo>
                    <a:pt x="1503" y="7985"/>
                  </a:lnTo>
                  <a:lnTo>
                    <a:pt x="1421" y="8358"/>
                  </a:lnTo>
                  <a:lnTo>
                    <a:pt x="1335" y="8731"/>
                  </a:lnTo>
                  <a:lnTo>
                    <a:pt x="1245" y="9078"/>
                  </a:lnTo>
                  <a:lnTo>
                    <a:pt x="1150" y="9426"/>
                  </a:lnTo>
                  <a:lnTo>
                    <a:pt x="1055" y="9774"/>
                  </a:lnTo>
                  <a:lnTo>
                    <a:pt x="952" y="10096"/>
                  </a:lnTo>
                  <a:lnTo>
                    <a:pt x="849" y="10407"/>
                  </a:lnTo>
                  <a:lnTo>
                    <a:pt x="741" y="10717"/>
                  </a:lnTo>
                  <a:lnTo>
                    <a:pt x="629" y="11015"/>
                  </a:lnTo>
                  <a:lnTo>
                    <a:pt x="509" y="11301"/>
                  </a:lnTo>
                  <a:lnTo>
                    <a:pt x="388" y="11562"/>
                  </a:lnTo>
                  <a:lnTo>
                    <a:pt x="263" y="11823"/>
                  </a:lnTo>
                  <a:lnTo>
                    <a:pt x="134" y="12071"/>
                  </a:lnTo>
                  <a:lnTo>
                    <a:pt x="0" y="12307"/>
                  </a:lnTo>
                  <a:lnTo>
                    <a:pt x="177" y="12468"/>
                  </a:lnTo>
                  <a:lnTo>
                    <a:pt x="349" y="12630"/>
                  </a:lnTo>
                  <a:lnTo>
                    <a:pt x="526" y="12804"/>
                  </a:lnTo>
                  <a:lnTo>
                    <a:pt x="698" y="12977"/>
                  </a:lnTo>
                  <a:lnTo>
                    <a:pt x="1042" y="13350"/>
                  </a:lnTo>
                  <a:lnTo>
                    <a:pt x="1383" y="13760"/>
                  </a:lnTo>
                  <a:lnTo>
                    <a:pt x="1719" y="14194"/>
                  </a:lnTo>
                  <a:lnTo>
                    <a:pt x="2046" y="14641"/>
                  </a:lnTo>
                  <a:lnTo>
                    <a:pt x="2373" y="15126"/>
                  </a:lnTo>
                  <a:lnTo>
                    <a:pt x="2696" y="15635"/>
                  </a:lnTo>
                  <a:lnTo>
                    <a:pt x="3010" y="16169"/>
                  </a:lnTo>
                  <a:lnTo>
                    <a:pt x="3321" y="16728"/>
                  </a:lnTo>
                  <a:lnTo>
                    <a:pt x="3622" y="17299"/>
                  </a:lnTo>
                  <a:lnTo>
                    <a:pt x="3919" y="17907"/>
                  </a:lnTo>
                  <a:lnTo>
                    <a:pt x="4208" y="18528"/>
                  </a:lnTo>
                  <a:lnTo>
                    <a:pt x="4488" y="19161"/>
                  </a:lnTo>
                  <a:lnTo>
                    <a:pt x="4625" y="19497"/>
                  </a:lnTo>
                  <a:lnTo>
                    <a:pt x="4759" y="19832"/>
                  </a:lnTo>
                  <a:lnTo>
                    <a:pt x="4892" y="20167"/>
                  </a:lnTo>
                  <a:lnTo>
                    <a:pt x="5026" y="20503"/>
                  </a:lnTo>
                  <a:lnTo>
                    <a:pt x="5181" y="19373"/>
                  </a:lnTo>
                  <a:lnTo>
                    <a:pt x="5332" y="18243"/>
                  </a:lnTo>
                  <a:lnTo>
                    <a:pt x="5474" y="17100"/>
                  </a:lnTo>
                  <a:lnTo>
                    <a:pt x="5611" y="15958"/>
                  </a:lnTo>
                  <a:lnTo>
                    <a:pt x="5745" y="14803"/>
                  </a:lnTo>
                  <a:lnTo>
                    <a:pt x="5870" y="13648"/>
                  </a:lnTo>
                  <a:lnTo>
                    <a:pt x="5995" y="12493"/>
                  </a:lnTo>
                  <a:lnTo>
                    <a:pt x="6111" y="11326"/>
                  </a:lnTo>
                  <a:lnTo>
                    <a:pt x="6223" y="10159"/>
                  </a:lnTo>
                  <a:lnTo>
                    <a:pt x="6331" y="8991"/>
                  </a:lnTo>
                  <a:lnTo>
                    <a:pt x="6434" y="7812"/>
                  </a:lnTo>
                  <a:lnTo>
                    <a:pt x="6533" y="6632"/>
                  </a:lnTo>
                  <a:lnTo>
                    <a:pt x="6628" y="5440"/>
                  </a:lnTo>
                  <a:lnTo>
                    <a:pt x="6718" y="4260"/>
                  </a:lnTo>
                  <a:lnTo>
                    <a:pt x="6804" y="3068"/>
                  </a:lnTo>
                  <a:lnTo>
                    <a:pt x="6882" y="1863"/>
                  </a:lnTo>
                  <a:lnTo>
                    <a:pt x="5784" y="1454"/>
                  </a:lnTo>
                  <a:lnTo>
                    <a:pt x="5237" y="1243"/>
                  </a:lnTo>
                  <a:lnTo>
                    <a:pt x="4690" y="1019"/>
                  </a:lnTo>
                  <a:lnTo>
                    <a:pt x="4143" y="796"/>
                  </a:lnTo>
                  <a:lnTo>
                    <a:pt x="3596" y="547"/>
                  </a:lnTo>
                  <a:lnTo>
                    <a:pt x="3049" y="286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76;p66">
              <a:extLst>
                <a:ext uri="{FF2B5EF4-FFF2-40B4-BE49-F238E27FC236}">
                  <a16:creationId xmlns:a16="http://schemas.microsoft.com/office/drawing/2014/main" id="{782C8DF4-DD27-4E75-A8A9-328B09703DCF}"/>
                </a:ext>
              </a:extLst>
            </p:cNvPr>
            <p:cNvSpPr/>
            <p:nvPr/>
          </p:nvSpPr>
          <p:spPr>
            <a:xfrm>
              <a:off x="4919075" y="-4702925"/>
              <a:ext cx="123300" cy="459175"/>
            </a:xfrm>
            <a:custGeom>
              <a:avLst/>
              <a:gdLst/>
              <a:ahLst/>
              <a:cxnLst/>
              <a:rect l="l" t="t" r="r" b="b"/>
              <a:pathLst>
                <a:path w="4932" h="18367" extrusionOk="0">
                  <a:moveTo>
                    <a:pt x="358" y="1"/>
                  </a:moveTo>
                  <a:lnTo>
                    <a:pt x="354" y="423"/>
                  </a:lnTo>
                  <a:lnTo>
                    <a:pt x="349" y="634"/>
                  </a:lnTo>
                  <a:lnTo>
                    <a:pt x="341" y="845"/>
                  </a:lnTo>
                  <a:lnTo>
                    <a:pt x="319" y="1627"/>
                  </a:lnTo>
                  <a:lnTo>
                    <a:pt x="302" y="2447"/>
                  </a:lnTo>
                  <a:lnTo>
                    <a:pt x="268" y="4148"/>
                  </a:lnTo>
                  <a:lnTo>
                    <a:pt x="207" y="7811"/>
                  </a:lnTo>
                  <a:lnTo>
                    <a:pt x="173" y="9736"/>
                  </a:lnTo>
                  <a:lnTo>
                    <a:pt x="125" y="11698"/>
                  </a:lnTo>
                  <a:lnTo>
                    <a:pt x="100" y="12692"/>
                  </a:lnTo>
                  <a:lnTo>
                    <a:pt x="69" y="13685"/>
                  </a:lnTo>
                  <a:lnTo>
                    <a:pt x="39" y="14678"/>
                  </a:lnTo>
                  <a:lnTo>
                    <a:pt x="1" y="15659"/>
                  </a:lnTo>
                  <a:lnTo>
                    <a:pt x="22" y="15659"/>
                  </a:lnTo>
                  <a:lnTo>
                    <a:pt x="39" y="15647"/>
                  </a:lnTo>
                  <a:lnTo>
                    <a:pt x="61" y="15647"/>
                  </a:lnTo>
                  <a:lnTo>
                    <a:pt x="82" y="15659"/>
                  </a:lnTo>
                  <a:lnTo>
                    <a:pt x="621" y="15958"/>
                  </a:lnTo>
                  <a:lnTo>
                    <a:pt x="1155" y="16256"/>
                  </a:lnTo>
                  <a:lnTo>
                    <a:pt x="1689" y="16591"/>
                  </a:lnTo>
                  <a:lnTo>
                    <a:pt x="2218" y="16926"/>
                  </a:lnTo>
                  <a:lnTo>
                    <a:pt x="2748" y="17274"/>
                  </a:lnTo>
                  <a:lnTo>
                    <a:pt x="3278" y="17634"/>
                  </a:lnTo>
                  <a:lnTo>
                    <a:pt x="4333" y="18367"/>
                  </a:lnTo>
                  <a:lnTo>
                    <a:pt x="4393" y="17261"/>
                  </a:lnTo>
                  <a:lnTo>
                    <a:pt x="4453" y="16156"/>
                  </a:lnTo>
                  <a:lnTo>
                    <a:pt x="4505" y="15051"/>
                  </a:lnTo>
                  <a:lnTo>
                    <a:pt x="4557" y="13946"/>
                  </a:lnTo>
                  <a:lnTo>
                    <a:pt x="4604" y="12828"/>
                  </a:lnTo>
                  <a:lnTo>
                    <a:pt x="4647" y="11723"/>
                  </a:lnTo>
                  <a:lnTo>
                    <a:pt x="4690" y="10605"/>
                  </a:lnTo>
                  <a:lnTo>
                    <a:pt x="4729" y="9488"/>
                  </a:lnTo>
                  <a:lnTo>
                    <a:pt x="4763" y="8370"/>
                  </a:lnTo>
                  <a:lnTo>
                    <a:pt x="4793" y="7253"/>
                  </a:lnTo>
                  <a:lnTo>
                    <a:pt x="4824" y="6123"/>
                  </a:lnTo>
                  <a:lnTo>
                    <a:pt x="4849" y="4993"/>
                  </a:lnTo>
                  <a:lnTo>
                    <a:pt x="4875" y="3875"/>
                  </a:lnTo>
                  <a:lnTo>
                    <a:pt x="4893" y="2745"/>
                  </a:lnTo>
                  <a:lnTo>
                    <a:pt x="4931" y="473"/>
                  </a:lnTo>
                  <a:lnTo>
                    <a:pt x="4402" y="348"/>
                  </a:lnTo>
                  <a:lnTo>
                    <a:pt x="3876" y="237"/>
                  </a:lnTo>
                  <a:lnTo>
                    <a:pt x="3347" y="162"/>
                  </a:lnTo>
                  <a:lnTo>
                    <a:pt x="2817" y="100"/>
                  </a:lnTo>
                  <a:lnTo>
                    <a:pt x="2292" y="75"/>
                  </a:lnTo>
                  <a:lnTo>
                    <a:pt x="1758" y="63"/>
                  </a:lnTo>
                  <a:lnTo>
                    <a:pt x="1228" y="88"/>
                  </a:lnTo>
                  <a:lnTo>
                    <a:pt x="961" y="112"/>
                  </a:lnTo>
                  <a:lnTo>
                    <a:pt x="694" y="150"/>
                  </a:lnTo>
                  <a:lnTo>
                    <a:pt x="647" y="162"/>
                  </a:lnTo>
                  <a:lnTo>
                    <a:pt x="603" y="162"/>
                  </a:lnTo>
                  <a:lnTo>
                    <a:pt x="556" y="150"/>
                  </a:lnTo>
                  <a:lnTo>
                    <a:pt x="513" y="125"/>
                  </a:lnTo>
                  <a:lnTo>
                    <a:pt x="431" y="7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77;p66">
              <a:extLst>
                <a:ext uri="{FF2B5EF4-FFF2-40B4-BE49-F238E27FC236}">
                  <a16:creationId xmlns:a16="http://schemas.microsoft.com/office/drawing/2014/main" id="{85B1690B-05F1-43C1-AD6C-62C58CC675A4}"/>
                </a:ext>
              </a:extLst>
            </p:cNvPr>
            <p:cNvSpPr/>
            <p:nvPr/>
          </p:nvSpPr>
          <p:spPr>
            <a:xfrm>
              <a:off x="4930800" y="-5262975"/>
              <a:ext cx="112100" cy="492700"/>
            </a:xfrm>
            <a:custGeom>
              <a:avLst/>
              <a:gdLst/>
              <a:ahLst/>
              <a:cxnLst/>
              <a:rect l="l" t="t" r="r" b="b"/>
              <a:pathLst>
                <a:path w="4484" h="19708" extrusionOk="0">
                  <a:moveTo>
                    <a:pt x="4251" y="1"/>
                  </a:moveTo>
                  <a:lnTo>
                    <a:pt x="3803" y="75"/>
                  </a:lnTo>
                  <a:lnTo>
                    <a:pt x="3360" y="162"/>
                  </a:lnTo>
                  <a:lnTo>
                    <a:pt x="2921" y="249"/>
                  </a:lnTo>
                  <a:lnTo>
                    <a:pt x="2473" y="324"/>
                  </a:lnTo>
                  <a:lnTo>
                    <a:pt x="1904" y="436"/>
                  </a:lnTo>
                  <a:lnTo>
                    <a:pt x="1620" y="498"/>
                  </a:lnTo>
                  <a:lnTo>
                    <a:pt x="1336" y="535"/>
                  </a:lnTo>
                  <a:lnTo>
                    <a:pt x="1198" y="547"/>
                  </a:lnTo>
                  <a:lnTo>
                    <a:pt x="1056" y="560"/>
                  </a:lnTo>
                  <a:lnTo>
                    <a:pt x="918" y="547"/>
                  </a:lnTo>
                  <a:lnTo>
                    <a:pt x="776" y="535"/>
                  </a:lnTo>
                  <a:lnTo>
                    <a:pt x="638" y="510"/>
                  </a:lnTo>
                  <a:lnTo>
                    <a:pt x="500" y="485"/>
                  </a:lnTo>
                  <a:lnTo>
                    <a:pt x="363" y="436"/>
                  </a:lnTo>
                  <a:lnTo>
                    <a:pt x="225" y="374"/>
                  </a:lnTo>
                  <a:lnTo>
                    <a:pt x="225" y="2584"/>
                  </a:lnTo>
                  <a:lnTo>
                    <a:pt x="212" y="4807"/>
                  </a:lnTo>
                  <a:lnTo>
                    <a:pt x="195" y="7029"/>
                  </a:lnTo>
                  <a:lnTo>
                    <a:pt x="169" y="9240"/>
                  </a:lnTo>
                  <a:lnTo>
                    <a:pt x="134" y="11463"/>
                  </a:lnTo>
                  <a:lnTo>
                    <a:pt x="96" y="13685"/>
                  </a:lnTo>
                  <a:lnTo>
                    <a:pt x="53" y="15908"/>
                  </a:lnTo>
                  <a:lnTo>
                    <a:pt x="1" y="18119"/>
                  </a:lnTo>
                  <a:lnTo>
                    <a:pt x="1" y="18119"/>
                  </a:lnTo>
                  <a:lnTo>
                    <a:pt x="113" y="18056"/>
                  </a:lnTo>
                  <a:lnTo>
                    <a:pt x="169" y="18032"/>
                  </a:lnTo>
                  <a:lnTo>
                    <a:pt x="225" y="18032"/>
                  </a:lnTo>
                  <a:lnTo>
                    <a:pt x="496" y="18056"/>
                  </a:lnTo>
                  <a:lnTo>
                    <a:pt x="763" y="18106"/>
                  </a:lnTo>
                  <a:lnTo>
                    <a:pt x="1034" y="18156"/>
                  </a:lnTo>
                  <a:lnTo>
                    <a:pt x="1301" y="18230"/>
                  </a:lnTo>
                  <a:lnTo>
                    <a:pt x="1568" y="18305"/>
                  </a:lnTo>
                  <a:lnTo>
                    <a:pt x="1831" y="18392"/>
                  </a:lnTo>
                  <a:lnTo>
                    <a:pt x="2098" y="18479"/>
                  </a:lnTo>
                  <a:lnTo>
                    <a:pt x="2365" y="18590"/>
                  </a:lnTo>
                  <a:lnTo>
                    <a:pt x="2628" y="18702"/>
                  </a:lnTo>
                  <a:lnTo>
                    <a:pt x="2895" y="18826"/>
                  </a:lnTo>
                  <a:lnTo>
                    <a:pt x="3157" y="18951"/>
                  </a:lnTo>
                  <a:lnTo>
                    <a:pt x="3420" y="19087"/>
                  </a:lnTo>
                  <a:lnTo>
                    <a:pt x="3950" y="19385"/>
                  </a:lnTo>
                  <a:lnTo>
                    <a:pt x="4475" y="19708"/>
                  </a:lnTo>
                  <a:lnTo>
                    <a:pt x="4480" y="18479"/>
                  </a:lnTo>
                  <a:lnTo>
                    <a:pt x="4484" y="17262"/>
                  </a:lnTo>
                  <a:lnTo>
                    <a:pt x="4480" y="16032"/>
                  </a:lnTo>
                  <a:lnTo>
                    <a:pt x="4480" y="14803"/>
                  </a:lnTo>
                  <a:lnTo>
                    <a:pt x="4462" y="12332"/>
                  </a:lnTo>
                  <a:lnTo>
                    <a:pt x="4436" y="9873"/>
                  </a:lnTo>
                  <a:lnTo>
                    <a:pt x="4402" y="7402"/>
                  </a:lnTo>
                  <a:lnTo>
                    <a:pt x="4359" y="4931"/>
                  </a:lnTo>
                  <a:lnTo>
                    <a:pt x="4307" y="246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78;p66">
              <a:extLst>
                <a:ext uri="{FF2B5EF4-FFF2-40B4-BE49-F238E27FC236}">
                  <a16:creationId xmlns:a16="http://schemas.microsoft.com/office/drawing/2014/main" id="{5EB5E8FB-794F-462D-BC9D-07828AE72743}"/>
                </a:ext>
              </a:extLst>
            </p:cNvPr>
            <p:cNvSpPr/>
            <p:nvPr/>
          </p:nvSpPr>
          <p:spPr>
            <a:xfrm>
              <a:off x="4918650" y="-5934150"/>
              <a:ext cx="115975" cy="582425"/>
            </a:xfrm>
            <a:custGeom>
              <a:avLst/>
              <a:gdLst/>
              <a:ahLst/>
              <a:cxnLst/>
              <a:rect l="l" t="t" r="r" b="b"/>
              <a:pathLst>
                <a:path w="4639" h="23297" extrusionOk="0">
                  <a:moveTo>
                    <a:pt x="3751" y="1"/>
                  </a:moveTo>
                  <a:lnTo>
                    <a:pt x="3389" y="75"/>
                  </a:lnTo>
                  <a:lnTo>
                    <a:pt x="3036" y="162"/>
                  </a:lnTo>
                  <a:lnTo>
                    <a:pt x="2687" y="249"/>
                  </a:lnTo>
                  <a:lnTo>
                    <a:pt x="2515" y="311"/>
                  </a:lnTo>
                  <a:lnTo>
                    <a:pt x="2343" y="373"/>
                  </a:lnTo>
                  <a:lnTo>
                    <a:pt x="2197" y="448"/>
                  </a:lnTo>
                  <a:lnTo>
                    <a:pt x="2050" y="522"/>
                  </a:lnTo>
                  <a:lnTo>
                    <a:pt x="1757" y="684"/>
                  </a:lnTo>
                  <a:lnTo>
                    <a:pt x="1464" y="870"/>
                  </a:lnTo>
                  <a:lnTo>
                    <a:pt x="1172" y="1056"/>
                  </a:lnTo>
                  <a:lnTo>
                    <a:pt x="883" y="1243"/>
                  </a:lnTo>
                  <a:lnTo>
                    <a:pt x="590" y="1404"/>
                  </a:lnTo>
                  <a:lnTo>
                    <a:pt x="444" y="1478"/>
                  </a:lnTo>
                  <a:lnTo>
                    <a:pt x="297" y="1541"/>
                  </a:lnTo>
                  <a:lnTo>
                    <a:pt x="151" y="1590"/>
                  </a:lnTo>
                  <a:lnTo>
                    <a:pt x="0" y="1640"/>
                  </a:lnTo>
                  <a:lnTo>
                    <a:pt x="74" y="2956"/>
                  </a:lnTo>
                  <a:lnTo>
                    <a:pt x="142" y="4272"/>
                  </a:lnTo>
                  <a:lnTo>
                    <a:pt x="207" y="5601"/>
                  </a:lnTo>
                  <a:lnTo>
                    <a:pt x="267" y="6917"/>
                  </a:lnTo>
                  <a:lnTo>
                    <a:pt x="323" y="8246"/>
                  </a:lnTo>
                  <a:lnTo>
                    <a:pt x="375" y="9575"/>
                  </a:lnTo>
                  <a:lnTo>
                    <a:pt x="427" y="10904"/>
                  </a:lnTo>
                  <a:lnTo>
                    <a:pt x="470" y="12232"/>
                  </a:lnTo>
                  <a:lnTo>
                    <a:pt x="508" y="13561"/>
                  </a:lnTo>
                  <a:lnTo>
                    <a:pt x="543" y="14890"/>
                  </a:lnTo>
                  <a:lnTo>
                    <a:pt x="577" y="16231"/>
                  </a:lnTo>
                  <a:lnTo>
                    <a:pt x="603" y="17559"/>
                  </a:lnTo>
                  <a:lnTo>
                    <a:pt x="629" y="18901"/>
                  </a:lnTo>
                  <a:lnTo>
                    <a:pt x="651" y="20242"/>
                  </a:lnTo>
                  <a:lnTo>
                    <a:pt x="668" y="21583"/>
                  </a:lnTo>
                  <a:lnTo>
                    <a:pt x="681" y="22924"/>
                  </a:lnTo>
                  <a:lnTo>
                    <a:pt x="819" y="22862"/>
                  </a:lnTo>
                  <a:lnTo>
                    <a:pt x="961" y="22825"/>
                  </a:lnTo>
                  <a:lnTo>
                    <a:pt x="1103" y="22787"/>
                  </a:lnTo>
                  <a:lnTo>
                    <a:pt x="1245" y="22763"/>
                  </a:lnTo>
                  <a:lnTo>
                    <a:pt x="1387" y="22750"/>
                  </a:lnTo>
                  <a:lnTo>
                    <a:pt x="1529" y="22738"/>
                  </a:lnTo>
                  <a:lnTo>
                    <a:pt x="1671" y="22750"/>
                  </a:lnTo>
                  <a:lnTo>
                    <a:pt x="1813" y="22763"/>
                  </a:lnTo>
                  <a:lnTo>
                    <a:pt x="2102" y="22800"/>
                  </a:lnTo>
                  <a:lnTo>
                    <a:pt x="2386" y="22862"/>
                  </a:lnTo>
                  <a:lnTo>
                    <a:pt x="2959" y="22974"/>
                  </a:lnTo>
                  <a:lnTo>
                    <a:pt x="3165" y="22998"/>
                  </a:lnTo>
                  <a:lnTo>
                    <a:pt x="3372" y="23023"/>
                  </a:lnTo>
                  <a:lnTo>
                    <a:pt x="3794" y="23110"/>
                  </a:lnTo>
                  <a:lnTo>
                    <a:pt x="4216" y="23197"/>
                  </a:lnTo>
                  <a:lnTo>
                    <a:pt x="4638" y="23297"/>
                  </a:lnTo>
                  <a:lnTo>
                    <a:pt x="4543" y="20366"/>
                  </a:lnTo>
                  <a:lnTo>
                    <a:pt x="4444" y="17435"/>
                  </a:lnTo>
                  <a:lnTo>
                    <a:pt x="4337" y="14517"/>
                  </a:lnTo>
                  <a:lnTo>
                    <a:pt x="4225" y="11599"/>
                  </a:lnTo>
                  <a:lnTo>
                    <a:pt x="4109" y="8693"/>
                  </a:lnTo>
                  <a:lnTo>
                    <a:pt x="3992" y="5787"/>
                  </a:lnTo>
                  <a:lnTo>
                    <a:pt x="37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79;p66">
              <a:extLst>
                <a:ext uri="{FF2B5EF4-FFF2-40B4-BE49-F238E27FC236}">
                  <a16:creationId xmlns:a16="http://schemas.microsoft.com/office/drawing/2014/main" id="{1AD2652C-1F05-40ED-B0E4-F78BF0DD068B}"/>
                </a:ext>
              </a:extLst>
            </p:cNvPr>
            <p:cNvSpPr/>
            <p:nvPr/>
          </p:nvSpPr>
          <p:spPr>
            <a:xfrm>
              <a:off x="4971175" y="-2738750"/>
              <a:ext cx="70325" cy="280050"/>
            </a:xfrm>
            <a:custGeom>
              <a:avLst/>
              <a:gdLst/>
              <a:ahLst/>
              <a:cxnLst/>
              <a:rect l="l" t="t" r="r" b="b"/>
              <a:pathLst>
                <a:path w="2813" h="11202" extrusionOk="0">
                  <a:moveTo>
                    <a:pt x="2214" y="1"/>
                  </a:moveTo>
                  <a:lnTo>
                    <a:pt x="1947" y="423"/>
                  </a:lnTo>
                  <a:lnTo>
                    <a:pt x="1680" y="833"/>
                  </a:lnTo>
                  <a:lnTo>
                    <a:pt x="1409" y="1205"/>
                  </a:lnTo>
                  <a:lnTo>
                    <a:pt x="1133" y="1566"/>
                  </a:lnTo>
                  <a:lnTo>
                    <a:pt x="853" y="1913"/>
                  </a:lnTo>
                  <a:lnTo>
                    <a:pt x="574" y="2224"/>
                  </a:lnTo>
                  <a:lnTo>
                    <a:pt x="289" y="2522"/>
                  </a:lnTo>
                  <a:lnTo>
                    <a:pt x="1" y="2795"/>
                  </a:lnTo>
                  <a:lnTo>
                    <a:pt x="27" y="3639"/>
                  </a:lnTo>
                  <a:lnTo>
                    <a:pt x="65" y="4484"/>
                  </a:lnTo>
                  <a:lnTo>
                    <a:pt x="87" y="4906"/>
                  </a:lnTo>
                  <a:lnTo>
                    <a:pt x="108" y="5328"/>
                  </a:lnTo>
                  <a:lnTo>
                    <a:pt x="139" y="5750"/>
                  </a:lnTo>
                  <a:lnTo>
                    <a:pt x="173" y="6160"/>
                  </a:lnTo>
                  <a:lnTo>
                    <a:pt x="208" y="6570"/>
                  </a:lnTo>
                  <a:lnTo>
                    <a:pt x="251" y="6980"/>
                  </a:lnTo>
                  <a:lnTo>
                    <a:pt x="298" y="7377"/>
                  </a:lnTo>
                  <a:lnTo>
                    <a:pt x="350" y="7762"/>
                  </a:lnTo>
                  <a:lnTo>
                    <a:pt x="410" y="8147"/>
                  </a:lnTo>
                  <a:lnTo>
                    <a:pt x="479" y="8520"/>
                  </a:lnTo>
                  <a:lnTo>
                    <a:pt x="552" y="8880"/>
                  </a:lnTo>
                  <a:lnTo>
                    <a:pt x="630" y="9227"/>
                  </a:lnTo>
                  <a:lnTo>
                    <a:pt x="668" y="9364"/>
                  </a:lnTo>
                  <a:lnTo>
                    <a:pt x="711" y="9501"/>
                  </a:lnTo>
                  <a:lnTo>
                    <a:pt x="754" y="9637"/>
                  </a:lnTo>
                  <a:lnTo>
                    <a:pt x="806" y="9774"/>
                  </a:lnTo>
                  <a:lnTo>
                    <a:pt x="853" y="9898"/>
                  </a:lnTo>
                  <a:lnTo>
                    <a:pt x="909" y="10034"/>
                  </a:lnTo>
                  <a:lnTo>
                    <a:pt x="965" y="10159"/>
                  </a:lnTo>
                  <a:lnTo>
                    <a:pt x="1026" y="10283"/>
                  </a:lnTo>
                  <a:lnTo>
                    <a:pt x="1086" y="10395"/>
                  </a:lnTo>
                  <a:lnTo>
                    <a:pt x="1146" y="10506"/>
                  </a:lnTo>
                  <a:lnTo>
                    <a:pt x="1211" y="10606"/>
                  </a:lnTo>
                  <a:lnTo>
                    <a:pt x="1275" y="10705"/>
                  </a:lnTo>
                  <a:lnTo>
                    <a:pt x="1344" y="10792"/>
                  </a:lnTo>
                  <a:lnTo>
                    <a:pt x="1413" y="10879"/>
                  </a:lnTo>
                  <a:lnTo>
                    <a:pt x="1482" y="10953"/>
                  </a:lnTo>
                  <a:lnTo>
                    <a:pt x="1551" y="11016"/>
                  </a:lnTo>
                  <a:lnTo>
                    <a:pt x="1620" y="11078"/>
                  </a:lnTo>
                  <a:lnTo>
                    <a:pt x="1693" y="11115"/>
                  </a:lnTo>
                  <a:lnTo>
                    <a:pt x="1762" y="11152"/>
                  </a:lnTo>
                  <a:lnTo>
                    <a:pt x="1831" y="11177"/>
                  </a:lnTo>
                  <a:lnTo>
                    <a:pt x="1904" y="11189"/>
                  </a:lnTo>
                  <a:lnTo>
                    <a:pt x="1973" y="11202"/>
                  </a:lnTo>
                  <a:lnTo>
                    <a:pt x="2042" y="11189"/>
                  </a:lnTo>
                  <a:lnTo>
                    <a:pt x="2111" y="11165"/>
                  </a:lnTo>
                  <a:lnTo>
                    <a:pt x="2180" y="11127"/>
                  </a:lnTo>
                  <a:lnTo>
                    <a:pt x="2244" y="11078"/>
                  </a:lnTo>
                  <a:lnTo>
                    <a:pt x="2309" y="11003"/>
                  </a:lnTo>
                  <a:lnTo>
                    <a:pt x="2374" y="10929"/>
                  </a:lnTo>
                  <a:lnTo>
                    <a:pt x="2434" y="10829"/>
                  </a:lnTo>
                  <a:lnTo>
                    <a:pt x="2490" y="10717"/>
                  </a:lnTo>
                  <a:lnTo>
                    <a:pt x="2550" y="10581"/>
                  </a:lnTo>
                  <a:lnTo>
                    <a:pt x="2602" y="10432"/>
                  </a:lnTo>
                  <a:lnTo>
                    <a:pt x="2628" y="10357"/>
                  </a:lnTo>
                  <a:lnTo>
                    <a:pt x="2654" y="10270"/>
                  </a:lnTo>
                  <a:lnTo>
                    <a:pt x="2692" y="10084"/>
                  </a:lnTo>
                  <a:lnTo>
                    <a:pt x="2731" y="9873"/>
                  </a:lnTo>
                  <a:lnTo>
                    <a:pt x="2757" y="9650"/>
                  </a:lnTo>
                  <a:lnTo>
                    <a:pt x="2778" y="9401"/>
                  </a:lnTo>
                  <a:lnTo>
                    <a:pt x="2796" y="9153"/>
                  </a:lnTo>
                  <a:lnTo>
                    <a:pt x="2804" y="8880"/>
                  </a:lnTo>
                  <a:lnTo>
                    <a:pt x="2813" y="8594"/>
                  </a:lnTo>
                  <a:lnTo>
                    <a:pt x="2813" y="8296"/>
                  </a:lnTo>
                  <a:lnTo>
                    <a:pt x="2809" y="7998"/>
                  </a:lnTo>
                  <a:lnTo>
                    <a:pt x="2800" y="7688"/>
                  </a:lnTo>
                  <a:lnTo>
                    <a:pt x="2787" y="7365"/>
                  </a:lnTo>
                  <a:lnTo>
                    <a:pt x="2774" y="7042"/>
                  </a:lnTo>
                  <a:lnTo>
                    <a:pt x="2753" y="6707"/>
                  </a:lnTo>
                  <a:lnTo>
                    <a:pt x="2709" y="6036"/>
                  </a:lnTo>
                  <a:lnTo>
                    <a:pt x="2654" y="5365"/>
                  </a:lnTo>
                  <a:lnTo>
                    <a:pt x="2593" y="4695"/>
                  </a:lnTo>
                  <a:lnTo>
                    <a:pt x="2533" y="4037"/>
                  </a:lnTo>
                  <a:lnTo>
                    <a:pt x="2473" y="3416"/>
                  </a:lnTo>
                  <a:lnTo>
                    <a:pt x="2361" y="2286"/>
                  </a:lnTo>
                  <a:lnTo>
                    <a:pt x="2313" y="1814"/>
                  </a:lnTo>
                  <a:lnTo>
                    <a:pt x="2279" y="1392"/>
                  </a:lnTo>
                  <a:lnTo>
                    <a:pt x="2266" y="1044"/>
                  </a:lnTo>
                  <a:lnTo>
                    <a:pt x="2249" y="696"/>
                  </a:lnTo>
                  <a:lnTo>
                    <a:pt x="2231" y="349"/>
                  </a:lnTo>
                  <a:lnTo>
                    <a:pt x="22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2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64"/>
          <p:cNvSpPr/>
          <p:nvPr/>
        </p:nvSpPr>
        <p:spPr>
          <a:xfrm rot="10800000">
            <a:off x="-99499" y="11022"/>
            <a:ext cx="5790187" cy="518560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64"/>
          <p:cNvSpPr txBox="1">
            <a:spLocks noGrp="1"/>
          </p:cNvSpPr>
          <p:nvPr>
            <p:ph type="title"/>
          </p:nvPr>
        </p:nvSpPr>
        <p:spPr>
          <a:xfrm>
            <a:off x="1008525" y="375781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Sư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̉ </a:t>
            </a: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dụng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đê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̣ </a:t>
            </a: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quy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khi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duyệt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cây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va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̀ </a:t>
            </a: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đô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̀ </a:t>
            </a:r>
            <a:r>
              <a:rPr lang="en-US" sz="1600" b="1" dirty="0" err="1">
                <a:solidFill>
                  <a:schemeClr val="tx1"/>
                </a:solidFill>
                <a:latin typeface="+mn-lt"/>
              </a:rPr>
              <a:t>thi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̣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/>
            </a:r>
            <a:br>
              <a:rPr lang="en-US" sz="1400" b="1" dirty="0">
                <a:solidFill>
                  <a:schemeClr val="tx1"/>
                </a:solidFill>
                <a:latin typeface="+mn-lt"/>
              </a:rPr>
            </a:br>
            <a:endParaRPr sz="1800" b="1" dirty="0">
              <a:solidFill>
                <a:schemeClr val="tx1"/>
              </a:solidFill>
              <a:highlight>
                <a:srgbClr val="000000"/>
              </a:highlight>
              <a:latin typeface="+mn-lt"/>
            </a:endParaRPr>
          </a:p>
        </p:txBody>
      </p:sp>
      <p:sp>
        <p:nvSpPr>
          <p:cNvPr id="2125" name="Google Shape;2125;p64"/>
          <p:cNvSpPr/>
          <p:nvPr/>
        </p:nvSpPr>
        <p:spPr>
          <a:xfrm rot="4335896">
            <a:off x="4017159" y="4017730"/>
            <a:ext cx="220385" cy="352267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64"/>
          <p:cNvSpPr/>
          <p:nvPr/>
        </p:nvSpPr>
        <p:spPr>
          <a:xfrm>
            <a:off x="431475" y="219161"/>
            <a:ext cx="406777" cy="433977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64"/>
          <p:cNvSpPr/>
          <p:nvPr/>
        </p:nvSpPr>
        <p:spPr>
          <a:xfrm rot="1872618">
            <a:off x="334374" y="4451912"/>
            <a:ext cx="719568" cy="303200"/>
          </a:xfrm>
          <a:custGeom>
            <a:avLst/>
            <a:gdLst/>
            <a:ahLst/>
            <a:cxnLst/>
            <a:rect l="l" t="t" r="r" b="b"/>
            <a:pathLst>
              <a:path w="49126" h="27766" extrusionOk="0">
                <a:moveTo>
                  <a:pt x="27452" y="0"/>
                </a:moveTo>
                <a:lnTo>
                  <a:pt x="27353" y="8"/>
                </a:lnTo>
                <a:lnTo>
                  <a:pt x="27255" y="33"/>
                </a:lnTo>
                <a:lnTo>
                  <a:pt x="27156" y="58"/>
                </a:lnTo>
                <a:lnTo>
                  <a:pt x="27063" y="100"/>
                </a:lnTo>
                <a:lnTo>
                  <a:pt x="26969" y="150"/>
                </a:lnTo>
                <a:lnTo>
                  <a:pt x="26876" y="208"/>
                </a:lnTo>
                <a:lnTo>
                  <a:pt x="26787" y="275"/>
                </a:lnTo>
                <a:lnTo>
                  <a:pt x="26704" y="358"/>
                </a:lnTo>
                <a:lnTo>
                  <a:pt x="26621" y="450"/>
                </a:lnTo>
                <a:lnTo>
                  <a:pt x="26543" y="550"/>
                </a:lnTo>
                <a:lnTo>
                  <a:pt x="26471" y="658"/>
                </a:lnTo>
                <a:lnTo>
                  <a:pt x="26403" y="783"/>
                </a:lnTo>
                <a:lnTo>
                  <a:pt x="26336" y="916"/>
                </a:lnTo>
                <a:lnTo>
                  <a:pt x="26279" y="1057"/>
                </a:lnTo>
                <a:lnTo>
                  <a:pt x="26227" y="1216"/>
                </a:lnTo>
                <a:lnTo>
                  <a:pt x="25889" y="2348"/>
                </a:lnTo>
                <a:lnTo>
                  <a:pt x="25547" y="3472"/>
                </a:lnTo>
                <a:lnTo>
                  <a:pt x="25199" y="4596"/>
                </a:lnTo>
                <a:lnTo>
                  <a:pt x="24851" y="5711"/>
                </a:lnTo>
                <a:lnTo>
                  <a:pt x="24498" y="6827"/>
                </a:lnTo>
                <a:lnTo>
                  <a:pt x="24145" y="7942"/>
                </a:lnTo>
                <a:lnTo>
                  <a:pt x="23782" y="9050"/>
                </a:lnTo>
                <a:lnTo>
                  <a:pt x="23418" y="10157"/>
                </a:lnTo>
                <a:lnTo>
                  <a:pt x="23055" y="11264"/>
                </a:lnTo>
                <a:lnTo>
                  <a:pt x="22686" y="12363"/>
                </a:lnTo>
                <a:lnTo>
                  <a:pt x="22313" y="13462"/>
                </a:lnTo>
                <a:lnTo>
                  <a:pt x="21934" y="14561"/>
                </a:lnTo>
                <a:lnTo>
                  <a:pt x="21555" y="15652"/>
                </a:lnTo>
                <a:lnTo>
                  <a:pt x="21171" y="16742"/>
                </a:lnTo>
                <a:lnTo>
                  <a:pt x="20786" y="17825"/>
                </a:lnTo>
                <a:lnTo>
                  <a:pt x="20392" y="18907"/>
                </a:lnTo>
                <a:lnTo>
                  <a:pt x="14131" y="4288"/>
                </a:lnTo>
                <a:lnTo>
                  <a:pt x="14069" y="4154"/>
                </a:lnTo>
                <a:lnTo>
                  <a:pt x="14001" y="4021"/>
                </a:lnTo>
                <a:lnTo>
                  <a:pt x="13929" y="3905"/>
                </a:lnTo>
                <a:lnTo>
                  <a:pt x="13851" y="3788"/>
                </a:lnTo>
                <a:lnTo>
                  <a:pt x="13773" y="3680"/>
                </a:lnTo>
                <a:lnTo>
                  <a:pt x="13690" y="3580"/>
                </a:lnTo>
                <a:lnTo>
                  <a:pt x="13607" y="3488"/>
                </a:lnTo>
                <a:lnTo>
                  <a:pt x="13519" y="3413"/>
                </a:lnTo>
                <a:lnTo>
                  <a:pt x="13430" y="3339"/>
                </a:lnTo>
                <a:lnTo>
                  <a:pt x="13337" y="3272"/>
                </a:lnTo>
                <a:lnTo>
                  <a:pt x="13244" y="3214"/>
                </a:lnTo>
                <a:lnTo>
                  <a:pt x="13150" y="3172"/>
                </a:lnTo>
                <a:lnTo>
                  <a:pt x="13051" y="3130"/>
                </a:lnTo>
                <a:lnTo>
                  <a:pt x="12958" y="3105"/>
                </a:lnTo>
                <a:lnTo>
                  <a:pt x="12859" y="3080"/>
                </a:lnTo>
                <a:lnTo>
                  <a:pt x="12761" y="3072"/>
                </a:lnTo>
                <a:lnTo>
                  <a:pt x="12662" y="3072"/>
                </a:lnTo>
                <a:lnTo>
                  <a:pt x="12569" y="3080"/>
                </a:lnTo>
                <a:lnTo>
                  <a:pt x="12470" y="3097"/>
                </a:lnTo>
                <a:lnTo>
                  <a:pt x="12377" y="3130"/>
                </a:lnTo>
                <a:lnTo>
                  <a:pt x="12283" y="3164"/>
                </a:lnTo>
                <a:lnTo>
                  <a:pt x="12190" y="3214"/>
                </a:lnTo>
                <a:lnTo>
                  <a:pt x="12096" y="3272"/>
                </a:lnTo>
                <a:lnTo>
                  <a:pt x="12008" y="3347"/>
                </a:lnTo>
                <a:lnTo>
                  <a:pt x="11925" y="3422"/>
                </a:lnTo>
                <a:lnTo>
                  <a:pt x="11842" y="3513"/>
                </a:lnTo>
                <a:lnTo>
                  <a:pt x="11759" y="3613"/>
                </a:lnTo>
                <a:lnTo>
                  <a:pt x="11686" y="3730"/>
                </a:lnTo>
                <a:lnTo>
                  <a:pt x="11608" y="3855"/>
                </a:lnTo>
                <a:lnTo>
                  <a:pt x="11541" y="3988"/>
                </a:lnTo>
                <a:lnTo>
                  <a:pt x="11479" y="4138"/>
                </a:lnTo>
                <a:lnTo>
                  <a:pt x="11416" y="4288"/>
                </a:lnTo>
                <a:lnTo>
                  <a:pt x="10824" y="5978"/>
                </a:lnTo>
                <a:lnTo>
                  <a:pt x="10238" y="7668"/>
                </a:lnTo>
                <a:lnTo>
                  <a:pt x="9651" y="9366"/>
                </a:lnTo>
                <a:lnTo>
                  <a:pt x="9075" y="11073"/>
                </a:lnTo>
                <a:lnTo>
                  <a:pt x="8504" y="12771"/>
                </a:lnTo>
                <a:lnTo>
                  <a:pt x="7933" y="14478"/>
                </a:lnTo>
                <a:lnTo>
                  <a:pt x="7367" y="16193"/>
                </a:lnTo>
                <a:lnTo>
                  <a:pt x="6806" y="17908"/>
                </a:lnTo>
                <a:lnTo>
                  <a:pt x="4917" y="10856"/>
                </a:lnTo>
                <a:lnTo>
                  <a:pt x="3022" y="3813"/>
                </a:lnTo>
                <a:lnTo>
                  <a:pt x="2981" y="3672"/>
                </a:lnTo>
                <a:lnTo>
                  <a:pt x="2934" y="3530"/>
                </a:lnTo>
                <a:lnTo>
                  <a:pt x="2887" y="3405"/>
                </a:lnTo>
                <a:lnTo>
                  <a:pt x="2840" y="3289"/>
                </a:lnTo>
                <a:lnTo>
                  <a:pt x="2788" y="3180"/>
                </a:lnTo>
                <a:lnTo>
                  <a:pt x="2731" y="3080"/>
                </a:lnTo>
                <a:lnTo>
                  <a:pt x="2679" y="2989"/>
                </a:lnTo>
                <a:lnTo>
                  <a:pt x="2617" y="2897"/>
                </a:lnTo>
                <a:lnTo>
                  <a:pt x="2560" y="2822"/>
                </a:lnTo>
                <a:lnTo>
                  <a:pt x="2498" y="2747"/>
                </a:lnTo>
                <a:lnTo>
                  <a:pt x="2435" y="2681"/>
                </a:lnTo>
                <a:lnTo>
                  <a:pt x="2368" y="2631"/>
                </a:lnTo>
                <a:lnTo>
                  <a:pt x="2300" y="2581"/>
                </a:lnTo>
                <a:lnTo>
                  <a:pt x="2233" y="2539"/>
                </a:lnTo>
                <a:lnTo>
                  <a:pt x="2165" y="2498"/>
                </a:lnTo>
                <a:lnTo>
                  <a:pt x="2098" y="2473"/>
                </a:lnTo>
                <a:lnTo>
                  <a:pt x="2025" y="2448"/>
                </a:lnTo>
                <a:lnTo>
                  <a:pt x="1953" y="2431"/>
                </a:lnTo>
                <a:lnTo>
                  <a:pt x="1885" y="2423"/>
                </a:lnTo>
                <a:lnTo>
                  <a:pt x="1812" y="2414"/>
                </a:lnTo>
                <a:lnTo>
                  <a:pt x="1740" y="2423"/>
                </a:lnTo>
                <a:lnTo>
                  <a:pt x="1667" y="2431"/>
                </a:lnTo>
                <a:lnTo>
                  <a:pt x="1594" y="2439"/>
                </a:lnTo>
                <a:lnTo>
                  <a:pt x="1522" y="2464"/>
                </a:lnTo>
                <a:lnTo>
                  <a:pt x="1449" y="2489"/>
                </a:lnTo>
                <a:lnTo>
                  <a:pt x="1376" y="2523"/>
                </a:lnTo>
                <a:lnTo>
                  <a:pt x="1304" y="2556"/>
                </a:lnTo>
                <a:lnTo>
                  <a:pt x="1231" y="2598"/>
                </a:lnTo>
                <a:lnTo>
                  <a:pt x="1158" y="2639"/>
                </a:lnTo>
                <a:lnTo>
                  <a:pt x="1091" y="2697"/>
                </a:lnTo>
                <a:lnTo>
                  <a:pt x="956" y="2814"/>
                </a:lnTo>
                <a:lnTo>
                  <a:pt x="821" y="2947"/>
                </a:lnTo>
                <a:lnTo>
                  <a:pt x="696" y="3097"/>
                </a:lnTo>
                <a:lnTo>
                  <a:pt x="577" y="3272"/>
                </a:lnTo>
                <a:lnTo>
                  <a:pt x="520" y="3355"/>
                </a:lnTo>
                <a:lnTo>
                  <a:pt x="468" y="3455"/>
                </a:lnTo>
                <a:lnTo>
                  <a:pt x="416" y="3547"/>
                </a:lnTo>
                <a:lnTo>
                  <a:pt x="364" y="3655"/>
                </a:lnTo>
                <a:lnTo>
                  <a:pt x="317" y="3755"/>
                </a:lnTo>
                <a:lnTo>
                  <a:pt x="276" y="3863"/>
                </a:lnTo>
                <a:lnTo>
                  <a:pt x="234" y="3971"/>
                </a:lnTo>
                <a:lnTo>
                  <a:pt x="198" y="4088"/>
                </a:lnTo>
                <a:lnTo>
                  <a:pt x="162" y="4204"/>
                </a:lnTo>
                <a:lnTo>
                  <a:pt x="131" y="4321"/>
                </a:lnTo>
                <a:lnTo>
                  <a:pt x="99" y="4446"/>
                </a:lnTo>
                <a:lnTo>
                  <a:pt x="73" y="4571"/>
                </a:lnTo>
                <a:lnTo>
                  <a:pt x="53" y="4696"/>
                </a:lnTo>
                <a:lnTo>
                  <a:pt x="32" y="4820"/>
                </a:lnTo>
                <a:lnTo>
                  <a:pt x="22" y="4954"/>
                </a:lnTo>
                <a:lnTo>
                  <a:pt x="11" y="5087"/>
                </a:lnTo>
                <a:lnTo>
                  <a:pt x="6" y="5220"/>
                </a:lnTo>
                <a:lnTo>
                  <a:pt x="1" y="5362"/>
                </a:lnTo>
                <a:lnTo>
                  <a:pt x="6" y="5495"/>
                </a:lnTo>
                <a:lnTo>
                  <a:pt x="11" y="5636"/>
                </a:lnTo>
                <a:lnTo>
                  <a:pt x="22" y="5778"/>
                </a:lnTo>
                <a:lnTo>
                  <a:pt x="37" y="5919"/>
                </a:lnTo>
                <a:lnTo>
                  <a:pt x="63" y="6061"/>
                </a:lnTo>
                <a:lnTo>
                  <a:pt x="89" y="6202"/>
                </a:lnTo>
                <a:lnTo>
                  <a:pt x="120" y="6352"/>
                </a:lnTo>
                <a:lnTo>
                  <a:pt x="156" y="6494"/>
                </a:lnTo>
                <a:lnTo>
                  <a:pt x="2705" y="15877"/>
                </a:lnTo>
                <a:lnTo>
                  <a:pt x="3988" y="20564"/>
                </a:lnTo>
                <a:lnTo>
                  <a:pt x="5270" y="25243"/>
                </a:lnTo>
                <a:lnTo>
                  <a:pt x="5322" y="25401"/>
                </a:lnTo>
                <a:lnTo>
                  <a:pt x="5379" y="25551"/>
                </a:lnTo>
                <a:lnTo>
                  <a:pt x="5441" y="25692"/>
                </a:lnTo>
                <a:lnTo>
                  <a:pt x="5509" y="25817"/>
                </a:lnTo>
                <a:lnTo>
                  <a:pt x="5586" y="25934"/>
                </a:lnTo>
                <a:lnTo>
                  <a:pt x="5664" y="26042"/>
                </a:lnTo>
                <a:lnTo>
                  <a:pt x="5753" y="26133"/>
                </a:lnTo>
                <a:lnTo>
                  <a:pt x="5841" y="26217"/>
                </a:lnTo>
                <a:lnTo>
                  <a:pt x="5934" y="26292"/>
                </a:lnTo>
                <a:lnTo>
                  <a:pt x="6033" y="26358"/>
                </a:lnTo>
                <a:lnTo>
                  <a:pt x="6132" y="26408"/>
                </a:lnTo>
                <a:lnTo>
                  <a:pt x="6235" y="26450"/>
                </a:lnTo>
                <a:lnTo>
                  <a:pt x="6339" y="26483"/>
                </a:lnTo>
                <a:lnTo>
                  <a:pt x="6448" y="26508"/>
                </a:lnTo>
                <a:lnTo>
                  <a:pt x="6557" y="26516"/>
                </a:lnTo>
                <a:lnTo>
                  <a:pt x="6770" y="26516"/>
                </a:lnTo>
                <a:lnTo>
                  <a:pt x="6879" y="26491"/>
                </a:lnTo>
                <a:lnTo>
                  <a:pt x="6988" y="26466"/>
                </a:lnTo>
                <a:lnTo>
                  <a:pt x="7092" y="26433"/>
                </a:lnTo>
                <a:lnTo>
                  <a:pt x="7196" y="26383"/>
                </a:lnTo>
                <a:lnTo>
                  <a:pt x="7294" y="26325"/>
                </a:lnTo>
                <a:lnTo>
                  <a:pt x="7393" y="26258"/>
                </a:lnTo>
                <a:lnTo>
                  <a:pt x="7492" y="26183"/>
                </a:lnTo>
                <a:lnTo>
                  <a:pt x="7580" y="26100"/>
                </a:lnTo>
                <a:lnTo>
                  <a:pt x="7668" y="26009"/>
                </a:lnTo>
                <a:lnTo>
                  <a:pt x="7751" y="25900"/>
                </a:lnTo>
                <a:lnTo>
                  <a:pt x="7829" y="25792"/>
                </a:lnTo>
                <a:lnTo>
                  <a:pt x="7897" y="25667"/>
                </a:lnTo>
                <a:lnTo>
                  <a:pt x="7964" y="25534"/>
                </a:lnTo>
                <a:lnTo>
                  <a:pt x="8021" y="25392"/>
                </a:lnTo>
                <a:lnTo>
                  <a:pt x="8073" y="25243"/>
                </a:lnTo>
                <a:lnTo>
                  <a:pt x="8660" y="23361"/>
                </a:lnTo>
                <a:lnTo>
                  <a:pt x="9251" y="21488"/>
                </a:lnTo>
                <a:lnTo>
                  <a:pt x="9848" y="19615"/>
                </a:lnTo>
                <a:lnTo>
                  <a:pt x="10456" y="17758"/>
                </a:lnTo>
                <a:lnTo>
                  <a:pt x="11068" y="15893"/>
                </a:lnTo>
                <a:lnTo>
                  <a:pt x="11686" y="14045"/>
                </a:lnTo>
                <a:lnTo>
                  <a:pt x="12309" y="12197"/>
                </a:lnTo>
                <a:lnTo>
                  <a:pt x="12937" y="10349"/>
                </a:lnTo>
                <a:lnTo>
                  <a:pt x="19167" y="24776"/>
                </a:lnTo>
                <a:lnTo>
                  <a:pt x="19229" y="24918"/>
                </a:lnTo>
                <a:lnTo>
                  <a:pt x="19297" y="25043"/>
                </a:lnTo>
                <a:lnTo>
                  <a:pt x="19369" y="25168"/>
                </a:lnTo>
                <a:lnTo>
                  <a:pt x="19442" y="25284"/>
                </a:lnTo>
                <a:lnTo>
                  <a:pt x="19520" y="25384"/>
                </a:lnTo>
                <a:lnTo>
                  <a:pt x="19598" y="25484"/>
                </a:lnTo>
                <a:lnTo>
                  <a:pt x="19686" y="25567"/>
                </a:lnTo>
                <a:lnTo>
                  <a:pt x="19769" y="25651"/>
                </a:lnTo>
                <a:lnTo>
                  <a:pt x="19857" y="25725"/>
                </a:lnTo>
                <a:lnTo>
                  <a:pt x="19945" y="25784"/>
                </a:lnTo>
                <a:lnTo>
                  <a:pt x="20039" y="25842"/>
                </a:lnTo>
                <a:lnTo>
                  <a:pt x="20132" y="25884"/>
                </a:lnTo>
                <a:lnTo>
                  <a:pt x="20226" y="25925"/>
                </a:lnTo>
                <a:lnTo>
                  <a:pt x="20319" y="25950"/>
                </a:lnTo>
                <a:lnTo>
                  <a:pt x="20413" y="25967"/>
                </a:lnTo>
                <a:lnTo>
                  <a:pt x="20511" y="25975"/>
                </a:lnTo>
                <a:lnTo>
                  <a:pt x="20605" y="25975"/>
                </a:lnTo>
                <a:lnTo>
                  <a:pt x="20698" y="25967"/>
                </a:lnTo>
                <a:lnTo>
                  <a:pt x="20792" y="25950"/>
                </a:lnTo>
                <a:lnTo>
                  <a:pt x="20885" y="25917"/>
                </a:lnTo>
                <a:lnTo>
                  <a:pt x="20978" y="25875"/>
                </a:lnTo>
                <a:lnTo>
                  <a:pt x="21067" y="25825"/>
                </a:lnTo>
                <a:lnTo>
                  <a:pt x="21160" y="25767"/>
                </a:lnTo>
                <a:lnTo>
                  <a:pt x="21243" y="25701"/>
                </a:lnTo>
                <a:lnTo>
                  <a:pt x="21331" y="25626"/>
                </a:lnTo>
                <a:lnTo>
                  <a:pt x="21409" y="25534"/>
                </a:lnTo>
                <a:lnTo>
                  <a:pt x="21492" y="25434"/>
                </a:lnTo>
                <a:lnTo>
                  <a:pt x="21565" y="25326"/>
                </a:lnTo>
                <a:lnTo>
                  <a:pt x="21638" y="25201"/>
                </a:lnTo>
                <a:lnTo>
                  <a:pt x="21710" y="25076"/>
                </a:lnTo>
                <a:lnTo>
                  <a:pt x="21773" y="24935"/>
                </a:lnTo>
                <a:lnTo>
                  <a:pt x="21835" y="24776"/>
                </a:lnTo>
                <a:lnTo>
                  <a:pt x="22224" y="23727"/>
                </a:lnTo>
                <a:lnTo>
                  <a:pt x="22609" y="22678"/>
                </a:lnTo>
                <a:lnTo>
                  <a:pt x="22993" y="21621"/>
                </a:lnTo>
                <a:lnTo>
                  <a:pt x="23372" y="20572"/>
                </a:lnTo>
                <a:lnTo>
                  <a:pt x="23745" y="19515"/>
                </a:lnTo>
                <a:lnTo>
                  <a:pt x="24119" y="18449"/>
                </a:lnTo>
                <a:lnTo>
                  <a:pt x="24488" y="17383"/>
                </a:lnTo>
                <a:lnTo>
                  <a:pt x="24856" y="16318"/>
                </a:lnTo>
                <a:lnTo>
                  <a:pt x="25220" y="15252"/>
                </a:lnTo>
                <a:lnTo>
                  <a:pt x="25578" y="14178"/>
                </a:lnTo>
                <a:lnTo>
                  <a:pt x="25936" y="13104"/>
                </a:lnTo>
                <a:lnTo>
                  <a:pt x="26289" y="12030"/>
                </a:lnTo>
                <a:lnTo>
                  <a:pt x="26642" y="10948"/>
                </a:lnTo>
                <a:lnTo>
                  <a:pt x="26990" y="9866"/>
                </a:lnTo>
                <a:lnTo>
                  <a:pt x="27338" y="8783"/>
                </a:lnTo>
                <a:lnTo>
                  <a:pt x="27680" y="7701"/>
                </a:lnTo>
                <a:lnTo>
                  <a:pt x="31122" y="17142"/>
                </a:lnTo>
                <a:lnTo>
                  <a:pt x="34579" y="26583"/>
                </a:lnTo>
                <a:lnTo>
                  <a:pt x="34631" y="26725"/>
                </a:lnTo>
                <a:lnTo>
                  <a:pt x="34694" y="26849"/>
                </a:lnTo>
                <a:lnTo>
                  <a:pt x="34756" y="26974"/>
                </a:lnTo>
                <a:lnTo>
                  <a:pt x="34829" y="27083"/>
                </a:lnTo>
                <a:lnTo>
                  <a:pt x="34901" y="27191"/>
                </a:lnTo>
                <a:lnTo>
                  <a:pt x="34979" y="27291"/>
                </a:lnTo>
                <a:lnTo>
                  <a:pt x="35062" y="27374"/>
                </a:lnTo>
                <a:lnTo>
                  <a:pt x="35145" y="27457"/>
                </a:lnTo>
                <a:lnTo>
                  <a:pt x="35234" y="27524"/>
                </a:lnTo>
                <a:lnTo>
                  <a:pt x="35322" y="27590"/>
                </a:lnTo>
                <a:lnTo>
                  <a:pt x="35415" y="27640"/>
                </a:lnTo>
                <a:lnTo>
                  <a:pt x="35509" y="27682"/>
                </a:lnTo>
                <a:lnTo>
                  <a:pt x="35602" y="27715"/>
                </a:lnTo>
                <a:lnTo>
                  <a:pt x="35701" y="27740"/>
                </a:lnTo>
                <a:lnTo>
                  <a:pt x="35794" y="27757"/>
                </a:lnTo>
                <a:lnTo>
                  <a:pt x="35893" y="27765"/>
                </a:lnTo>
                <a:lnTo>
                  <a:pt x="35991" y="27765"/>
                </a:lnTo>
                <a:lnTo>
                  <a:pt x="36085" y="27757"/>
                </a:lnTo>
                <a:lnTo>
                  <a:pt x="36184" y="27732"/>
                </a:lnTo>
                <a:lnTo>
                  <a:pt x="36277" y="27707"/>
                </a:lnTo>
                <a:lnTo>
                  <a:pt x="36370" y="27665"/>
                </a:lnTo>
                <a:lnTo>
                  <a:pt x="36459" y="27615"/>
                </a:lnTo>
                <a:lnTo>
                  <a:pt x="36552" y="27557"/>
                </a:lnTo>
                <a:lnTo>
                  <a:pt x="36635" y="27490"/>
                </a:lnTo>
                <a:lnTo>
                  <a:pt x="36718" y="27407"/>
                </a:lnTo>
                <a:lnTo>
                  <a:pt x="36801" y="27324"/>
                </a:lnTo>
                <a:lnTo>
                  <a:pt x="36879" y="27224"/>
                </a:lnTo>
                <a:lnTo>
                  <a:pt x="36952" y="27116"/>
                </a:lnTo>
                <a:lnTo>
                  <a:pt x="37019" y="26999"/>
                </a:lnTo>
                <a:lnTo>
                  <a:pt x="37082" y="26866"/>
                </a:lnTo>
                <a:lnTo>
                  <a:pt x="37144" y="26733"/>
                </a:lnTo>
                <a:lnTo>
                  <a:pt x="37196" y="26583"/>
                </a:lnTo>
                <a:lnTo>
                  <a:pt x="37902" y="24427"/>
                </a:lnTo>
                <a:lnTo>
                  <a:pt x="38603" y="22262"/>
                </a:lnTo>
                <a:lnTo>
                  <a:pt x="39293" y="20089"/>
                </a:lnTo>
                <a:lnTo>
                  <a:pt x="39978" y="17916"/>
                </a:lnTo>
                <a:lnTo>
                  <a:pt x="40653" y="15727"/>
                </a:lnTo>
                <a:lnTo>
                  <a:pt x="41318" y="13537"/>
                </a:lnTo>
                <a:lnTo>
                  <a:pt x="41972" y="11339"/>
                </a:lnTo>
                <a:lnTo>
                  <a:pt x="42615" y="9133"/>
                </a:lnTo>
                <a:lnTo>
                  <a:pt x="43732" y="13129"/>
                </a:lnTo>
                <a:lnTo>
                  <a:pt x="44853" y="17117"/>
                </a:lnTo>
                <a:lnTo>
                  <a:pt x="45414" y="19115"/>
                </a:lnTo>
                <a:lnTo>
                  <a:pt x="45985" y="21097"/>
                </a:lnTo>
                <a:lnTo>
                  <a:pt x="46561" y="23086"/>
                </a:lnTo>
                <a:lnTo>
                  <a:pt x="47137" y="25068"/>
                </a:lnTo>
                <a:lnTo>
                  <a:pt x="47189" y="25218"/>
                </a:lnTo>
                <a:lnTo>
                  <a:pt x="47251" y="25359"/>
                </a:lnTo>
                <a:lnTo>
                  <a:pt x="47314" y="25476"/>
                </a:lnTo>
                <a:lnTo>
                  <a:pt x="47386" y="25584"/>
                </a:lnTo>
                <a:lnTo>
                  <a:pt x="47459" y="25667"/>
                </a:lnTo>
                <a:lnTo>
                  <a:pt x="47542" y="25742"/>
                </a:lnTo>
                <a:lnTo>
                  <a:pt x="47625" y="25800"/>
                </a:lnTo>
                <a:lnTo>
                  <a:pt x="47713" y="25842"/>
                </a:lnTo>
                <a:lnTo>
                  <a:pt x="47801" y="25875"/>
                </a:lnTo>
                <a:lnTo>
                  <a:pt x="47895" y="25892"/>
                </a:lnTo>
                <a:lnTo>
                  <a:pt x="47988" y="25900"/>
                </a:lnTo>
                <a:lnTo>
                  <a:pt x="48082" y="25884"/>
                </a:lnTo>
                <a:lnTo>
                  <a:pt x="48175" y="25867"/>
                </a:lnTo>
                <a:lnTo>
                  <a:pt x="48264" y="25834"/>
                </a:lnTo>
                <a:lnTo>
                  <a:pt x="48357" y="25792"/>
                </a:lnTo>
                <a:lnTo>
                  <a:pt x="48445" y="25734"/>
                </a:lnTo>
                <a:lnTo>
                  <a:pt x="48533" y="25667"/>
                </a:lnTo>
                <a:lnTo>
                  <a:pt x="48617" y="25592"/>
                </a:lnTo>
                <a:lnTo>
                  <a:pt x="48694" y="25509"/>
                </a:lnTo>
                <a:lnTo>
                  <a:pt x="48767" y="25417"/>
                </a:lnTo>
                <a:lnTo>
                  <a:pt x="48840" y="25318"/>
                </a:lnTo>
                <a:lnTo>
                  <a:pt x="48902" y="25209"/>
                </a:lnTo>
                <a:lnTo>
                  <a:pt x="48959" y="25093"/>
                </a:lnTo>
                <a:lnTo>
                  <a:pt x="49006" y="24968"/>
                </a:lnTo>
                <a:lnTo>
                  <a:pt x="49047" y="24835"/>
                </a:lnTo>
                <a:lnTo>
                  <a:pt x="49084" y="24693"/>
                </a:lnTo>
                <a:lnTo>
                  <a:pt x="49104" y="24552"/>
                </a:lnTo>
                <a:lnTo>
                  <a:pt x="49120" y="24402"/>
                </a:lnTo>
                <a:lnTo>
                  <a:pt x="49125" y="24252"/>
                </a:lnTo>
                <a:lnTo>
                  <a:pt x="49115" y="24094"/>
                </a:lnTo>
                <a:lnTo>
                  <a:pt x="49099" y="23927"/>
                </a:lnTo>
                <a:lnTo>
                  <a:pt x="49068" y="23761"/>
                </a:lnTo>
                <a:lnTo>
                  <a:pt x="48767" y="22454"/>
                </a:lnTo>
                <a:lnTo>
                  <a:pt x="48466" y="21155"/>
                </a:lnTo>
                <a:lnTo>
                  <a:pt x="48160" y="19848"/>
                </a:lnTo>
                <a:lnTo>
                  <a:pt x="47848" y="18549"/>
                </a:lnTo>
                <a:lnTo>
                  <a:pt x="47225" y="15951"/>
                </a:lnTo>
                <a:lnTo>
                  <a:pt x="46587" y="13362"/>
                </a:lnTo>
                <a:lnTo>
                  <a:pt x="45943" y="10773"/>
                </a:lnTo>
                <a:lnTo>
                  <a:pt x="45294" y="8192"/>
                </a:lnTo>
                <a:lnTo>
                  <a:pt x="43991" y="3030"/>
                </a:lnTo>
                <a:lnTo>
                  <a:pt x="43950" y="2881"/>
                </a:lnTo>
                <a:lnTo>
                  <a:pt x="43903" y="2731"/>
                </a:lnTo>
                <a:lnTo>
                  <a:pt x="43846" y="2589"/>
                </a:lnTo>
                <a:lnTo>
                  <a:pt x="43789" y="2456"/>
                </a:lnTo>
                <a:lnTo>
                  <a:pt x="43721" y="2331"/>
                </a:lnTo>
                <a:lnTo>
                  <a:pt x="43649" y="2206"/>
                </a:lnTo>
                <a:lnTo>
                  <a:pt x="43576" y="2090"/>
                </a:lnTo>
                <a:lnTo>
                  <a:pt x="43498" y="1981"/>
                </a:lnTo>
                <a:lnTo>
                  <a:pt x="43415" y="1882"/>
                </a:lnTo>
                <a:lnTo>
                  <a:pt x="43327" y="1790"/>
                </a:lnTo>
                <a:lnTo>
                  <a:pt x="43238" y="1698"/>
                </a:lnTo>
                <a:lnTo>
                  <a:pt x="43145" y="1624"/>
                </a:lnTo>
                <a:lnTo>
                  <a:pt x="43052" y="1557"/>
                </a:lnTo>
                <a:lnTo>
                  <a:pt x="42958" y="1499"/>
                </a:lnTo>
                <a:lnTo>
                  <a:pt x="42859" y="1449"/>
                </a:lnTo>
                <a:lnTo>
                  <a:pt x="42761" y="1407"/>
                </a:lnTo>
                <a:lnTo>
                  <a:pt x="42662" y="1382"/>
                </a:lnTo>
                <a:lnTo>
                  <a:pt x="42564" y="1365"/>
                </a:lnTo>
                <a:lnTo>
                  <a:pt x="42465" y="1357"/>
                </a:lnTo>
                <a:lnTo>
                  <a:pt x="42366" y="1365"/>
                </a:lnTo>
                <a:lnTo>
                  <a:pt x="42273" y="1382"/>
                </a:lnTo>
                <a:lnTo>
                  <a:pt x="42179" y="1415"/>
                </a:lnTo>
                <a:lnTo>
                  <a:pt x="42086" y="1457"/>
                </a:lnTo>
                <a:lnTo>
                  <a:pt x="41993" y="1507"/>
                </a:lnTo>
                <a:lnTo>
                  <a:pt x="41904" y="1582"/>
                </a:lnTo>
                <a:lnTo>
                  <a:pt x="41821" y="1665"/>
                </a:lnTo>
                <a:lnTo>
                  <a:pt x="41738" y="1765"/>
                </a:lnTo>
                <a:lnTo>
                  <a:pt x="41660" y="1873"/>
                </a:lnTo>
                <a:lnTo>
                  <a:pt x="41588" y="2006"/>
                </a:lnTo>
                <a:lnTo>
                  <a:pt x="41520" y="2148"/>
                </a:lnTo>
                <a:lnTo>
                  <a:pt x="41453" y="2306"/>
                </a:lnTo>
                <a:lnTo>
                  <a:pt x="41396" y="2481"/>
                </a:lnTo>
                <a:lnTo>
                  <a:pt x="40715" y="4729"/>
                </a:lnTo>
                <a:lnTo>
                  <a:pt x="40035" y="6977"/>
                </a:lnTo>
                <a:lnTo>
                  <a:pt x="39350" y="9216"/>
                </a:lnTo>
                <a:lnTo>
                  <a:pt x="38655" y="11447"/>
                </a:lnTo>
                <a:lnTo>
                  <a:pt x="37959" y="13679"/>
                </a:lnTo>
                <a:lnTo>
                  <a:pt x="37253" y="15910"/>
                </a:lnTo>
                <a:lnTo>
                  <a:pt x="36542" y="18124"/>
                </a:lnTo>
                <a:lnTo>
                  <a:pt x="35825" y="20339"/>
                </a:lnTo>
                <a:lnTo>
                  <a:pt x="32373" y="10773"/>
                </a:lnTo>
                <a:lnTo>
                  <a:pt x="30645" y="5994"/>
                </a:lnTo>
                <a:lnTo>
                  <a:pt x="28905" y="1216"/>
                </a:lnTo>
                <a:lnTo>
                  <a:pt x="28854" y="1074"/>
                </a:lnTo>
                <a:lnTo>
                  <a:pt x="28791" y="949"/>
                </a:lnTo>
                <a:lnTo>
                  <a:pt x="28724" y="824"/>
                </a:lnTo>
                <a:lnTo>
                  <a:pt x="28656" y="708"/>
                </a:lnTo>
                <a:lnTo>
                  <a:pt x="28578" y="608"/>
                </a:lnTo>
                <a:lnTo>
                  <a:pt x="28501" y="508"/>
                </a:lnTo>
                <a:lnTo>
                  <a:pt x="28417" y="416"/>
                </a:lnTo>
                <a:lnTo>
                  <a:pt x="28329" y="333"/>
                </a:lnTo>
                <a:lnTo>
                  <a:pt x="28241" y="266"/>
                </a:lnTo>
                <a:lnTo>
                  <a:pt x="28148" y="200"/>
                </a:lnTo>
                <a:lnTo>
                  <a:pt x="28049" y="142"/>
                </a:lnTo>
                <a:lnTo>
                  <a:pt x="27955" y="100"/>
                </a:lnTo>
                <a:lnTo>
                  <a:pt x="27857" y="58"/>
                </a:lnTo>
                <a:lnTo>
                  <a:pt x="27758" y="33"/>
                </a:lnTo>
                <a:lnTo>
                  <a:pt x="27654" y="8"/>
                </a:lnTo>
                <a:lnTo>
                  <a:pt x="275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64"/>
          <p:cNvSpPr/>
          <p:nvPr/>
        </p:nvSpPr>
        <p:spPr>
          <a:xfrm>
            <a:off x="553658" y="3082451"/>
            <a:ext cx="332699" cy="404807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64"/>
          <p:cNvSpPr/>
          <p:nvPr/>
        </p:nvSpPr>
        <p:spPr>
          <a:xfrm>
            <a:off x="4328665" y="4690980"/>
            <a:ext cx="486663" cy="379394"/>
          </a:xfrm>
          <a:custGeom>
            <a:avLst/>
            <a:gdLst/>
            <a:ahLst/>
            <a:cxnLst/>
            <a:rect l="l" t="t" r="r" b="b"/>
            <a:pathLst>
              <a:path w="33225" h="34743" extrusionOk="0">
                <a:moveTo>
                  <a:pt x="17163" y="1"/>
                </a:moveTo>
                <a:lnTo>
                  <a:pt x="16914" y="17"/>
                </a:lnTo>
                <a:lnTo>
                  <a:pt x="16665" y="34"/>
                </a:lnTo>
                <a:lnTo>
                  <a:pt x="16410" y="59"/>
                </a:lnTo>
                <a:lnTo>
                  <a:pt x="16156" y="92"/>
                </a:lnTo>
                <a:lnTo>
                  <a:pt x="15896" y="126"/>
                </a:lnTo>
                <a:lnTo>
                  <a:pt x="15637" y="167"/>
                </a:lnTo>
                <a:lnTo>
                  <a:pt x="15377" y="226"/>
                </a:lnTo>
                <a:lnTo>
                  <a:pt x="15113" y="276"/>
                </a:lnTo>
                <a:lnTo>
                  <a:pt x="14843" y="342"/>
                </a:lnTo>
                <a:lnTo>
                  <a:pt x="14469" y="442"/>
                </a:lnTo>
                <a:lnTo>
                  <a:pt x="14095" y="559"/>
                </a:lnTo>
                <a:lnTo>
                  <a:pt x="13721" y="683"/>
                </a:lnTo>
                <a:lnTo>
                  <a:pt x="13348" y="825"/>
                </a:lnTo>
                <a:lnTo>
                  <a:pt x="12974" y="975"/>
                </a:lnTo>
                <a:lnTo>
                  <a:pt x="12600" y="1141"/>
                </a:lnTo>
                <a:lnTo>
                  <a:pt x="12231" y="1316"/>
                </a:lnTo>
                <a:lnTo>
                  <a:pt x="11863" y="1508"/>
                </a:lnTo>
                <a:lnTo>
                  <a:pt x="11500" y="1707"/>
                </a:lnTo>
                <a:lnTo>
                  <a:pt x="11136" y="1916"/>
                </a:lnTo>
                <a:lnTo>
                  <a:pt x="10778" y="2140"/>
                </a:lnTo>
                <a:lnTo>
                  <a:pt x="10420" y="2382"/>
                </a:lnTo>
                <a:lnTo>
                  <a:pt x="10067" y="2632"/>
                </a:lnTo>
                <a:lnTo>
                  <a:pt x="9714" y="2898"/>
                </a:lnTo>
                <a:lnTo>
                  <a:pt x="9371" y="3173"/>
                </a:lnTo>
                <a:lnTo>
                  <a:pt x="9029" y="3464"/>
                </a:lnTo>
                <a:lnTo>
                  <a:pt x="8691" y="3764"/>
                </a:lnTo>
                <a:lnTo>
                  <a:pt x="8359" y="4072"/>
                </a:lnTo>
                <a:lnTo>
                  <a:pt x="8027" y="4405"/>
                </a:lnTo>
                <a:lnTo>
                  <a:pt x="7705" y="4738"/>
                </a:lnTo>
                <a:lnTo>
                  <a:pt x="7388" y="5088"/>
                </a:lnTo>
                <a:lnTo>
                  <a:pt x="7077" y="5454"/>
                </a:lnTo>
                <a:lnTo>
                  <a:pt x="6776" y="5829"/>
                </a:lnTo>
                <a:lnTo>
                  <a:pt x="6474" y="6220"/>
                </a:lnTo>
                <a:lnTo>
                  <a:pt x="6184" y="6619"/>
                </a:lnTo>
                <a:lnTo>
                  <a:pt x="5898" y="7036"/>
                </a:lnTo>
                <a:lnTo>
                  <a:pt x="5618" y="7460"/>
                </a:lnTo>
                <a:lnTo>
                  <a:pt x="5348" y="7893"/>
                </a:lnTo>
                <a:lnTo>
                  <a:pt x="5088" y="8343"/>
                </a:lnTo>
                <a:lnTo>
                  <a:pt x="4834" y="8809"/>
                </a:lnTo>
                <a:lnTo>
                  <a:pt x="4585" y="9284"/>
                </a:lnTo>
                <a:lnTo>
                  <a:pt x="4351" y="9775"/>
                </a:lnTo>
                <a:lnTo>
                  <a:pt x="4206" y="10083"/>
                </a:lnTo>
                <a:lnTo>
                  <a:pt x="4066" y="10399"/>
                </a:lnTo>
                <a:lnTo>
                  <a:pt x="3936" y="10716"/>
                </a:lnTo>
                <a:lnTo>
                  <a:pt x="3806" y="11040"/>
                </a:lnTo>
                <a:lnTo>
                  <a:pt x="3682" y="11357"/>
                </a:lnTo>
                <a:lnTo>
                  <a:pt x="3562" y="11681"/>
                </a:lnTo>
                <a:lnTo>
                  <a:pt x="3443" y="12014"/>
                </a:lnTo>
                <a:lnTo>
                  <a:pt x="3334" y="12347"/>
                </a:lnTo>
                <a:lnTo>
                  <a:pt x="3225" y="12680"/>
                </a:lnTo>
                <a:lnTo>
                  <a:pt x="3121" y="13013"/>
                </a:lnTo>
                <a:lnTo>
                  <a:pt x="3022" y="13355"/>
                </a:lnTo>
                <a:lnTo>
                  <a:pt x="2929" y="13688"/>
                </a:lnTo>
                <a:lnTo>
                  <a:pt x="2835" y="14037"/>
                </a:lnTo>
                <a:lnTo>
                  <a:pt x="2747" y="14379"/>
                </a:lnTo>
                <a:lnTo>
                  <a:pt x="2659" y="14728"/>
                </a:lnTo>
                <a:lnTo>
                  <a:pt x="2576" y="15070"/>
                </a:lnTo>
                <a:lnTo>
                  <a:pt x="2498" y="15419"/>
                </a:lnTo>
                <a:lnTo>
                  <a:pt x="2420" y="15777"/>
                </a:lnTo>
                <a:lnTo>
                  <a:pt x="2275" y="16485"/>
                </a:lnTo>
                <a:lnTo>
                  <a:pt x="2140" y="17201"/>
                </a:lnTo>
                <a:lnTo>
                  <a:pt x="2015" y="17925"/>
                </a:lnTo>
                <a:lnTo>
                  <a:pt x="1901" y="18650"/>
                </a:lnTo>
                <a:lnTo>
                  <a:pt x="1792" y="19382"/>
                </a:lnTo>
                <a:lnTo>
                  <a:pt x="1693" y="20123"/>
                </a:lnTo>
                <a:lnTo>
                  <a:pt x="1595" y="20856"/>
                </a:lnTo>
                <a:lnTo>
                  <a:pt x="1506" y="21605"/>
                </a:lnTo>
                <a:lnTo>
                  <a:pt x="1418" y="22346"/>
                </a:lnTo>
                <a:lnTo>
                  <a:pt x="1252" y="23845"/>
                </a:lnTo>
                <a:lnTo>
                  <a:pt x="1086" y="25343"/>
                </a:lnTo>
                <a:lnTo>
                  <a:pt x="920" y="26834"/>
                </a:lnTo>
                <a:lnTo>
                  <a:pt x="832" y="27583"/>
                </a:lnTo>
                <a:lnTo>
                  <a:pt x="743" y="28324"/>
                </a:lnTo>
                <a:lnTo>
                  <a:pt x="645" y="29065"/>
                </a:lnTo>
                <a:lnTo>
                  <a:pt x="541" y="29797"/>
                </a:lnTo>
                <a:lnTo>
                  <a:pt x="437" y="30530"/>
                </a:lnTo>
                <a:lnTo>
                  <a:pt x="318" y="31263"/>
                </a:lnTo>
                <a:lnTo>
                  <a:pt x="193" y="31987"/>
                </a:lnTo>
                <a:lnTo>
                  <a:pt x="58" y="32703"/>
                </a:lnTo>
                <a:lnTo>
                  <a:pt x="27" y="32903"/>
                </a:lnTo>
                <a:lnTo>
                  <a:pt x="6" y="33086"/>
                </a:lnTo>
                <a:lnTo>
                  <a:pt x="1" y="33269"/>
                </a:lnTo>
                <a:lnTo>
                  <a:pt x="6" y="33436"/>
                </a:lnTo>
                <a:lnTo>
                  <a:pt x="22" y="33594"/>
                </a:lnTo>
                <a:lnTo>
                  <a:pt x="48" y="33752"/>
                </a:lnTo>
                <a:lnTo>
                  <a:pt x="84" y="33893"/>
                </a:lnTo>
                <a:lnTo>
                  <a:pt x="131" y="34018"/>
                </a:lnTo>
                <a:lnTo>
                  <a:pt x="183" y="34143"/>
                </a:lnTo>
                <a:lnTo>
                  <a:pt x="245" y="34251"/>
                </a:lnTo>
                <a:lnTo>
                  <a:pt x="312" y="34351"/>
                </a:lnTo>
                <a:lnTo>
                  <a:pt x="385" y="34443"/>
                </a:lnTo>
                <a:lnTo>
                  <a:pt x="463" y="34518"/>
                </a:lnTo>
                <a:lnTo>
                  <a:pt x="551" y="34584"/>
                </a:lnTo>
                <a:lnTo>
                  <a:pt x="640" y="34643"/>
                </a:lnTo>
                <a:lnTo>
                  <a:pt x="728" y="34684"/>
                </a:lnTo>
                <a:lnTo>
                  <a:pt x="826" y="34718"/>
                </a:lnTo>
                <a:lnTo>
                  <a:pt x="920" y="34734"/>
                </a:lnTo>
                <a:lnTo>
                  <a:pt x="1018" y="34743"/>
                </a:lnTo>
                <a:lnTo>
                  <a:pt x="1117" y="34734"/>
                </a:lnTo>
                <a:lnTo>
                  <a:pt x="1216" y="34718"/>
                </a:lnTo>
                <a:lnTo>
                  <a:pt x="1314" y="34684"/>
                </a:lnTo>
                <a:lnTo>
                  <a:pt x="1413" y="34643"/>
                </a:lnTo>
                <a:lnTo>
                  <a:pt x="1506" y="34584"/>
                </a:lnTo>
                <a:lnTo>
                  <a:pt x="1595" y="34510"/>
                </a:lnTo>
                <a:lnTo>
                  <a:pt x="1683" y="34426"/>
                </a:lnTo>
                <a:lnTo>
                  <a:pt x="1766" y="34326"/>
                </a:lnTo>
                <a:lnTo>
                  <a:pt x="1844" y="34210"/>
                </a:lnTo>
                <a:lnTo>
                  <a:pt x="1922" y="34077"/>
                </a:lnTo>
                <a:lnTo>
                  <a:pt x="1984" y="33935"/>
                </a:lnTo>
                <a:lnTo>
                  <a:pt x="2046" y="33777"/>
                </a:lnTo>
                <a:lnTo>
                  <a:pt x="2098" y="33602"/>
                </a:lnTo>
                <a:lnTo>
                  <a:pt x="2223" y="33111"/>
                </a:lnTo>
                <a:lnTo>
                  <a:pt x="2337" y="32620"/>
                </a:lnTo>
                <a:lnTo>
                  <a:pt x="2446" y="32120"/>
                </a:lnTo>
                <a:lnTo>
                  <a:pt x="2545" y="31629"/>
                </a:lnTo>
                <a:lnTo>
                  <a:pt x="2638" y="31129"/>
                </a:lnTo>
                <a:lnTo>
                  <a:pt x="2726" y="30630"/>
                </a:lnTo>
                <a:lnTo>
                  <a:pt x="2809" y="30122"/>
                </a:lnTo>
                <a:lnTo>
                  <a:pt x="2882" y="29623"/>
                </a:lnTo>
                <a:lnTo>
                  <a:pt x="2955" y="29115"/>
                </a:lnTo>
                <a:lnTo>
                  <a:pt x="3017" y="28607"/>
                </a:lnTo>
                <a:lnTo>
                  <a:pt x="3079" y="28099"/>
                </a:lnTo>
                <a:lnTo>
                  <a:pt x="3142" y="27591"/>
                </a:lnTo>
                <a:lnTo>
                  <a:pt x="3251" y="26567"/>
                </a:lnTo>
                <a:lnTo>
                  <a:pt x="3355" y="25551"/>
                </a:lnTo>
                <a:lnTo>
                  <a:pt x="3552" y="23503"/>
                </a:lnTo>
                <a:lnTo>
                  <a:pt x="3656" y="22479"/>
                </a:lnTo>
                <a:lnTo>
                  <a:pt x="3770" y="21455"/>
                </a:lnTo>
                <a:lnTo>
                  <a:pt x="3832" y="20947"/>
                </a:lnTo>
                <a:lnTo>
                  <a:pt x="3900" y="20440"/>
                </a:lnTo>
                <a:lnTo>
                  <a:pt x="3967" y="19932"/>
                </a:lnTo>
                <a:lnTo>
                  <a:pt x="4040" y="19432"/>
                </a:lnTo>
                <a:lnTo>
                  <a:pt x="4123" y="18924"/>
                </a:lnTo>
                <a:lnTo>
                  <a:pt x="4206" y="18417"/>
                </a:lnTo>
                <a:lnTo>
                  <a:pt x="4299" y="17917"/>
                </a:lnTo>
                <a:lnTo>
                  <a:pt x="4398" y="17417"/>
                </a:lnTo>
                <a:lnTo>
                  <a:pt x="4465" y="17101"/>
                </a:lnTo>
                <a:lnTo>
                  <a:pt x="4538" y="16776"/>
                </a:lnTo>
                <a:lnTo>
                  <a:pt x="4611" y="16468"/>
                </a:lnTo>
                <a:lnTo>
                  <a:pt x="4689" y="16152"/>
                </a:lnTo>
                <a:lnTo>
                  <a:pt x="4767" y="15852"/>
                </a:lnTo>
                <a:lnTo>
                  <a:pt x="4850" y="15544"/>
                </a:lnTo>
                <a:lnTo>
                  <a:pt x="4938" y="15245"/>
                </a:lnTo>
                <a:lnTo>
                  <a:pt x="5031" y="14953"/>
                </a:lnTo>
                <a:lnTo>
                  <a:pt x="5120" y="14662"/>
                </a:lnTo>
                <a:lnTo>
                  <a:pt x="5218" y="14370"/>
                </a:lnTo>
                <a:lnTo>
                  <a:pt x="5317" y="14087"/>
                </a:lnTo>
                <a:lnTo>
                  <a:pt x="5421" y="13804"/>
                </a:lnTo>
                <a:lnTo>
                  <a:pt x="5524" y="13530"/>
                </a:lnTo>
                <a:lnTo>
                  <a:pt x="5633" y="13255"/>
                </a:lnTo>
                <a:lnTo>
                  <a:pt x="5742" y="12988"/>
                </a:lnTo>
                <a:lnTo>
                  <a:pt x="5857" y="12722"/>
                </a:lnTo>
                <a:lnTo>
                  <a:pt x="5971" y="12456"/>
                </a:lnTo>
                <a:lnTo>
                  <a:pt x="6090" y="12197"/>
                </a:lnTo>
                <a:lnTo>
                  <a:pt x="6210" y="11948"/>
                </a:lnTo>
                <a:lnTo>
                  <a:pt x="6334" y="11690"/>
                </a:lnTo>
                <a:lnTo>
                  <a:pt x="6459" y="11448"/>
                </a:lnTo>
                <a:lnTo>
                  <a:pt x="6589" y="11198"/>
                </a:lnTo>
                <a:lnTo>
                  <a:pt x="6718" y="10957"/>
                </a:lnTo>
                <a:lnTo>
                  <a:pt x="6853" y="10724"/>
                </a:lnTo>
                <a:lnTo>
                  <a:pt x="6988" y="10491"/>
                </a:lnTo>
                <a:lnTo>
                  <a:pt x="7129" y="10266"/>
                </a:lnTo>
                <a:lnTo>
                  <a:pt x="7269" y="10033"/>
                </a:lnTo>
                <a:lnTo>
                  <a:pt x="7414" y="9816"/>
                </a:lnTo>
                <a:lnTo>
                  <a:pt x="7559" y="9600"/>
                </a:lnTo>
                <a:lnTo>
                  <a:pt x="7705" y="9383"/>
                </a:lnTo>
                <a:lnTo>
                  <a:pt x="7855" y="9175"/>
                </a:lnTo>
                <a:lnTo>
                  <a:pt x="8006" y="8967"/>
                </a:lnTo>
                <a:lnTo>
                  <a:pt x="8317" y="8559"/>
                </a:lnTo>
                <a:lnTo>
                  <a:pt x="8634" y="8176"/>
                </a:lnTo>
                <a:lnTo>
                  <a:pt x="8961" y="7802"/>
                </a:lnTo>
                <a:lnTo>
                  <a:pt x="9293" y="7444"/>
                </a:lnTo>
                <a:lnTo>
                  <a:pt x="9631" y="7102"/>
                </a:lnTo>
                <a:lnTo>
                  <a:pt x="9979" y="6778"/>
                </a:lnTo>
                <a:lnTo>
                  <a:pt x="10332" y="6461"/>
                </a:lnTo>
                <a:lnTo>
                  <a:pt x="10690" y="6170"/>
                </a:lnTo>
                <a:lnTo>
                  <a:pt x="11053" y="5887"/>
                </a:lnTo>
                <a:lnTo>
                  <a:pt x="11427" y="5620"/>
                </a:lnTo>
                <a:lnTo>
                  <a:pt x="11801" y="5362"/>
                </a:lnTo>
                <a:lnTo>
                  <a:pt x="12180" y="5129"/>
                </a:lnTo>
                <a:lnTo>
                  <a:pt x="12569" y="4904"/>
                </a:lnTo>
                <a:lnTo>
                  <a:pt x="12958" y="4696"/>
                </a:lnTo>
                <a:lnTo>
                  <a:pt x="13348" y="4505"/>
                </a:lnTo>
                <a:lnTo>
                  <a:pt x="13747" y="4330"/>
                </a:lnTo>
                <a:lnTo>
                  <a:pt x="14002" y="4230"/>
                </a:lnTo>
                <a:lnTo>
                  <a:pt x="14256" y="4130"/>
                </a:lnTo>
                <a:lnTo>
                  <a:pt x="14505" y="4039"/>
                </a:lnTo>
                <a:lnTo>
                  <a:pt x="14754" y="3955"/>
                </a:lnTo>
                <a:lnTo>
                  <a:pt x="14998" y="3880"/>
                </a:lnTo>
                <a:lnTo>
                  <a:pt x="15242" y="3814"/>
                </a:lnTo>
                <a:lnTo>
                  <a:pt x="15486" y="3747"/>
                </a:lnTo>
                <a:lnTo>
                  <a:pt x="15725" y="3697"/>
                </a:lnTo>
                <a:lnTo>
                  <a:pt x="15959" y="3647"/>
                </a:lnTo>
                <a:lnTo>
                  <a:pt x="16198" y="3606"/>
                </a:lnTo>
                <a:lnTo>
                  <a:pt x="16426" y="3572"/>
                </a:lnTo>
                <a:lnTo>
                  <a:pt x="16660" y="3547"/>
                </a:lnTo>
                <a:lnTo>
                  <a:pt x="16888" y="3522"/>
                </a:lnTo>
                <a:lnTo>
                  <a:pt x="17111" y="3514"/>
                </a:lnTo>
                <a:lnTo>
                  <a:pt x="17334" y="3506"/>
                </a:lnTo>
                <a:lnTo>
                  <a:pt x="17776" y="3506"/>
                </a:lnTo>
                <a:lnTo>
                  <a:pt x="17994" y="3522"/>
                </a:lnTo>
                <a:lnTo>
                  <a:pt x="18207" y="3539"/>
                </a:lnTo>
                <a:lnTo>
                  <a:pt x="18419" y="3564"/>
                </a:lnTo>
                <a:lnTo>
                  <a:pt x="18632" y="3597"/>
                </a:lnTo>
                <a:lnTo>
                  <a:pt x="18840" y="3631"/>
                </a:lnTo>
                <a:lnTo>
                  <a:pt x="19048" y="3672"/>
                </a:lnTo>
                <a:lnTo>
                  <a:pt x="19250" y="3722"/>
                </a:lnTo>
                <a:lnTo>
                  <a:pt x="19452" y="3781"/>
                </a:lnTo>
                <a:lnTo>
                  <a:pt x="19655" y="3839"/>
                </a:lnTo>
                <a:lnTo>
                  <a:pt x="19852" y="3905"/>
                </a:lnTo>
                <a:lnTo>
                  <a:pt x="20049" y="3980"/>
                </a:lnTo>
                <a:lnTo>
                  <a:pt x="20247" y="4055"/>
                </a:lnTo>
                <a:lnTo>
                  <a:pt x="20439" y="4138"/>
                </a:lnTo>
                <a:lnTo>
                  <a:pt x="20626" y="4230"/>
                </a:lnTo>
                <a:lnTo>
                  <a:pt x="20818" y="4322"/>
                </a:lnTo>
                <a:lnTo>
                  <a:pt x="21005" y="4422"/>
                </a:lnTo>
                <a:lnTo>
                  <a:pt x="21186" y="4530"/>
                </a:lnTo>
                <a:lnTo>
                  <a:pt x="21373" y="4638"/>
                </a:lnTo>
                <a:lnTo>
                  <a:pt x="21550" y="4755"/>
                </a:lnTo>
                <a:lnTo>
                  <a:pt x="21731" y="4871"/>
                </a:lnTo>
                <a:lnTo>
                  <a:pt x="21908" y="4996"/>
                </a:lnTo>
                <a:lnTo>
                  <a:pt x="22084" y="5129"/>
                </a:lnTo>
                <a:lnTo>
                  <a:pt x="22256" y="5262"/>
                </a:lnTo>
                <a:lnTo>
                  <a:pt x="22427" y="5404"/>
                </a:lnTo>
                <a:lnTo>
                  <a:pt x="22598" y="5554"/>
                </a:lnTo>
                <a:lnTo>
                  <a:pt x="22764" y="5704"/>
                </a:lnTo>
                <a:lnTo>
                  <a:pt x="22931" y="5862"/>
                </a:lnTo>
                <a:lnTo>
                  <a:pt x="23097" y="6020"/>
                </a:lnTo>
                <a:lnTo>
                  <a:pt x="23258" y="6187"/>
                </a:lnTo>
                <a:lnTo>
                  <a:pt x="23419" y="6353"/>
                </a:lnTo>
                <a:lnTo>
                  <a:pt x="23579" y="6528"/>
                </a:lnTo>
                <a:lnTo>
                  <a:pt x="23735" y="6703"/>
                </a:lnTo>
                <a:lnTo>
                  <a:pt x="23891" y="6886"/>
                </a:lnTo>
                <a:lnTo>
                  <a:pt x="24047" y="7069"/>
                </a:lnTo>
                <a:lnTo>
                  <a:pt x="24197" y="7261"/>
                </a:lnTo>
                <a:lnTo>
                  <a:pt x="24498" y="7660"/>
                </a:lnTo>
                <a:lnTo>
                  <a:pt x="24789" y="8068"/>
                </a:lnTo>
                <a:lnTo>
                  <a:pt x="25075" y="8493"/>
                </a:lnTo>
                <a:lnTo>
                  <a:pt x="25355" y="8934"/>
                </a:lnTo>
                <a:lnTo>
                  <a:pt x="25630" y="9383"/>
                </a:lnTo>
                <a:lnTo>
                  <a:pt x="25895" y="9858"/>
                </a:lnTo>
                <a:lnTo>
                  <a:pt x="26160" y="10341"/>
                </a:lnTo>
                <a:lnTo>
                  <a:pt x="26414" y="10832"/>
                </a:lnTo>
                <a:lnTo>
                  <a:pt x="26663" y="11348"/>
                </a:lnTo>
                <a:lnTo>
                  <a:pt x="26907" y="11864"/>
                </a:lnTo>
                <a:lnTo>
                  <a:pt x="27146" y="12397"/>
                </a:lnTo>
                <a:lnTo>
                  <a:pt x="27374" y="12938"/>
                </a:lnTo>
                <a:lnTo>
                  <a:pt x="27603" y="13496"/>
                </a:lnTo>
                <a:lnTo>
                  <a:pt x="27826" y="14054"/>
                </a:lnTo>
                <a:lnTo>
                  <a:pt x="28039" y="14628"/>
                </a:lnTo>
                <a:lnTo>
                  <a:pt x="28252" y="15211"/>
                </a:lnTo>
                <a:lnTo>
                  <a:pt x="28454" y="15802"/>
                </a:lnTo>
                <a:lnTo>
                  <a:pt x="28657" y="16402"/>
                </a:lnTo>
                <a:lnTo>
                  <a:pt x="28854" y="17010"/>
                </a:lnTo>
                <a:lnTo>
                  <a:pt x="29046" y="17626"/>
                </a:lnTo>
                <a:lnTo>
                  <a:pt x="29233" y="18242"/>
                </a:lnTo>
                <a:lnTo>
                  <a:pt x="29414" y="18866"/>
                </a:lnTo>
                <a:lnTo>
                  <a:pt x="29591" y="19499"/>
                </a:lnTo>
                <a:lnTo>
                  <a:pt x="29762" y="20132"/>
                </a:lnTo>
                <a:lnTo>
                  <a:pt x="29934" y="20773"/>
                </a:lnTo>
                <a:lnTo>
                  <a:pt x="30100" y="21422"/>
                </a:lnTo>
                <a:lnTo>
                  <a:pt x="30255" y="22071"/>
                </a:lnTo>
                <a:lnTo>
                  <a:pt x="30416" y="22721"/>
                </a:lnTo>
                <a:lnTo>
                  <a:pt x="30567" y="23370"/>
                </a:lnTo>
                <a:lnTo>
                  <a:pt x="30717" y="24028"/>
                </a:lnTo>
                <a:lnTo>
                  <a:pt x="30863" y="24686"/>
                </a:lnTo>
                <a:lnTo>
                  <a:pt x="31003" y="25343"/>
                </a:lnTo>
                <a:lnTo>
                  <a:pt x="31143" y="26001"/>
                </a:lnTo>
                <a:lnTo>
                  <a:pt x="31278" y="26659"/>
                </a:lnTo>
                <a:lnTo>
                  <a:pt x="31538" y="27974"/>
                </a:lnTo>
                <a:lnTo>
                  <a:pt x="31787" y="29281"/>
                </a:lnTo>
                <a:lnTo>
                  <a:pt x="31818" y="29414"/>
                </a:lnTo>
                <a:lnTo>
                  <a:pt x="31854" y="29531"/>
                </a:lnTo>
                <a:lnTo>
                  <a:pt x="31891" y="29639"/>
                </a:lnTo>
                <a:lnTo>
                  <a:pt x="31937" y="29739"/>
                </a:lnTo>
                <a:lnTo>
                  <a:pt x="31984" y="29822"/>
                </a:lnTo>
                <a:lnTo>
                  <a:pt x="32041" y="29897"/>
                </a:lnTo>
                <a:lnTo>
                  <a:pt x="32093" y="29956"/>
                </a:lnTo>
                <a:lnTo>
                  <a:pt x="32155" y="30005"/>
                </a:lnTo>
                <a:lnTo>
                  <a:pt x="32218" y="30047"/>
                </a:lnTo>
                <a:lnTo>
                  <a:pt x="32280" y="30080"/>
                </a:lnTo>
                <a:lnTo>
                  <a:pt x="32347" y="30105"/>
                </a:lnTo>
                <a:lnTo>
                  <a:pt x="32410" y="30114"/>
                </a:lnTo>
                <a:lnTo>
                  <a:pt x="32477" y="30122"/>
                </a:lnTo>
                <a:lnTo>
                  <a:pt x="32545" y="30114"/>
                </a:lnTo>
                <a:lnTo>
                  <a:pt x="32612" y="30097"/>
                </a:lnTo>
                <a:lnTo>
                  <a:pt x="32675" y="30072"/>
                </a:lnTo>
                <a:lnTo>
                  <a:pt x="32742" y="30039"/>
                </a:lnTo>
                <a:lnTo>
                  <a:pt x="32804" y="29997"/>
                </a:lnTo>
                <a:lnTo>
                  <a:pt x="32861" y="29947"/>
                </a:lnTo>
                <a:lnTo>
                  <a:pt x="32919" y="29889"/>
                </a:lnTo>
                <a:lnTo>
                  <a:pt x="32976" y="29822"/>
                </a:lnTo>
                <a:lnTo>
                  <a:pt x="33022" y="29747"/>
                </a:lnTo>
                <a:lnTo>
                  <a:pt x="33069" y="29672"/>
                </a:lnTo>
                <a:lnTo>
                  <a:pt x="33111" y="29581"/>
                </a:lnTo>
                <a:lnTo>
                  <a:pt x="33147" y="29489"/>
                </a:lnTo>
                <a:lnTo>
                  <a:pt x="33173" y="29389"/>
                </a:lnTo>
                <a:lnTo>
                  <a:pt x="33199" y="29281"/>
                </a:lnTo>
                <a:lnTo>
                  <a:pt x="33214" y="29165"/>
                </a:lnTo>
                <a:lnTo>
                  <a:pt x="33225" y="29048"/>
                </a:lnTo>
                <a:lnTo>
                  <a:pt x="33225" y="28923"/>
                </a:lnTo>
                <a:lnTo>
                  <a:pt x="33220" y="28790"/>
                </a:lnTo>
                <a:lnTo>
                  <a:pt x="33204" y="28657"/>
                </a:lnTo>
                <a:lnTo>
                  <a:pt x="33105" y="27941"/>
                </a:lnTo>
                <a:lnTo>
                  <a:pt x="32996" y="27225"/>
                </a:lnTo>
                <a:lnTo>
                  <a:pt x="32887" y="26509"/>
                </a:lnTo>
                <a:lnTo>
                  <a:pt x="32773" y="25793"/>
                </a:lnTo>
                <a:lnTo>
                  <a:pt x="32654" y="25077"/>
                </a:lnTo>
                <a:lnTo>
                  <a:pt x="32529" y="24361"/>
                </a:lnTo>
                <a:lnTo>
                  <a:pt x="32405" y="23645"/>
                </a:lnTo>
                <a:lnTo>
                  <a:pt x="32270" y="22937"/>
                </a:lnTo>
                <a:lnTo>
                  <a:pt x="32135" y="22230"/>
                </a:lnTo>
                <a:lnTo>
                  <a:pt x="31994" y="21522"/>
                </a:lnTo>
                <a:lnTo>
                  <a:pt x="31849" y="20823"/>
                </a:lnTo>
                <a:lnTo>
                  <a:pt x="31699" y="20123"/>
                </a:lnTo>
                <a:lnTo>
                  <a:pt x="31543" y="19424"/>
                </a:lnTo>
                <a:lnTo>
                  <a:pt x="31382" y="18741"/>
                </a:lnTo>
                <a:lnTo>
                  <a:pt x="31216" y="18059"/>
                </a:lnTo>
                <a:lnTo>
                  <a:pt x="31044" y="17376"/>
                </a:lnTo>
                <a:lnTo>
                  <a:pt x="30868" y="16710"/>
                </a:lnTo>
                <a:lnTo>
                  <a:pt x="30686" y="16044"/>
                </a:lnTo>
                <a:lnTo>
                  <a:pt x="30499" y="15386"/>
                </a:lnTo>
                <a:lnTo>
                  <a:pt x="30307" y="14737"/>
                </a:lnTo>
                <a:lnTo>
                  <a:pt x="30105" y="14096"/>
                </a:lnTo>
                <a:lnTo>
                  <a:pt x="29902" y="13455"/>
                </a:lnTo>
                <a:lnTo>
                  <a:pt x="29690" y="12830"/>
                </a:lnTo>
                <a:lnTo>
                  <a:pt x="29477" y="12214"/>
                </a:lnTo>
                <a:lnTo>
                  <a:pt x="29254" y="11615"/>
                </a:lnTo>
                <a:lnTo>
                  <a:pt x="29025" y="11015"/>
                </a:lnTo>
                <a:lnTo>
                  <a:pt x="28786" y="10432"/>
                </a:lnTo>
                <a:lnTo>
                  <a:pt x="28547" y="9858"/>
                </a:lnTo>
                <a:lnTo>
                  <a:pt x="28298" y="9292"/>
                </a:lnTo>
                <a:lnTo>
                  <a:pt x="28044" y="8742"/>
                </a:lnTo>
                <a:lnTo>
                  <a:pt x="27784" y="8210"/>
                </a:lnTo>
                <a:lnTo>
                  <a:pt x="27514" y="7685"/>
                </a:lnTo>
                <a:lnTo>
                  <a:pt x="27245" y="7169"/>
                </a:lnTo>
                <a:lnTo>
                  <a:pt x="26959" y="6669"/>
                </a:lnTo>
                <a:lnTo>
                  <a:pt x="26673" y="6187"/>
                </a:lnTo>
                <a:lnTo>
                  <a:pt x="26378" y="5720"/>
                </a:lnTo>
                <a:lnTo>
                  <a:pt x="26076" y="5262"/>
                </a:lnTo>
                <a:lnTo>
                  <a:pt x="25765" y="4830"/>
                </a:lnTo>
                <a:lnTo>
                  <a:pt x="25604" y="4613"/>
                </a:lnTo>
                <a:lnTo>
                  <a:pt x="25448" y="4405"/>
                </a:lnTo>
                <a:lnTo>
                  <a:pt x="25287" y="4197"/>
                </a:lnTo>
                <a:lnTo>
                  <a:pt x="25121" y="3997"/>
                </a:lnTo>
                <a:lnTo>
                  <a:pt x="24955" y="3797"/>
                </a:lnTo>
                <a:lnTo>
                  <a:pt x="24789" y="3606"/>
                </a:lnTo>
                <a:lnTo>
                  <a:pt x="24623" y="3423"/>
                </a:lnTo>
                <a:lnTo>
                  <a:pt x="24452" y="3239"/>
                </a:lnTo>
                <a:lnTo>
                  <a:pt x="24275" y="3056"/>
                </a:lnTo>
                <a:lnTo>
                  <a:pt x="24104" y="2881"/>
                </a:lnTo>
                <a:lnTo>
                  <a:pt x="23927" y="2715"/>
                </a:lnTo>
                <a:lnTo>
                  <a:pt x="23746" y="2548"/>
                </a:lnTo>
                <a:lnTo>
                  <a:pt x="23564" y="2382"/>
                </a:lnTo>
                <a:lnTo>
                  <a:pt x="23382" y="2232"/>
                </a:lnTo>
                <a:lnTo>
                  <a:pt x="23195" y="2074"/>
                </a:lnTo>
                <a:lnTo>
                  <a:pt x="23008" y="1932"/>
                </a:lnTo>
                <a:lnTo>
                  <a:pt x="22822" y="1791"/>
                </a:lnTo>
                <a:lnTo>
                  <a:pt x="22630" y="1649"/>
                </a:lnTo>
                <a:lnTo>
                  <a:pt x="22437" y="1524"/>
                </a:lnTo>
                <a:lnTo>
                  <a:pt x="22245" y="1391"/>
                </a:lnTo>
                <a:lnTo>
                  <a:pt x="22048" y="1275"/>
                </a:lnTo>
                <a:lnTo>
                  <a:pt x="21846" y="1158"/>
                </a:lnTo>
                <a:lnTo>
                  <a:pt x="21648" y="1041"/>
                </a:lnTo>
                <a:lnTo>
                  <a:pt x="21441" y="942"/>
                </a:lnTo>
                <a:lnTo>
                  <a:pt x="21238" y="842"/>
                </a:lnTo>
                <a:lnTo>
                  <a:pt x="21031" y="742"/>
                </a:lnTo>
                <a:lnTo>
                  <a:pt x="20818" y="650"/>
                </a:lnTo>
                <a:lnTo>
                  <a:pt x="20610" y="567"/>
                </a:lnTo>
                <a:lnTo>
                  <a:pt x="20392" y="492"/>
                </a:lnTo>
                <a:lnTo>
                  <a:pt x="20179" y="417"/>
                </a:lnTo>
                <a:lnTo>
                  <a:pt x="19961" y="350"/>
                </a:lnTo>
                <a:lnTo>
                  <a:pt x="19738" y="292"/>
                </a:lnTo>
                <a:lnTo>
                  <a:pt x="19515" y="234"/>
                </a:lnTo>
                <a:lnTo>
                  <a:pt x="19292" y="184"/>
                </a:lnTo>
                <a:lnTo>
                  <a:pt x="19063" y="142"/>
                </a:lnTo>
                <a:lnTo>
                  <a:pt x="18835" y="101"/>
                </a:lnTo>
                <a:lnTo>
                  <a:pt x="18601" y="67"/>
                </a:lnTo>
                <a:lnTo>
                  <a:pt x="18368" y="42"/>
                </a:lnTo>
                <a:lnTo>
                  <a:pt x="18129" y="26"/>
                </a:lnTo>
                <a:lnTo>
                  <a:pt x="17890" y="9"/>
                </a:lnTo>
                <a:lnTo>
                  <a:pt x="1765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64"/>
          <p:cNvSpPr/>
          <p:nvPr/>
        </p:nvSpPr>
        <p:spPr>
          <a:xfrm>
            <a:off x="1266547" y="2730217"/>
            <a:ext cx="193157" cy="188665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64"/>
          <p:cNvSpPr/>
          <p:nvPr/>
        </p:nvSpPr>
        <p:spPr>
          <a:xfrm>
            <a:off x="3398685" y="4653577"/>
            <a:ext cx="430842" cy="218924"/>
          </a:xfrm>
          <a:custGeom>
            <a:avLst/>
            <a:gdLst/>
            <a:ahLst/>
            <a:cxnLst/>
            <a:rect l="l" t="t" r="r" b="b"/>
            <a:pathLst>
              <a:path w="29414" h="20048" extrusionOk="0">
                <a:moveTo>
                  <a:pt x="28910" y="0"/>
                </a:moveTo>
                <a:lnTo>
                  <a:pt x="28863" y="9"/>
                </a:lnTo>
                <a:lnTo>
                  <a:pt x="28811" y="25"/>
                </a:lnTo>
                <a:lnTo>
                  <a:pt x="28765" y="59"/>
                </a:lnTo>
                <a:lnTo>
                  <a:pt x="25261" y="2315"/>
                </a:lnTo>
                <a:lnTo>
                  <a:pt x="21762" y="4571"/>
                </a:lnTo>
                <a:lnTo>
                  <a:pt x="20012" y="5695"/>
                </a:lnTo>
                <a:lnTo>
                  <a:pt x="18263" y="6802"/>
                </a:lnTo>
                <a:lnTo>
                  <a:pt x="16513" y="7909"/>
                </a:lnTo>
                <a:lnTo>
                  <a:pt x="14759" y="9008"/>
                </a:lnTo>
                <a:lnTo>
                  <a:pt x="12999" y="10099"/>
                </a:lnTo>
                <a:lnTo>
                  <a:pt x="11239" y="11173"/>
                </a:lnTo>
                <a:lnTo>
                  <a:pt x="9479" y="12230"/>
                </a:lnTo>
                <a:lnTo>
                  <a:pt x="7709" y="13279"/>
                </a:lnTo>
                <a:lnTo>
                  <a:pt x="5939" y="14312"/>
                </a:lnTo>
                <a:lnTo>
                  <a:pt x="5051" y="14819"/>
                </a:lnTo>
                <a:lnTo>
                  <a:pt x="4164" y="15327"/>
                </a:lnTo>
                <a:lnTo>
                  <a:pt x="3271" y="15827"/>
                </a:lnTo>
                <a:lnTo>
                  <a:pt x="2383" y="16318"/>
                </a:lnTo>
                <a:lnTo>
                  <a:pt x="1485" y="16809"/>
                </a:lnTo>
                <a:lnTo>
                  <a:pt x="592" y="17292"/>
                </a:lnTo>
                <a:lnTo>
                  <a:pt x="499" y="17350"/>
                </a:lnTo>
                <a:lnTo>
                  <a:pt x="410" y="17425"/>
                </a:lnTo>
                <a:lnTo>
                  <a:pt x="338" y="17509"/>
                </a:lnTo>
                <a:lnTo>
                  <a:pt x="265" y="17592"/>
                </a:lnTo>
                <a:lnTo>
                  <a:pt x="208" y="17692"/>
                </a:lnTo>
                <a:lnTo>
                  <a:pt x="156" y="17800"/>
                </a:lnTo>
                <a:lnTo>
                  <a:pt x="109" y="17916"/>
                </a:lnTo>
                <a:lnTo>
                  <a:pt x="73" y="18033"/>
                </a:lnTo>
                <a:lnTo>
                  <a:pt x="42" y="18158"/>
                </a:lnTo>
                <a:lnTo>
                  <a:pt x="21" y="18283"/>
                </a:lnTo>
                <a:lnTo>
                  <a:pt x="5" y="18416"/>
                </a:lnTo>
                <a:lnTo>
                  <a:pt x="0" y="18541"/>
                </a:lnTo>
                <a:lnTo>
                  <a:pt x="0" y="18674"/>
                </a:lnTo>
                <a:lnTo>
                  <a:pt x="5" y="18807"/>
                </a:lnTo>
                <a:lnTo>
                  <a:pt x="16" y="18932"/>
                </a:lnTo>
                <a:lnTo>
                  <a:pt x="36" y="19065"/>
                </a:lnTo>
                <a:lnTo>
                  <a:pt x="62" y="19190"/>
                </a:lnTo>
                <a:lnTo>
                  <a:pt x="94" y="19307"/>
                </a:lnTo>
                <a:lnTo>
                  <a:pt x="130" y="19423"/>
                </a:lnTo>
                <a:lnTo>
                  <a:pt x="171" y="19532"/>
                </a:lnTo>
                <a:lnTo>
                  <a:pt x="218" y="19632"/>
                </a:lnTo>
                <a:lnTo>
                  <a:pt x="270" y="19723"/>
                </a:lnTo>
                <a:lnTo>
                  <a:pt x="327" y="19806"/>
                </a:lnTo>
                <a:lnTo>
                  <a:pt x="389" y="19873"/>
                </a:lnTo>
                <a:lnTo>
                  <a:pt x="457" y="19940"/>
                </a:lnTo>
                <a:lnTo>
                  <a:pt x="530" y="19981"/>
                </a:lnTo>
                <a:lnTo>
                  <a:pt x="608" y="20023"/>
                </a:lnTo>
                <a:lnTo>
                  <a:pt x="691" y="20039"/>
                </a:lnTo>
                <a:lnTo>
                  <a:pt x="774" y="20048"/>
                </a:lnTo>
                <a:lnTo>
                  <a:pt x="862" y="20039"/>
                </a:lnTo>
                <a:lnTo>
                  <a:pt x="955" y="20006"/>
                </a:lnTo>
                <a:lnTo>
                  <a:pt x="1049" y="19965"/>
                </a:lnTo>
                <a:lnTo>
                  <a:pt x="2835" y="18941"/>
                </a:lnTo>
                <a:lnTo>
                  <a:pt x="4615" y="17900"/>
                </a:lnTo>
                <a:lnTo>
                  <a:pt x="6396" y="16859"/>
                </a:lnTo>
                <a:lnTo>
                  <a:pt x="8176" y="15794"/>
                </a:lnTo>
                <a:lnTo>
                  <a:pt x="9957" y="14720"/>
                </a:lnTo>
                <a:lnTo>
                  <a:pt x="11732" y="13629"/>
                </a:lnTo>
                <a:lnTo>
                  <a:pt x="13503" y="12522"/>
                </a:lnTo>
                <a:lnTo>
                  <a:pt x="14385" y="11964"/>
                </a:lnTo>
                <a:lnTo>
                  <a:pt x="15268" y="11398"/>
                </a:lnTo>
                <a:lnTo>
                  <a:pt x="16150" y="10832"/>
                </a:lnTo>
                <a:lnTo>
                  <a:pt x="17033" y="10249"/>
                </a:lnTo>
                <a:lnTo>
                  <a:pt x="17910" y="9674"/>
                </a:lnTo>
                <a:lnTo>
                  <a:pt x="18787" y="9083"/>
                </a:lnTo>
                <a:lnTo>
                  <a:pt x="19664" y="8492"/>
                </a:lnTo>
                <a:lnTo>
                  <a:pt x="20537" y="7901"/>
                </a:lnTo>
                <a:lnTo>
                  <a:pt x="21409" y="7293"/>
                </a:lnTo>
                <a:lnTo>
                  <a:pt x="22281" y="6686"/>
                </a:lnTo>
                <a:lnTo>
                  <a:pt x="23148" y="6069"/>
                </a:lnTo>
                <a:lnTo>
                  <a:pt x="24015" y="5445"/>
                </a:lnTo>
                <a:lnTo>
                  <a:pt x="24876" y="4821"/>
                </a:lnTo>
                <a:lnTo>
                  <a:pt x="25738" y="4188"/>
                </a:lnTo>
                <a:lnTo>
                  <a:pt x="26600" y="3539"/>
                </a:lnTo>
                <a:lnTo>
                  <a:pt x="27457" y="2889"/>
                </a:lnTo>
                <a:lnTo>
                  <a:pt x="28308" y="2240"/>
                </a:lnTo>
                <a:lnTo>
                  <a:pt x="29164" y="1574"/>
                </a:lnTo>
                <a:lnTo>
                  <a:pt x="29211" y="1532"/>
                </a:lnTo>
                <a:lnTo>
                  <a:pt x="29253" y="1482"/>
                </a:lnTo>
                <a:lnTo>
                  <a:pt x="29289" y="1432"/>
                </a:lnTo>
                <a:lnTo>
                  <a:pt x="29320" y="1374"/>
                </a:lnTo>
                <a:lnTo>
                  <a:pt x="29346" y="1316"/>
                </a:lnTo>
                <a:lnTo>
                  <a:pt x="29367" y="1249"/>
                </a:lnTo>
                <a:lnTo>
                  <a:pt x="29382" y="1182"/>
                </a:lnTo>
                <a:lnTo>
                  <a:pt x="29398" y="1116"/>
                </a:lnTo>
                <a:lnTo>
                  <a:pt x="29408" y="1041"/>
                </a:lnTo>
                <a:lnTo>
                  <a:pt x="29414" y="966"/>
                </a:lnTo>
                <a:lnTo>
                  <a:pt x="29414" y="891"/>
                </a:lnTo>
                <a:lnTo>
                  <a:pt x="29408" y="816"/>
                </a:lnTo>
                <a:lnTo>
                  <a:pt x="29403" y="750"/>
                </a:lnTo>
                <a:lnTo>
                  <a:pt x="29393" y="675"/>
                </a:lnTo>
                <a:lnTo>
                  <a:pt x="29377" y="600"/>
                </a:lnTo>
                <a:lnTo>
                  <a:pt x="29362" y="533"/>
                </a:lnTo>
                <a:lnTo>
                  <a:pt x="29341" y="458"/>
                </a:lnTo>
                <a:lnTo>
                  <a:pt x="29320" y="392"/>
                </a:lnTo>
                <a:lnTo>
                  <a:pt x="29294" y="333"/>
                </a:lnTo>
                <a:lnTo>
                  <a:pt x="29268" y="275"/>
                </a:lnTo>
                <a:lnTo>
                  <a:pt x="29237" y="217"/>
                </a:lnTo>
                <a:lnTo>
                  <a:pt x="29201" y="167"/>
                </a:lnTo>
                <a:lnTo>
                  <a:pt x="29164" y="125"/>
                </a:lnTo>
                <a:lnTo>
                  <a:pt x="29128" y="92"/>
                </a:lnTo>
                <a:lnTo>
                  <a:pt x="29087" y="59"/>
                </a:lnTo>
                <a:lnTo>
                  <a:pt x="29045" y="34"/>
                </a:lnTo>
                <a:lnTo>
                  <a:pt x="29003" y="17"/>
                </a:lnTo>
                <a:lnTo>
                  <a:pt x="289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64"/>
          <p:cNvSpPr/>
          <p:nvPr/>
        </p:nvSpPr>
        <p:spPr>
          <a:xfrm>
            <a:off x="3368800" y="4553847"/>
            <a:ext cx="410687" cy="260562"/>
          </a:xfrm>
          <a:custGeom>
            <a:avLst/>
            <a:gdLst/>
            <a:ahLst/>
            <a:cxnLst/>
            <a:rect l="l" t="t" r="r" b="b"/>
            <a:pathLst>
              <a:path w="28038" h="23861" extrusionOk="0">
                <a:moveTo>
                  <a:pt x="27529" y="0"/>
                </a:moveTo>
                <a:lnTo>
                  <a:pt x="27482" y="9"/>
                </a:lnTo>
                <a:lnTo>
                  <a:pt x="27430" y="25"/>
                </a:lnTo>
                <a:lnTo>
                  <a:pt x="27384" y="42"/>
                </a:lnTo>
                <a:lnTo>
                  <a:pt x="27332" y="75"/>
                </a:lnTo>
                <a:lnTo>
                  <a:pt x="25645" y="1349"/>
                </a:lnTo>
                <a:lnTo>
                  <a:pt x="23957" y="2631"/>
                </a:lnTo>
                <a:lnTo>
                  <a:pt x="22270" y="3922"/>
                </a:lnTo>
                <a:lnTo>
                  <a:pt x="20588" y="5220"/>
                </a:lnTo>
                <a:lnTo>
                  <a:pt x="18906" y="6527"/>
                </a:lnTo>
                <a:lnTo>
                  <a:pt x="17224" y="7843"/>
                </a:lnTo>
                <a:lnTo>
                  <a:pt x="15548" y="9158"/>
                </a:lnTo>
                <a:lnTo>
                  <a:pt x="13871" y="10482"/>
                </a:lnTo>
                <a:lnTo>
                  <a:pt x="10517" y="13138"/>
                </a:lnTo>
                <a:lnTo>
                  <a:pt x="7169" y="15802"/>
                </a:lnTo>
                <a:lnTo>
                  <a:pt x="3821" y="18458"/>
                </a:lnTo>
                <a:lnTo>
                  <a:pt x="472" y="21105"/>
                </a:lnTo>
                <a:lnTo>
                  <a:pt x="374" y="21188"/>
                </a:lnTo>
                <a:lnTo>
                  <a:pt x="291" y="21280"/>
                </a:lnTo>
                <a:lnTo>
                  <a:pt x="223" y="21388"/>
                </a:lnTo>
                <a:lnTo>
                  <a:pt x="161" y="21496"/>
                </a:lnTo>
                <a:lnTo>
                  <a:pt x="109" y="21613"/>
                </a:lnTo>
                <a:lnTo>
                  <a:pt x="67" y="21730"/>
                </a:lnTo>
                <a:lnTo>
                  <a:pt x="36" y="21854"/>
                </a:lnTo>
                <a:lnTo>
                  <a:pt x="16" y="21988"/>
                </a:lnTo>
                <a:lnTo>
                  <a:pt x="5" y="22121"/>
                </a:lnTo>
                <a:lnTo>
                  <a:pt x="0" y="22254"/>
                </a:lnTo>
                <a:lnTo>
                  <a:pt x="5" y="22387"/>
                </a:lnTo>
                <a:lnTo>
                  <a:pt x="16" y="22520"/>
                </a:lnTo>
                <a:lnTo>
                  <a:pt x="36" y="22662"/>
                </a:lnTo>
                <a:lnTo>
                  <a:pt x="62" y="22787"/>
                </a:lnTo>
                <a:lnTo>
                  <a:pt x="99" y="22920"/>
                </a:lnTo>
                <a:lnTo>
                  <a:pt x="140" y="23045"/>
                </a:lnTo>
                <a:lnTo>
                  <a:pt x="187" y="23162"/>
                </a:lnTo>
                <a:lnTo>
                  <a:pt x="239" y="23278"/>
                </a:lnTo>
                <a:lnTo>
                  <a:pt x="301" y="23378"/>
                </a:lnTo>
                <a:lnTo>
                  <a:pt x="363" y="23478"/>
                </a:lnTo>
                <a:lnTo>
                  <a:pt x="431" y="23569"/>
                </a:lnTo>
                <a:lnTo>
                  <a:pt x="504" y="23644"/>
                </a:lnTo>
                <a:lnTo>
                  <a:pt x="581" y="23711"/>
                </a:lnTo>
                <a:lnTo>
                  <a:pt x="664" y="23769"/>
                </a:lnTo>
                <a:lnTo>
                  <a:pt x="748" y="23811"/>
                </a:lnTo>
                <a:lnTo>
                  <a:pt x="836" y="23844"/>
                </a:lnTo>
                <a:lnTo>
                  <a:pt x="924" y="23861"/>
                </a:lnTo>
                <a:lnTo>
                  <a:pt x="1017" y="23861"/>
                </a:lnTo>
                <a:lnTo>
                  <a:pt x="1116" y="23844"/>
                </a:lnTo>
                <a:lnTo>
                  <a:pt x="1210" y="23803"/>
                </a:lnTo>
                <a:lnTo>
                  <a:pt x="1308" y="23753"/>
                </a:lnTo>
                <a:lnTo>
                  <a:pt x="1407" y="23678"/>
                </a:lnTo>
                <a:lnTo>
                  <a:pt x="4714" y="20905"/>
                </a:lnTo>
                <a:lnTo>
                  <a:pt x="8020" y="18150"/>
                </a:lnTo>
                <a:lnTo>
                  <a:pt x="11332" y="15394"/>
                </a:lnTo>
                <a:lnTo>
                  <a:pt x="14639" y="12630"/>
                </a:lnTo>
                <a:lnTo>
                  <a:pt x="16295" y="11240"/>
                </a:lnTo>
                <a:lnTo>
                  <a:pt x="17946" y="9849"/>
                </a:lnTo>
                <a:lnTo>
                  <a:pt x="19597" y="8451"/>
                </a:lnTo>
                <a:lnTo>
                  <a:pt x="21242" y="7052"/>
                </a:lnTo>
                <a:lnTo>
                  <a:pt x="22888" y="5645"/>
                </a:lnTo>
                <a:lnTo>
                  <a:pt x="24529" y="4221"/>
                </a:lnTo>
                <a:lnTo>
                  <a:pt x="26169" y="2798"/>
                </a:lnTo>
                <a:lnTo>
                  <a:pt x="27804" y="1366"/>
                </a:lnTo>
                <a:lnTo>
                  <a:pt x="27851" y="1316"/>
                </a:lnTo>
                <a:lnTo>
                  <a:pt x="27892" y="1266"/>
                </a:lnTo>
                <a:lnTo>
                  <a:pt x="27929" y="1216"/>
                </a:lnTo>
                <a:lnTo>
                  <a:pt x="27955" y="1158"/>
                </a:lnTo>
                <a:lnTo>
                  <a:pt x="27981" y="1099"/>
                </a:lnTo>
                <a:lnTo>
                  <a:pt x="28001" y="1041"/>
                </a:lnTo>
                <a:lnTo>
                  <a:pt x="28017" y="974"/>
                </a:lnTo>
                <a:lnTo>
                  <a:pt x="28027" y="908"/>
                </a:lnTo>
                <a:lnTo>
                  <a:pt x="28033" y="841"/>
                </a:lnTo>
                <a:lnTo>
                  <a:pt x="28038" y="775"/>
                </a:lnTo>
                <a:lnTo>
                  <a:pt x="28033" y="708"/>
                </a:lnTo>
                <a:lnTo>
                  <a:pt x="28027" y="650"/>
                </a:lnTo>
                <a:lnTo>
                  <a:pt x="28017" y="583"/>
                </a:lnTo>
                <a:lnTo>
                  <a:pt x="28007" y="516"/>
                </a:lnTo>
                <a:lnTo>
                  <a:pt x="27986" y="458"/>
                </a:lnTo>
                <a:lnTo>
                  <a:pt x="27970" y="400"/>
                </a:lnTo>
                <a:lnTo>
                  <a:pt x="27944" y="342"/>
                </a:lnTo>
                <a:lnTo>
                  <a:pt x="27918" y="283"/>
                </a:lnTo>
                <a:lnTo>
                  <a:pt x="27887" y="233"/>
                </a:lnTo>
                <a:lnTo>
                  <a:pt x="27856" y="183"/>
                </a:lnTo>
                <a:lnTo>
                  <a:pt x="27825" y="142"/>
                </a:lnTo>
                <a:lnTo>
                  <a:pt x="27783" y="109"/>
                </a:lnTo>
                <a:lnTo>
                  <a:pt x="27747" y="75"/>
                </a:lnTo>
                <a:lnTo>
                  <a:pt x="27706" y="42"/>
                </a:lnTo>
                <a:lnTo>
                  <a:pt x="27664" y="25"/>
                </a:lnTo>
                <a:lnTo>
                  <a:pt x="27622" y="9"/>
                </a:lnTo>
                <a:lnTo>
                  <a:pt x="275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CD00404-CB3B-4DF7-BDC7-16CF00CF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86" y="1172424"/>
            <a:ext cx="3475241" cy="269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D43CB59-5C53-4532-95C2-61E4388C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56" y="1172424"/>
            <a:ext cx="3780308" cy="263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4"/>
          <p:cNvSpPr txBox="1">
            <a:spLocks noGrp="1"/>
          </p:cNvSpPr>
          <p:nvPr>
            <p:ph type="subTitle" idx="4294967295"/>
          </p:nvPr>
        </p:nvSpPr>
        <p:spPr>
          <a:xfrm>
            <a:off x="2595562" y="929390"/>
            <a:ext cx="3438525" cy="17763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en-US" sz="1100" dirty="0">
                <a:solidFill>
                  <a:srgbClr val="AD2BEE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giaithua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(n):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AD2BEE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 == </a:t>
            </a:r>
            <a:r>
              <a:rPr lang="en-US" sz="1100" dirty="0">
                <a:solidFill>
                  <a:srgbClr val="87711D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100" dirty="0">
                <a:solidFill>
                  <a:srgbClr val="AD2BEE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7711D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AD2BEE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AD2BEE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* </a:t>
            </a:r>
            <a:r>
              <a:rPr lang="en-US" sz="1100" dirty="0" err="1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giaithua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(n-</a:t>
            </a:r>
            <a:r>
              <a:rPr lang="en-US" sz="1100" dirty="0">
                <a:solidFill>
                  <a:srgbClr val="87711D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rgbClr val="13151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22" name="Google Shape;1222;p44"/>
          <p:cNvSpPr txBox="1">
            <a:spLocks noGrp="1"/>
          </p:cNvSpPr>
          <p:nvPr>
            <p:ph type="subTitle" idx="4294967295"/>
          </p:nvPr>
        </p:nvSpPr>
        <p:spPr>
          <a:xfrm>
            <a:off x="4314825" y="1806575"/>
            <a:ext cx="4829175" cy="30527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000" b="1" spc="1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</a:t>
            </a:r>
            <a:r>
              <a:rPr lang="en-US" sz="1000" b="1" spc="1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00" b="1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4A8C4-FE3E-413F-BA85-29802578A4AE}"/>
              </a:ext>
            </a:extLst>
          </p:cNvPr>
          <p:cNvSpPr txBox="1"/>
          <p:nvPr/>
        </p:nvSpPr>
        <p:spPr>
          <a:xfrm>
            <a:off x="3613399" y="284162"/>
            <a:ext cx="311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Bài</a:t>
            </a:r>
            <a:r>
              <a:rPr lang="en-US" sz="2800" dirty="0"/>
              <a:t> </a:t>
            </a:r>
            <a:r>
              <a:rPr lang="en-US" sz="2800" dirty="0" err="1"/>
              <a:t>tập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10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7" name="Google Shape;2137;p65"/>
          <p:cNvGrpSpPr/>
          <p:nvPr/>
        </p:nvGrpSpPr>
        <p:grpSpPr>
          <a:xfrm>
            <a:off x="1683893" y="2515163"/>
            <a:ext cx="650040" cy="627459"/>
            <a:chOff x="-293121" y="2059809"/>
            <a:chExt cx="923745" cy="823762"/>
          </a:xfrm>
        </p:grpSpPr>
        <p:sp>
          <p:nvSpPr>
            <p:cNvPr id="2138" name="Google Shape;2138;p65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65"/>
          <p:cNvGrpSpPr/>
          <p:nvPr/>
        </p:nvGrpSpPr>
        <p:grpSpPr>
          <a:xfrm>
            <a:off x="2529118" y="2515163"/>
            <a:ext cx="650040" cy="627459"/>
            <a:chOff x="-293121" y="2059809"/>
            <a:chExt cx="923745" cy="823762"/>
          </a:xfrm>
        </p:grpSpPr>
        <p:sp>
          <p:nvSpPr>
            <p:cNvPr id="2141" name="Google Shape;2141;p65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6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44" name="Google Shape;2144;p65"/>
          <p:cNvSpPr txBox="1">
            <a:spLocks noGrp="1"/>
          </p:cNvSpPr>
          <p:nvPr>
            <p:ph type="subTitle" idx="1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anyone have any questions?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5" name="Google Shape;2145;p65"/>
          <p:cNvSpPr txBox="1"/>
          <p:nvPr/>
        </p:nvSpPr>
        <p:spPr>
          <a:xfrm>
            <a:off x="720000" y="4055800"/>
            <a:ext cx="38520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 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146" name="Google Shape;2146;p65"/>
          <p:cNvGrpSpPr/>
          <p:nvPr/>
        </p:nvGrpSpPr>
        <p:grpSpPr>
          <a:xfrm>
            <a:off x="6059339" y="1037550"/>
            <a:ext cx="1974823" cy="3565946"/>
            <a:chOff x="-2098925" y="-13867675"/>
            <a:chExt cx="4041800" cy="14105800"/>
          </a:xfrm>
        </p:grpSpPr>
        <p:sp>
          <p:nvSpPr>
            <p:cNvPr id="2147" name="Google Shape;2147;p65"/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-833850" y="-8902250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2" name="Google Shape;2202;p65"/>
          <p:cNvGrpSpPr/>
          <p:nvPr/>
        </p:nvGrpSpPr>
        <p:grpSpPr>
          <a:xfrm>
            <a:off x="1835881" y="2656061"/>
            <a:ext cx="346056" cy="345674"/>
            <a:chOff x="3303268" y="3817349"/>
            <a:chExt cx="346056" cy="345674"/>
          </a:xfrm>
        </p:grpSpPr>
        <p:sp>
          <p:nvSpPr>
            <p:cNvPr id="2203" name="Google Shape;2203;p6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65"/>
          <p:cNvGrpSpPr/>
          <p:nvPr/>
        </p:nvGrpSpPr>
        <p:grpSpPr>
          <a:xfrm>
            <a:off x="2681308" y="2656061"/>
            <a:ext cx="346056" cy="345674"/>
            <a:chOff x="3752358" y="3817349"/>
            <a:chExt cx="346056" cy="345674"/>
          </a:xfrm>
        </p:grpSpPr>
        <p:sp>
          <p:nvSpPr>
            <p:cNvPr id="2208" name="Google Shape;2208;p6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2" name="Google Shape;2212;p65"/>
          <p:cNvGrpSpPr/>
          <p:nvPr/>
        </p:nvGrpSpPr>
        <p:grpSpPr>
          <a:xfrm>
            <a:off x="838668" y="2515163"/>
            <a:ext cx="650040" cy="627459"/>
            <a:chOff x="-293121" y="2059809"/>
            <a:chExt cx="923745" cy="823762"/>
          </a:xfrm>
        </p:grpSpPr>
        <p:sp>
          <p:nvSpPr>
            <p:cNvPr id="2213" name="Google Shape;2213;p65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5" name="Google Shape;2215;p65"/>
          <p:cNvSpPr/>
          <p:nvPr/>
        </p:nvSpPr>
        <p:spPr>
          <a:xfrm>
            <a:off x="990847" y="264749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44E0F-0AC0-4A7E-A94D-BD12E114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1" y="3231769"/>
            <a:ext cx="4236833" cy="1221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65"/>
          <p:cNvSpPr txBox="1">
            <a:spLocks noGrp="1"/>
          </p:cNvSpPr>
          <p:nvPr>
            <p:ph type="ctrTitle"/>
          </p:nvPr>
        </p:nvSpPr>
        <p:spPr>
          <a:xfrm>
            <a:off x="720000" y="202456"/>
            <a:ext cx="4196100" cy="518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Câu hỏi phụ</a:t>
            </a:r>
            <a:endParaRPr sz="2400" dirty="0"/>
          </a:p>
        </p:txBody>
      </p:sp>
      <p:sp>
        <p:nvSpPr>
          <p:cNvPr id="2145" name="Google Shape;2145;p65"/>
          <p:cNvSpPr txBox="1"/>
          <p:nvPr/>
        </p:nvSpPr>
        <p:spPr>
          <a:xfrm>
            <a:off x="720000" y="4055800"/>
            <a:ext cx="38520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 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146" name="Google Shape;2146;p65"/>
          <p:cNvGrpSpPr/>
          <p:nvPr/>
        </p:nvGrpSpPr>
        <p:grpSpPr>
          <a:xfrm>
            <a:off x="6085652" y="1914318"/>
            <a:ext cx="1974823" cy="1393229"/>
            <a:chOff x="-2098925" y="-13867675"/>
            <a:chExt cx="4041800" cy="14105800"/>
          </a:xfrm>
        </p:grpSpPr>
        <p:sp>
          <p:nvSpPr>
            <p:cNvPr id="2147" name="Google Shape;2147;p65"/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-833850" y="-8902250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F44E0F-0AC0-4A7E-A94D-BD12E114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1" y="3231769"/>
            <a:ext cx="4236833" cy="1221168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7309" y="622131"/>
            <a:ext cx="6375439" cy="492960"/>
          </a:xfrm>
        </p:spPr>
        <p:txBody>
          <a:bodyPr/>
          <a:lstStyle/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code </a:t>
            </a:r>
            <a:r>
              <a:rPr lang="en-US" dirty="0" err="1" smtClean="0"/>
              <a:t>sau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0" y="1037550"/>
            <a:ext cx="5169826" cy="37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65"/>
          <p:cNvSpPr txBox="1">
            <a:spLocks noGrp="1"/>
          </p:cNvSpPr>
          <p:nvPr>
            <p:ph type="ctrTitle"/>
          </p:nvPr>
        </p:nvSpPr>
        <p:spPr>
          <a:xfrm>
            <a:off x="720000" y="202456"/>
            <a:ext cx="4196100" cy="518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Câu hỏi phụ</a:t>
            </a:r>
            <a:endParaRPr sz="2400" dirty="0"/>
          </a:p>
        </p:txBody>
      </p:sp>
      <p:sp>
        <p:nvSpPr>
          <p:cNvPr id="2145" name="Google Shape;2145;p65"/>
          <p:cNvSpPr txBox="1"/>
          <p:nvPr/>
        </p:nvSpPr>
        <p:spPr>
          <a:xfrm>
            <a:off x="720000" y="4055800"/>
            <a:ext cx="38520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  </a:t>
            </a: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146" name="Google Shape;2146;p65"/>
          <p:cNvGrpSpPr/>
          <p:nvPr/>
        </p:nvGrpSpPr>
        <p:grpSpPr>
          <a:xfrm>
            <a:off x="6085652" y="1914318"/>
            <a:ext cx="1974823" cy="1393229"/>
            <a:chOff x="-2098925" y="-13867675"/>
            <a:chExt cx="4041800" cy="14105800"/>
          </a:xfrm>
        </p:grpSpPr>
        <p:sp>
          <p:nvSpPr>
            <p:cNvPr id="2147" name="Google Shape;2147;p65"/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-833850" y="-8902250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F44E0F-0AC0-4A7E-A94D-BD12E114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1" y="3231769"/>
            <a:ext cx="4236833" cy="1221168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7309" y="622131"/>
            <a:ext cx="6375439" cy="492960"/>
          </a:xfrm>
        </p:spPr>
        <p:txBody>
          <a:bodyPr/>
          <a:lstStyle/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code </a:t>
            </a:r>
            <a:r>
              <a:rPr lang="en-US" dirty="0" err="1" smtClean="0"/>
              <a:t>sau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06" y="1718827"/>
            <a:ext cx="5306165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65"/>
          <p:cNvSpPr txBox="1">
            <a:spLocks noGrp="1"/>
          </p:cNvSpPr>
          <p:nvPr>
            <p:ph type="ctrTitle"/>
          </p:nvPr>
        </p:nvSpPr>
        <p:spPr>
          <a:xfrm>
            <a:off x="720000" y="202456"/>
            <a:ext cx="4196100" cy="518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Câu hỏi phụ</a:t>
            </a:r>
            <a:endParaRPr sz="2400" dirty="0"/>
          </a:p>
        </p:txBody>
      </p:sp>
      <p:sp>
        <p:nvSpPr>
          <p:cNvPr id="2145" name="Google Shape;2145;p65"/>
          <p:cNvSpPr txBox="1"/>
          <p:nvPr/>
        </p:nvSpPr>
        <p:spPr>
          <a:xfrm>
            <a:off x="720000" y="4055800"/>
            <a:ext cx="38520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 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146" name="Google Shape;2146;p65"/>
          <p:cNvGrpSpPr/>
          <p:nvPr/>
        </p:nvGrpSpPr>
        <p:grpSpPr>
          <a:xfrm>
            <a:off x="6973738" y="1789328"/>
            <a:ext cx="1974823" cy="1393229"/>
            <a:chOff x="-2098925" y="-13867675"/>
            <a:chExt cx="4041800" cy="14105800"/>
          </a:xfrm>
        </p:grpSpPr>
        <p:sp>
          <p:nvSpPr>
            <p:cNvPr id="2147" name="Google Shape;2147;p65"/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-833850" y="-8902250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F44E0F-0AC0-4A7E-A94D-BD12E114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1" y="3231769"/>
            <a:ext cx="4236833" cy="1221168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7309" y="622131"/>
            <a:ext cx="6375439" cy="492960"/>
          </a:xfrm>
        </p:spPr>
        <p:txBody>
          <a:bodyPr/>
          <a:lstStyle/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code </a:t>
            </a:r>
            <a:r>
              <a:rPr lang="en-US" dirty="0" err="1" smtClean="0"/>
              <a:t>sau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09" y="1386043"/>
            <a:ext cx="635406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1"/>
          <p:cNvSpPr txBox="1">
            <a:spLocks noGrp="1"/>
          </p:cNvSpPr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+mn-lt"/>
              </a:rPr>
              <a:t>Đê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̣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quy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là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gi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̀ ?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039" name="Google Shape;1039;p41"/>
          <p:cNvGrpSpPr/>
          <p:nvPr/>
        </p:nvGrpSpPr>
        <p:grpSpPr>
          <a:xfrm>
            <a:off x="6836922" y="2118262"/>
            <a:ext cx="1786942" cy="2148677"/>
            <a:chOff x="1513750" y="-5443200"/>
            <a:chExt cx="4592500" cy="5681325"/>
          </a:xfrm>
        </p:grpSpPr>
        <p:sp>
          <p:nvSpPr>
            <p:cNvPr id="1040" name="Google Shape;1040;p41"/>
            <p:cNvSpPr/>
            <p:nvPr/>
          </p:nvSpPr>
          <p:spPr>
            <a:xfrm>
              <a:off x="1513750" y="-5443200"/>
              <a:ext cx="4592500" cy="5681325"/>
            </a:xfrm>
            <a:custGeom>
              <a:avLst/>
              <a:gdLst/>
              <a:ahLst/>
              <a:cxnLst/>
              <a:rect l="l" t="t" r="r" b="b"/>
              <a:pathLst>
                <a:path w="183700" h="227253" extrusionOk="0">
                  <a:moveTo>
                    <a:pt x="145866" y="19902"/>
                  </a:moveTo>
                  <a:lnTo>
                    <a:pt x="145823" y="20162"/>
                  </a:lnTo>
                  <a:lnTo>
                    <a:pt x="145780" y="20422"/>
                  </a:lnTo>
                  <a:lnTo>
                    <a:pt x="145737" y="20689"/>
                  </a:lnTo>
                  <a:lnTo>
                    <a:pt x="145706" y="20956"/>
                  </a:lnTo>
                  <a:lnTo>
                    <a:pt x="145676" y="21222"/>
                  </a:lnTo>
                  <a:lnTo>
                    <a:pt x="145645" y="21489"/>
                  </a:lnTo>
                  <a:lnTo>
                    <a:pt x="145602" y="22035"/>
                  </a:lnTo>
                  <a:lnTo>
                    <a:pt x="145571" y="22589"/>
                  </a:lnTo>
                  <a:lnTo>
                    <a:pt x="145553" y="23135"/>
                  </a:lnTo>
                  <a:lnTo>
                    <a:pt x="145546" y="23695"/>
                  </a:lnTo>
                  <a:lnTo>
                    <a:pt x="145546" y="24248"/>
                  </a:lnTo>
                  <a:lnTo>
                    <a:pt x="145178" y="24261"/>
                  </a:lnTo>
                  <a:lnTo>
                    <a:pt x="144440" y="24261"/>
                  </a:lnTo>
                  <a:lnTo>
                    <a:pt x="144078" y="24248"/>
                  </a:lnTo>
                  <a:lnTo>
                    <a:pt x="143721" y="24235"/>
                  </a:lnTo>
                  <a:lnTo>
                    <a:pt x="143359" y="24215"/>
                  </a:lnTo>
                  <a:lnTo>
                    <a:pt x="143002" y="24188"/>
                  </a:lnTo>
                  <a:lnTo>
                    <a:pt x="142652" y="24155"/>
                  </a:lnTo>
                  <a:lnTo>
                    <a:pt x="142295" y="24121"/>
                  </a:lnTo>
                  <a:lnTo>
                    <a:pt x="141939" y="24081"/>
                  </a:lnTo>
                  <a:lnTo>
                    <a:pt x="141232" y="23995"/>
                  </a:lnTo>
                  <a:lnTo>
                    <a:pt x="140525" y="23888"/>
                  </a:lnTo>
                  <a:lnTo>
                    <a:pt x="139812" y="23782"/>
                  </a:lnTo>
                  <a:lnTo>
                    <a:pt x="139806" y="22875"/>
                  </a:lnTo>
                  <a:lnTo>
                    <a:pt x="139794" y="21962"/>
                  </a:lnTo>
                  <a:lnTo>
                    <a:pt x="139763" y="20136"/>
                  </a:lnTo>
                  <a:lnTo>
                    <a:pt x="140525" y="20116"/>
                  </a:lnTo>
                  <a:lnTo>
                    <a:pt x="141287" y="20096"/>
                  </a:lnTo>
                  <a:lnTo>
                    <a:pt x="142056" y="20076"/>
                  </a:lnTo>
                  <a:lnTo>
                    <a:pt x="142818" y="20049"/>
                  </a:lnTo>
                  <a:lnTo>
                    <a:pt x="144342" y="19982"/>
                  </a:lnTo>
                  <a:lnTo>
                    <a:pt x="145866" y="19902"/>
                  </a:lnTo>
                  <a:close/>
                  <a:moveTo>
                    <a:pt x="59431" y="20596"/>
                  </a:moveTo>
                  <a:lnTo>
                    <a:pt x="59369" y="21529"/>
                  </a:lnTo>
                  <a:lnTo>
                    <a:pt x="59308" y="22469"/>
                  </a:lnTo>
                  <a:lnTo>
                    <a:pt x="59246" y="23402"/>
                  </a:lnTo>
                  <a:lnTo>
                    <a:pt x="59185" y="24348"/>
                  </a:lnTo>
                  <a:lnTo>
                    <a:pt x="58705" y="24308"/>
                  </a:lnTo>
                  <a:lnTo>
                    <a:pt x="58226" y="24261"/>
                  </a:lnTo>
                  <a:lnTo>
                    <a:pt x="57747" y="24215"/>
                  </a:lnTo>
                  <a:lnTo>
                    <a:pt x="57267" y="24155"/>
                  </a:lnTo>
                  <a:lnTo>
                    <a:pt x="56794" y="24095"/>
                  </a:lnTo>
                  <a:lnTo>
                    <a:pt x="56315" y="24028"/>
                  </a:lnTo>
                  <a:lnTo>
                    <a:pt x="55841" y="23962"/>
                  </a:lnTo>
                  <a:lnTo>
                    <a:pt x="55368" y="23888"/>
                  </a:lnTo>
                  <a:lnTo>
                    <a:pt x="54416" y="23728"/>
                  </a:lnTo>
                  <a:lnTo>
                    <a:pt x="53469" y="23555"/>
                  </a:lnTo>
                  <a:lnTo>
                    <a:pt x="51552" y="23202"/>
                  </a:lnTo>
                  <a:lnTo>
                    <a:pt x="51472" y="23195"/>
                  </a:lnTo>
                  <a:lnTo>
                    <a:pt x="51398" y="23188"/>
                  </a:lnTo>
                  <a:lnTo>
                    <a:pt x="51324" y="23195"/>
                  </a:lnTo>
                  <a:lnTo>
                    <a:pt x="51257" y="23202"/>
                  </a:lnTo>
                  <a:lnTo>
                    <a:pt x="51189" y="23215"/>
                  </a:lnTo>
                  <a:lnTo>
                    <a:pt x="51121" y="23235"/>
                  </a:lnTo>
                  <a:lnTo>
                    <a:pt x="51060" y="23262"/>
                  </a:lnTo>
                  <a:lnTo>
                    <a:pt x="51005" y="23288"/>
                  </a:lnTo>
                  <a:lnTo>
                    <a:pt x="50949" y="23322"/>
                  </a:lnTo>
                  <a:lnTo>
                    <a:pt x="50900" y="23362"/>
                  </a:lnTo>
                  <a:lnTo>
                    <a:pt x="50851" y="23408"/>
                  </a:lnTo>
                  <a:lnTo>
                    <a:pt x="50808" y="23448"/>
                  </a:lnTo>
                  <a:lnTo>
                    <a:pt x="50765" y="23502"/>
                  </a:lnTo>
                  <a:lnTo>
                    <a:pt x="50728" y="23555"/>
                  </a:lnTo>
                  <a:lnTo>
                    <a:pt x="50697" y="23608"/>
                  </a:lnTo>
                  <a:lnTo>
                    <a:pt x="50667" y="23668"/>
                  </a:lnTo>
                  <a:lnTo>
                    <a:pt x="50710" y="20976"/>
                  </a:lnTo>
                  <a:lnTo>
                    <a:pt x="52891" y="20922"/>
                  </a:lnTo>
                  <a:lnTo>
                    <a:pt x="53985" y="20889"/>
                  </a:lnTo>
                  <a:lnTo>
                    <a:pt x="55073" y="20849"/>
                  </a:lnTo>
                  <a:lnTo>
                    <a:pt x="56167" y="20802"/>
                  </a:lnTo>
                  <a:lnTo>
                    <a:pt x="57255" y="20749"/>
                  </a:lnTo>
                  <a:lnTo>
                    <a:pt x="58343" y="20682"/>
                  </a:lnTo>
                  <a:lnTo>
                    <a:pt x="58884" y="20642"/>
                  </a:lnTo>
                  <a:lnTo>
                    <a:pt x="59431" y="20596"/>
                  </a:lnTo>
                  <a:close/>
                  <a:moveTo>
                    <a:pt x="152239" y="16623"/>
                  </a:moveTo>
                  <a:lnTo>
                    <a:pt x="152497" y="16630"/>
                  </a:lnTo>
                  <a:lnTo>
                    <a:pt x="152756" y="16643"/>
                  </a:lnTo>
                  <a:lnTo>
                    <a:pt x="153014" y="16663"/>
                  </a:lnTo>
                  <a:lnTo>
                    <a:pt x="153272" y="16690"/>
                  </a:lnTo>
                  <a:lnTo>
                    <a:pt x="153530" y="16717"/>
                  </a:lnTo>
                  <a:lnTo>
                    <a:pt x="153788" y="16750"/>
                  </a:lnTo>
                  <a:lnTo>
                    <a:pt x="154046" y="16790"/>
                  </a:lnTo>
                  <a:lnTo>
                    <a:pt x="154298" y="16837"/>
                  </a:lnTo>
                  <a:lnTo>
                    <a:pt x="154802" y="16930"/>
                  </a:lnTo>
                  <a:lnTo>
                    <a:pt x="154495" y="18323"/>
                  </a:lnTo>
                  <a:lnTo>
                    <a:pt x="154341" y="19016"/>
                  </a:lnTo>
                  <a:lnTo>
                    <a:pt x="154200" y="19716"/>
                  </a:lnTo>
                  <a:lnTo>
                    <a:pt x="154058" y="20409"/>
                  </a:lnTo>
                  <a:lnTo>
                    <a:pt x="153923" y="21109"/>
                  </a:lnTo>
                  <a:lnTo>
                    <a:pt x="153794" y="21802"/>
                  </a:lnTo>
                  <a:lnTo>
                    <a:pt x="153671" y="22502"/>
                  </a:lnTo>
                  <a:lnTo>
                    <a:pt x="153555" y="23202"/>
                  </a:lnTo>
                  <a:lnTo>
                    <a:pt x="153438" y="23902"/>
                  </a:lnTo>
                  <a:lnTo>
                    <a:pt x="153333" y="24601"/>
                  </a:lnTo>
                  <a:lnTo>
                    <a:pt x="153229" y="25308"/>
                  </a:lnTo>
                  <a:lnTo>
                    <a:pt x="153137" y="26014"/>
                  </a:lnTo>
                  <a:lnTo>
                    <a:pt x="153044" y="26721"/>
                  </a:lnTo>
                  <a:lnTo>
                    <a:pt x="152965" y="27434"/>
                  </a:lnTo>
                  <a:lnTo>
                    <a:pt x="152891" y="28147"/>
                  </a:lnTo>
                  <a:lnTo>
                    <a:pt x="146954" y="28247"/>
                  </a:lnTo>
                  <a:lnTo>
                    <a:pt x="146997" y="27707"/>
                  </a:lnTo>
                  <a:lnTo>
                    <a:pt x="147034" y="27161"/>
                  </a:lnTo>
                  <a:lnTo>
                    <a:pt x="147101" y="26048"/>
                  </a:lnTo>
                  <a:lnTo>
                    <a:pt x="147163" y="24921"/>
                  </a:lnTo>
                  <a:lnTo>
                    <a:pt x="147200" y="24361"/>
                  </a:lnTo>
                  <a:lnTo>
                    <a:pt x="147243" y="23802"/>
                  </a:lnTo>
                  <a:lnTo>
                    <a:pt x="147292" y="23242"/>
                  </a:lnTo>
                  <a:lnTo>
                    <a:pt x="147341" y="22682"/>
                  </a:lnTo>
                  <a:lnTo>
                    <a:pt x="147409" y="22129"/>
                  </a:lnTo>
                  <a:lnTo>
                    <a:pt x="147482" y="21589"/>
                  </a:lnTo>
                  <a:lnTo>
                    <a:pt x="147525" y="21315"/>
                  </a:lnTo>
                  <a:lnTo>
                    <a:pt x="147575" y="21049"/>
                  </a:lnTo>
                  <a:lnTo>
                    <a:pt x="147624" y="20782"/>
                  </a:lnTo>
                  <a:lnTo>
                    <a:pt x="147679" y="20522"/>
                  </a:lnTo>
                  <a:lnTo>
                    <a:pt x="147734" y="20262"/>
                  </a:lnTo>
                  <a:lnTo>
                    <a:pt x="147796" y="20009"/>
                  </a:lnTo>
                  <a:lnTo>
                    <a:pt x="147863" y="19756"/>
                  </a:lnTo>
                  <a:lnTo>
                    <a:pt x="147931" y="19503"/>
                  </a:lnTo>
                  <a:lnTo>
                    <a:pt x="147980" y="19349"/>
                  </a:lnTo>
                  <a:lnTo>
                    <a:pt x="148029" y="19203"/>
                  </a:lnTo>
                  <a:lnTo>
                    <a:pt x="148085" y="19056"/>
                  </a:lnTo>
                  <a:lnTo>
                    <a:pt x="148140" y="18923"/>
                  </a:lnTo>
                  <a:lnTo>
                    <a:pt x="148201" y="18789"/>
                  </a:lnTo>
                  <a:lnTo>
                    <a:pt x="148263" y="18663"/>
                  </a:lnTo>
                  <a:lnTo>
                    <a:pt x="148331" y="18536"/>
                  </a:lnTo>
                  <a:lnTo>
                    <a:pt x="148398" y="18416"/>
                  </a:lnTo>
                  <a:lnTo>
                    <a:pt x="148472" y="18303"/>
                  </a:lnTo>
                  <a:lnTo>
                    <a:pt x="148546" y="18196"/>
                  </a:lnTo>
                  <a:lnTo>
                    <a:pt x="148626" y="18090"/>
                  </a:lnTo>
                  <a:lnTo>
                    <a:pt x="148705" y="17990"/>
                  </a:lnTo>
                  <a:lnTo>
                    <a:pt x="148785" y="17890"/>
                  </a:lnTo>
                  <a:lnTo>
                    <a:pt x="148871" y="17796"/>
                  </a:lnTo>
                  <a:lnTo>
                    <a:pt x="148957" y="17710"/>
                  </a:lnTo>
                  <a:lnTo>
                    <a:pt x="149050" y="17623"/>
                  </a:lnTo>
                  <a:lnTo>
                    <a:pt x="149142" y="17543"/>
                  </a:lnTo>
                  <a:lnTo>
                    <a:pt x="149234" y="17470"/>
                  </a:lnTo>
                  <a:lnTo>
                    <a:pt x="149332" y="17396"/>
                  </a:lnTo>
                  <a:lnTo>
                    <a:pt x="149431" y="17330"/>
                  </a:lnTo>
                  <a:lnTo>
                    <a:pt x="149529" y="17263"/>
                  </a:lnTo>
                  <a:lnTo>
                    <a:pt x="149633" y="17203"/>
                  </a:lnTo>
                  <a:lnTo>
                    <a:pt x="149738" y="17143"/>
                  </a:lnTo>
                  <a:lnTo>
                    <a:pt x="149842" y="17090"/>
                  </a:lnTo>
                  <a:lnTo>
                    <a:pt x="150058" y="16990"/>
                  </a:lnTo>
                  <a:lnTo>
                    <a:pt x="150285" y="16910"/>
                  </a:lnTo>
                  <a:lnTo>
                    <a:pt x="150512" y="16837"/>
                  </a:lnTo>
                  <a:lnTo>
                    <a:pt x="150746" y="16777"/>
                  </a:lnTo>
                  <a:lnTo>
                    <a:pt x="150986" y="16723"/>
                  </a:lnTo>
                  <a:lnTo>
                    <a:pt x="151231" y="16683"/>
                  </a:lnTo>
                  <a:lnTo>
                    <a:pt x="151477" y="16657"/>
                  </a:lnTo>
                  <a:lnTo>
                    <a:pt x="151729" y="16637"/>
                  </a:lnTo>
                  <a:lnTo>
                    <a:pt x="151981" y="16623"/>
                  </a:lnTo>
                  <a:close/>
                  <a:moveTo>
                    <a:pt x="98537" y="3646"/>
                  </a:moveTo>
                  <a:lnTo>
                    <a:pt x="100190" y="3653"/>
                  </a:lnTo>
                  <a:lnTo>
                    <a:pt x="101849" y="3660"/>
                  </a:lnTo>
                  <a:lnTo>
                    <a:pt x="103509" y="3673"/>
                  </a:lnTo>
                  <a:lnTo>
                    <a:pt x="106827" y="3713"/>
                  </a:lnTo>
                  <a:lnTo>
                    <a:pt x="110152" y="3766"/>
                  </a:lnTo>
                  <a:lnTo>
                    <a:pt x="113483" y="3833"/>
                  </a:lnTo>
                  <a:lnTo>
                    <a:pt x="116821" y="3906"/>
                  </a:lnTo>
                  <a:lnTo>
                    <a:pt x="117724" y="3926"/>
                  </a:lnTo>
                  <a:lnTo>
                    <a:pt x="118640" y="3933"/>
                  </a:lnTo>
                  <a:lnTo>
                    <a:pt x="119556" y="3926"/>
                  </a:lnTo>
                  <a:lnTo>
                    <a:pt x="120484" y="3920"/>
                  </a:lnTo>
                  <a:lnTo>
                    <a:pt x="122340" y="3893"/>
                  </a:lnTo>
                  <a:lnTo>
                    <a:pt x="123274" y="3880"/>
                  </a:lnTo>
                  <a:lnTo>
                    <a:pt x="124208" y="3873"/>
                  </a:lnTo>
                  <a:lnTo>
                    <a:pt x="125142" y="3873"/>
                  </a:lnTo>
                  <a:lnTo>
                    <a:pt x="126076" y="3886"/>
                  </a:lnTo>
                  <a:lnTo>
                    <a:pt x="127004" y="3906"/>
                  </a:lnTo>
                  <a:lnTo>
                    <a:pt x="127465" y="3920"/>
                  </a:lnTo>
                  <a:lnTo>
                    <a:pt x="127932" y="3940"/>
                  </a:lnTo>
                  <a:lnTo>
                    <a:pt x="128393" y="3966"/>
                  </a:lnTo>
                  <a:lnTo>
                    <a:pt x="128848" y="3993"/>
                  </a:lnTo>
                  <a:lnTo>
                    <a:pt x="129309" y="4026"/>
                  </a:lnTo>
                  <a:lnTo>
                    <a:pt x="129764" y="4066"/>
                  </a:lnTo>
                  <a:lnTo>
                    <a:pt x="130219" y="4106"/>
                  </a:lnTo>
                  <a:lnTo>
                    <a:pt x="130667" y="4160"/>
                  </a:lnTo>
                  <a:lnTo>
                    <a:pt x="131116" y="4213"/>
                  </a:lnTo>
                  <a:lnTo>
                    <a:pt x="131565" y="4273"/>
                  </a:lnTo>
                  <a:lnTo>
                    <a:pt x="131823" y="4313"/>
                  </a:lnTo>
                  <a:lnTo>
                    <a:pt x="132075" y="4360"/>
                  </a:lnTo>
                  <a:lnTo>
                    <a:pt x="132314" y="4406"/>
                  </a:lnTo>
                  <a:lnTo>
                    <a:pt x="132548" y="4453"/>
                  </a:lnTo>
                  <a:lnTo>
                    <a:pt x="132775" y="4506"/>
                  </a:lnTo>
                  <a:lnTo>
                    <a:pt x="132990" y="4559"/>
                  </a:lnTo>
                  <a:lnTo>
                    <a:pt x="133199" y="4619"/>
                  </a:lnTo>
                  <a:lnTo>
                    <a:pt x="133396" y="4679"/>
                  </a:lnTo>
                  <a:lnTo>
                    <a:pt x="133587" y="4746"/>
                  </a:lnTo>
                  <a:lnTo>
                    <a:pt x="133771" y="4813"/>
                  </a:lnTo>
                  <a:lnTo>
                    <a:pt x="133949" y="4886"/>
                  </a:lnTo>
                  <a:lnTo>
                    <a:pt x="134121" y="4959"/>
                  </a:lnTo>
                  <a:lnTo>
                    <a:pt x="134281" y="5039"/>
                  </a:lnTo>
                  <a:lnTo>
                    <a:pt x="134441" y="5119"/>
                  </a:lnTo>
                  <a:lnTo>
                    <a:pt x="134588" y="5206"/>
                  </a:lnTo>
                  <a:lnTo>
                    <a:pt x="134730" y="5293"/>
                  </a:lnTo>
                  <a:lnTo>
                    <a:pt x="134865" y="5379"/>
                  </a:lnTo>
                  <a:lnTo>
                    <a:pt x="134994" y="5473"/>
                  </a:lnTo>
                  <a:lnTo>
                    <a:pt x="135117" y="5573"/>
                  </a:lnTo>
                  <a:lnTo>
                    <a:pt x="135234" y="5673"/>
                  </a:lnTo>
                  <a:lnTo>
                    <a:pt x="135344" y="5779"/>
                  </a:lnTo>
                  <a:lnTo>
                    <a:pt x="135449" y="5886"/>
                  </a:lnTo>
                  <a:lnTo>
                    <a:pt x="135547" y="5992"/>
                  </a:lnTo>
                  <a:lnTo>
                    <a:pt x="135639" y="6112"/>
                  </a:lnTo>
                  <a:lnTo>
                    <a:pt x="135732" y="6226"/>
                  </a:lnTo>
                  <a:lnTo>
                    <a:pt x="135811" y="6352"/>
                  </a:lnTo>
                  <a:lnTo>
                    <a:pt x="135891" y="6472"/>
                  </a:lnTo>
                  <a:lnTo>
                    <a:pt x="135965" y="6606"/>
                  </a:lnTo>
                  <a:lnTo>
                    <a:pt x="136039" y="6732"/>
                  </a:lnTo>
                  <a:lnTo>
                    <a:pt x="136100" y="6872"/>
                  </a:lnTo>
                  <a:lnTo>
                    <a:pt x="136162" y="7012"/>
                  </a:lnTo>
                  <a:lnTo>
                    <a:pt x="136217" y="7152"/>
                  </a:lnTo>
                  <a:lnTo>
                    <a:pt x="136272" y="7299"/>
                  </a:lnTo>
                  <a:lnTo>
                    <a:pt x="136322" y="7452"/>
                  </a:lnTo>
                  <a:lnTo>
                    <a:pt x="136365" y="7605"/>
                  </a:lnTo>
                  <a:lnTo>
                    <a:pt x="136408" y="7759"/>
                  </a:lnTo>
                  <a:lnTo>
                    <a:pt x="136451" y="7919"/>
                  </a:lnTo>
                  <a:lnTo>
                    <a:pt x="136481" y="8085"/>
                  </a:lnTo>
                  <a:lnTo>
                    <a:pt x="136549" y="8425"/>
                  </a:lnTo>
                  <a:lnTo>
                    <a:pt x="136598" y="8785"/>
                  </a:lnTo>
                  <a:lnTo>
                    <a:pt x="136641" y="9158"/>
                  </a:lnTo>
                  <a:lnTo>
                    <a:pt x="136678" y="9545"/>
                  </a:lnTo>
                  <a:lnTo>
                    <a:pt x="136709" y="9945"/>
                  </a:lnTo>
                  <a:lnTo>
                    <a:pt x="136727" y="10365"/>
                  </a:lnTo>
                  <a:lnTo>
                    <a:pt x="136752" y="10805"/>
                  </a:lnTo>
                  <a:lnTo>
                    <a:pt x="136782" y="11724"/>
                  </a:lnTo>
                  <a:lnTo>
                    <a:pt x="136813" y="12711"/>
                  </a:lnTo>
                  <a:lnTo>
                    <a:pt x="136856" y="13764"/>
                  </a:lnTo>
                  <a:lnTo>
                    <a:pt x="136899" y="14684"/>
                  </a:lnTo>
                  <a:lnTo>
                    <a:pt x="136936" y="15610"/>
                  </a:lnTo>
                  <a:lnTo>
                    <a:pt x="136967" y="16530"/>
                  </a:lnTo>
                  <a:lnTo>
                    <a:pt x="136991" y="17456"/>
                  </a:lnTo>
                  <a:lnTo>
                    <a:pt x="137010" y="18376"/>
                  </a:lnTo>
                  <a:lnTo>
                    <a:pt x="137028" y="19303"/>
                  </a:lnTo>
                  <a:lnTo>
                    <a:pt x="137041" y="20222"/>
                  </a:lnTo>
                  <a:lnTo>
                    <a:pt x="137053" y="21142"/>
                  </a:lnTo>
                  <a:lnTo>
                    <a:pt x="137053" y="22069"/>
                  </a:lnTo>
                  <a:lnTo>
                    <a:pt x="137059" y="22988"/>
                  </a:lnTo>
                  <a:lnTo>
                    <a:pt x="137047" y="24835"/>
                  </a:lnTo>
                  <a:lnTo>
                    <a:pt x="137022" y="26674"/>
                  </a:lnTo>
                  <a:lnTo>
                    <a:pt x="136991" y="28514"/>
                  </a:lnTo>
                  <a:lnTo>
                    <a:pt x="136942" y="30360"/>
                  </a:lnTo>
                  <a:lnTo>
                    <a:pt x="136887" y="32200"/>
                  </a:lnTo>
                  <a:lnTo>
                    <a:pt x="136819" y="34039"/>
                  </a:lnTo>
                  <a:lnTo>
                    <a:pt x="136746" y="35885"/>
                  </a:lnTo>
                  <a:lnTo>
                    <a:pt x="136666" y="37725"/>
                  </a:lnTo>
                  <a:lnTo>
                    <a:pt x="136580" y="39571"/>
                  </a:lnTo>
                  <a:lnTo>
                    <a:pt x="136401" y="43257"/>
                  </a:lnTo>
                  <a:lnTo>
                    <a:pt x="136401" y="43344"/>
                  </a:lnTo>
                  <a:lnTo>
                    <a:pt x="136414" y="43424"/>
                  </a:lnTo>
                  <a:lnTo>
                    <a:pt x="136444" y="43570"/>
                  </a:lnTo>
                  <a:lnTo>
                    <a:pt x="136444" y="43570"/>
                  </a:lnTo>
                  <a:lnTo>
                    <a:pt x="134072" y="43517"/>
                  </a:lnTo>
                  <a:lnTo>
                    <a:pt x="131700" y="43470"/>
                  </a:lnTo>
                  <a:lnTo>
                    <a:pt x="129321" y="43424"/>
                  </a:lnTo>
                  <a:lnTo>
                    <a:pt x="126949" y="43390"/>
                  </a:lnTo>
                  <a:lnTo>
                    <a:pt x="124577" y="43357"/>
                  </a:lnTo>
                  <a:lnTo>
                    <a:pt x="122204" y="43337"/>
                  </a:lnTo>
                  <a:lnTo>
                    <a:pt x="119832" y="43317"/>
                  </a:lnTo>
                  <a:lnTo>
                    <a:pt x="117454" y="43297"/>
                  </a:lnTo>
                  <a:lnTo>
                    <a:pt x="112709" y="43277"/>
                  </a:lnTo>
                  <a:lnTo>
                    <a:pt x="107958" y="43264"/>
                  </a:lnTo>
                  <a:lnTo>
                    <a:pt x="103214" y="43257"/>
                  </a:lnTo>
                  <a:lnTo>
                    <a:pt x="93712" y="43257"/>
                  </a:lnTo>
                  <a:lnTo>
                    <a:pt x="88968" y="43250"/>
                  </a:lnTo>
                  <a:lnTo>
                    <a:pt x="84217" y="43230"/>
                  </a:lnTo>
                  <a:lnTo>
                    <a:pt x="79466" y="43204"/>
                  </a:lnTo>
                  <a:lnTo>
                    <a:pt x="77094" y="43184"/>
                  </a:lnTo>
                  <a:lnTo>
                    <a:pt x="74715" y="43157"/>
                  </a:lnTo>
                  <a:lnTo>
                    <a:pt x="72343" y="43130"/>
                  </a:lnTo>
                  <a:lnTo>
                    <a:pt x="69971" y="43097"/>
                  </a:lnTo>
                  <a:lnTo>
                    <a:pt x="67592" y="43057"/>
                  </a:lnTo>
                  <a:lnTo>
                    <a:pt x="65220" y="43010"/>
                  </a:lnTo>
                  <a:lnTo>
                    <a:pt x="62842" y="42950"/>
                  </a:lnTo>
                  <a:lnTo>
                    <a:pt x="60469" y="42890"/>
                  </a:lnTo>
                  <a:lnTo>
                    <a:pt x="60395" y="42897"/>
                  </a:lnTo>
                  <a:lnTo>
                    <a:pt x="60328" y="42910"/>
                  </a:lnTo>
                  <a:lnTo>
                    <a:pt x="60193" y="42944"/>
                  </a:lnTo>
                  <a:lnTo>
                    <a:pt x="60334" y="41744"/>
                  </a:lnTo>
                  <a:lnTo>
                    <a:pt x="60469" y="40551"/>
                  </a:lnTo>
                  <a:lnTo>
                    <a:pt x="60598" y="39351"/>
                  </a:lnTo>
                  <a:lnTo>
                    <a:pt x="60727" y="38158"/>
                  </a:lnTo>
                  <a:lnTo>
                    <a:pt x="60844" y="36958"/>
                  </a:lnTo>
                  <a:lnTo>
                    <a:pt x="60955" y="35759"/>
                  </a:lnTo>
                  <a:lnTo>
                    <a:pt x="61065" y="34559"/>
                  </a:lnTo>
                  <a:lnTo>
                    <a:pt x="61170" y="33359"/>
                  </a:lnTo>
                  <a:lnTo>
                    <a:pt x="61268" y="32153"/>
                  </a:lnTo>
                  <a:lnTo>
                    <a:pt x="61366" y="30953"/>
                  </a:lnTo>
                  <a:lnTo>
                    <a:pt x="61545" y="28547"/>
                  </a:lnTo>
                  <a:lnTo>
                    <a:pt x="61717" y="26141"/>
                  </a:lnTo>
                  <a:lnTo>
                    <a:pt x="61870" y="23735"/>
                  </a:lnTo>
                  <a:lnTo>
                    <a:pt x="62018" y="21322"/>
                  </a:lnTo>
                  <a:lnTo>
                    <a:pt x="62159" y="18916"/>
                  </a:lnTo>
                  <a:lnTo>
                    <a:pt x="62430" y="14097"/>
                  </a:lnTo>
                  <a:lnTo>
                    <a:pt x="62700" y="9278"/>
                  </a:lnTo>
                  <a:lnTo>
                    <a:pt x="62835" y="6879"/>
                  </a:lnTo>
                  <a:lnTo>
                    <a:pt x="62977" y="4473"/>
                  </a:lnTo>
                  <a:lnTo>
                    <a:pt x="63057" y="4539"/>
                  </a:lnTo>
                  <a:lnTo>
                    <a:pt x="63137" y="4599"/>
                  </a:lnTo>
                  <a:lnTo>
                    <a:pt x="63223" y="4646"/>
                  </a:lnTo>
                  <a:lnTo>
                    <a:pt x="63315" y="4686"/>
                  </a:lnTo>
                  <a:lnTo>
                    <a:pt x="63407" y="4719"/>
                  </a:lnTo>
                  <a:lnTo>
                    <a:pt x="63511" y="4746"/>
                  </a:lnTo>
                  <a:lnTo>
                    <a:pt x="63616" y="4753"/>
                  </a:lnTo>
                  <a:lnTo>
                    <a:pt x="63727" y="4753"/>
                  </a:lnTo>
                  <a:lnTo>
                    <a:pt x="65392" y="4639"/>
                  </a:lnTo>
                  <a:lnTo>
                    <a:pt x="67058" y="4533"/>
                  </a:lnTo>
                  <a:lnTo>
                    <a:pt x="68723" y="4433"/>
                  </a:lnTo>
                  <a:lnTo>
                    <a:pt x="70382" y="4340"/>
                  </a:lnTo>
                  <a:lnTo>
                    <a:pt x="72048" y="4253"/>
                  </a:lnTo>
                  <a:lnTo>
                    <a:pt x="73707" y="4173"/>
                  </a:lnTo>
                  <a:lnTo>
                    <a:pt x="75367" y="4100"/>
                  </a:lnTo>
                  <a:lnTo>
                    <a:pt x="77020" y="4026"/>
                  </a:lnTo>
                  <a:lnTo>
                    <a:pt x="78679" y="3966"/>
                  </a:lnTo>
                  <a:lnTo>
                    <a:pt x="80333" y="3913"/>
                  </a:lnTo>
                  <a:lnTo>
                    <a:pt x="81992" y="3860"/>
                  </a:lnTo>
                  <a:lnTo>
                    <a:pt x="83645" y="3813"/>
                  </a:lnTo>
                  <a:lnTo>
                    <a:pt x="85299" y="3780"/>
                  </a:lnTo>
                  <a:lnTo>
                    <a:pt x="86952" y="3740"/>
                  </a:lnTo>
                  <a:lnTo>
                    <a:pt x="88605" y="3713"/>
                  </a:lnTo>
                  <a:lnTo>
                    <a:pt x="90264" y="3693"/>
                  </a:lnTo>
                  <a:lnTo>
                    <a:pt x="91918" y="3673"/>
                  </a:lnTo>
                  <a:lnTo>
                    <a:pt x="93571" y="3660"/>
                  </a:lnTo>
                  <a:lnTo>
                    <a:pt x="95224" y="3653"/>
                  </a:lnTo>
                  <a:lnTo>
                    <a:pt x="96883" y="3646"/>
                  </a:lnTo>
                  <a:close/>
                  <a:moveTo>
                    <a:pt x="91291" y="46756"/>
                  </a:moveTo>
                  <a:lnTo>
                    <a:pt x="93423" y="46796"/>
                  </a:lnTo>
                  <a:lnTo>
                    <a:pt x="95556" y="46836"/>
                  </a:lnTo>
                  <a:lnTo>
                    <a:pt x="97695" y="46869"/>
                  </a:lnTo>
                  <a:lnTo>
                    <a:pt x="99827" y="46896"/>
                  </a:lnTo>
                  <a:lnTo>
                    <a:pt x="101960" y="46916"/>
                  </a:lnTo>
                  <a:lnTo>
                    <a:pt x="104093" y="46929"/>
                  </a:lnTo>
                  <a:lnTo>
                    <a:pt x="106225" y="46929"/>
                  </a:lnTo>
                  <a:lnTo>
                    <a:pt x="108364" y="46923"/>
                  </a:lnTo>
                  <a:lnTo>
                    <a:pt x="108247" y="47716"/>
                  </a:lnTo>
                  <a:lnTo>
                    <a:pt x="108137" y="48516"/>
                  </a:lnTo>
                  <a:lnTo>
                    <a:pt x="108026" y="49309"/>
                  </a:lnTo>
                  <a:lnTo>
                    <a:pt x="107928" y="50109"/>
                  </a:lnTo>
                  <a:lnTo>
                    <a:pt x="107835" y="50902"/>
                  </a:lnTo>
                  <a:lnTo>
                    <a:pt x="107743" y="51702"/>
                  </a:lnTo>
                  <a:lnTo>
                    <a:pt x="107565" y="53295"/>
                  </a:lnTo>
                  <a:lnTo>
                    <a:pt x="105525" y="53228"/>
                  </a:lnTo>
                  <a:lnTo>
                    <a:pt x="103484" y="53161"/>
                  </a:lnTo>
                  <a:lnTo>
                    <a:pt x="101444" y="53108"/>
                  </a:lnTo>
                  <a:lnTo>
                    <a:pt x="99397" y="53061"/>
                  </a:lnTo>
                  <a:lnTo>
                    <a:pt x="97351" y="53021"/>
                  </a:lnTo>
                  <a:lnTo>
                    <a:pt x="95310" y="53001"/>
                  </a:lnTo>
                  <a:lnTo>
                    <a:pt x="94290" y="52995"/>
                  </a:lnTo>
                  <a:lnTo>
                    <a:pt x="93270" y="52995"/>
                  </a:lnTo>
                  <a:lnTo>
                    <a:pt x="92249" y="53001"/>
                  </a:lnTo>
                  <a:lnTo>
                    <a:pt x="91229" y="53008"/>
                  </a:lnTo>
                  <a:lnTo>
                    <a:pt x="91254" y="51448"/>
                  </a:lnTo>
                  <a:lnTo>
                    <a:pt x="91272" y="49882"/>
                  </a:lnTo>
                  <a:lnTo>
                    <a:pt x="91285" y="48322"/>
                  </a:lnTo>
                  <a:lnTo>
                    <a:pt x="91291" y="46756"/>
                  </a:lnTo>
                  <a:close/>
                  <a:moveTo>
                    <a:pt x="107411" y="54801"/>
                  </a:moveTo>
                  <a:lnTo>
                    <a:pt x="107307" y="55981"/>
                  </a:lnTo>
                  <a:lnTo>
                    <a:pt x="107215" y="57154"/>
                  </a:lnTo>
                  <a:lnTo>
                    <a:pt x="107122" y="58333"/>
                  </a:lnTo>
                  <a:lnTo>
                    <a:pt x="107043" y="59506"/>
                  </a:lnTo>
                  <a:lnTo>
                    <a:pt x="106975" y="60686"/>
                  </a:lnTo>
                  <a:lnTo>
                    <a:pt x="106914" y="61866"/>
                  </a:lnTo>
                  <a:lnTo>
                    <a:pt x="106858" y="63046"/>
                  </a:lnTo>
                  <a:lnTo>
                    <a:pt x="106815" y="64225"/>
                  </a:lnTo>
                  <a:lnTo>
                    <a:pt x="104855" y="64139"/>
                  </a:lnTo>
                  <a:lnTo>
                    <a:pt x="102888" y="64045"/>
                  </a:lnTo>
                  <a:lnTo>
                    <a:pt x="100921" y="63959"/>
                  </a:lnTo>
                  <a:lnTo>
                    <a:pt x="99932" y="63919"/>
                  </a:lnTo>
                  <a:lnTo>
                    <a:pt x="98948" y="63885"/>
                  </a:lnTo>
                  <a:lnTo>
                    <a:pt x="97959" y="63852"/>
                  </a:lnTo>
                  <a:lnTo>
                    <a:pt x="96976" y="63825"/>
                  </a:lnTo>
                  <a:lnTo>
                    <a:pt x="95986" y="63812"/>
                  </a:lnTo>
                  <a:lnTo>
                    <a:pt x="95003" y="63805"/>
                  </a:lnTo>
                  <a:lnTo>
                    <a:pt x="94019" y="63805"/>
                  </a:lnTo>
                  <a:lnTo>
                    <a:pt x="93036" y="63819"/>
                  </a:lnTo>
                  <a:lnTo>
                    <a:pt x="92053" y="63839"/>
                  </a:lnTo>
                  <a:lnTo>
                    <a:pt x="91076" y="63879"/>
                  </a:lnTo>
                  <a:lnTo>
                    <a:pt x="91026" y="63899"/>
                  </a:lnTo>
                  <a:lnTo>
                    <a:pt x="91008" y="63905"/>
                  </a:lnTo>
                  <a:lnTo>
                    <a:pt x="90983" y="63912"/>
                  </a:lnTo>
                  <a:lnTo>
                    <a:pt x="91051" y="61699"/>
                  </a:lnTo>
                  <a:lnTo>
                    <a:pt x="91106" y="59493"/>
                  </a:lnTo>
                  <a:lnTo>
                    <a:pt x="91162" y="57287"/>
                  </a:lnTo>
                  <a:lnTo>
                    <a:pt x="91199" y="55087"/>
                  </a:lnTo>
                  <a:lnTo>
                    <a:pt x="92213" y="55094"/>
                  </a:lnTo>
                  <a:lnTo>
                    <a:pt x="93227" y="55101"/>
                  </a:lnTo>
                  <a:lnTo>
                    <a:pt x="94235" y="55101"/>
                  </a:lnTo>
                  <a:lnTo>
                    <a:pt x="95249" y="55094"/>
                  </a:lnTo>
                  <a:lnTo>
                    <a:pt x="97277" y="55074"/>
                  </a:lnTo>
                  <a:lnTo>
                    <a:pt x="99305" y="55034"/>
                  </a:lnTo>
                  <a:lnTo>
                    <a:pt x="101333" y="54987"/>
                  </a:lnTo>
                  <a:lnTo>
                    <a:pt x="103361" y="54934"/>
                  </a:lnTo>
                  <a:lnTo>
                    <a:pt x="105389" y="54867"/>
                  </a:lnTo>
                  <a:lnTo>
                    <a:pt x="107411" y="54801"/>
                  </a:lnTo>
                  <a:close/>
                  <a:moveTo>
                    <a:pt x="106772" y="65438"/>
                  </a:moveTo>
                  <a:lnTo>
                    <a:pt x="106754" y="66218"/>
                  </a:lnTo>
                  <a:lnTo>
                    <a:pt x="106741" y="66998"/>
                  </a:lnTo>
                  <a:lnTo>
                    <a:pt x="106735" y="67784"/>
                  </a:lnTo>
                  <a:lnTo>
                    <a:pt x="106735" y="68564"/>
                  </a:lnTo>
                  <a:lnTo>
                    <a:pt x="106735" y="69344"/>
                  </a:lnTo>
                  <a:lnTo>
                    <a:pt x="106741" y="70124"/>
                  </a:lnTo>
                  <a:lnTo>
                    <a:pt x="106754" y="70904"/>
                  </a:lnTo>
                  <a:lnTo>
                    <a:pt x="106772" y="71690"/>
                  </a:lnTo>
                  <a:lnTo>
                    <a:pt x="106686" y="71630"/>
                  </a:lnTo>
                  <a:lnTo>
                    <a:pt x="106637" y="71603"/>
                  </a:lnTo>
                  <a:lnTo>
                    <a:pt x="106588" y="71583"/>
                  </a:lnTo>
                  <a:lnTo>
                    <a:pt x="106539" y="71563"/>
                  </a:lnTo>
                  <a:lnTo>
                    <a:pt x="106483" y="71550"/>
                  </a:lnTo>
                  <a:lnTo>
                    <a:pt x="106428" y="71543"/>
                  </a:lnTo>
                  <a:lnTo>
                    <a:pt x="106373" y="71537"/>
                  </a:lnTo>
                  <a:lnTo>
                    <a:pt x="102544" y="71477"/>
                  </a:lnTo>
                  <a:lnTo>
                    <a:pt x="98721" y="71404"/>
                  </a:lnTo>
                  <a:lnTo>
                    <a:pt x="94898" y="71324"/>
                  </a:lnTo>
                  <a:lnTo>
                    <a:pt x="91076" y="71244"/>
                  </a:lnTo>
                  <a:lnTo>
                    <a:pt x="90977" y="71250"/>
                  </a:lnTo>
                  <a:lnTo>
                    <a:pt x="90891" y="71264"/>
                  </a:lnTo>
                  <a:lnTo>
                    <a:pt x="90805" y="71284"/>
                  </a:lnTo>
                  <a:lnTo>
                    <a:pt x="90725" y="71310"/>
                  </a:lnTo>
                  <a:lnTo>
                    <a:pt x="90756" y="70610"/>
                  </a:lnTo>
                  <a:lnTo>
                    <a:pt x="90781" y="69917"/>
                  </a:lnTo>
                  <a:lnTo>
                    <a:pt x="90830" y="68518"/>
                  </a:lnTo>
                  <a:lnTo>
                    <a:pt x="90873" y="67125"/>
                  </a:lnTo>
                  <a:lnTo>
                    <a:pt x="90922" y="65732"/>
                  </a:lnTo>
                  <a:lnTo>
                    <a:pt x="90996" y="65758"/>
                  </a:lnTo>
                  <a:lnTo>
                    <a:pt x="91033" y="65765"/>
                  </a:lnTo>
                  <a:lnTo>
                    <a:pt x="91076" y="65765"/>
                  </a:lnTo>
                  <a:lnTo>
                    <a:pt x="92053" y="65805"/>
                  </a:lnTo>
                  <a:lnTo>
                    <a:pt x="93030" y="65832"/>
                  </a:lnTo>
                  <a:lnTo>
                    <a:pt x="94007" y="65845"/>
                  </a:lnTo>
                  <a:lnTo>
                    <a:pt x="94991" y="65852"/>
                  </a:lnTo>
                  <a:lnTo>
                    <a:pt x="95968" y="65845"/>
                  </a:lnTo>
                  <a:lnTo>
                    <a:pt x="96951" y="65832"/>
                  </a:lnTo>
                  <a:lnTo>
                    <a:pt x="97934" y="65805"/>
                  </a:lnTo>
                  <a:lnTo>
                    <a:pt x="98918" y="65778"/>
                  </a:lnTo>
                  <a:lnTo>
                    <a:pt x="99901" y="65738"/>
                  </a:lnTo>
                  <a:lnTo>
                    <a:pt x="100884" y="65698"/>
                  </a:lnTo>
                  <a:lnTo>
                    <a:pt x="102851" y="65612"/>
                  </a:lnTo>
                  <a:lnTo>
                    <a:pt x="104812" y="65525"/>
                  </a:lnTo>
                  <a:lnTo>
                    <a:pt x="106772" y="65438"/>
                  </a:lnTo>
                  <a:close/>
                  <a:moveTo>
                    <a:pt x="146179" y="138281"/>
                  </a:moveTo>
                  <a:lnTo>
                    <a:pt x="146597" y="138288"/>
                  </a:lnTo>
                  <a:lnTo>
                    <a:pt x="147015" y="138308"/>
                  </a:lnTo>
                  <a:lnTo>
                    <a:pt x="147433" y="138328"/>
                  </a:lnTo>
                  <a:lnTo>
                    <a:pt x="147845" y="138361"/>
                  </a:lnTo>
                  <a:lnTo>
                    <a:pt x="148257" y="138401"/>
                  </a:lnTo>
                  <a:lnTo>
                    <a:pt x="148669" y="138448"/>
                  </a:lnTo>
                  <a:lnTo>
                    <a:pt x="149074" y="138501"/>
                  </a:lnTo>
                  <a:lnTo>
                    <a:pt x="149480" y="138561"/>
                  </a:lnTo>
                  <a:lnTo>
                    <a:pt x="149879" y="138634"/>
                  </a:lnTo>
                  <a:lnTo>
                    <a:pt x="150279" y="138707"/>
                  </a:lnTo>
                  <a:lnTo>
                    <a:pt x="150678" y="138794"/>
                  </a:lnTo>
                  <a:lnTo>
                    <a:pt x="151078" y="138881"/>
                  </a:lnTo>
                  <a:lnTo>
                    <a:pt x="151465" y="138981"/>
                  </a:lnTo>
                  <a:lnTo>
                    <a:pt x="151858" y="139087"/>
                  </a:lnTo>
                  <a:lnTo>
                    <a:pt x="152245" y="139201"/>
                  </a:lnTo>
                  <a:lnTo>
                    <a:pt x="152633" y="139321"/>
                  </a:lnTo>
                  <a:lnTo>
                    <a:pt x="153014" y="139447"/>
                  </a:lnTo>
                  <a:lnTo>
                    <a:pt x="153395" y="139581"/>
                  </a:lnTo>
                  <a:lnTo>
                    <a:pt x="153776" y="139721"/>
                  </a:lnTo>
                  <a:lnTo>
                    <a:pt x="152706" y="141533"/>
                  </a:lnTo>
                  <a:lnTo>
                    <a:pt x="152172" y="142440"/>
                  </a:lnTo>
                  <a:lnTo>
                    <a:pt x="151631" y="143346"/>
                  </a:lnTo>
                  <a:lnTo>
                    <a:pt x="151084" y="144246"/>
                  </a:lnTo>
                  <a:lnTo>
                    <a:pt x="150525" y="145139"/>
                  </a:lnTo>
                  <a:lnTo>
                    <a:pt x="150242" y="145586"/>
                  </a:lnTo>
                  <a:lnTo>
                    <a:pt x="149953" y="146026"/>
                  </a:lnTo>
                  <a:lnTo>
                    <a:pt x="149664" y="146466"/>
                  </a:lnTo>
                  <a:lnTo>
                    <a:pt x="149369" y="146899"/>
                  </a:lnTo>
                  <a:lnTo>
                    <a:pt x="149111" y="147272"/>
                  </a:lnTo>
                  <a:lnTo>
                    <a:pt x="148853" y="147632"/>
                  </a:lnTo>
                  <a:lnTo>
                    <a:pt x="148583" y="147999"/>
                  </a:lnTo>
                  <a:lnTo>
                    <a:pt x="148318" y="148359"/>
                  </a:lnTo>
                  <a:lnTo>
                    <a:pt x="147771" y="149072"/>
                  </a:lnTo>
                  <a:lnTo>
                    <a:pt x="147218" y="149785"/>
                  </a:lnTo>
                  <a:lnTo>
                    <a:pt x="146106" y="151204"/>
                  </a:lnTo>
                  <a:lnTo>
                    <a:pt x="145553" y="151918"/>
                  </a:lnTo>
                  <a:lnTo>
                    <a:pt x="145012" y="152637"/>
                  </a:lnTo>
                  <a:lnTo>
                    <a:pt x="144680" y="152604"/>
                  </a:lnTo>
                  <a:lnTo>
                    <a:pt x="144342" y="152571"/>
                  </a:lnTo>
                  <a:lnTo>
                    <a:pt x="144004" y="152544"/>
                  </a:lnTo>
                  <a:lnTo>
                    <a:pt x="143660" y="152531"/>
                  </a:lnTo>
                  <a:lnTo>
                    <a:pt x="143316" y="152518"/>
                  </a:lnTo>
                  <a:lnTo>
                    <a:pt x="142965" y="152511"/>
                  </a:lnTo>
                  <a:lnTo>
                    <a:pt x="142615" y="152511"/>
                  </a:lnTo>
                  <a:lnTo>
                    <a:pt x="142258" y="152518"/>
                  </a:lnTo>
                  <a:lnTo>
                    <a:pt x="141896" y="152531"/>
                  </a:lnTo>
                  <a:lnTo>
                    <a:pt x="141533" y="152551"/>
                  </a:lnTo>
                  <a:lnTo>
                    <a:pt x="141164" y="152577"/>
                  </a:lnTo>
                  <a:lnTo>
                    <a:pt x="140796" y="152611"/>
                  </a:lnTo>
                  <a:lnTo>
                    <a:pt x="140421" y="152651"/>
                  </a:lnTo>
                  <a:lnTo>
                    <a:pt x="140040" y="152697"/>
                  </a:lnTo>
                  <a:lnTo>
                    <a:pt x="139659" y="152744"/>
                  </a:lnTo>
                  <a:lnTo>
                    <a:pt x="139272" y="152804"/>
                  </a:lnTo>
                  <a:lnTo>
                    <a:pt x="139351" y="149298"/>
                  </a:lnTo>
                  <a:lnTo>
                    <a:pt x="139425" y="145779"/>
                  </a:lnTo>
                  <a:lnTo>
                    <a:pt x="139505" y="142267"/>
                  </a:lnTo>
                  <a:lnTo>
                    <a:pt x="139579" y="138754"/>
                  </a:lnTo>
                  <a:lnTo>
                    <a:pt x="139677" y="138827"/>
                  </a:lnTo>
                  <a:lnTo>
                    <a:pt x="139775" y="138887"/>
                  </a:lnTo>
                  <a:lnTo>
                    <a:pt x="139886" y="138934"/>
                  </a:lnTo>
                  <a:lnTo>
                    <a:pt x="140003" y="138967"/>
                  </a:lnTo>
                  <a:lnTo>
                    <a:pt x="140126" y="138987"/>
                  </a:lnTo>
                  <a:lnTo>
                    <a:pt x="140187" y="138994"/>
                  </a:lnTo>
                  <a:lnTo>
                    <a:pt x="140255" y="138994"/>
                  </a:lnTo>
                  <a:lnTo>
                    <a:pt x="140322" y="138987"/>
                  </a:lnTo>
                  <a:lnTo>
                    <a:pt x="140390" y="138981"/>
                  </a:lnTo>
                  <a:lnTo>
                    <a:pt x="140458" y="138974"/>
                  </a:lnTo>
                  <a:lnTo>
                    <a:pt x="140531" y="138954"/>
                  </a:lnTo>
                  <a:lnTo>
                    <a:pt x="140974" y="138847"/>
                  </a:lnTo>
                  <a:lnTo>
                    <a:pt x="141423" y="138754"/>
                  </a:lnTo>
                  <a:lnTo>
                    <a:pt x="141865" y="138667"/>
                  </a:lnTo>
                  <a:lnTo>
                    <a:pt x="142301" y="138594"/>
                  </a:lnTo>
                  <a:lnTo>
                    <a:pt x="142744" y="138521"/>
                  </a:lnTo>
                  <a:lnTo>
                    <a:pt x="143180" y="138461"/>
                  </a:lnTo>
                  <a:lnTo>
                    <a:pt x="143611" y="138414"/>
                  </a:lnTo>
                  <a:lnTo>
                    <a:pt x="144047" y="138368"/>
                  </a:lnTo>
                  <a:lnTo>
                    <a:pt x="144477" y="138334"/>
                  </a:lnTo>
                  <a:lnTo>
                    <a:pt x="144907" y="138308"/>
                  </a:lnTo>
                  <a:lnTo>
                    <a:pt x="145331" y="138294"/>
                  </a:lnTo>
                  <a:lnTo>
                    <a:pt x="145755" y="138281"/>
                  </a:lnTo>
                  <a:close/>
                  <a:moveTo>
                    <a:pt x="53045" y="143666"/>
                  </a:moveTo>
                  <a:lnTo>
                    <a:pt x="53764" y="143673"/>
                  </a:lnTo>
                  <a:lnTo>
                    <a:pt x="54483" y="143700"/>
                  </a:lnTo>
                  <a:lnTo>
                    <a:pt x="55202" y="143733"/>
                  </a:lnTo>
                  <a:lnTo>
                    <a:pt x="55921" y="143786"/>
                  </a:lnTo>
                  <a:lnTo>
                    <a:pt x="56640" y="143853"/>
                  </a:lnTo>
                  <a:lnTo>
                    <a:pt x="57366" y="143933"/>
                  </a:lnTo>
                  <a:lnTo>
                    <a:pt x="57458" y="143940"/>
                  </a:lnTo>
                  <a:lnTo>
                    <a:pt x="57550" y="143940"/>
                  </a:lnTo>
                  <a:lnTo>
                    <a:pt x="57636" y="143933"/>
                  </a:lnTo>
                  <a:lnTo>
                    <a:pt x="57722" y="143913"/>
                  </a:lnTo>
                  <a:lnTo>
                    <a:pt x="57796" y="143893"/>
                  </a:lnTo>
                  <a:lnTo>
                    <a:pt x="57869" y="143866"/>
                  </a:lnTo>
                  <a:lnTo>
                    <a:pt x="57943" y="143833"/>
                  </a:lnTo>
                  <a:lnTo>
                    <a:pt x="58005" y="143800"/>
                  </a:lnTo>
                  <a:lnTo>
                    <a:pt x="58140" y="149545"/>
                  </a:lnTo>
                  <a:lnTo>
                    <a:pt x="58208" y="152411"/>
                  </a:lnTo>
                  <a:lnTo>
                    <a:pt x="58281" y="155277"/>
                  </a:lnTo>
                  <a:lnTo>
                    <a:pt x="57722" y="155230"/>
                  </a:lnTo>
                  <a:lnTo>
                    <a:pt x="57163" y="155190"/>
                  </a:lnTo>
                  <a:lnTo>
                    <a:pt x="56610" y="155150"/>
                  </a:lnTo>
                  <a:lnTo>
                    <a:pt x="56050" y="155124"/>
                  </a:lnTo>
                  <a:lnTo>
                    <a:pt x="55497" y="155110"/>
                  </a:lnTo>
                  <a:lnTo>
                    <a:pt x="54944" y="155097"/>
                  </a:lnTo>
                  <a:lnTo>
                    <a:pt x="53844" y="155097"/>
                  </a:lnTo>
                  <a:lnTo>
                    <a:pt x="53291" y="155110"/>
                  </a:lnTo>
                  <a:lnTo>
                    <a:pt x="52750" y="155137"/>
                  </a:lnTo>
                  <a:lnTo>
                    <a:pt x="52203" y="155164"/>
                  </a:lnTo>
                  <a:lnTo>
                    <a:pt x="51662" y="155204"/>
                  </a:lnTo>
                  <a:lnTo>
                    <a:pt x="51121" y="155250"/>
                  </a:lnTo>
                  <a:lnTo>
                    <a:pt x="50587" y="155304"/>
                  </a:lnTo>
                  <a:lnTo>
                    <a:pt x="50052" y="155370"/>
                  </a:lnTo>
                  <a:lnTo>
                    <a:pt x="49517" y="155443"/>
                  </a:lnTo>
                  <a:lnTo>
                    <a:pt x="49517" y="155397"/>
                  </a:lnTo>
                  <a:lnTo>
                    <a:pt x="49523" y="155350"/>
                  </a:lnTo>
                  <a:lnTo>
                    <a:pt x="49530" y="155304"/>
                  </a:lnTo>
                  <a:lnTo>
                    <a:pt x="49530" y="155244"/>
                  </a:lnTo>
                  <a:lnTo>
                    <a:pt x="49499" y="154884"/>
                  </a:lnTo>
                  <a:lnTo>
                    <a:pt x="49462" y="154530"/>
                  </a:lnTo>
                  <a:lnTo>
                    <a:pt x="49419" y="154170"/>
                  </a:lnTo>
                  <a:lnTo>
                    <a:pt x="49376" y="153811"/>
                  </a:lnTo>
                  <a:lnTo>
                    <a:pt x="49327" y="153451"/>
                  </a:lnTo>
                  <a:lnTo>
                    <a:pt x="49265" y="153091"/>
                  </a:lnTo>
                  <a:lnTo>
                    <a:pt x="49210" y="152731"/>
                  </a:lnTo>
                  <a:lnTo>
                    <a:pt x="49142" y="152371"/>
                  </a:lnTo>
                  <a:lnTo>
                    <a:pt x="49069" y="152011"/>
                  </a:lnTo>
                  <a:lnTo>
                    <a:pt x="48995" y="151651"/>
                  </a:lnTo>
                  <a:lnTo>
                    <a:pt x="48915" y="151298"/>
                  </a:lnTo>
                  <a:lnTo>
                    <a:pt x="48829" y="150938"/>
                  </a:lnTo>
                  <a:lnTo>
                    <a:pt x="48737" y="150585"/>
                  </a:lnTo>
                  <a:lnTo>
                    <a:pt x="48645" y="150231"/>
                  </a:lnTo>
                  <a:lnTo>
                    <a:pt x="48540" y="149885"/>
                  </a:lnTo>
                  <a:lnTo>
                    <a:pt x="48436" y="149532"/>
                  </a:lnTo>
                  <a:lnTo>
                    <a:pt x="48325" y="149185"/>
                  </a:lnTo>
                  <a:lnTo>
                    <a:pt x="48208" y="148838"/>
                  </a:lnTo>
                  <a:lnTo>
                    <a:pt x="48085" y="148498"/>
                  </a:lnTo>
                  <a:lnTo>
                    <a:pt x="47962" y="148152"/>
                  </a:lnTo>
                  <a:lnTo>
                    <a:pt x="47827" y="147819"/>
                  </a:lnTo>
                  <a:lnTo>
                    <a:pt x="47692" y="147479"/>
                  </a:lnTo>
                  <a:lnTo>
                    <a:pt x="47544" y="147152"/>
                  </a:lnTo>
                  <a:lnTo>
                    <a:pt x="47397" y="146819"/>
                  </a:lnTo>
                  <a:lnTo>
                    <a:pt x="47243" y="146499"/>
                  </a:lnTo>
                  <a:lnTo>
                    <a:pt x="47084" y="146172"/>
                  </a:lnTo>
                  <a:lnTo>
                    <a:pt x="46918" y="145859"/>
                  </a:lnTo>
                  <a:lnTo>
                    <a:pt x="46745" y="145539"/>
                  </a:lnTo>
                  <a:lnTo>
                    <a:pt x="46567" y="145233"/>
                  </a:lnTo>
                  <a:lnTo>
                    <a:pt x="46383" y="144926"/>
                  </a:lnTo>
                  <a:lnTo>
                    <a:pt x="46192" y="144626"/>
                  </a:lnTo>
                  <a:lnTo>
                    <a:pt x="46002" y="144333"/>
                  </a:lnTo>
                  <a:lnTo>
                    <a:pt x="46690" y="144199"/>
                  </a:lnTo>
                  <a:lnTo>
                    <a:pt x="47385" y="144086"/>
                  </a:lnTo>
                  <a:lnTo>
                    <a:pt x="48085" y="143986"/>
                  </a:lnTo>
                  <a:lnTo>
                    <a:pt x="48786" y="143900"/>
                  </a:lnTo>
                  <a:lnTo>
                    <a:pt x="49493" y="143826"/>
                  </a:lnTo>
                  <a:lnTo>
                    <a:pt x="50199" y="143766"/>
                  </a:lnTo>
                  <a:lnTo>
                    <a:pt x="50906" y="143720"/>
                  </a:lnTo>
                  <a:lnTo>
                    <a:pt x="51619" y="143686"/>
                  </a:lnTo>
                  <a:lnTo>
                    <a:pt x="52332" y="143673"/>
                  </a:lnTo>
                  <a:lnTo>
                    <a:pt x="53045" y="143666"/>
                  </a:lnTo>
                  <a:close/>
                  <a:moveTo>
                    <a:pt x="154925" y="140180"/>
                  </a:moveTo>
                  <a:lnTo>
                    <a:pt x="155411" y="140407"/>
                  </a:lnTo>
                  <a:lnTo>
                    <a:pt x="155896" y="140640"/>
                  </a:lnTo>
                  <a:lnTo>
                    <a:pt x="156375" y="140887"/>
                  </a:lnTo>
                  <a:lnTo>
                    <a:pt x="156849" y="141147"/>
                  </a:lnTo>
                  <a:lnTo>
                    <a:pt x="157322" y="141413"/>
                  </a:lnTo>
                  <a:lnTo>
                    <a:pt x="157789" y="141693"/>
                  </a:lnTo>
                  <a:lnTo>
                    <a:pt x="158244" y="141987"/>
                  </a:lnTo>
                  <a:lnTo>
                    <a:pt x="158699" y="142287"/>
                  </a:lnTo>
                  <a:lnTo>
                    <a:pt x="159147" y="142593"/>
                  </a:lnTo>
                  <a:lnTo>
                    <a:pt x="159596" y="142913"/>
                  </a:lnTo>
                  <a:lnTo>
                    <a:pt x="160032" y="143240"/>
                  </a:lnTo>
                  <a:lnTo>
                    <a:pt x="160469" y="143580"/>
                  </a:lnTo>
                  <a:lnTo>
                    <a:pt x="160893" y="143926"/>
                  </a:lnTo>
                  <a:lnTo>
                    <a:pt x="161317" y="144286"/>
                  </a:lnTo>
                  <a:lnTo>
                    <a:pt x="161735" y="144653"/>
                  </a:lnTo>
                  <a:lnTo>
                    <a:pt x="162146" y="145026"/>
                  </a:lnTo>
                  <a:lnTo>
                    <a:pt x="162552" y="145406"/>
                  </a:lnTo>
                  <a:lnTo>
                    <a:pt x="162952" y="145799"/>
                  </a:lnTo>
                  <a:lnTo>
                    <a:pt x="163345" y="146199"/>
                  </a:lnTo>
                  <a:lnTo>
                    <a:pt x="163732" y="146606"/>
                  </a:lnTo>
                  <a:lnTo>
                    <a:pt x="164119" y="147025"/>
                  </a:lnTo>
                  <a:lnTo>
                    <a:pt x="164494" y="147452"/>
                  </a:lnTo>
                  <a:lnTo>
                    <a:pt x="164863" y="147879"/>
                  </a:lnTo>
                  <a:lnTo>
                    <a:pt x="165232" y="148319"/>
                  </a:lnTo>
                  <a:lnTo>
                    <a:pt x="165588" y="148772"/>
                  </a:lnTo>
                  <a:lnTo>
                    <a:pt x="165938" y="149225"/>
                  </a:lnTo>
                  <a:lnTo>
                    <a:pt x="166289" y="149685"/>
                  </a:lnTo>
                  <a:lnTo>
                    <a:pt x="166627" y="150151"/>
                  </a:lnTo>
                  <a:lnTo>
                    <a:pt x="166959" y="150631"/>
                  </a:lnTo>
                  <a:lnTo>
                    <a:pt x="167291" y="151111"/>
                  </a:lnTo>
                  <a:lnTo>
                    <a:pt x="167610" y="151598"/>
                  </a:lnTo>
                  <a:lnTo>
                    <a:pt x="167924" y="152091"/>
                  </a:lnTo>
                  <a:lnTo>
                    <a:pt x="167266" y="152651"/>
                  </a:lnTo>
                  <a:lnTo>
                    <a:pt x="166602" y="153197"/>
                  </a:lnTo>
                  <a:lnTo>
                    <a:pt x="165938" y="153737"/>
                  </a:lnTo>
                  <a:lnTo>
                    <a:pt x="165275" y="154270"/>
                  </a:lnTo>
                  <a:lnTo>
                    <a:pt x="164605" y="154797"/>
                  </a:lnTo>
                  <a:lnTo>
                    <a:pt x="163929" y="155317"/>
                  </a:lnTo>
                  <a:lnTo>
                    <a:pt x="163253" y="155830"/>
                  </a:lnTo>
                  <a:lnTo>
                    <a:pt x="162577" y="156343"/>
                  </a:lnTo>
                  <a:lnTo>
                    <a:pt x="161894" y="156850"/>
                  </a:lnTo>
                  <a:lnTo>
                    <a:pt x="161212" y="157356"/>
                  </a:lnTo>
                  <a:lnTo>
                    <a:pt x="159836" y="158363"/>
                  </a:lnTo>
                  <a:lnTo>
                    <a:pt x="158453" y="159363"/>
                  </a:lnTo>
                  <a:lnTo>
                    <a:pt x="157064" y="160369"/>
                  </a:lnTo>
                  <a:lnTo>
                    <a:pt x="156836" y="160036"/>
                  </a:lnTo>
                  <a:lnTo>
                    <a:pt x="156609" y="159709"/>
                  </a:lnTo>
                  <a:lnTo>
                    <a:pt x="156369" y="159383"/>
                  </a:lnTo>
                  <a:lnTo>
                    <a:pt x="156130" y="159069"/>
                  </a:lnTo>
                  <a:lnTo>
                    <a:pt x="155884" y="158756"/>
                  </a:lnTo>
                  <a:lnTo>
                    <a:pt x="155638" y="158456"/>
                  </a:lnTo>
                  <a:lnTo>
                    <a:pt x="155380" y="158156"/>
                  </a:lnTo>
                  <a:lnTo>
                    <a:pt x="155122" y="157863"/>
                  </a:lnTo>
                  <a:lnTo>
                    <a:pt x="154857" y="157583"/>
                  </a:lnTo>
                  <a:lnTo>
                    <a:pt x="154587" y="157303"/>
                  </a:lnTo>
                  <a:lnTo>
                    <a:pt x="154317" y="157030"/>
                  </a:lnTo>
                  <a:lnTo>
                    <a:pt x="154034" y="156770"/>
                  </a:lnTo>
                  <a:lnTo>
                    <a:pt x="153751" y="156510"/>
                  </a:lnTo>
                  <a:lnTo>
                    <a:pt x="153462" y="156263"/>
                  </a:lnTo>
                  <a:lnTo>
                    <a:pt x="153167" y="156017"/>
                  </a:lnTo>
                  <a:lnTo>
                    <a:pt x="152866" y="155783"/>
                  </a:lnTo>
                  <a:lnTo>
                    <a:pt x="152559" y="155550"/>
                  </a:lnTo>
                  <a:lnTo>
                    <a:pt x="152252" y="155330"/>
                  </a:lnTo>
                  <a:lnTo>
                    <a:pt x="151932" y="155117"/>
                  </a:lnTo>
                  <a:lnTo>
                    <a:pt x="151612" y="154910"/>
                  </a:lnTo>
                  <a:lnTo>
                    <a:pt x="151287" y="154717"/>
                  </a:lnTo>
                  <a:lnTo>
                    <a:pt x="150955" y="154524"/>
                  </a:lnTo>
                  <a:lnTo>
                    <a:pt x="150617" y="154344"/>
                  </a:lnTo>
                  <a:lnTo>
                    <a:pt x="150273" y="154170"/>
                  </a:lnTo>
                  <a:lnTo>
                    <a:pt x="149928" y="154004"/>
                  </a:lnTo>
                  <a:lnTo>
                    <a:pt x="149572" y="153844"/>
                  </a:lnTo>
                  <a:lnTo>
                    <a:pt x="149216" y="153691"/>
                  </a:lnTo>
                  <a:lnTo>
                    <a:pt x="148853" y="153551"/>
                  </a:lnTo>
                  <a:lnTo>
                    <a:pt x="148478" y="153417"/>
                  </a:lnTo>
                  <a:lnTo>
                    <a:pt x="148103" y="153297"/>
                  </a:lnTo>
                  <a:lnTo>
                    <a:pt x="147722" y="153177"/>
                  </a:lnTo>
                  <a:lnTo>
                    <a:pt x="147335" y="153071"/>
                  </a:lnTo>
                  <a:lnTo>
                    <a:pt x="147630" y="152724"/>
                  </a:lnTo>
                  <a:lnTo>
                    <a:pt x="147919" y="152364"/>
                  </a:lnTo>
                  <a:lnTo>
                    <a:pt x="148208" y="152004"/>
                  </a:lnTo>
                  <a:lnTo>
                    <a:pt x="148490" y="151638"/>
                  </a:lnTo>
                  <a:lnTo>
                    <a:pt x="148773" y="151264"/>
                  </a:lnTo>
                  <a:lnTo>
                    <a:pt x="149050" y="150885"/>
                  </a:lnTo>
                  <a:lnTo>
                    <a:pt x="149320" y="150505"/>
                  </a:lnTo>
                  <a:lnTo>
                    <a:pt x="149590" y="150118"/>
                  </a:lnTo>
                  <a:lnTo>
                    <a:pt x="149861" y="149725"/>
                  </a:lnTo>
                  <a:lnTo>
                    <a:pt x="150119" y="149332"/>
                  </a:lnTo>
                  <a:lnTo>
                    <a:pt x="150383" y="148932"/>
                  </a:lnTo>
                  <a:lnTo>
                    <a:pt x="150635" y="148525"/>
                  </a:lnTo>
                  <a:lnTo>
                    <a:pt x="150887" y="148119"/>
                  </a:lnTo>
                  <a:lnTo>
                    <a:pt x="151139" y="147712"/>
                  </a:lnTo>
                  <a:lnTo>
                    <a:pt x="151379" y="147299"/>
                  </a:lnTo>
                  <a:lnTo>
                    <a:pt x="151625" y="146886"/>
                  </a:lnTo>
                  <a:lnTo>
                    <a:pt x="151858" y="146472"/>
                  </a:lnTo>
                  <a:lnTo>
                    <a:pt x="152092" y="146052"/>
                  </a:lnTo>
                  <a:lnTo>
                    <a:pt x="152319" y="145639"/>
                  </a:lnTo>
                  <a:lnTo>
                    <a:pt x="152547" y="145219"/>
                  </a:lnTo>
                  <a:lnTo>
                    <a:pt x="152768" y="144799"/>
                  </a:lnTo>
                  <a:lnTo>
                    <a:pt x="152983" y="144373"/>
                  </a:lnTo>
                  <a:lnTo>
                    <a:pt x="153198" y="143953"/>
                  </a:lnTo>
                  <a:lnTo>
                    <a:pt x="153407" y="143533"/>
                  </a:lnTo>
                  <a:lnTo>
                    <a:pt x="153813" y="142687"/>
                  </a:lnTo>
                  <a:lnTo>
                    <a:pt x="154200" y="141847"/>
                  </a:lnTo>
                  <a:lnTo>
                    <a:pt x="154569" y="141014"/>
                  </a:lnTo>
                  <a:lnTo>
                    <a:pt x="154925" y="140180"/>
                  </a:lnTo>
                  <a:close/>
                  <a:moveTo>
                    <a:pt x="168643" y="153284"/>
                  </a:moveTo>
                  <a:lnTo>
                    <a:pt x="168975" y="153871"/>
                  </a:lnTo>
                  <a:lnTo>
                    <a:pt x="169294" y="154464"/>
                  </a:lnTo>
                  <a:lnTo>
                    <a:pt x="169614" y="155064"/>
                  </a:lnTo>
                  <a:lnTo>
                    <a:pt x="169915" y="155670"/>
                  </a:lnTo>
                  <a:lnTo>
                    <a:pt x="170210" y="156277"/>
                  </a:lnTo>
                  <a:lnTo>
                    <a:pt x="170499" y="156896"/>
                  </a:lnTo>
                  <a:lnTo>
                    <a:pt x="170775" y="157516"/>
                  </a:lnTo>
                  <a:lnTo>
                    <a:pt x="171046" y="158143"/>
                  </a:lnTo>
                  <a:lnTo>
                    <a:pt x="171304" y="158776"/>
                  </a:lnTo>
                  <a:lnTo>
                    <a:pt x="171556" y="159416"/>
                  </a:lnTo>
                  <a:lnTo>
                    <a:pt x="171802" y="160062"/>
                  </a:lnTo>
                  <a:lnTo>
                    <a:pt x="172029" y="160709"/>
                  </a:lnTo>
                  <a:lnTo>
                    <a:pt x="172256" y="161362"/>
                  </a:lnTo>
                  <a:lnTo>
                    <a:pt x="172465" y="162015"/>
                  </a:lnTo>
                  <a:lnTo>
                    <a:pt x="172668" y="162675"/>
                  </a:lnTo>
                  <a:lnTo>
                    <a:pt x="172865" y="163342"/>
                  </a:lnTo>
                  <a:lnTo>
                    <a:pt x="173018" y="163888"/>
                  </a:lnTo>
                  <a:lnTo>
                    <a:pt x="173166" y="164441"/>
                  </a:lnTo>
                  <a:lnTo>
                    <a:pt x="173313" y="165001"/>
                  </a:lnTo>
                  <a:lnTo>
                    <a:pt x="173461" y="165574"/>
                  </a:lnTo>
                  <a:lnTo>
                    <a:pt x="173602" y="166161"/>
                  </a:lnTo>
                  <a:lnTo>
                    <a:pt x="173738" y="166747"/>
                  </a:lnTo>
                  <a:lnTo>
                    <a:pt x="173867" y="167347"/>
                  </a:lnTo>
                  <a:lnTo>
                    <a:pt x="173996" y="167954"/>
                  </a:lnTo>
                  <a:lnTo>
                    <a:pt x="173246" y="168194"/>
                  </a:lnTo>
                  <a:lnTo>
                    <a:pt x="172502" y="168440"/>
                  </a:lnTo>
                  <a:lnTo>
                    <a:pt x="171009" y="168940"/>
                  </a:lnTo>
                  <a:lnTo>
                    <a:pt x="168016" y="169960"/>
                  </a:lnTo>
                  <a:lnTo>
                    <a:pt x="166522" y="170467"/>
                  </a:lnTo>
                  <a:lnTo>
                    <a:pt x="165773" y="170713"/>
                  </a:lnTo>
                  <a:lnTo>
                    <a:pt x="165023" y="170953"/>
                  </a:lnTo>
                  <a:lnTo>
                    <a:pt x="164267" y="171186"/>
                  </a:lnTo>
                  <a:lnTo>
                    <a:pt x="163517" y="171413"/>
                  </a:lnTo>
                  <a:lnTo>
                    <a:pt x="162761" y="171640"/>
                  </a:lnTo>
                  <a:lnTo>
                    <a:pt x="162005" y="171846"/>
                  </a:lnTo>
                  <a:lnTo>
                    <a:pt x="161907" y="171880"/>
                  </a:lnTo>
                  <a:lnTo>
                    <a:pt x="161815" y="171920"/>
                  </a:lnTo>
                  <a:lnTo>
                    <a:pt x="161735" y="171973"/>
                  </a:lnTo>
                  <a:lnTo>
                    <a:pt x="161698" y="172000"/>
                  </a:lnTo>
                  <a:lnTo>
                    <a:pt x="161667" y="172033"/>
                  </a:lnTo>
                  <a:lnTo>
                    <a:pt x="161513" y="171346"/>
                  </a:lnTo>
                  <a:lnTo>
                    <a:pt x="161347" y="170667"/>
                  </a:lnTo>
                  <a:lnTo>
                    <a:pt x="161175" y="170000"/>
                  </a:lnTo>
                  <a:lnTo>
                    <a:pt x="160991" y="169333"/>
                  </a:lnTo>
                  <a:lnTo>
                    <a:pt x="160801" y="168674"/>
                  </a:lnTo>
                  <a:lnTo>
                    <a:pt x="160598" y="168027"/>
                  </a:lnTo>
                  <a:lnTo>
                    <a:pt x="160389" y="167387"/>
                  </a:lnTo>
                  <a:lnTo>
                    <a:pt x="160167" y="166754"/>
                  </a:lnTo>
                  <a:lnTo>
                    <a:pt x="159940" y="166128"/>
                  </a:lnTo>
                  <a:lnTo>
                    <a:pt x="159700" y="165514"/>
                  </a:lnTo>
                  <a:lnTo>
                    <a:pt x="159455" y="164908"/>
                  </a:lnTo>
                  <a:lnTo>
                    <a:pt x="159196" y="164315"/>
                  </a:lnTo>
                  <a:lnTo>
                    <a:pt x="158932" y="163728"/>
                  </a:lnTo>
                  <a:lnTo>
                    <a:pt x="158656" y="163155"/>
                  </a:lnTo>
                  <a:lnTo>
                    <a:pt x="158367" y="162595"/>
                  </a:lnTo>
                  <a:lnTo>
                    <a:pt x="158072" y="162049"/>
                  </a:lnTo>
                  <a:lnTo>
                    <a:pt x="158434" y="161842"/>
                  </a:lnTo>
                  <a:lnTo>
                    <a:pt x="158791" y="161635"/>
                  </a:lnTo>
                  <a:lnTo>
                    <a:pt x="159147" y="161422"/>
                  </a:lnTo>
                  <a:lnTo>
                    <a:pt x="159504" y="161202"/>
                  </a:lnTo>
                  <a:lnTo>
                    <a:pt x="159860" y="160975"/>
                  </a:lnTo>
                  <a:lnTo>
                    <a:pt x="160210" y="160742"/>
                  </a:lnTo>
                  <a:lnTo>
                    <a:pt x="160567" y="160509"/>
                  </a:lnTo>
                  <a:lnTo>
                    <a:pt x="160917" y="160262"/>
                  </a:lnTo>
                  <a:lnTo>
                    <a:pt x="161261" y="160016"/>
                  </a:lnTo>
                  <a:lnTo>
                    <a:pt x="161612" y="159762"/>
                  </a:lnTo>
                  <a:lnTo>
                    <a:pt x="161956" y="159509"/>
                  </a:lnTo>
                  <a:lnTo>
                    <a:pt x="162300" y="159249"/>
                  </a:lnTo>
                  <a:lnTo>
                    <a:pt x="162638" y="158983"/>
                  </a:lnTo>
                  <a:lnTo>
                    <a:pt x="162976" y="158709"/>
                  </a:lnTo>
                  <a:lnTo>
                    <a:pt x="163314" y="158436"/>
                  </a:lnTo>
                  <a:lnTo>
                    <a:pt x="163652" y="158156"/>
                  </a:lnTo>
                  <a:lnTo>
                    <a:pt x="163984" y="157876"/>
                  </a:lnTo>
                  <a:lnTo>
                    <a:pt x="164316" y="157590"/>
                  </a:lnTo>
                  <a:lnTo>
                    <a:pt x="164642" y="157303"/>
                  </a:lnTo>
                  <a:lnTo>
                    <a:pt x="164967" y="157010"/>
                  </a:lnTo>
                  <a:lnTo>
                    <a:pt x="165287" y="156710"/>
                  </a:lnTo>
                  <a:lnTo>
                    <a:pt x="165607" y="156410"/>
                  </a:lnTo>
                  <a:lnTo>
                    <a:pt x="165926" y="156110"/>
                  </a:lnTo>
                  <a:lnTo>
                    <a:pt x="166240" y="155803"/>
                  </a:lnTo>
                  <a:lnTo>
                    <a:pt x="166553" y="155497"/>
                  </a:lnTo>
                  <a:lnTo>
                    <a:pt x="166860" y="155190"/>
                  </a:lnTo>
                  <a:lnTo>
                    <a:pt x="167469" y="154564"/>
                  </a:lnTo>
                  <a:lnTo>
                    <a:pt x="168065" y="153931"/>
                  </a:lnTo>
                  <a:lnTo>
                    <a:pt x="168643" y="153284"/>
                  </a:lnTo>
                  <a:close/>
                  <a:moveTo>
                    <a:pt x="58097" y="80948"/>
                  </a:moveTo>
                  <a:lnTo>
                    <a:pt x="58146" y="80968"/>
                  </a:lnTo>
                  <a:lnTo>
                    <a:pt x="58165" y="80975"/>
                  </a:lnTo>
                  <a:lnTo>
                    <a:pt x="58189" y="80981"/>
                  </a:lnTo>
                  <a:lnTo>
                    <a:pt x="60660" y="81228"/>
                  </a:lnTo>
                  <a:lnTo>
                    <a:pt x="63137" y="81468"/>
                  </a:lnTo>
                  <a:lnTo>
                    <a:pt x="65619" y="81694"/>
                  </a:lnTo>
                  <a:lnTo>
                    <a:pt x="68109" y="81908"/>
                  </a:lnTo>
                  <a:lnTo>
                    <a:pt x="70610" y="82108"/>
                  </a:lnTo>
                  <a:lnTo>
                    <a:pt x="73111" y="82288"/>
                  </a:lnTo>
                  <a:lnTo>
                    <a:pt x="75625" y="82461"/>
                  </a:lnTo>
                  <a:lnTo>
                    <a:pt x="78139" y="82621"/>
                  </a:lnTo>
                  <a:lnTo>
                    <a:pt x="80658" y="82761"/>
                  </a:lnTo>
                  <a:lnTo>
                    <a:pt x="83184" y="82894"/>
                  </a:lnTo>
                  <a:lnTo>
                    <a:pt x="85710" y="83007"/>
                  </a:lnTo>
                  <a:lnTo>
                    <a:pt x="88242" y="83114"/>
                  </a:lnTo>
                  <a:lnTo>
                    <a:pt x="90774" y="83201"/>
                  </a:lnTo>
                  <a:lnTo>
                    <a:pt x="93313" y="83274"/>
                  </a:lnTo>
                  <a:lnTo>
                    <a:pt x="95851" y="83334"/>
                  </a:lnTo>
                  <a:lnTo>
                    <a:pt x="98383" y="83381"/>
                  </a:lnTo>
                  <a:lnTo>
                    <a:pt x="100921" y="83414"/>
                  </a:lnTo>
                  <a:lnTo>
                    <a:pt x="103460" y="83427"/>
                  </a:lnTo>
                  <a:lnTo>
                    <a:pt x="105998" y="83427"/>
                  </a:lnTo>
                  <a:lnTo>
                    <a:pt x="108536" y="83414"/>
                  </a:lnTo>
                  <a:lnTo>
                    <a:pt x="111068" y="83387"/>
                  </a:lnTo>
                  <a:lnTo>
                    <a:pt x="113600" y="83347"/>
                  </a:lnTo>
                  <a:lnTo>
                    <a:pt x="116126" y="83287"/>
                  </a:lnTo>
                  <a:lnTo>
                    <a:pt x="118652" y="83214"/>
                  </a:lnTo>
                  <a:lnTo>
                    <a:pt x="121172" y="83127"/>
                  </a:lnTo>
                  <a:lnTo>
                    <a:pt x="123692" y="83021"/>
                  </a:lnTo>
                  <a:lnTo>
                    <a:pt x="126199" y="82901"/>
                  </a:lnTo>
                  <a:lnTo>
                    <a:pt x="128707" y="82767"/>
                  </a:lnTo>
                  <a:lnTo>
                    <a:pt x="129961" y="82694"/>
                  </a:lnTo>
                  <a:lnTo>
                    <a:pt x="131208" y="82621"/>
                  </a:lnTo>
                  <a:lnTo>
                    <a:pt x="132456" y="82534"/>
                  </a:lnTo>
                  <a:lnTo>
                    <a:pt x="133697" y="82454"/>
                  </a:lnTo>
                  <a:lnTo>
                    <a:pt x="134945" y="82361"/>
                  </a:lnTo>
                  <a:lnTo>
                    <a:pt x="136186" y="82268"/>
                  </a:lnTo>
                  <a:lnTo>
                    <a:pt x="137428" y="82174"/>
                  </a:lnTo>
                  <a:lnTo>
                    <a:pt x="138663" y="82074"/>
                  </a:lnTo>
                  <a:lnTo>
                    <a:pt x="138663" y="82074"/>
                  </a:lnTo>
                  <a:lnTo>
                    <a:pt x="138522" y="83487"/>
                  </a:lnTo>
                  <a:lnTo>
                    <a:pt x="138393" y="84900"/>
                  </a:lnTo>
                  <a:lnTo>
                    <a:pt x="138270" y="86320"/>
                  </a:lnTo>
                  <a:lnTo>
                    <a:pt x="138165" y="87746"/>
                  </a:lnTo>
                  <a:lnTo>
                    <a:pt x="138061" y="89166"/>
                  </a:lnTo>
                  <a:lnTo>
                    <a:pt x="137975" y="90592"/>
                  </a:lnTo>
                  <a:lnTo>
                    <a:pt x="137895" y="92025"/>
                  </a:lnTo>
                  <a:lnTo>
                    <a:pt x="137821" y="93452"/>
                  </a:lnTo>
                  <a:lnTo>
                    <a:pt x="137753" y="94885"/>
                  </a:lnTo>
                  <a:lnTo>
                    <a:pt x="137698" y="96318"/>
                  </a:lnTo>
                  <a:lnTo>
                    <a:pt x="137649" y="97751"/>
                  </a:lnTo>
                  <a:lnTo>
                    <a:pt x="137606" y="99184"/>
                  </a:lnTo>
                  <a:lnTo>
                    <a:pt x="137563" y="100623"/>
                  </a:lnTo>
                  <a:lnTo>
                    <a:pt x="137532" y="102056"/>
                  </a:lnTo>
                  <a:lnTo>
                    <a:pt x="137502" y="103496"/>
                  </a:lnTo>
                  <a:lnTo>
                    <a:pt x="137477" y="104936"/>
                  </a:lnTo>
                  <a:lnTo>
                    <a:pt x="137440" y="107808"/>
                  </a:lnTo>
                  <a:lnTo>
                    <a:pt x="137409" y="110687"/>
                  </a:lnTo>
                  <a:lnTo>
                    <a:pt x="137366" y="116433"/>
                  </a:lnTo>
                  <a:lnTo>
                    <a:pt x="137342" y="119299"/>
                  </a:lnTo>
                  <a:lnTo>
                    <a:pt x="137311" y="122158"/>
                  </a:lnTo>
                  <a:lnTo>
                    <a:pt x="137268" y="125011"/>
                  </a:lnTo>
                  <a:lnTo>
                    <a:pt x="137237" y="126437"/>
                  </a:lnTo>
                  <a:lnTo>
                    <a:pt x="137207" y="127857"/>
                  </a:lnTo>
                  <a:lnTo>
                    <a:pt x="137071" y="133442"/>
                  </a:lnTo>
                  <a:lnTo>
                    <a:pt x="136924" y="139034"/>
                  </a:lnTo>
                  <a:lnTo>
                    <a:pt x="136776" y="144626"/>
                  </a:lnTo>
                  <a:lnTo>
                    <a:pt x="136629" y="150218"/>
                  </a:lnTo>
                  <a:lnTo>
                    <a:pt x="136561" y="153017"/>
                  </a:lnTo>
                  <a:lnTo>
                    <a:pt x="136494" y="155817"/>
                  </a:lnTo>
                  <a:lnTo>
                    <a:pt x="136432" y="158609"/>
                  </a:lnTo>
                  <a:lnTo>
                    <a:pt x="136377" y="161409"/>
                  </a:lnTo>
                  <a:lnTo>
                    <a:pt x="136328" y="164208"/>
                  </a:lnTo>
                  <a:lnTo>
                    <a:pt x="136291" y="167001"/>
                  </a:lnTo>
                  <a:lnTo>
                    <a:pt x="136254" y="169800"/>
                  </a:lnTo>
                  <a:lnTo>
                    <a:pt x="136229" y="172593"/>
                  </a:lnTo>
                  <a:lnTo>
                    <a:pt x="136162" y="172586"/>
                  </a:lnTo>
                  <a:lnTo>
                    <a:pt x="136020" y="172586"/>
                  </a:lnTo>
                  <a:lnTo>
                    <a:pt x="135940" y="172593"/>
                  </a:lnTo>
                  <a:lnTo>
                    <a:pt x="135375" y="172719"/>
                  </a:lnTo>
                  <a:lnTo>
                    <a:pt x="134803" y="172833"/>
                  </a:lnTo>
                  <a:lnTo>
                    <a:pt x="134238" y="172939"/>
                  </a:lnTo>
                  <a:lnTo>
                    <a:pt x="133660" y="173039"/>
                  </a:lnTo>
                  <a:lnTo>
                    <a:pt x="133089" y="173139"/>
                  </a:lnTo>
                  <a:lnTo>
                    <a:pt x="132511" y="173226"/>
                  </a:lnTo>
                  <a:lnTo>
                    <a:pt x="131933" y="173313"/>
                  </a:lnTo>
                  <a:lnTo>
                    <a:pt x="131350" y="173393"/>
                  </a:lnTo>
                  <a:lnTo>
                    <a:pt x="130766" y="173466"/>
                  </a:lnTo>
                  <a:lnTo>
                    <a:pt x="130182" y="173532"/>
                  </a:lnTo>
                  <a:lnTo>
                    <a:pt x="129598" y="173592"/>
                  </a:lnTo>
                  <a:lnTo>
                    <a:pt x="129008" y="173652"/>
                  </a:lnTo>
                  <a:lnTo>
                    <a:pt x="128418" y="173706"/>
                  </a:lnTo>
                  <a:lnTo>
                    <a:pt x="127822" y="173752"/>
                  </a:lnTo>
                  <a:lnTo>
                    <a:pt x="127232" y="173799"/>
                  </a:lnTo>
                  <a:lnTo>
                    <a:pt x="126636" y="173832"/>
                  </a:lnTo>
                  <a:lnTo>
                    <a:pt x="126039" y="173872"/>
                  </a:lnTo>
                  <a:lnTo>
                    <a:pt x="125443" y="173899"/>
                  </a:lnTo>
                  <a:lnTo>
                    <a:pt x="124245" y="173952"/>
                  </a:lnTo>
                  <a:lnTo>
                    <a:pt x="123040" y="173986"/>
                  </a:lnTo>
                  <a:lnTo>
                    <a:pt x="121836" y="174006"/>
                  </a:lnTo>
                  <a:lnTo>
                    <a:pt x="120625" y="174012"/>
                  </a:lnTo>
                  <a:lnTo>
                    <a:pt x="119414" y="174012"/>
                  </a:lnTo>
                  <a:lnTo>
                    <a:pt x="118197" y="173999"/>
                  </a:lnTo>
                  <a:lnTo>
                    <a:pt x="116987" y="173972"/>
                  </a:lnTo>
                  <a:lnTo>
                    <a:pt x="115770" y="173946"/>
                  </a:lnTo>
                  <a:lnTo>
                    <a:pt x="114553" y="173906"/>
                  </a:lnTo>
                  <a:lnTo>
                    <a:pt x="113336" y="173866"/>
                  </a:lnTo>
                  <a:lnTo>
                    <a:pt x="112125" y="173819"/>
                  </a:lnTo>
                  <a:lnTo>
                    <a:pt x="109704" y="173719"/>
                  </a:lnTo>
                  <a:lnTo>
                    <a:pt x="107295" y="173619"/>
                  </a:lnTo>
                  <a:lnTo>
                    <a:pt x="104898" y="173526"/>
                  </a:lnTo>
                  <a:lnTo>
                    <a:pt x="103712" y="173486"/>
                  </a:lnTo>
                  <a:lnTo>
                    <a:pt x="102525" y="173446"/>
                  </a:lnTo>
                  <a:lnTo>
                    <a:pt x="101352" y="173419"/>
                  </a:lnTo>
                  <a:lnTo>
                    <a:pt x="100184" y="173393"/>
                  </a:lnTo>
                  <a:lnTo>
                    <a:pt x="99022" y="173379"/>
                  </a:lnTo>
                  <a:lnTo>
                    <a:pt x="97867" y="173373"/>
                  </a:lnTo>
                  <a:lnTo>
                    <a:pt x="95587" y="173373"/>
                  </a:lnTo>
                  <a:lnTo>
                    <a:pt x="93300" y="173366"/>
                  </a:lnTo>
                  <a:lnTo>
                    <a:pt x="88734" y="173346"/>
                  </a:lnTo>
                  <a:lnTo>
                    <a:pt x="84168" y="173326"/>
                  </a:lnTo>
                  <a:lnTo>
                    <a:pt x="79601" y="173313"/>
                  </a:lnTo>
                  <a:lnTo>
                    <a:pt x="77315" y="173306"/>
                  </a:lnTo>
                  <a:lnTo>
                    <a:pt x="72749" y="173306"/>
                  </a:lnTo>
                  <a:lnTo>
                    <a:pt x="70469" y="173319"/>
                  </a:lnTo>
                  <a:lnTo>
                    <a:pt x="68182" y="173339"/>
                  </a:lnTo>
                  <a:lnTo>
                    <a:pt x="65902" y="173366"/>
                  </a:lnTo>
                  <a:lnTo>
                    <a:pt x="63622" y="173399"/>
                  </a:lnTo>
                  <a:lnTo>
                    <a:pt x="61342" y="173439"/>
                  </a:lnTo>
                  <a:lnTo>
                    <a:pt x="61342" y="171940"/>
                  </a:lnTo>
                  <a:lnTo>
                    <a:pt x="61342" y="170440"/>
                  </a:lnTo>
                  <a:lnTo>
                    <a:pt x="61336" y="168940"/>
                  </a:lnTo>
                  <a:lnTo>
                    <a:pt x="61330" y="167441"/>
                  </a:lnTo>
                  <a:lnTo>
                    <a:pt x="61317" y="165941"/>
                  </a:lnTo>
                  <a:lnTo>
                    <a:pt x="61299" y="164441"/>
                  </a:lnTo>
                  <a:lnTo>
                    <a:pt x="61256" y="161442"/>
                  </a:lnTo>
                  <a:lnTo>
                    <a:pt x="61194" y="158436"/>
                  </a:lnTo>
                  <a:lnTo>
                    <a:pt x="61127" y="155437"/>
                  </a:lnTo>
                  <a:lnTo>
                    <a:pt x="61053" y="152438"/>
                  </a:lnTo>
                  <a:lnTo>
                    <a:pt x="60967" y="149432"/>
                  </a:lnTo>
                  <a:lnTo>
                    <a:pt x="60869" y="146432"/>
                  </a:lnTo>
                  <a:lnTo>
                    <a:pt x="60776" y="143426"/>
                  </a:lnTo>
                  <a:lnTo>
                    <a:pt x="60568" y="137428"/>
                  </a:lnTo>
                  <a:lnTo>
                    <a:pt x="60359" y="131429"/>
                  </a:lnTo>
                  <a:lnTo>
                    <a:pt x="60260" y="128430"/>
                  </a:lnTo>
                  <a:lnTo>
                    <a:pt x="60162" y="125437"/>
                  </a:lnTo>
                  <a:lnTo>
                    <a:pt x="60082" y="122665"/>
                  </a:lnTo>
                  <a:lnTo>
                    <a:pt x="60014" y="119892"/>
                  </a:lnTo>
                  <a:lnTo>
                    <a:pt x="59953" y="117106"/>
                  </a:lnTo>
                  <a:lnTo>
                    <a:pt x="59898" y="114320"/>
                  </a:lnTo>
                  <a:lnTo>
                    <a:pt x="59842" y="111534"/>
                  </a:lnTo>
                  <a:lnTo>
                    <a:pt x="59781" y="108741"/>
                  </a:lnTo>
                  <a:lnTo>
                    <a:pt x="59713" y="105949"/>
                  </a:lnTo>
                  <a:lnTo>
                    <a:pt x="59627" y="103156"/>
                  </a:lnTo>
                  <a:lnTo>
                    <a:pt x="59584" y="101756"/>
                  </a:lnTo>
                  <a:lnTo>
                    <a:pt x="59535" y="100363"/>
                  </a:lnTo>
                  <a:lnTo>
                    <a:pt x="59480" y="98964"/>
                  </a:lnTo>
                  <a:lnTo>
                    <a:pt x="59418" y="97571"/>
                  </a:lnTo>
                  <a:lnTo>
                    <a:pt x="59351" y="96178"/>
                  </a:lnTo>
                  <a:lnTo>
                    <a:pt x="59277" y="94785"/>
                  </a:lnTo>
                  <a:lnTo>
                    <a:pt x="59197" y="93392"/>
                  </a:lnTo>
                  <a:lnTo>
                    <a:pt x="59111" y="92005"/>
                  </a:lnTo>
                  <a:lnTo>
                    <a:pt x="59019" y="90612"/>
                  </a:lnTo>
                  <a:lnTo>
                    <a:pt x="58914" y="89226"/>
                  </a:lnTo>
                  <a:lnTo>
                    <a:pt x="58804" y="87840"/>
                  </a:lnTo>
                  <a:lnTo>
                    <a:pt x="58681" y="86460"/>
                  </a:lnTo>
                  <a:lnTo>
                    <a:pt x="58552" y="85074"/>
                  </a:lnTo>
                  <a:lnTo>
                    <a:pt x="58410" y="83694"/>
                  </a:lnTo>
                  <a:lnTo>
                    <a:pt x="58263" y="82321"/>
                  </a:lnTo>
                  <a:lnTo>
                    <a:pt x="58097" y="80948"/>
                  </a:lnTo>
                  <a:close/>
                  <a:moveTo>
                    <a:pt x="44164" y="144726"/>
                  </a:moveTo>
                  <a:lnTo>
                    <a:pt x="44508" y="145379"/>
                  </a:lnTo>
                  <a:lnTo>
                    <a:pt x="44846" y="146026"/>
                  </a:lnTo>
                  <a:lnTo>
                    <a:pt x="45172" y="146666"/>
                  </a:lnTo>
                  <a:lnTo>
                    <a:pt x="45486" y="147305"/>
                  </a:lnTo>
                  <a:lnTo>
                    <a:pt x="45793" y="147945"/>
                  </a:lnTo>
                  <a:lnTo>
                    <a:pt x="46088" y="148592"/>
                  </a:lnTo>
                  <a:lnTo>
                    <a:pt x="46364" y="149238"/>
                  </a:lnTo>
                  <a:lnTo>
                    <a:pt x="46635" y="149885"/>
                  </a:lnTo>
                  <a:lnTo>
                    <a:pt x="46764" y="150211"/>
                  </a:lnTo>
                  <a:lnTo>
                    <a:pt x="46893" y="150545"/>
                  </a:lnTo>
                  <a:lnTo>
                    <a:pt x="47010" y="150871"/>
                  </a:lnTo>
                  <a:lnTo>
                    <a:pt x="47133" y="151204"/>
                  </a:lnTo>
                  <a:lnTo>
                    <a:pt x="47243" y="151544"/>
                  </a:lnTo>
                  <a:lnTo>
                    <a:pt x="47360" y="151884"/>
                  </a:lnTo>
                  <a:lnTo>
                    <a:pt x="47465" y="152224"/>
                  </a:lnTo>
                  <a:lnTo>
                    <a:pt x="47569" y="152564"/>
                  </a:lnTo>
                  <a:lnTo>
                    <a:pt x="47667" y="152911"/>
                  </a:lnTo>
                  <a:lnTo>
                    <a:pt x="47766" y="153264"/>
                  </a:lnTo>
                  <a:lnTo>
                    <a:pt x="47858" y="153617"/>
                  </a:lnTo>
                  <a:lnTo>
                    <a:pt x="47944" y="153970"/>
                  </a:lnTo>
                  <a:lnTo>
                    <a:pt x="48024" y="154337"/>
                  </a:lnTo>
                  <a:lnTo>
                    <a:pt x="48104" y="154697"/>
                  </a:lnTo>
                  <a:lnTo>
                    <a:pt x="48177" y="155070"/>
                  </a:lnTo>
                  <a:lnTo>
                    <a:pt x="48245" y="155443"/>
                  </a:lnTo>
                  <a:lnTo>
                    <a:pt x="48264" y="155490"/>
                  </a:lnTo>
                  <a:lnTo>
                    <a:pt x="48282" y="155543"/>
                  </a:lnTo>
                  <a:lnTo>
                    <a:pt x="48325" y="155623"/>
                  </a:lnTo>
                  <a:lnTo>
                    <a:pt x="47827" y="155723"/>
                  </a:lnTo>
                  <a:lnTo>
                    <a:pt x="47329" y="155830"/>
                  </a:lnTo>
                  <a:lnTo>
                    <a:pt x="46838" y="155943"/>
                  </a:lnTo>
                  <a:lnTo>
                    <a:pt x="46346" y="156070"/>
                  </a:lnTo>
                  <a:lnTo>
                    <a:pt x="45860" y="156203"/>
                  </a:lnTo>
                  <a:lnTo>
                    <a:pt x="45375" y="156343"/>
                  </a:lnTo>
                  <a:lnTo>
                    <a:pt x="44896" y="156490"/>
                  </a:lnTo>
                  <a:lnTo>
                    <a:pt x="44416" y="156650"/>
                  </a:lnTo>
                  <a:lnTo>
                    <a:pt x="43943" y="156816"/>
                  </a:lnTo>
                  <a:lnTo>
                    <a:pt x="43476" y="156996"/>
                  </a:lnTo>
                  <a:lnTo>
                    <a:pt x="43009" y="157183"/>
                  </a:lnTo>
                  <a:lnTo>
                    <a:pt x="42548" y="157376"/>
                  </a:lnTo>
                  <a:lnTo>
                    <a:pt x="42087" y="157583"/>
                  </a:lnTo>
                  <a:lnTo>
                    <a:pt x="41632" y="157796"/>
                  </a:lnTo>
                  <a:lnTo>
                    <a:pt x="41183" y="158023"/>
                  </a:lnTo>
                  <a:lnTo>
                    <a:pt x="40741" y="158256"/>
                  </a:lnTo>
                  <a:lnTo>
                    <a:pt x="40298" y="158503"/>
                  </a:lnTo>
                  <a:lnTo>
                    <a:pt x="39868" y="158756"/>
                  </a:lnTo>
                  <a:lnTo>
                    <a:pt x="39432" y="159016"/>
                  </a:lnTo>
                  <a:lnTo>
                    <a:pt x="39008" y="159296"/>
                  </a:lnTo>
                  <a:lnTo>
                    <a:pt x="38590" y="159576"/>
                  </a:lnTo>
                  <a:lnTo>
                    <a:pt x="38172" y="159869"/>
                  </a:lnTo>
                  <a:lnTo>
                    <a:pt x="37760" y="160176"/>
                  </a:lnTo>
                  <a:lnTo>
                    <a:pt x="37361" y="160489"/>
                  </a:lnTo>
                  <a:lnTo>
                    <a:pt x="36961" y="160816"/>
                  </a:lnTo>
                  <a:lnTo>
                    <a:pt x="36568" y="161149"/>
                  </a:lnTo>
                  <a:lnTo>
                    <a:pt x="36175" y="161495"/>
                  </a:lnTo>
                  <a:lnTo>
                    <a:pt x="35794" y="161855"/>
                  </a:lnTo>
                  <a:lnTo>
                    <a:pt x="35419" y="162222"/>
                  </a:lnTo>
                  <a:lnTo>
                    <a:pt x="35050" y="162602"/>
                  </a:lnTo>
                  <a:lnTo>
                    <a:pt x="34687" y="162988"/>
                  </a:lnTo>
                  <a:lnTo>
                    <a:pt x="34331" y="163388"/>
                  </a:lnTo>
                  <a:lnTo>
                    <a:pt x="34288" y="163042"/>
                  </a:lnTo>
                  <a:lnTo>
                    <a:pt x="34245" y="162695"/>
                  </a:lnTo>
                  <a:lnTo>
                    <a:pt x="34183" y="162348"/>
                  </a:lnTo>
                  <a:lnTo>
                    <a:pt x="34116" y="162009"/>
                  </a:lnTo>
                  <a:lnTo>
                    <a:pt x="34042" y="161669"/>
                  </a:lnTo>
                  <a:lnTo>
                    <a:pt x="33956" y="161329"/>
                  </a:lnTo>
                  <a:lnTo>
                    <a:pt x="33858" y="160989"/>
                  </a:lnTo>
                  <a:lnTo>
                    <a:pt x="33753" y="160656"/>
                  </a:lnTo>
                  <a:lnTo>
                    <a:pt x="33642" y="160322"/>
                  </a:lnTo>
                  <a:lnTo>
                    <a:pt x="33520" y="159996"/>
                  </a:lnTo>
                  <a:lnTo>
                    <a:pt x="33384" y="159676"/>
                  </a:lnTo>
                  <a:lnTo>
                    <a:pt x="33243" y="159356"/>
                  </a:lnTo>
                  <a:lnTo>
                    <a:pt x="33096" y="159043"/>
                  </a:lnTo>
                  <a:lnTo>
                    <a:pt x="32936" y="158736"/>
                  </a:lnTo>
                  <a:lnTo>
                    <a:pt x="32770" y="158429"/>
                  </a:lnTo>
                  <a:lnTo>
                    <a:pt x="32598" y="158136"/>
                  </a:lnTo>
                  <a:lnTo>
                    <a:pt x="32413" y="157843"/>
                  </a:lnTo>
                  <a:lnTo>
                    <a:pt x="32223" y="157563"/>
                  </a:lnTo>
                  <a:lnTo>
                    <a:pt x="32020" y="157290"/>
                  </a:lnTo>
                  <a:lnTo>
                    <a:pt x="31811" y="157016"/>
                  </a:lnTo>
                  <a:lnTo>
                    <a:pt x="31596" y="156756"/>
                  </a:lnTo>
                  <a:lnTo>
                    <a:pt x="31375" y="156510"/>
                  </a:lnTo>
                  <a:lnTo>
                    <a:pt x="31141" y="156263"/>
                  </a:lnTo>
                  <a:lnTo>
                    <a:pt x="30901" y="156030"/>
                  </a:lnTo>
                  <a:lnTo>
                    <a:pt x="30656" y="155810"/>
                  </a:lnTo>
                  <a:lnTo>
                    <a:pt x="30404" y="155597"/>
                  </a:lnTo>
                  <a:lnTo>
                    <a:pt x="30139" y="155390"/>
                  </a:lnTo>
                  <a:lnTo>
                    <a:pt x="29875" y="155197"/>
                  </a:lnTo>
                  <a:lnTo>
                    <a:pt x="29599" y="155017"/>
                  </a:lnTo>
                  <a:lnTo>
                    <a:pt x="29316" y="154850"/>
                  </a:lnTo>
                  <a:lnTo>
                    <a:pt x="29027" y="154690"/>
                  </a:lnTo>
                  <a:lnTo>
                    <a:pt x="28732" y="154550"/>
                  </a:lnTo>
                  <a:lnTo>
                    <a:pt x="28670" y="154524"/>
                  </a:lnTo>
                  <a:lnTo>
                    <a:pt x="28609" y="154504"/>
                  </a:lnTo>
                  <a:lnTo>
                    <a:pt x="28554" y="154484"/>
                  </a:lnTo>
                  <a:lnTo>
                    <a:pt x="28492" y="154470"/>
                  </a:lnTo>
                  <a:lnTo>
                    <a:pt x="28382" y="154457"/>
                  </a:lnTo>
                  <a:lnTo>
                    <a:pt x="28277" y="154464"/>
                  </a:lnTo>
                  <a:lnTo>
                    <a:pt x="28173" y="154484"/>
                  </a:lnTo>
                  <a:lnTo>
                    <a:pt x="28080" y="154510"/>
                  </a:lnTo>
                  <a:lnTo>
                    <a:pt x="27988" y="154557"/>
                  </a:lnTo>
                  <a:lnTo>
                    <a:pt x="27902" y="154617"/>
                  </a:lnTo>
                  <a:lnTo>
                    <a:pt x="27828" y="154677"/>
                  </a:lnTo>
                  <a:lnTo>
                    <a:pt x="27792" y="154710"/>
                  </a:lnTo>
                  <a:lnTo>
                    <a:pt x="27767" y="154750"/>
                  </a:lnTo>
                  <a:lnTo>
                    <a:pt x="27718" y="154810"/>
                  </a:lnTo>
                  <a:lnTo>
                    <a:pt x="27675" y="154884"/>
                  </a:lnTo>
                  <a:lnTo>
                    <a:pt x="27638" y="154957"/>
                  </a:lnTo>
                  <a:lnTo>
                    <a:pt x="27607" y="155030"/>
                  </a:lnTo>
                  <a:lnTo>
                    <a:pt x="27589" y="155110"/>
                  </a:lnTo>
                  <a:lnTo>
                    <a:pt x="27570" y="155197"/>
                  </a:lnTo>
                  <a:lnTo>
                    <a:pt x="27564" y="155284"/>
                  </a:lnTo>
                  <a:lnTo>
                    <a:pt x="27570" y="155370"/>
                  </a:lnTo>
                  <a:lnTo>
                    <a:pt x="27583" y="155450"/>
                  </a:lnTo>
                  <a:lnTo>
                    <a:pt x="27601" y="155537"/>
                  </a:lnTo>
                  <a:lnTo>
                    <a:pt x="27632" y="155623"/>
                  </a:lnTo>
                  <a:lnTo>
                    <a:pt x="27669" y="155710"/>
                  </a:lnTo>
                  <a:lnTo>
                    <a:pt x="27718" y="155790"/>
                  </a:lnTo>
                  <a:lnTo>
                    <a:pt x="27779" y="155877"/>
                  </a:lnTo>
                  <a:lnTo>
                    <a:pt x="27853" y="155950"/>
                  </a:lnTo>
                  <a:lnTo>
                    <a:pt x="27933" y="156023"/>
                  </a:lnTo>
                  <a:lnTo>
                    <a:pt x="28197" y="156223"/>
                  </a:lnTo>
                  <a:lnTo>
                    <a:pt x="28449" y="156430"/>
                  </a:lnTo>
                  <a:lnTo>
                    <a:pt x="28701" y="156637"/>
                  </a:lnTo>
                  <a:lnTo>
                    <a:pt x="28947" y="156850"/>
                  </a:lnTo>
                  <a:lnTo>
                    <a:pt x="29187" y="157063"/>
                  </a:lnTo>
                  <a:lnTo>
                    <a:pt x="29414" y="157283"/>
                  </a:lnTo>
                  <a:lnTo>
                    <a:pt x="29642" y="157503"/>
                  </a:lnTo>
                  <a:lnTo>
                    <a:pt x="29863" y="157730"/>
                  </a:lnTo>
                  <a:lnTo>
                    <a:pt x="30078" y="157956"/>
                  </a:lnTo>
                  <a:lnTo>
                    <a:pt x="30287" y="158189"/>
                  </a:lnTo>
                  <a:lnTo>
                    <a:pt x="30496" y="158429"/>
                  </a:lnTo>
                  <a:lnTo>
                    <a:pt x="30692" y="158669"/>
                  </a:lnTo>
                  <a:lnTo>
                    <a:pt x="30883" y="158916"/>
                  </a:lnTo>
                  <a:lnTo>
                    <a:pt x="31067" y="159163"/>
                  </a:lnTo>
                  <a:lnTo>
                    <a:pt x="31246" y="159416"/>
                  </a:lnTo>
                  <a:lnTo>
                    <a:pt x="31418" y="159676"/>
                  </a:lnTo>
                  <a:lnTo>
                    <a:pt x="31584" y="159936"/>
                  </a:lnTo>
                  <a:lnTo>
                    <a:pt x="31743" y="160202"/>
                  </a:lnTo>
                  <a:lnTo>
                    <a:pt x="31891" y="160476"/>
                  </a:lnTo>
                  <a:lnTo>
                    <a:pt x="32038" y="160756"/>
                  </a:lnTo>
                  <a:lnTo>
                    <a:pt x="32180" y="161035"/>
                  </a:lnTo>
                  <a:lnTo>
                    <a:pt x="32309" y="161322"/>
                  </a:lnTo>
                  <a:lnTo>
                    <a:pt x="32438" y="161615"/>
                  </a:lnTo>
                  <a:lnTo>
                    <a:pt x="32555" y="161915"/>
                  </a:lnTo>
                  <a:lnTo>
                    <a:pt x="32671" y="162222"/>
                  </a:lnTo>
                  <a:lnTo>
                    <a:pt x="32776" y="162528"/>
                  </a:lnTo>
                  <a:lnTo>
                    <a:pt x="32874" y="162848"/>
                  </a:lnTo>
                  <a:lnTo>
                    <a:pt x="32966" y="163168"/>
                  </a:lnTo>
                  <a:lnTo>
                    <a:pt x="33046" y="163495"/>
                  </a:lnTo>
                  <a:lnTo>
                    <a:pt x="33126" y="163828"/>
                  </a:lnTo>
                  <a:lnTo>
                    <a:pt x="33194" y="164168"/>
                  </a:lnTo>
                  <a:lnTo>
                    <a:pt x="33255" y="164515"/>
                  </a:lnTo>
                  <a:lnTo>
                    <a:pt x="33261" y="164561"/>
                  </a:lnTo>
                  <a:lnTo>
                    <a:pt x="33274" y="164601"/>
                  </a:lnTo>
                  <a:lnTo>
                    <a:pt x="33292" y="164635"/>
                  </a:lnTo>
                  <a:lnTo>
                    <a:pt x="33304" y="164668"/>
                  </a:lnTo>
                  <a:lnTo>
                    <a:pt x="32960" y="165128"/>
                  </a:lnTo>
                  <a:lnTo>
                    <a:pt x="32622" y="165594"/>
                  </a:lnTo>
                  <a:lnTo>
                    <a:pt x="32290" y="166074"/>
                  </a:lnTo>
                  <a:lnTo>
                    <a:pt x="31971" y="166567"/>
                  </a:lnTo>
                  <a:lnTo>
                    <a:pt x="31651" y="167067"/>
                  </a:lnTo>
                  <a:lnTo>
                    <a:pt x="31344" y="167587"/>
                  </a:lnTo>
                  <a:lnTo>
                    <a:pt x="31043" y="168120"/>
                  </a:lnTo>
                  <a:lnTo>
                    <a:pt x="30895" y="168387"/>
                  </a:lnTo>
                  <a:lnTo>
                    <a:pt x="30748" y="168667"/>
                  </a:lnTo>
                  <a:lnTo>
                    <a:pt x="30490" y="169180"/>
                  </a:lnTo>
                  <a:lnTo>
                    <a:pt x="30238" y="169707"/>
                  </a:lnTo>
                  <a:lnTo>
                    <a:pt x="29992" y="170233"/>
                  </a:lnTo>
                  <a:lnTo>
                    <a:pt x="29752" y="170766"/>
                  </a:lnTo>
                  <a:lnTo>
                    <a:pt x="29519" y="171306"/>
                  </a:lnTo>
                  <a:lnTo>
                    <a:pt x="29297" y="171846"/>
                  </a:lnTo>
                  <a:lnTo>
                    <a:pt x="29076" y="172393"/>
                  </a:lnTo>
                  <a:lnTo>
                    <a:pt x="28867" y="172946"/>
                  </a:lnTo>
                  <a:lnTo>
                    <a:pt x="28591" y="173699"/>
                  </a:lnTo>
                  <a:lnTo>
                    <a:pt x="28326" y="174466"/>
                  </a:lnTo>
                  <a:lnTo>
                    <a:pt x="28074" y="175232"/>
                  </a:lnTo>
                  <a:lnTo>
                    <a:pt x="27828" y="176012"/>
                  </a:lnTo>
                  <a:lnTo>
                    <a:pt x="27601" y="176792"/>
                  </a:lnTo>
                  <a:lnTo>
                    <a:pt x="27386" y="177585"/>
                  </a:lnTo>
                  <a:lnTo>
                    <a:pt x="27177" y="178378"/>
                  </a:lnTo>
                  <a:lnTo>
                    <a:pt x="26980" y="179178"/>
                  </a:lnTo>
                  <a:lnTo>
                    <a:pt x="26796" y="179984"/>
                  </a:lnTo>
                  <a:lnTo>
                    <a:pt x="26624" y="180791"/>
                  </a:lnTo>
                  <a:lnTo>
                    <a:pt x="26458" y="181604"/>
                  </a:lnTo>
                  <a:lnTo>
                    <a:pt x="26298" y="182424"/>
                  </a:lnTo>
                  <a:lnTo>
                    <a:pt x="26151" y="183244"/>
                  </a:lnTo>
                  <a:lnTo>
                    <a:pt x="26015" y="184070"/>
                  </a:lnTo>
                  <a:lnTo>
                    <a:pt x="25886" y="184903"/>
                  </a:lnTo>
                  <a:lnTo>
                    <a:pt x="25763" y="185736"/>
                  </a:lnTo>
                  <a:lnTo>
                    <a:pt x="25739" y="185690"/>
                  </a:lnTo>
                  <a:lnTo>
                    <a:pt x="25708" y="185656"/>
                  </a:lnTo>
                  <a:lnTo>
                    <a:pt x="25671" y="185616"/>
                  </a:lnTo>
                  <a:lnTo>
                    <a:pt x="25634" y="185590"/>
                  </a:lnTo>
                  <a:lnTo>
                    <a:pt x="25591" y="185556"/>
                  </a:lnTo>
                  <a:lnTo>
                    <a:pt x="25542" y="185536"/>
                  </a:lnTo>
                  <a:lnTo>
                    <a:pt x="25487" y="185516"/>
                  </a:lnTo>
                  <a:lnTo>
                    <a:pt x="25425" y="185503"/>
                  </a:lnTo>
                  <a:lnTo>
                    <a:pt x="20134" y="184430"/>
                  </a:lnTo>
                  <a:lnTo>
                    <a:pt x="17491" y="183903"/>
                  </a:lnTo>
                  <a:lnTo>
                    <a:pt x="16164" y="183643"/>
                  </a:lnTo>
                  <a:lnTo>
                    <a:pt x="14842" y="183397"/>
                  </a:lnTo>
                  <a:lnTo>
                    <a:pt x="15014" y="182404"/>
                  </a:lnTo>
                  <a:lnTo>
                    <a:pt x="15199" y="181411"/>
                  </a:lnTo>
                  <a:lnTo>
                    <a:pt x="15389" y="180424"/>
                  </a:lnTo>
                  <a:lnTo>
                    <a:pt x="15592" y="179438"/>
                  </a:lnTo>
                  <a:lnTo>
                    <a:pt x="15807" y="178458"/>
                  </a:lnTo>
                  <a:lnTo>
                    <a:pt x="16035" y="177485"/>
                  </a:lnTo>
                  <a:lnTo>
                    <a:pt x="16274" y="176512"/>
                  </a:lnTo>
                  <a:lnTo>
                    <a:pt x="16526" y="175545"/>
                  </a:lnTo>
                  <a:lnTo>
                    <a:pt x="16784" y="174579"/>
                  </a:lnTo>
                  <a:lnTo>
                    <a:pt x="17061" y="173619"/>
                  </a:lnTo>
                  <a:lnTo>
                    <a:pt x="17208" y="173139"/>
                  </a:lnTo>
                  <a:lnTo>
                    <a:pt x="17356" y="172659"/>
                  </a:lnTo>
                  <a:lnTo>
                    <a:pt x="17503" y="172186"/>
                  </a:lnTo>
                  <a:lnTo>
                    <a:pt x="17657" y="171713"/>
                  </a:lnTo>
                  <a:lnTo>
                    <a:pt x="17817" y="171233"/>
                  </a:lnTo>
                  <a:lnTo>
                    <a:pt x="17977" y="170766"/>
                  </a:lnTo>
                  <a:lnTo>
                    <a:pt x="18143" y="170293"/>
                  </a:lnTo>
                  <a:lnTo>
                    <a:pt x="18315" y="169820"/>
                  </a:lnTo>
                  <a:lnTo>
                    <a:pt x="18487" y="169353"/>
                  </a:lnTo>
                  <a:lnTo>
                    <a:pt x="18665" y="168887"/>
                  </a:lnTo>
                  <a:lnTo>
                    <a:pt x="18843" y="168414"/>
                  </a:lnTo>
                  <a:lnTo>
                    <a:pt x="19034" y="167954"/>
                  </a:lnTo>
                  <a:lnTo>
                    <a:pt x="20152" y="168620"/>
                  </a:lnTo>
                  <a:lnTo>
                    <a:pt x="21277" y="169280"/>
                  </a:lnTo>
                  <a:lnTo>
                    <a:pt x="23533" y="170593"/>
                  </a:lnTo>
                  <a:lnTo>
                    <a:pt x="24657" y="171253"/>
                  </a:lnTo>
                  <a:lnTo>
                    <a:pt x="25782" y="171920"/>
                  </a:lnTo>
                  <a:lnTo>
                    <a:pt x="26900" y="172593"/>
                  </a:lnTo>
                  <a:lnTo>
                    <a:pt x="28013" y="173279"/>
                  </a:lnTo>
                  <a:lnTo>
                    <a:pt x="28074" y="173313"/>
                  </a:lnTo>
                  <a:lnTo>
                    <a:pt x="28136" y="173339"/>
                  </a:lnTo>
                  <a:lnTo>
                    <a:pt x="28203" y="173353"/>
                  </a:lnTo>
                  <a:lnTo>
                    <a:pt x="28265" y="173359"/>
                  </a:lnTo>
                  <a:lnTo>
                    <a:pt x="28326" y="173359"/>
                  </a:lnTo>
                  <a:lnTo>
                    <a:pt x="28388" y="173346"/>
                  </a:lnTo>
                  <a:lnTo>
                    <a:pt x="28449" y="173333"/>
                  </a:lnTo>
                  <a:lnTo>
                    <a:pt x="28505" y="173313"/>
                  </a:lnTo>
                  <a:lnTo>
                    <a:pt x="28560" y="173279"/>
                  </a:lnTo>
                  <a:lnTo>
                    <a:pt x="28615" y="173246"/>
                  </a:lnTo>
                  <a:lnTo>
                    <a:pt x="28664" y="173206"/>
                  </a:lnTo>
                  <a:lnTo>
                    <a:pt x="28707" y="173159"/>
                  </a:lnTo>
                  <a:lnTo>
                    <a:pt x="28750" y="173113"/>
                  </a:lnTo>
                  <a:lnTo>
                    <a:pt x="28787" y="173059"/>
                  </a:lnTo>
                  <a:lnTo>
                    <a:pt x="28824" y="172999"/>
                  </a:lnTo>
                  <a:lnTo>
                    <a:pt x="28855" y="172946"/>
                  </a:lnTo>
                  <a:lnTo>
                    <a:pt x="28879" y="172859"/>
                  </a:lnTo>
                  <a:lnTo>
                    <a:pt x="28898" y="172779"/>
                  </a:lnTo>
                  <a:lnTo>
                    <a:pt x="28904" y="172693"/>
                  </a:lnTo>
                  <a:lnTo>
                    <a:pt x="28898" y="172606"/>
                  </a:lnTo>
                  <a:lnTo>
                    <a:pt x="28892" y="172566"/>
                  </a:lnTo>
                  <a:lnTo>
                    <a:pt x="28873" y="172526"/>
                  </a:lnTo>
                  <a:lnTo>
                    <a:pt x="28861" y="172486"/>
                  </a:lnTo>
                  <a:lnTo>
                    <a:pt x="28836" y="172446"/>
                  </a:lnTo>
                  <a:lnTo>
                    <a:pt x="28812" y="172406"/>
                  </a:lnTo>
                  <a:lnTo>
                    <a:pt x="28787" y="172366"/>
                  </a:lnTo>
                  <a:lnTo>
                    <a:pt x="28750" y="172333"/>
                  </a:lnTo>
                  <a:lnTo>
                    <a:pt x="28714" y="172299"/>
                  </a:lnTo>
                  <a:lnTo>
                    <a:pt x="28210" y="171866"/>
                  </a:lnTo>
                  <a:lnTo>
                    <a:pt x="27699" y="171440"/>
                  </a:lnTo>
                  <a:lnTo>
                    <a:pt x="27177" y="171020"/>
                  </a:lnTo>
                  <a:lnTo>
                    <a:pt x="26648" y="170600"/>
                  </a:lnTo>
                  <a:lnTo>
                    <a:pt x="26108" y="170180"/>
                  </a:lnTo>
                  <a:lnTo>
                    <a:pt x="25561" y="169767"/>
                  </a:lnTo>
                  <a:lnTo>
                    <a:pt x="25014" y="169367"/>
                  </a:lnTo>
                  <a:lnTo>
                    <a:pt x="24454" y="168967"/>
                  </a:lnTo>
                  <a:lnTo>
                    <a:pt x="23889" y="168580"/>
                  </a:lnTo>
                  <a:lnTo>
                    <a:pt x="23317" y="168200"/>
                  </a:lnTo>
                  <a:lnTo>
                    <a:pt x="22746" y="167827"/>
                  </a:lnTo>
                  <a:lnTo>
                    <a:pt x="22162" y="167467"/>
                  </a:lnTo>
                  <a:lnTo>
                    <a:pt x="21578" y="167121"/>
                  </a:lnTo>
                  <a:lnTo>
                    <a:pt x="20994" y="166787"/>
                  </a:lnTo>
                  <a:lnTo>
                    <a:pt x="20404" y="166468"/>
                  </a:lnTo>
                  <a:lnTo>
                    <a:pt x="19814" y="166161"/>
                  </a:lnTo>
                  <a:lnTo>
                    <a:pt x="20017" y="165708"/>
                  </a:lnTo>
                  <a:lnTo>
                    <a:pt x="20220" y="165254"/>
                  </a:lnTo>
                  <a:lnTo>
                    <a:pt x="20435" y="164801"/>
                  </a:lnTo>
                  <a:lnTo>
                    <a:pt x="20650" y="164355"/>
                  </a:lnTo>
                  <a:lnTo>
                    <a:pt x="20871" y="163908"/>
                  </a:lnTo>
                  <a:lnTo>
                    <a:pt x="21099" y="163462"/>
                  </a:lnTo>
                  <a:lnTo>
                    <a:pt x="21332" y="163022"/>
                  </a:lnTo>
                  <a:lnTo>
                    <a:pt x="21572" y="162575"/>
                  </a:lnTo>
                  <a:lnTo>
                    <a:pt x="21885" y="162009"/>
                  </a:lnTo>
                  <a:lnTo>
                    <a:pt x="22211" y="161442"/>
                  </a:lnTo>
                  <a:lnTo>
                    <a:pt x="22543" y="160889"/>
                  </a:lnTo>
                  <a:lnTo>
                    <a:pt x="22881" y="160342"/>
                  </a:lnTo>
                  <a:lnTo>
                    <a:pt x="23231" y="159802"/>
                  </a:lnTo>
                  <a:lnTo>
                    <a:pt x="23582" y="159276"/>
                  </a:lnTo>
                  <a:lnTo>
                    <a:pt x="23944" y="158749"/>
                  </a:lnTo>
                  <a:lnTo>
                    <a:pt x="24313" y="158236"/>
                  </a:lnTo>
                  <a:lnTo>
                    <a:pt x="24688" y="157736"/>
                  </a:lnTo>
                  <a:lnTo>
                    <a:pt x="25069" y="157236"/>
                  </a:lnTo>
                  <a:lnTo>
                    <a:pt x="25456" y="156750"/>
                  </a:lnTo>
                  <a:lnTo>
                    <a:pt x="25850" y="156277"/>
                  </a:lnTo>
                  <a:lnTo>
                    <a:pt x="26255" y="155803"/>
                  </a:lnTo>
                  <a:lnTo>
                    <a:pt x="26661" y="155344"/>
                  </a:lnTo>
                  <a:lnTo>
                    <a:pt x="27073" y="154890"/>
                  </a:lnTo>
                  <a:lnTo>
                    <a:pt x="27490" y="154450"/>
                  </a:lnTo>
                  <a:lnTo>
                    <a:pt x="27626" y="154297"/>
                  </a:lnTo>
                  <a:lnTo>
                    <a:pt x="28068" y="153857"/>
                  </a:lnTo>
                  <a:lnTo>
                    <a:pt x="28511" y="153417"/>
                  </a:lnTo>
                  <a:lnTo>
                    <a:pt x="28959" y="152991"/>
                  </a:lnTo>
                  <a:lnTo>
                    <a:pt x="29414" y="152577"/>
                  </a:lnTo>
                  <a:lnTo>
                    <a:pt x="29875" y="152164"/>
                  </a:lnTo>
                  <a:lnTo>
                    <a:pt x="30342" y="151771"/>
                  </a:lnTo>
                  <a:lnTo>
                    <a:pt x="30815" y="151378"/>
                  </a:lnTo>
                  <a:lnTo>
                    <a:pt x="31295" y="150998"/>
                  </a:lnTo>
                  <a:lnTo>
                    <a:pt x="31780" y="150625"/>
                  </a:lnTo>
                  <a:lnTo>
                    <a:pt x="32272" y="150265"/>
                  </a:lnTo>
                  <a:lnTo>
                    <a:pt x="32764" y="149911"/>
                  </a:lnTo>
                  <a:lnTo>
                    <a:pt x="33261" y="149572"/>
                  </a:lnTo>
                  <a:lnTo>
                    <a:pt x="33765" y="149238"/>
                  </a:lnTo>
                  <a:lnTo>
                    <a:pt x="34276" y="148912"/>
                  </a:lnTo>
                  <a:lnTo>
                    <a:pt x="34792" y="148598"/>
                  </a:lnTo>
                  <a:lnTo>
                    <a:pt x="35308" y="148292"/>
                  </a:lnTo>
                  <a:lnTo>
                    <a:pt x="35837" y="147999"/>
                  </a:lnTo>
                  <a:lnTo>
                    <a:pt x="36365" y="147712"/>
                  </a:lnTo>
                  <a:lnTo>
                    <a:pt x="36894" y="147439"/>
                  </a:lnTo>
                  <a:lnTo>
                    <a:pt x="37428" y="147172"/>
                  </a:lnTo>
                  <a:lnTo>
                    <a:pt x="37969" y="146912"/>
                  </a:lnTo>
                  <a:lnTo>
                    <a:pt x="38516" y="146666"/>
                  </a:lnTo>
                  <a:lnTo>
                    <a:pt x="39063" y="146426"/>
                  </a:lnTo>
                  <a:lnTo>
                    <a:pt x="39616" y="146199"/>
                  </a:lnTo>
                  <a:lnTo>
                    <a:pt x="40176" y="145979"/>
                  </a:lnTo>
                  <a:lnTo>
                    <a:pt x="40735" y="145772"/>
                  </a:lnTo>
                  <a:lnTo>
                    <a:pt x="41300" y="145573"/>
                  </a:lnTo>
                  <a:lnTo>
                    <a:pt x="41866" y="145386"/>
                  </a:lnTo>
                  <a:lnTo>
                    <a:pt x="42437" y="145206"/>
                  </a:lnTo>
                  <a:lnTo>
                    <a:pt x="43009" y="145039"/>
                  </a:lnTo>
                  <a:lnTo>
                    <a:pt x="43587" y="144879"/>
                  </a:lnTo>
                  <a:lnTo>
                    <a:pt x="44164" y="144726"/>
                  </a:lnTo>
                  <a:close/>
                  <a:moveTo>
                    <a:pt x="174223" y="169094"/>
                  </a:moveTo>
                  <a:lnTo>
                    <a:pt x="174395" y="169987"/>
                  </a:lnTo>
                  <a:lnTo>
                    <a:pt x="174555" y="170893"/>
                  </a:lnTo>
                  <a:lnTo>
                    <a:pt x="174709" y="171813"/>
                  </a:lnTo>
                  <a:lnTo>
                    <a:pt x="174850" y="172739"/>
                  </a:lnTo>
                  <a:lnTo>
                    <a:pt x="174985" y="173679"/>
                  </a:lnTo>
                  <a:lnTo>
                    <a:pt x="175114" y="174632"/>
                  </a:lnTo>
                  <a:lnTo>
                    <a:pt x="175231" y="175585"/>
                  </a:lnTo>
                  <a:lnTo>
                    <a:pt x="175342" y="176552"/>
                  </a:lnTo>
                  <a:lnTo>
                    <a:pt x="175440" y="177525"/>
                  </a:lnTo>
                  <a:lnTo>
                    <a:pt x="175532" y="178505"/>
                  </a:lnTo>
                  <a:lnTo>
                    <a:pt x="175606" y="179491"/>
                  </a:lnTo>
                  <a:lnTo>
                    <a:pt x="175680" y="180484"/>
                  </a:lnTo>
                  <a:lnTo>
                    <a:pt x="175735" y="181477"/>
                  </a:lnTo>
                  <a:lnTo>
                    <a:pt x="175784" y="182470"/>
                  </a:lnTo>
                  <a:lnTo>
                    <a:pt x="175821" y="183470"/>
                  </a:lnTo>
                  <a:lnTo>
                    <a:pt x="175846" y="184477"/>
                  </a:lnTo>
                  <a:lnTo>
                    <a:pt x="175065" y="184523"/>
                  </a:lnTo>
                  <a:lnTo>
                    <a:pt x="174278" y="184563"/>
                  </a:lnTo>
                  <a:lnTo>
                    <a:pt x="172674" y="184650"/>
                  </a:lnTo>
                  <a:lnTo>
                    <a:pt x="171863" y="184690"/>
                  </a:lnTo>
                  <a:lnTo>
                    <a:pt x="171046" y="184736"/>
                  </a:lnTo>
                  <a:lnTo>
                    <a:pt x="170228" y="184790"/>
                  </a:lnTo>
                  <a:lnTo>
                    <a:pt x="169411" y="184850"/>
                  </a:lnTo>
                  <a:lnTo>
                    <a:pt x="168593" y="184923"/>
                  </a:lnTo>
                  <a:lnTo>
                    <a:pt x="167776" y="185003"/>
                  </a:lnTo>
                  <a:lnTo>
                    <a:pt x="166965" y="185096"/>
                  </a:lnTo>
                  <a:lnTo>
                    <a:pt x="166565" y="185150"/>
                  </a:lnTo>
                  <a:lnTo>
                    <a:pt x="166160" y="185203"/>
                  </a:lnTo>
                  <a:lnTo>
                    <a:pt x="165760" y="185263"/>
                  </a:lnTo>
                  <a:lnTo>
                    <a:pt x="165361" y="185330"/>
                  </a:lnTo>
                  <a:lnTo>
                    <a:pt x="164967" y="185396"/>
                  </a:lnTo>
                  <a:lnTo>
                    <a:pt x="164574" y="185470"/>
                  </a:lnTo>
                  <a:lnTo>
                    <a:pt x="164187" y="185550"/>
                  </a:lnTo>
                  <a:lnTo>
                    <a:pt x="163794" y="185630"/>
                  </a:lnTo>
                  <a:lnTo>
                    <a:pt x="163412" y="185723"/>
                  </a:lnTo>
                  <a:lnTo>
                    <a:pt x="163031" y="185816"/>
                  </a:lnTo>
                  <a:lnTo>
                    <a:pt x="163025" y="185050"/>
                  </a:lnTo>
                  <a:lnTo>
                    <a:pt x="163013" y="184283"/>
                  </a:lnTo>
                  <a:lnTo>
                    <a:pt x="162995" y="183523"/>
                  </a:lnTo>
                  <a:lnTo>
                    <a:pt x="162970" y="182757"/>
                  </a:lnTo>
                  <a:lnTo>
                    <a:pt x="162933" y="181997"/>
                  </a:lnTo>
                  <a:lnTo>
                    <a:pt x="162890" y="181231"/>
                  </a:lnTo>
                  <a:lnTo>
                    <a:pt x="162841" y="180471"/>
                  </a:lnTo>
                  <a:lnTo>
                    <a:pt x="162779" y="179718"/>
                  </a:lnTo>
                  <a:lnTo>
                    <a:pt x="162712" y="178958"/>
                  </a:lnTo>
                  <a:lnTo>
                    <a:pt x="162638" y="178205"/>
                  </a:lnTo>
                  <a:lnTo>
                    <a:pt x="162552" y="177458"/>
                  </a:lnTo>
                  <a:lnTo>
                    <a:pt x="162460" y="176712"/>
                  </a:lnTo>
                  <a:lnTo>
                    <a:pt x="162362" y="175972"/>
                  </a:lnTo>
                  <a:lnTo>
                    <a:pt x="162251" y="175232"/>
                  </a:lnTo>
                  <a:lnTo>
                    <a:pt x="162134" y="174499"/>
                  </a:lnTo>
                  <a:lnTo>
                    <a:pt x="162005" y="173772"/>
                  </a:lnTo>
                  <a:lnTo>
                    <a:pt x="162005" y="173772"/>
                  </a:lnTo>
                  <a:lnTo>
                    <a:pt x="162122" y="173792"/>
                  </a:lnTo>
                  <a:lnTo>
                    <a:pt x="162177" y="173799"/>
                  </a:lnTo>
                  <a:lnTo>
                    <a:pt x="162294" y="173799"/>
                  </a:lnTo>
                  <a:lnTo>
                    <a:pt x="162355" y="173786"/>
                  </a:lnTo>
                  <a:lnTo>
                    <a:pt x="162417" y="173766"/>
                  </a:lnTo>
                  <a:lnTo>
                    <a:pt x="162478" y="173739"/>
                  </a:lnTo>
                  <a:lnTo>
                    <a:pt x="163197" y="173419"/>
                  </a:lnTo>
                  <a:lnTo>
                    <a:pt x="163923" y="173113"/>
                  </a:lnTo>
                  <a:lnTo>
                    <a:pt x="164654" y="172806"/>
                  </a:lnTo>
                  <a:lnTo>
                    <a:pt x="165385" y="172506"/>
                  </a:lnTo>
                  <a:lnTo>
                    <a:pt x="166117" y="172213"/>
                  </a:lnTo>
                  <a:lnTo>
                    <a:pt x="166848" y="171926"/>
                  </a:lnTo>
                  <a:lnTo>
                    <a:pt x="168323" y="171353"/>
                  </a:lnTo>
                  <a:lnTo>
                    <a:pt x="171279" y="170240"/>
                  </a:lnTo>
                  <a:lnTo>
                    <a:pt x="172754" y="169673"/>
                  </a:lnTo>
                  <a:lnTo>
                    <a:pt x="173492" y="169387"/>
                  </a:lnTo>
                  <a:lnTo>
                    <a:pt x="174223" y="169094"/>
                  </a:lnTo>
                  <a:close/>
                  <a:moveTo>
                    <a:pt x="14578" y="185090"/>
                  </a:moveTo>
                  <a:lnTo>
                    <a:pt x="15893" y="185303"/>
                  </a:lnTo>
                  <a:lnTo>
                    <a:pt x="17208" y="185510"/>
                  </a:lnTo>
                  <a:lnTo>
                    <a:pt x="19845" y="185923"/>
                  </a:lnTo>
                  <a:lnTo>
                    <a:pt x="22475" y="186323"/>
                  </a:lnTo>
                  <a:lnTo>
                    <a:pt x="25106" y="186729"/>
                  </a:lnTo>
                  <a:lnTo>
                    <a:pt x="25192" y="186743"/>
                  </a:lnTo>
                  <a:lnTo>
                    <a:pt x="25278" y="186736"/>
                  </a:lnTo>
                  <a:lnTo>
                    <a:pt x="25352" y="186723"/>
                  </a:lnTo>
                  <a:lnTo>
                    <a:pt x="25425" y="186696"/>
                  </a:lnTo>
                  <a:lnTo>
                    <a:pt x="25493" y="186663"/>
                  </a:lnTo>
                  <a:lnTo>
                    <a:pt x="25555" y="186616"/>
                  </a:lnTo>
                  <a:lnTo>
                    <a:pt x="25604" y="186569"/>
                  </a:lnTo>
                  <a:lnTo>
                    <a:pt x="25653" y="186516"/>
                  </a:lnTo>
                  <a:lnTo>
                    <a:pt x="25567" y="187216"/>
                  </a:lnTo>
                  <a:lnTo>
                    <a:pt x="25481" y="187916"/>
                  </a:lnTo>
                  <a:lnTo>
                    <a:pt x="25407" y="188622"/>
                  </a:lnTo>
                  <a:lnTo>
                    <a:pt x="25333" y="189322"/>
                  </a:lnTo>
                  <a:lnTo>
                    <a:pt x="25266" y="190029"/>
                  </a:lnTo>
                  <a:lnTo>
                    <a:pt x="25204" y="190735"/>
                  </a:lnTo>
                  <a:lnTo>
                    <a:pt x="25143" y="191442"/>
                  </a:lnTo>
                  <a:lnTo>
                    <a:pt x="25094" y="192148"/>
                  </a:lnTo>
                  <a:lnTo>
                    <a:pt x="25044" y="192855"/>
                  </a:lnTo>
                  <a:lnTo>
                    <a:pt x="24995" y="193561"/>
                  </a:lnTo>
                  <a:lnTo>
                    <a:pt x="24958" y="194268"/>
                  </a:lnTo>
                  <a:lnTo>
                    <a:pt x="24921" y="194974"/>
                  </a:lnTo>
                  <a:lnTo>
                    <a:pt x="24891" y="195681"/>
                  </a:lnTo>
                  <a:lnTo>
                    <a:pt x="24860" y="196387"/>
                  </a:lnTo>
                  <a:lnTo>
                    <a:pt x="24811" y="197793"/>
                  </a:lnTo>
                  <a:lnTo>
                    <a:pt x="24756" y="197773"/>
                  </a:lnTo>
                  <a:lnTo>
                    <a:pt x="24731" y="197760"/>
                  </a:lnTo>
                  <a:lnTo>
                    <a:pt x="24706" y="197760"/>
                  </a:lnTo>
                  <a:lnTo>
                    <a:pt x="23293" y="197547"/>
                  </a:lnTo>
                  <a:lnTo>
                    <a:pt x="21873" y="197340"/>
                  </a:lnTo>
                  <a:lnTo>
                    <a:pt x="20441" y="197140"/>
                  </a:lnTo>
                  <a:lnTo>
                    <a:pt x="19722" y="197047"/>
                  </a:lnTo>
                  <a:lnTo>
                    <a:pt x="19003" y="196960"/>
                  </a:lnTo>
                  <a:lnTo>
                    <a:pt x="18284" y="196874"/>
                  </a:lnTo>
                  <a:lnTo>
                    <a:pt x="17559" y="196794"/>
                  </a:lnTo>
                  <a:lnTo>
                    <a:pt x="16840" y="196720"/>
                  </a:lnTo>
                  <a:lnTo>
                    <a:pt x="16121" y="196654"/>
                  </a:lnTo>
                  <a:lnTo>
                    <a:pt x="15402" y="196594"/>
                  </a:lnTo>
                  <a:lnTo>
                    <a:pt x="14682" y="196540"/>
                  </a:lnTo>
                  <a:lnTo>
                    <a:pt x="13963" y="196500"/>
                  </a:lnTo>
                  <a:lnTo>
                    <a:pt x="13250" y="196467"/>
                  </a:lnTo>
                  <a:lnTo>
                    <a:pt x="13386" y="195034"/>
                  </a:lnTo>
                  <a:lnTo>
                    <a:pt x="13527" y="193608"/>
                  </a:lnTo>
                  <a:lnTo>
                    <a:pt x="13675" y="192181"/>
                  </a:lnTo>
                  <a:lnTo>
                    <a:pt x="13828" y="190755"/>
                  </a:lnTo>
                  <a:lnTo>
                    <a:pt x="13994" y="189335"/>
                  </a:lnTo>
                  <a:lnTo>
                    <a:pt x="14179" y="187916"/>
                  </a:lnTo>
                  <a:lnTo>
                    <a:pt x="14271" y="187209"/>
                  </a:lnTo>
                  <a:lnTo>
                    <a:pt x="14369" y="186503"/>
                  </a:lnTo>
                  <a:lnTo>
                    <a:pt x="14474" y="185796"/>
                  </a:lnTo>
                  <a:lnTo>
                    <a:pt x="14578" y="185090"/>
                  </a:lnTo>
                  <a:close/>
                  <a:moveTo>
                    <a:pt x="175864" y="185883"/>
                  </a:moveTo>
                  <a:lnTo>
                    <a:pt x="175864" y="186663"/>
                  </a:lnTo>
                  <a:lnTo>
                    <a:pt x="175852" y="187436"/>
                  </a:lnTo>
                  <a:lnTo>
                    <a:pt x="175839" y="188216"/>
                  </a:lnTo>
                  <a:lnTo>
                    <a:pt x="175821" y="188989"/>
                  </a:lnTo>
                  <a:lnTo>
                    <a:pt x="175790" y="189755"/>
                  </a:lnTo>
                  <a:lnTo>
                    <a:pt x="175753" y="190528"/>
                  </a:lnTo>
                  <a:lnTo>
                    <a:pt x="175704" y="191295"/>
                  </a:lnTo>
                  <a:lnTo>
                    <a:pt x="175655" y="192055"/>
                  </a:lnTo>
                  <a:lnTo>
                    <a:pt x="175594" y="192815"/>
                  </a:lnTo>
                  <a:lnTo>
                    <a:pt x="175526" y="193568"/>
                  </a:lnTo>
                  <a:lnTo>
                    <a:pt x="175446" y="194321"/>
                  </a:lnTo>
                  <a:lnTo>
                    <a:pt x="175360" y="195067"/>
                  </a:lnTo>
                  <a:lnTo>
                    <a:pt x="175268" y="195807"/>
                  </a:lnTo>
                  <a:lnTo>
                    <a:pt x="175163" y="196540"/>
                  </a:lnTo>
                  <a:lnTo>
                    <a:pt x="175053" y="197273"/>
                  </a:lnTo>
                  <a:lnTo>
                    <a:pt x="174930" y="197993"/>
                  </a:lnTo>
                  <a:lnTo>
                    <a:pt x="174174" y="198060"/>
                  </a:lnTo>
                  <a:lnTo>
                    <a:pt x="173424" y="198107"/>
                  </a:lnTo>
                  <a:lnTo>
                    <a:pt x="172680" y="198147"/>
                  </a:lnTo>
                  <a:lnTo>
                    <a:pt x="171931" y="198180"/>
                  </a:lnTo>
                  <a:lnTo>
                    <a:pt x="171187" y="198200"/>
                  </a:lnTo>
                  <a:lnTo>
                    <a:pt x="170443" y="198213"/>
                  </a:lnTo>
                  <a:lnTo>
                    <a:pt x="169700" y="198220"/>
                  </a:lnTo>
                  <a:lnTo>
                    <a:pt x="165975" y="198220"/>
                  </a:lnTo>
                  <a:lnTo>
                    <a:pt x="165226" y="198227"/>
                  </a:lnTo>
                  <a:lnTo>
                    <a:pt x="164476" y="198233"/>
                  </a:lnTo>
                  <a:lnTo>
                    <a:pt x="163726" y="198253"/>
                  </a:lnTo>
                  <a:lnTo>
                    <a:pt x="162970" y="198273"/>
                  </a:lnTo>
                  <a:lnTo>
                    <a:pt x="162890" y="198280"/>
                  </a:lnTo>
                  <a:lnTo>
                    <a:pt x="162816" y="198293"/>
                  </a:lnTo>
                  <a:lnTo>
                    <a:pt x="162743" y="198320"/>
                  </a:lnTo>
                  <a:lnTo>
                    <a:pt x="162681" y="198347"/>
                  </a:lnTo>
                  <a:lnTo>
                    <a:pt x="162620" y="198380"/>
                  </a:lnTo>
                  <a:lnTo>
                    <a:pt x="162558" y="198420"/>
                  </a:lnTo>
                  <a:lnTo>
                    <a:pt x="162503" y="198467"/>
                  </a:lnTo>
                  <a:lnTo>
                    <a:pt x="162454" y="198513"/>
                  </a:lnTo>
                  <a:lnTo>
                    <a:pt x="162411" y="198567"/>
                  </a:lnTo>
                  <a:lnTo>
                    <a:pt x="162368" y="198627"/>
                  </a:lnTo>
                  <a:lnTo>
                    <a:pt x="162331" y="198686"/>
                  </a:lnTo>
                  <a:lnTo>
                    <a:pt x="162300" y="198753"/>
                  </a:lnTo>
                  <a:lnTo>
                    <a:pt x="162276" y="198820"/>
                  </a:lnTo>
                  <a:lnTo>
                    <a:pt x="162251" y="198893"/>
                  </a:lnTo>
                  <a:lnTo>
                    <a:pt x="162232" y="198966"/>
                  </a:lnTo>
                  <a:lnTo>
                    <a:pt x="162220" y="199040"/>
                  </a:lnTo>
                  <a:lnTo>
                    <a:pt x="162208" y="199113"/>
                  </a:lnTo>
                  <a:lnTo>
                    <a:pt x="162202" y="199186"/>
                  </a:lnTo>
                  <a:lnTo>
                    <a:pt x="162202" y="199260"/>
                  </a:lnTo>
                  <a:lnTo>
                    <a:pt x="162208" y="199333"/>
                  </a:lnTo>
                  <a:lnTo>
                    <a:pt x="162220" y="199406"/>
                  </a:lnTo>
                  <a:lnTo>
                    <a:pt x="162239" y="199473"/>
                  </a:lnTo>
                  <a:lnTo>
                    <a:pt x="162263" y="199540"/>
                  </a:lnTo>
                  <a:lnTo>
                    <a:pt x="162294" y="199606"/>
                  </a:lnTo>
                  <a:lnTo>
                    <a:pt x="162325" y="199666"/>
                  </a:lnTo>
                  <a:lnTo>
                    <a:pt x="162368" y="199720"/>
                  </a:lnTo>
                  <a:lnTo>
                    <a:pt x="162417" y="199773"/>
                  </a:lnTo>
                  <a:lnTo>
                    <a:pt x="162472" y="199820"/>
                  </a:lnTo>
                  <a:lnTo>
                    <a:pt x="162534" y="199866"/>
                  </a:lnTo>
                  <a:lnTo>
                    <a:pt x="162601" y="199900"/>
                  </a:lnTo>
                  <a:lnTo>
                    <a:pt x="162675" y="199926"/>
                  </a:lnTo>
                  <a:lnTo>
                    <a:pt x="162755" y="199953"/>
                  </a:lnTo>
                  <a:lnTo>
                    <a:pt x="163111" y="200026"/>
                  </a:lnTo>
                  <a:lnTo>
                    <a:pt x="163468" y="200093"/>
                  </a:lnTo>
                  <a:lnTo>
                    <a:pt x="163824" y="200153"/>
                  </a:lnTo>
                  <a:lnTo>
                    <a:pt x="164187" y="200199"/>
                  </a:lnTo>
                  <a:lnTo>
                    <a:pt x="164549" y="200246"/>
                  </a:lnTo>
                  <a:lnTo>
                    <a:pt x="164918" y="200286"/>
                  </a:lnTo>
                  <a:lnTo>
                    <a:pt x="165287" y="200319"/>
                  </a:lnTo>
                  <a:lnTo>
                    <a:pt x="165662" y="200339"/>
                  </a:lnTo>
                  <a:lnTo>
                    <a:pt x="166031" y="200359"/>
                  </a:lnTo>
                  <a:lnTo>
                    <a:pt x="166406" y="200373"/>
                  </a:lnTo>
                  <a:lnTo>
                    <a:pt x="166780" y="200379"/>
                  </a:lnTo>
                  <a:lnTo>
                    <a:pt x="167536" y="200379"/>
                  </a:lnTo>
                  <a:lnTo>
                    <a:pt x="167911" y="200366"/>
                  </a:lnTo>
                  <a:lnTo>
                    <a:pt x="168292" y="200353"/>
                  </a:lnTo>
                  <a:lnTo>
                    <a:pt x="168667" y="200333"/>
                  </a:lnTo>
                  <a:lnTo>
                    <a:pt x="169048" y="200306"/>
                  </a:lnTo>
                  <a:lnTo>
                    <a:pt x="169429" y="200279"/>
                  </a:lnTo>
                  <a:lnTo>
                    <a:pt x="169810" y="200246"/>
                  </a:lnTo>
                  <a:lnTo>
                    <a:pt x="170185" y="200206"/>
                  </a:lnTo>
                  <a:lnTo>
                    <a:pt x="170566" y="200159"/>
                  </a:lnTo>
                  <a:lnTo>
                    <a:pt x="170941" y="200113"/>
                  </a:lnTo>
                  <a:lnTo>
                    <a:pt x="171697" y="200013"/>
                  </a:lnTo>
                  <a:lnTo>
                    <a:pt x="172447" y="199893"/>
                  </a:lnTo>
                  <a:lnTo>
                    <a:pt x="173191" y="199760"/>
                  </a:lnTo>
                  <a:lnTo>
                    <a:pt x="173928" y="199620"/>
                  </a:lnTo>
                  <a:lnTo>
                    <a:pt x="174653" y="199466"/>
                  </a:lnTo>
                  <a:lnTo>
                    <a:pt x="174537" y="200033"/>
                  </a:lnTo>
                  <a:lnTo>
                    <a:pt x="174407" y="200593"/>
                  </a:lnTo>
                  <a:lnTo>
                    <a:pt x="174278" y="201146"/>
                  </a:lnTo>
                  <a:lnTo>
                    <a:pt x="174143" y="201692"/>
                  </a:lnTo>
                  <a:lnTo>
                    <a:pt x="174002" y="202232"/>
                  </a:lnTo>
                  <a:lnTo>
                    <a:pt x="173854" y="202766"/>
                  </a:lnTo>
                  <a:lnTo>
                    <a:pt x="173701" y="203299"/>
                  </a:lnTo>
                  <a:lnTo>
                    <a:pt x="173535" y="203819"/>
                  </a:lnTo>
                  <a:lnTo>
                    <a:pt x="173369" y="204338"/>
                  </a:lnTo>
                  <a:lnTo>
                    <a:pt x="173197" y="204845"/>
                  </a:lnTo>
                  <a:lnTo>
                    <a:pt x="173018" y="205345"/>
                  </a:lnTo>
                  <a:lnTo>
                    <a:pt x="172828" y="205845"/>
                  </a:lnTo>
                  <a:lnTo>
                    <a:pt x="172637" y="206331"/>
                  </a:lnTo>
                  <a:lnTo>
                    <a:pt x="172435" y="206811"/>
                  </a:lnTo>
                  <a:lnTo>
                    <a:pt x="172226" y="207284"/>
                  </a:lnTo>
                  <a:lnTo>
                    <a:pt x="172011" y="207744"/>
                  </a:lnTo>
                  <a:lnTo>
                    <a:pt x="171617" y="207684"/>
                  </a:lnTo>
                  <a:lnTo>
                    <a:pt x="171218" y="207631"/>
                  </a:lnTo>
                  <a:lnTo>
                    <a:pt x="170824" y="207591"/>
                  </a:lnTo>
                  <a:lnTo>
                    <a:pt x="170425" y="207551"/>
                  </a:lnTo>
                  <a:lnTo>
                    <a:pt x="170019" y="207524"/>
                  </a:lnTo>
                  <a:lnTo>
                    <a:pt x="169620" y="207504"/>
                  </a:lnTo>
                  <a:lnTo>
                    <a:pt x="169214" y="207498"/>
                  </a:lnTo>
                  <a:lnTo>
                    <a:pt x="168809" y="207491"/>
                  </a:lnTo>
                  <a:lnTo>
                    <a:pt x="168397" y="207498"/>
                  </a:lnTo>
                  <a:lnTo>
                    <a:pt x="167991" y="207511"/>
                  </a:lnTo>
                  <a:lnTo>
                    <a:pt x="167579" y="207538"/>
                  </a:lnTo>
                  <a:lnTo>
                    <a:pt x="167174" y="207564"/>
                  </a:lnTo>
                  <a:lnTo>
                    <a:pt x="166762" y="207604"/>
                  </a:lnTo>
                  <a:lnTo>
                    <a:pt x="166356" y="207651"/>
                  </a:lnTo>
                  <a:lnTo>
                    <a:pt x="165945" y="207711"/>
                  </a:lnTo>
                  <a:lnTo>
                    <a:pt x="165539" y="207771"/>
                  </a:lnTo>
                  <a:lnTo>
                    <a:pt x="165133" y="207844"/>
                  </a:lnTo>
                  <a:lnTo>
                    <a:pt x="164722" y="207924"/>
                  </a:lnTo>
                  <a:lnTo>
                    <a:pt x="164316" y="208018"/>
                  </a:lnTo>
                  <a:lnTo>
                    <a:pt x="163916" y="208111"/>
                  </a:lnTo>
                  <a:lnTo>
                    <a:pt x="163511" y="208218"/>
                  </a:lnTo>
                  <a:lnTo>
                    <a:pt x="163111" y="208331"/>
                  </a:lnTo>
                  <a:lnTo>
                    <a:pt x="162712" y="208451"/>
                  </a:lnTo>
                  <a:lnTo>
                    <a:pt x="162319" y="208577"/>
                  </a:lnTo>
                  <a:lnTo>
                    <a:pt x="161919" y="208717"/>
                  </a:lnTo>
                  <a:lnTo>
                    <a:pt x="161532" y="208864"/>
                  </a:lnTo>
                  <a:lnTo>
                    <a:pt x="161145" y="209017"/>
                  </a:lnTo>
                  <a:lnTo>
                    <a:pt x="160757" y="209177"/>
                  </a:lnTo>
                  <a:lnTo>
                    <a:pt x="160376" y="209344"/>
                  </a:lnTo>
                  <a:lnTo>
                    <a:pt x="159995" y="209524"/>
                  </a:lnTo>
                  <a:lnTo>
                    <a:pt x="159620" y="209711"/>
                  </a:lnTo>
                  <a:lnTo>
                    <a:pt x="159252" y="209904"/>
                  </a:lnTo>
                  <a:lnTo>
                    <a:pt x="159461" y="209331"/>
                  </a:lnTo>
                  <a:lnTo>
                    <a:pt x="159670" y="208737"/>
                  </a:lnTo>
                  <a:lnTo>
                    <a:pt x="159866" y="208131"/>
                  </a:lnTo>
                  <a:lnTo>
                    <a:pt x="160063" y="207504"/>
                  </a:lnTo>
                  <a:lnTo>
                    <a:pt x="160254" y="206871"/>
                  </a:lnTo>
                  <a:lnTo>
                    <a:pt x="160444" y="206218"/>
                  </a:lnTo>
                  <a:lnTo>
                    <a:pt x="160622" y="205552"/>
                  </a:lnTo>
                  <a:lnTo>
                    <a:pt x="160801" y="204872"/>
                  </a:lnTo>
                  <a:lnTo>
                    <a:pt x="160966" y="204179"/>
                  </a:lnTo>
                  <a:lnTo>
                    <a:pt x="161132" y="203472"/>
                  </a:lnTo>
                  <a:lnTo>
                    <a:pt x="161292" y="202752"/>
                  </a:lnTo>
                  <a:lnTo>
                    <a:pt x="161446" y="202026"/>
                  </a:lnTo>
                  <a:lnTo>
                    <a:pt x="161587" y="201286"/>
                  </a:lnTo>
                  <a:lnTo>
                    <a:pt x="161729" y="200533"/>
                  </a:lnTo>
                  <a:lnTo>
                    <a:pt x="161864" y="199773"/>
                  </a:lnTo>
                  <a:lnTo>
                    <a:pt x="161987" y="199006"/>
                  </a:lnTo>
                  <a:lnTo>
                    <a:pt x="162097" y="198320"/>
                  </a:lnTo>
                  <a:lnTo>
                    <a:pt x="162196" y="197627"/>
                  </a:lnTo>
                  <a:lnTo>
                    <a:pt x="162294" y="196927"/>
                  </a:lnTo>
                  <a:lnTo>
                    <a:pt x="162386" y="196220"/>
                  </a:lnTo>
                  <a:lnTo>
                    <a:pt x="162466" y="195514"/>
                  </a:lnTo>
                  <a:lnTo>
                    <a:pt x="162546" y="194794"/>
                  </a:lnTo>
                  <a:lnTo>
                    <a:pt x="162620" y="194074"/>
                  </a:lnTo>
                  <a:lnTo>
                    <a:pt x="162693" y="193348"/>
                  </a:lnTo>
                  <a:lnTo>
                    <a:pt x="162755" y="192615"/>
                  </a:lnTo>
                  <a:lnTo>
                    <a:pt x="162810" y="191881"/>
                  </a:lnTo>
                  <a:lnTo>
                    <a:pt x="162859" y="191142"/>
                  </a:lnTo>
                  <a:lnTo>
                    <a:pt x="162902" y="190402"/>
                  </a:lnTo>
                  <a:lnTo>
                    <a:pt x="162939" y="189662"/>
                  </a:lnTo>
                  <a:lnTo>
                    <a:pt x="162970" y="188915"/>
                  </a:lnTo>
                  <a:lnTo>
                    <a:pt x="162995" y="188169"/>
                  </a:lnTo>
                  <a:lnTo>
                    <a:pt x="163013" y="187429"/>
                  </a:lnTo>
                  <a:lnTo>
                    <a:pt x="163406" y="187436"/>
                  </a:lnTo>
                  <a:lnTo>
                    <a:pt x="163800" y="187443"/>
                  </a:lnTo>
                  <a:lnTo>
                    <a:pt x="164193" y="187443"/>
                  </a:lnTo>
                  <a:lnTo>
                    <a:pt x="164593" y="187436"/>
                  </a:lnTo>
                  <a:lnTo>
                    <a:pt x="164992" y="187423"/>
                  </a:lnTo>
                  <a:lnTo>
                    <a:pt x="165391" y="187403"/>
                  </a:lnTo>
                  <a:lnTo>
                    <a:pt x="165791" y="187383"/>
                  </a:lnTo>
                  <a:lnTo>
                    <a:pt x="166197" y="187356"/>
                  </a:lnTo>
                  <a:lnTo>
                    <a:pt x="166602" y="187323"/>
                  </a:lnTo>
                  <a:lnTo>
                    <a:pt x="167008" y="187283"/>
                  </a:lnTo>
                  <a:lnTo>
                    <a:pt x="167819" y="187196"/>
                  </a:lnTo>
                  <a:lnTo>
                    <a:pt x="168636" y="187089"/>
                  </a:lnTo>
                  <a:lnTo>
                    <a:pt x="169448" y="186976"/>
                  </a:lnTo>
                  <a:lnTo>
                    <a:pt x="170265" y="186856"/>
                  </a:lnTo>
                  <a:lnTo>
                    <a:pt x="171076" y="186723"/>
                  </a:lnTo>
                  <a:lnTo>
                    <a:pt x="171888" y="186583"/>
                  </a:lnTo>
                  <a:lnTo>
                    <a:pt x="172699" y="186443"/>
                  </a:lnTo>
                  <a:lnTo>
                    <a:pt x="174297" y="186156"/>
                  </a:lnTo>
                  <a:lnTo>
                    <a:pt x="175084" y="186016"/>
                  </a:lnTo>
                  <a:lnTo>
                    <a:pt x="175864" y="185883"/>
                  </a:lnTo>
                  <a:close/>
                  <a:moveTo>
                    <a:pt x="13054" y="198640"/>
                  </a:moveTo>
                  <a:lnTo>
                    <a:pt x="13761" y="198713"/>
                  </a:lnTo>
                  <a:lnTo>
                    <a:pt x="14474" y="198786"/>
                  </a:lnTo>
                  <a:lnTo>
                    <a:pt x="15193" y="198846"/>
                  </a:lnTo>
                  <a:lnTo>
                    <a:pt x="15906" y="198900"/>
                  </a:lnTo>
                  <a:lnTo>
                    <a:pt x="16631" y="198946"/>
                  </a:lnTo>
                  <a:lnTo>
                    <a:pt x="17350" y="198986"/>
                  </a:lnTo>
                  <a:lnTo>
                    <a:pt x="18069" y="199020"/>
                  </a:lnTo>
                  <a:lnTo>
                    <a:pt x="18794" y="199046"/>
                  </a:lnTo>
                  <a:lnTo>
                    <a:pt x="19513" y="199073"/>
                  </a:lnTo>
                  <a:lnTo>
                    <a:pt x="20238" y="199093"/>
                  </a:lnTo>
                  <a:lnTo>
                    <a:pt x="21676" y="199120"/>
                  </a:lnTo>
                  <a:lnTo>
                    <a:pt x="23102" y="199140"/>
                  </a:lnTo>
                  <a:lnTo>
                    <a:pt x="24522" y="199153"/>
                  </a:lnTo>
                  <a:lnTo>
                    <a:pt x="24590" y="199153"/>
                  </a:lnTo>
                  <a:lnTo>
                    <a:pt x="24651" y="199140"/>
                  </a:lnTo>
                  <a:lnTo>
                    <a:pt x="24713" y="199120"/>
                  </a:lnTo>
                  <a:lnTo>
                    <a:pt x="24768" y="199086"/>
                  </a:lnTo>
                  <a:lnTo>
                    <a:pt x="24737" y="200486"/>
                  </a:lnTo>
                  <a:lnTo>
                    <a:pt x="24719" y="201872"/>
                  </a:lnTo>
                  <a:lnTo>
                    <a:pt x="24713" y="203252"/>
                  </a:lnTo>
                  <a:lnTo>
                    <a:pt x="24706" y="204625"/>
                  </a:lnTo>
                  <a:lnTo>
                    <a:pt x="24713" y="205978"/>
                  </a:lnTo>
                  <a:lnTo>
                    <a:pt x="24725" y="207324"/>
                  </a:lnTo>
                  <a:lnTo>
                    <a:pt x="24756" y="209970"/>
                  </a:lnTo>
                  <a:lnTo>
                    <a:pt x="24756" y="210044"/>
                  </a:lnTo>
                  <a:lnTo>
                    <a:pt x="24762" y="210110"/>
                  </a:lnTo>
                  <a:lnTo>
                    <a:pt x="24768" y="210177"/>
                  </a:lnTo>
                  <a:lnTo>
                    <a:pt x="24780" y="210244"/>
                  </a:lnTo>
                  <a:lnTo>
                    <a:pt x="24817" y="210370"/>
                  </a:lnTo>
                  <a:lnTo>
                    <a:pt x="24860" y="210484"/>
                  </a:lnTo>
                  <a:lnTo>
                    <a:pt x="24479" y="210317"/>
                  </a:lnTo>
                  <a:lnTo>
                    <a:pt x="24098" y="210150"/>
                  </a:lnTo>
                  <a:lnTo>
                    <a:pt x="23711" y="210004"/>
                  </a:lnTo>
                  <a:lnTo>
                    <a:pt x="23324" y="209857"/>
                  </a:lnTo>
                  <a:lnTo>
                    <a:pt x="22936" y="209724"/>
                  </a:lnTo>
                  <a:lnTo>
                    <a:pt x="22543" y="209604"/>
                  </a:lnTo>
                  <a:lnTo>
                    <a:pt x="22150" y="209484"/>
                  </a:lnTo>
                  <a:lnTo>
                    <a:pt x="21750" y="209377"/>
                  </a:lnTo>
                  <a:lnTo>
                    <a:pt x="21351" y="209284"/>
                  </a:lnTo>
                  <a:lnTo>
                    <a:pt x="20951" y="209197"/>
                  </a:lnTo>
                  <a:lnTo>
                    <a:pt x="20546" y="209117"/>
                  </a:lnTo>
                  <a:lnTo>
                    <a:pt x="20140" y="209051"/>
                  </a:lnTo>
                  <a:lnTo>
                    <a:pt x="19741" y="208991"/>
                  </a:lnTo>
                  <a:lnTo>
                    <a:pt x="19329" y="208937"/>
                  </a:lnTo>
                  <a:lnTo>
                    <a:pt x="18923" y="208897"/>
                  </a:lnTo>
                  <a:lnTo>
                    <a:pt x="18518" y="208864"/>
                  </a:lnTo>
                  <a:lnTo>
                    <a:pt x="18112" y="208837"/>
                  </a:lnTo>
                  <a:lnTo>
                    <a:pt x="17700" y="208824"/>
                  </a:lnTo>
                  <a:lnTo>
                    <a:pt x="17294" y="208817"/>
                  </a:lnTo>
                  <a:lnTo>
                    <a:pt x="16889" y="208824"/>
                  </a:lnTo>
                  <a:lnTo>
                    <a:pt x="16477" y="208837"/>
                  </a:lnTo>
                  <a:lnTo>
                    <a:pt x="16071" y="208864"/>
                  </a:lnTo>
                  <a:lnTo>
                    <a:pt x="15666" y="208891"/>
                  </a:lnTo>
                  <a:lnTo>
                    <a:pt x="15260" y="208937"/>
                  </a:lnTo>
                  <a:lnTo>
                    <a:pt x="14855" y="208984"/>
                  </a:lnTo>
                  <a:lnTo>
                    <a:pt x="14455" y="209044"/>
                  </a:lnTo>
                  <a:lnTo>
                    <a:pt x="14049" y="209117"/>
                  </a:lnTo>
                  <a:lnTo>
                    <a:pt x="13650" y="209197"/>
                  </a:lnTo>
                  <a:lnTo>
                    <a:pt x="13250" y="209284"/>
                  </a:lnTo>
                  <a:lnTo>
                    <a:pt x="12857" y="209384"/>
                  </a:lnTo>
                  <a:lnTo>
                    <a:pt x="12464" y="209491"/>
                  </a:lnTo>
                  <a:lnTo>
                    <a:pt x="12070" y="209604"/>
                  </a:lnTo>
                  <a:lnTo>
                    <a:pt x="12206" y="208238"/>
                  </a:lnTo>
                  <a:lnTo>
                    <a:pt x="12335" y="206871"/>
                  </a:lnTo>
                  <a:lnTo>
                    <a:pt x="12458" y="205505"/>
                  </a:lnTo>
                  <a:lnTo>
                    <a:pt x="12581" y="204132"/>
                  </a:lnTo>
                  <a:lnTo>
                    <a:pt x="12814" y="201386"/>
                  </a:lnTo>
                  <a:lnTo>
                    <a:pt x="13054" y="198640"/>
                  </a:lnTo>
                  <a:close/>
                  <a:moveTo>
                    <a:pt x="168415" y="209677"/>
                  </a:moveTo>
                  <a:lnTo>
                    <a:pt x="168747" y="209691"/>
                  </a:lnTo>
                  <a:lnTo>
                    <a:pt x="169085" y="209704"/>
                  </a:lnTo>
                  <a:lnTo>
                    <a:pt x="169417" y="209724"/>
                  </a:lnTo>
                  <a:lnTo>
                    <a:pt x="169749" y="209751"/>
                  </a:lnTo>
                  <a:lnTo>
                    <a:pt x="170081" y="209791"/>
                  </a:lnTo>
                  <a:lnTo>
                    <a:pt x="170413" y="209830"/>
                  </a:lnTo>
                  <a:lnTo>
                    <a:pt x="170745" y="209877"/>
                  </a:lnTo>
                  <a:lnTo>
                    <a:pt x="171070" y="209937"/>
                  </a:lnTo>
                  <a:lnTo>
                    <a:pt x="171396" y="209997"/>
                  </a:lnTo>
                  <a:lnTo>
                    <a:pt x="171716" y="210070"/>
                  </a:lnTo>
                  <a:lnTo>
                    <a:pt x="172035" y="210144"/>
                  </a:lnTo>
                  <a:lnTo>
                    <a:pt x="172355" y="210230"/>
                  </a:lnTo>
                  <a:lnTo>
                    <a:pt x="172674" y="210317"/>
                  </a:lnTo>
                  <a:lnTo>
                    <a:pt x="172988" y="210417"/>
                  </a:lnTo>
                  <a:lnTo>
                    <a:pt x="173295" y="210524"/>
                  </a:lnTo>
                  <a:lnTo>
                    <a:pt x="173602" y="210637"/>
                  </a:lnTo>
                  <a:lnTo>
                    <a:pt x="173910" y="210750"/>
                  </a:lnTo>
                  <a:lnTo>
                    <a:pt x="174211" y="210877"/>
                  </a:lnTo>
                  <a:lnTo>
                    <a:pt x="174506" y="211010"/>
                  </a:lnTo>
                  <a:lnTo>
                    <a:pt x="174801" y="211150"/>
                  </a:lnTo>
                  <a:lnTo>
                    <a:pt x="175090" y="211297"/>
                  </a:lnTo>
                  <a:lnTo>
                    <a:pt x="175379" y="211450"/>
                  </a:lnTo>
                  <a:lnTo>
                    <a:pt x="175661" y="211610"/>
                  </a:lnTo>
                  <a:lnTo>
                    <a:pt x="175938" y="211783"/>
                  </a:lnTo>
                  <a:lnTo>
                    <a:pt x="176214" y="211957"/>
                  </a:lnTo>
                  <a:lnTo>
                    <a:pt x="176485" y="212137"/>
                  </a:lnTo>
                  <a:lnTo>
                    <a:pt x="176749" y="212330"/>
                  </a:lnTo>
                  <a:lnTo>
                    <a:pt x="177007" y="212523"/>
                  </a:lnTo>
                  <a:lnTo>
                    <a:pt x="177265" y="212730"/>
                  </a:lnTo>
                  <a:lnTo>
                    <a:pt x="177511" y="212943"/>
                  </a:lnTo>
                  <a:lnTo>
                    <a:pt x="177757" y="213156"/>
                  </a:lnTo>
                  <a:lnTo>
                    <a:pt x="177997" y="213383"/>
                  </a:lnTo>
                  <a:lnTo>
                    <a:pt x="178230" y="213616"/>
                  </a:lnTo>
                  <a:lnTo>
                    <a:pt x="178458" y="213856"/>
                  </a:lnTo>
                  <a:lnTo>
                    <a:pt x="178679" y="214103"/>
                  </a:lnTo>
                  <a:lnTo>
                    <a:pt x="178894" y="214356"/>
                  </a:lnTo>
                  <a:lnTo>
                    <a:pt x="179103" y="214616"/>
                  </a:lnTo>
                  <a:lnTo>
                    <a:pt x="179306" y="214889"/>
                  </a:lnTo>
                  <a:lnTo>
                    <a:pt x="179502" y="215163"/>
                  </a:lnTo>
                  <a:lnTo>
                    <a:pt x="179693" y="215449"/>
                  </a:lnTo>
                  <a:lnTo>
                    <a:pt x="179877" y="215736"/>
                  </a:lnTo>
                  <a:lnTo>
                    <a:pt x="180049" y="216036"/>
                  </a:lnTo>
                  <a:lnTo>
                    <a:pt x="180221" y="216342"/>
                  </a:lnTo>
                  <a:lnTo>
                    <a:pt x="180381" y="216656"/>
                  </a:lnTo>
                  <a:lnTo>
                    <a:pt x="180535" y="216975"/>
                  </a:lnTo>
                  <a:lnTo>
                    <a:pt x="180682" y="217302"/>
                  </a:lnTo>
                  <a:lnTo>
                    <a:pt x="180818" y="217635"/>
                  </a:lnTo>
                  <a:lnTo>
                    <a:pt x="180947" y="217975"/>
                  </a:lnTo>
                  <a:lnTo>
                    <a:pt x="181070" y="218328"/>
                  </a:lnTo>
                  <a:lnTo>
                    <a:pt x="181186" y="218682"/>
                  </a:lnTo>
                  <a:lnTo>
                    <a:pt x="181291" y="219048"/>
                  </a:lnTo>
                  <a:lnTo>
                    <a:pt x="181389" y="219422"/>
                  </a:lnTo>
                  <a:lnTo>
                    <a:pt x="181475" y="219801"/>
                  </a:lnTo>
                  <a:lnTo>
                    <a:pt x="181555" y="220188"/>
                  </a:lnTo>
                  <a:lnTo>
                    <a:pt x="181623" y="220581"/>
                  </a:lnTo>
                  <a:lnTo>
                    <a:pt x="181684" y="220981"/>
                  </a:lnTo>
                  <a:lnTo>
                    <a:pt x="181739" y="221394"/>
                  </a:lnTo>
                  <a:lnTo>
                    <a:pt x="181782" y="221808"/>
                  </a:lnTo>
                  <a:lnTo>
                    <a:pt x="181813" y="222234"/>
                  </a:lnTo>
                  <a:lnTo>
                    <a:pt x="181838" y="222661"/>
                  </a:lnTo>
                  <a:lnTo>
                    <a:pt x="181850" y="223101"/>
                  </a:lnTo>
                  <a:lnTo>
                    <a:pt x="181850" y="223547"/>
                  </a:lnTo>
                  <a:lnTo>
                    <a:pt x="181844" y="224000"/>
                  </a:lnTo>
                  <a:lnTo>
                    <a:pt x="180000" y="223920"/>
                  </a:lnTo>
                  <a:lnTo>
                    <a:pt x="178150" y="223847"/>
                  </a:lnTo>
                  <a:lnTo>
                    <a:pt x="176307" y="223787"/>
                  </a:lnTo>
                  <a:lnTo>
                    <a:pt x="174457" y="223734"/>
                  </a:lnTo>
                  <a:lnTo>
                    <a:pt x="172613" y="223701"/>
                  </a:lnTo>
                  <a:lnTo>
                    <a:pt x="170763" y="223667"/>
                  </a:lnTo>
                  <a:lnTo>
                    <a:pt x="168913" y="223647"/>
                  </a:lnTo>
                  <a:lnTo>
                    <a:pt x="167063" y="223634"/>
                  </a:lnTo>
                  <a:lnTo>
                    <a:pt x="165219" y="223621"/>
                  </a:lnTo>
                  <a:lnTo>
                    <a:pt x="152276" y="223621"/>
                  </a:lnTo>
                  <a:lnTo>
                    <a:pt x="152344" y="223454"/>
                  </a:lnTo>
                  <a:lnTo>
                    <a:pt x="152368" y="223367"/>
                  </a:lnTo>
                  <a:lnTo>
                    <a:pt x="152381" y="223274"/>
                  </a:lnTo>
                  <a:lnTo>
                    <a:pt x="152436" y="222861"/>
                  </a:lnTo>
                  <a:lnTo>
                    <a:pt x="152497" y="222454"/>
                  </a:lnTo>
                  <a:lnTo>
                    <a:pt x="152565" y="222054"/>
                  </a:lnTo>
                  <a:lnTo>
                    <a:pt x="152645" y="221661"/>
                  </a:lnTo>
                  <a:lnTo>
                    <a:pt x="152737" y="221274"/>
                  </a:lnTo>
                  <a:lnTo>
                    <a:pt x="152835" y="220895"/>
                  </a:lnTo>
                  <a:lnTo>
                    <a:pt x="152940" y="220521"/>
                  </a:lnTo>
                  <a:lnTo>
                    <a:pt x="153051" y="220155"/>
                  </a:lnTo>
                  <a:lnTo>
                    <a:pt x="153173" y="219788"/>
                  </a:lnTo>
                  <a:lnTo>
                    <a:pt x="153309" y="219435"/>
                  </a:lnTo>
                  <a:lnTo>
                    <a:pt x="153444" y="219082"/>
                  </a:lnTo>
                  <a:lnTo>
                    <a:pt x="153591" y="218742"/>
                  </a:lnTo>
                  <a:lnTo>
                    <a:pt x="153745" y="218402"/>
                  </a:lnTo>
                  <a:lnTo>
                    <a:pt x="153905" y="218069"/>
                  </a:lnTo>
                  <a:lnTo>
                    <a:pt x="154077" y="217749"/>
                  </a:lnTo>
                  <a:lnTo>
                    <a:pt x="154249" y="217429"/>
                  </a:lnTo>
                  <a:lnTo>
                    <a:pt x="154433" y="217115"/>
                  </a:lnTo>
                  <a:lnTo>
                    <a:pt x="154624" y="216809"/>
                  </a:lnTo>
                  <a:lnTo>
                    <a:pt x="154821" y="216509"/>
                  </a:lnTo>
                  <a:lnTo>
                    <a:pt x="155023" y="216216"/>
                  </a:lnTo>
                  <a:lnTo>
                    <a:pt x="155232" y="215922"/>
                  </a:lnTo>
                  <a:lnTo>
                    <a:pt x="155447" y="215642"/>
                  </a:lnTo>
                  <a:lnTo>
                    <a:pt x="155669" y="215369"/>
                  </a:lnTo>
                  <a:lnTo>
                    <a:pt x="155896" y="215103"/>
                  </a:lnTo>
                  <a:lnTo>
                    <a:pt x="156130" y="214836"/>
                  </a:lnTo>
                  <a:lnTo>
                    <a:pt x="156369" y="214583"/>
                  </a:lnTo>
                  <a:lnTo>
                    <a:pt x="156615" y="214329"/>
                  </a:lnTo>
                  <a:lnTo>
                    <a:pt x="156867" y="214089"/>
                  </a:lnTo>
                  <a:lnTo>
                    <a:pt x="157119" y="213850"/>
                  </a:lnTo>
                  <a:lnTo>
                    <a:pt x="157383" y="213623"/>
                  </a:lnTo>
                  <a:lnTo>
                    <a:pt x="157648" y="213396"/>
                  </a:lnTo>
                  <a:lnTo>
                    <a:pt x="157918" y="213176"/>
                  </a:lnTo>
                  <a:lnTo>
                    <a:pt x="158189" y="212970"/>
                  </a:lnTo>
                  <a:lnTo>
                    <a:pt x="158465" y="212763"/>
                  </a:lnTo>
                  <a:lnTo>
                    <a:pt x="158748" y="212563"/>
                  </a:lnTo>
                  <a:lnTo>
                    <a:pt x="159037" y="212377"/>
                  </a:lnTo>
                  <a:lnTo>
                    <a:pt x="159325" y="212190"/>
                  </a:lnTo>
                  <a:lnTo>
                    <a:pt x="159620" y="212010"/>
                  </a:lnTo>
                  <a:lnTo>
                    <a:pt x="159922" y="211837"/>
                  </a:lnTo>
                  <a:lnTo>
                    <a:pt x="160223" y="211670"/>
                  </a:lnTo>
                  <a:lnTo>
                    <a:pt x="160524" y="211510"/>
                  </a:lnTo>
                  <a:lnTo>
                    <a:pt x="160831" y="211357"/>
                  </a:lnTo>
                  <a:lnTo>
                    <a:pt x="161145" y="211210"/>
                  </a:lnTo>
                  <a:lnTo>
                    <a:pt x="161458" y="211070"/>
                  </a:lnTo>
                  <a:lnTo>
                    <a:pt x="161772" y="210944"/>
                  </a:lnTo>
                  <a:lnTo>
                    <a:pt x="162091" y="210817"/>
                  </a:lnTo>
                  <a:lnTo>
                    <a:pt x="162417" y="210697"/>
                  </a:lnTo>
                  <a:lnTo>
                    <a:pt x="162736" y="210584"/>
                  </a:lnTo>
                  <a:lnTo>
                    <a:pt x="163062" y="210477"/>
                  </a:lnTo>
                  <a:lnTo>
                    <a:pt x="163388" y="210377"/>
                  </a:lnTo>
                  <a:lnTo>
                    <a:pt x="163720" y="210284"/>
                  </a:lnTo>
                  <a:lnTo>
                    <a:pt x="164046" y="210197"/>
                  </a:lnTo>
                  <a:lnTo>
                    <a:pt x="164377" y="210117"/>
                  </a:lnTo>
                  <a:lnTo>
                    <a:pt x="164715" y="210044"/>
                  </a:lnTo>
                  <a:lnTo>
                    <a:pt x="165047" y="209977"/>
                  </a:lnTo>
                  <a:lnTo>
                    <a:pt x="165379" y="209917"/>
                  </a:lnTo>
                  <a:lnTo>
                    <a:pt x="165717" y="209864"/>
                  </a:lnTo>
                  <a:lnTo>
                    <a:pt x="166055" y="209817"/>
                  </a:lnTo>
                  <a:lnTo>
                    <a:pt x="166393" y="209777"/>
                  </a:lnTo>
                  <a:lnTo>
                    <a:pt x="166731" y="209744"/>
                  </a:lnTo>
                  <a:lnTo>
                    <a:pt x="167063" y="209717"/>
                  </a:lnTo>
                  <a:lnTo>
                    <a:pt x="167401" y="209697"/>
                  </a:lnTo>
                  <a:lnTo>
                    <a:pt x="167739" y="209684"/>
                  </a:lnTo>
                  <a:lnTo>
                    <a:pt x="168077" y="209677"/>
                  </a:lnTo>
                  <a:close/>
                  <a:moveTo>
                    <a:pt x="17805" y="211437"/>
                  </a:moveTo>
                  <a:lnTo>
                    <a:pt x="18106" y="211443"/>
                  </a:lnTo>
                  <a:lnTo>
                    <a:pt x="18413" y="211450"/>
                  </a:lnTo>
                  <a:lnTo>
                    <a:pt x="18720" y="211470"/>
                  </a:lnTo>
                  <a:lnTo>
                    <a:pt x="19021" y="211497"/>
                  </a:lnTo>
                  <a:lnTo>
                    <a:pt x="19329" y="211523"/>
                  </a:lnTo>
                  <a:lnTo>
                    <a:pt x="19636" y="211563"/>
                  </a:lnTo>
                  <a:lnTo>
                    <a:pt x="19937" y="211610"/>
                  </a:lnTo>
                  <a:lnTo>
                    <a:pt x="20238" y="211657"/>
                  </a:lnTo>
                  <a:lnTo>
                    <a:pt x="20539" y="211717"/>
                  </a:lnTo>
                  <a:lnTo>
                    <a:pt x="20841" y="211777"/>
                  </a:lnTo>
                  <a:lnTo>
                    <a:pt x="21142" y="211850"/>
                  </a:lnTo>
                  <a:lnTo>
                    <a:pt x="21443" y="211923"/>
                  </a:lnTo>
                  <a:lnTo>
                    <a:pt x="21738" y="212010"/>
                  </a:lnTo>
                  <a:lnTo>
                    <a:pt x="22033" y="212097"/>
                  </a:lnTo>
                  <a:lnTo>
                    <a:pt x="22334" y="212197"/>
                  </a:lnTo>
                  <a:lnTo>
                    <a:pt x="22623" y="212297"/>
                  </a:lnTo>
                  <a:lnTo>
                    <a:pt x="22918" y="212403"/>
                  </a:lnTo>
                  <a:lnTo>
                    <a:pt x="23207" y="212523"/>
                  </a:lnTo>
                  <a:lnTo>
                    <a:pt x="23496" y="212643"/>
                  </a:lnTo>
                  <a:lnTo>
                    <a:pt x="23785" y="212770"/>
                  </a:lnTo>
                  <a:lnTo>
                    <a:pt x="24067" y="212903"/>
                  </a:lnTo>
                  <a:lnTo>
                    <a:pt x="24350" y="213050"/>
                  </a:lnTo>
                  <a:lnTo>
                    <a:pt x="24633" y="213196"/>
                  </a:lnTo>
                  <a:lnTo>
                    <a:pt x="24909" y="213350"/>
                  </a:lnTo>
                  <a:lnTo>
                    <a:pt x="25192" y="213510"/>
                  </a:lnTo>
                  <a:lnTo>
                    <a:pt x="25462" y="213676"/>
                  </a:lnTo>
                  <a:lnTo>
                    <a:pt x="25733" y="213850"/>
                  </a:lnTo>
                  <a:lnTo>
                    <a:pt x="26003" y="214029"/>
                  </a:lnTo>
                  <a:lnTo>
                    <a:pt x="26274" y="214216"/>
                  </a:lnTo>
                  <a:lnTo>
                    <a:pt x="26538" y="214409"/>
                  </a:lnTo>
                  <a:lnTo>
                    <a:pt x="26796" y="214609"/>
                  </a:lnTo>
                  <a:lnTo>
                    <a:pt x="27054" y="214816"/>
                  </a:lnTo>
                  <a:lnTo>
                    <a:pt x="27312" y="215029"/>
                  </a:lnTo>
                  <a:lnTo>
                    <a:pt x="27564" y="215249"/>
                  </a:lnTo>
                  <a:lnTo>
                    <a:pt x="27810" y="215469"/>
                  </a:lnTo>
                  <a:lnTo>
                    <a:pt x="28056" y="215702"/>
                  </a:lnTo>
                  <a:lnTo>
                    <a:pt x="28296" y="215942"/>
                  </a:lnTo>
                  <a:lnTo>
                    <a:pt x="28535" y="216189"/>
                  </a:lnTo>
                  <a:lnTo>
                    <a:pt x="28769" y="216436"/>
                  </a:lnTo>
                  <a:lnTo>
                    <a:pt x="29002" y="216696"/>
                  </a:lnTo>
                  <a:lnTo>
                    <a:pt x="29230" y="216955"/>
                  </a:lnTo>
                  <a:lnTo>
                    <a:pt x="29457" y="217229"/>
                  </a:lnTo>
                  <a:lnTo>
                    <a:pt x="29672" y="217509"/>
                  </a:lnTo>
                  <a:lnTo>
                    <a:pt x="29894" y="217789"/>
                  </a:lnTo>
                  <a:lnTo>
                    <a:pt x="30102" y="218075"/>
                  </a:lnTo>
                  <a:lnTo>
                    <a:pt x="30311" y="218375"/>
                  </a:lnTo>
                  <a:lnTo>
                    <a:pt x="30514" y="218675"/>
                  </a:lnTo>
                  <a:lnTo>
                    <a:pt x="30711" y="218988"/>
                  </a:lnTo>
                  <a:lnTo>
                    <a:pt x="30908" y="219302"/>
                  </a:lnTo>
                  <a:lnTo>
                    <a:pt x="31098" y="219621"/>
                  </a:lnTo>
                  <a:lnTo>
                    <a:pt x="31282" y="219948"/>
                  </a:lnTo>
                  <a:lnTo>
                    <a:pt x="31461" y="220288"/>
                  </a:lnTo>
                  <a:lnTo>
                    <a:pt x="31639" y="220628"/>
                  </a:lnTo>
                  <a:lnTo>
                    <a:pt x="31811" y="220975"/>
                  </a:lnTo>
                  <a:lnTo>
                    <a:pt x="31977" y="221328"/>
                  </a:lnTo>
                  <a:lnTo>
                    <a:pt x="32137" y="221688"/>
                  </a:lnTo>
                  <a:lnTo>
                    <a:pt x="32290" y="222054"/>
                  </a:lnTo>
                  <a:lnTo>
                    <a:pt x="32438" y="222427"/>
                  </a:lnTo>
                  <a:lnTo>
                    <a:pt x="32585" y="222807"/>
                  </a:lnTo>
                  <a:lnTo>
                    <a:pt x="32727" y="223187"/>
                  </a:lnTo>
                  <a:lnTo>
                    <a:pt x="32856" y="223581"/>
                  </a:lnTo>
                  <a:lnTo>
                    <a:pt x="32985" y="223980"/>
                  </a:lnTo>
                  <a:lnTo>
                    <a:pt x="33108" y="224387"/>
                  </a:lnTo>
                  <a:lnTo>
                    <a:pt x="33225" y="224794"/>
                  </a:lnTo>
                  <a:lnTo>
                    <a:pt x="33335" y="225213"/>
                  </a:lnTo>
                  <a:lnTo>
                    <a:pt x="29476" y="224994"/>
                  </a:lnTo>
                  <a:lnTo>
                    <a:pt x="25604" y="224787"/>
                  </a:lnTo>
                  <a:lnTo>
                    <a:pt x="23668" y="224687"/>
                  </a:lnTo>
                  <a:lnTo>
                    <a:pt x="21732" y="224594"/>
                  </a:lnTo>
                  <a:lnTo>
                    <a:pt x="19790" y="224507"/>
                  </a:lnTo>
                  <a:lnTo>
                    <a:pt x="17854" y="224434"/>
                  </a:lnTo>
                  <a:lnTo>
                    <a:pt x="15912" y="224367"/>
                  </a:lnTo>
                  <a:lnTo>
                    <a:pt x="13976" y="224320"/>
                  </a:lnTo>
                  <a:lnTo>
                    <a:pt x="12034" y="224280"/>
                  </a:lnTo>
                  <a:lnTo>
                    <a:pt x="11063" y="224267"/>
                  </a:lnTo>
                  <a:lnTo>
                    <a:pt x="10098" y="224260"/>
                  </a:lnTo>
                  <a:lnTo>
                    <a:pt x="9127" y="224254"/>
                  </a:lnTo>
                  <a:lnTo>
                    <a:pt x="7191" y="224254"/>
                  </a:lnTo>
                  <a:lnTo>
                    <a:pt x="6226" y="224267"/>
                  </a:lnTo>
                  <a:lnTo>
                    <a:pt x="5255" y="224280"/>
                  </a:lnTo>
                  <a:lnTo>
                    <a:pt x="4290" y="224300"/>
                  </a:lnTo>
                  <a:lnTo>
                    <a:pt x="3325" y="224320"/>
                  </a:lnTo>
                  <a:lnTo>
                    <a:pt x="2360" y="224354"/>
                  </a:lnTo>
                  <a:lnTo>
                    <a:pt x="2329" y="224354"/>
                  </a:lnTo>
                  <a:lnTo>
                    <a:pt x="2299" y="224360"/>
                  </a:lnTo>
                  <a:lnTo>
                    <a:pt x="2249" y="224367"/>
                  </a:lnTo>
                  <a:lnTo>
                    <a:pt x="2385" y="223960"/>
                  </a:lnTo>
                  <a:lnTo>
                    <a:pt x="2520" y="223554"/>
                  </a:lnTo>
                  <a:lnTo>
                    <a:pt x="2661" y="223154"/>
                  </a:lnTo>
                  <a:lnTo>
                    <a:pt x="2803" y="222767"/>
                  </a:lnTo>
                  <a:lnTo>
                    <a:pt x="2956" y="222381"/>
                  </a:lnTo>
                  <a:lnTo>
                    <a:pt x="3116" y="222008"/>
                  </a:lnTo>
                  <a:lnTo>
                    <a:pt x="3276" y="221634"/>
                  </a:lnTo>
                  <a:lnTo>
                    <a:pt x="3442" y="221274"/>
                  </a:lnTo>
                  <a:lnTo>
                    <a:pt x="3614" y="220915"/>
                  </a:lnTo>
                  <a:lnTo>
                    <a:pt x="3792" y="220561"/>
                  </a:lnTo>
                  <a:lnTo>
                    <a:pt x="3976" y="220221"/>
                  </a:lnTo>
                  <a:lnTo>
                    <a:pt x="4161" y="219881"/>
                  </a:lnTo>
                  <a:lnTo>
                    <a:pt x="4351" y="219555"/>
                  </a:lnTo>
                  <a:lnTo>
                    <a:pt x="4548" y="219228"/>
                  </a:lnTo>
                  <a:lnTo>
                    <a:pt x="4751" y="218908"/>
                  </a:lnTo>
                  <a:lnTo>
                    <a:pt x="4954" y="218602"/>
                  </a:lnTo>
                  <a:lnTo>
                    <a:pt x="5163" y="218295"/>
                  </a:lnTo>
                  <a:lnTo>
                    <a:pt x="5378" y="218002"/>
                  </a:lnTo>
                  <a:lnTo>
                    <a:pt x="5593" y="217709"/>
                  </a:lnTo>
                  <a:lnTo>
                    <a:pt x="5814" y="217422"/>
                  </a:lnTo>
                  <a:lnTo>
                    <a:pt x="6041" y="217149"/>
                  </a:lnTo>
                  <a:lnTo>
                    <a:pt x="6269" y="216875"/>
                  </a:lnTo>
                  <a:lnTo>
                    <a:pt x="6502" y="216609"/>
                  </a:lnTo>
                  <a:lnTo>
                    <a:pt x="6742" y="216356"/>
                  </a:lnTo>
                  <a:lnTo>
                    <a:pt x="6982" y="216102"/>
                  </a:lnTo>
                  <a:lnTo>
                    <a:pt x="7221" y="215856"/>
                  </a:lnTo>
                  <a:lnTo>
                    <a:pt x="7467" y="215622"/>
                  </a:lnTo>
                  <a:lnTo>
                    <a:pt x="7719" y="215389"/>
                  </a:lnTo>
                  <a:lnTo>
                    <a:pt x="7971" y="215163"/>
                  </a:lnTo>
                  <a:lnTo>
                    <a:pt x="8229" y="214949"/>
                  </a:lnTo>
                  <a:lnTo>
                    <a:pt x="8487" y="214736"/>
                  </a:lnTo>
                  <a:lnTo>
                    <a:pt x="8752" y="214529"/>
                  </a:lnTo>
                  <a:lnTo>
                    <a:pt x="9016" y="214329"/>
                  </a:lnTo>
                  <a:lnTo>
                    <a:pt x="9280" y="214143"/>
                  </a:lnTo>
                  <a:lnTo>
                    <a:pt x="9551" y="213956"/>
                  </a:lnTo>
                  <a:lnTo>
                    <a:pt x="9827" y="213776"/>
                  </a:lnTo>
                  <a:lnTo>
                    <a:pt x="10098" y="213603"/>
                  </a:lnTo>
                  <a:lnTo>
                    <a:pt x="10380" y="213436"/>
                  </a:lnTo>
                  <a:lnTo>
                    <a:pt x="10657" y="213283"/>
                  </a:lnTo>
                  <a:lnTo>
                    <a:pt x="10940" y="213130"/>
                  </a:lnTo>
                  <a:lnTo>
                    <a:pt x="11222" y="212983"/>
                  </a:lnTo>
                  <a:lnTo>
                    <a:pt x="11511" y="212843"/>
                  </a:lnTo>
                  <a:lnTo>
                    <a:pt x="11794" y="212710"/>
                  </a:lnTo>
                  <a:lnTo>
                    <a:pt x="12089" y="212583"/>
                  </a:lnTo>
                  <a:lnTo>
                    <a:pt x="12378" y="212463"/>
                  </a:lnTo>
                  <a:lnTo>
                    <a:pt x="12673" y="212350"/>
                  </a:lnTo>
                  <a:lnTo>
                    <a:pt x="12962" y="212250"/>
                  </a:lnTo>
                  <a:lnTo>
                    <a:pt x="13263" y="212150"/>
                  </a:lnTo>
                  <a:lnTo>
                    <a:pt x="13558" y="212057"/>
                  </a:lnTo>
                  <a:lnTo>
                    <a:pt x="13853" y="211970"/>
                  </a:lnTo>
                  <a:lnTo>
                    <a:pt x="14154" y="211890"/>
                  </a:lnTo>
                  <a:lnTo>
                    <a:pt x="14455" y="211817"/>
                  </a:lnTo>
                  <a:lnTo>
                    <a:pt x="14756" y="211750"/>
                  </a:lnTo>
                  <a:lnTo>
                    <a:pt x="15057" y="211683"/>
                  </a:lnTo>
                  <a:lnTo>
                    <a:pt x="15365" y="211630"/>
                  </a:lnTo>
                  <a:lnTo>
                    <a:pt x="15666" y="211583"/>
                  </a:lnTo>
                  <a:lnTo>
                    <a:pt x="15967" y="211543"/>
                  </a:lnTo>
                  <a:lnTo>
                    <a:pt x="16274" y="211510"/>
                  </a:lnTo>
                  <a:lnTo>
                    <a:pt x="16582" y="211483"/>
                  </a:lnTo>
                  <a:lnTo>
                    <a:pt x="16883" y="211463"/>
                  </a:lnTo>
                  <a:lnTo>
                    <a:pt x="17190" y="211443"/>
                  </a:lnTo>
                  <a:lnTo>
                    <a:pt x="17497" y="211437"/>
                  </a:lnTo>
                  <a:close/>
                  <a:moveTo>
                    <a:pt x="92225" y="1"/>
                  </a:moveTo>
                  <a:lnTo>
                    <a:pt x="91057" y="7"/>
                  </a:lnTo>
                  <a:lnTo>
                    <a:pt x="89896" y="21"/>
                  </a:lnTo>
                  <a:lnTo>
                    <a:pt x="88734" y="41"/>
                  </a:lnTo>
                  <a:lnTo>
                    <a:pt x="87572" y="61"/>
                  </a:lnTo>
                  <a:lnTo>
                    <a:pt x="86411" y="87"/>
                  </a:lnTo>
                  <a:lnTo>
                    <a:pt x="85255" y="121"/>
                  </a:lnTo>
                  <a:lnTo>
                    <a:pt x="84094" y="161"/>
                  </a:lnTo>
                  <a:lnTo>
                    <a:pt x="82932" y="201"/>
                  </a:lnTo>
                  <a:lnTo>
                    <a:pt x="81777" y="254"/>
                  </a:lnTo>
                  <a:lnTo>
                    <a:pt x="80622" y="314"/>
                  </a:lnTo>
                  <a:lnTo>
                    <a:pt x="79466" y="374"/>
                  </a:lnTo>
                  <a:lnTo>
                    <a:pt x="78311" y="447"/>
                  </a:lnTo>
                  <a:lnTo>
                    <a:pt x="77155" y="527"/>
                  </a:lnTo>
                  <a:lnTo>
                    <a:pt x="76006" y="614"/>
                  </a:lnTo>
                  <a:lnTo>
                    <a:pt x="74851" y="707"/>
                  </a:lnTo>
                  <a:lnTo>
                    <a:pt x="73701" y="807"/>
                  </a:lnTo>
                  <a:lnTo>
                    <a:pt x="72552" y="914"/>
                  </a:lnTo>
                  <a:lnTo>
                    <a:pt x="71403" y="1027"/>
                  </a:lnTo>
                  <a:lnTo>
                    <a:pt x="70260" y="1154"/>
                  </a:lnTo>
                  <a:lnTo>
                    <a:pt x="69110" y="1287"/>
                  </a:lnTo>
                  <a:lnTo>
                    <a:pt x="67967" y="1427"/>
                  </a:lnTo>
                  <a:lnTo>
                    <a:pt x="66824" y="1580"/>
                  </a:lnTo>
                  <a:lnTo>
                    <a:pt x="65681" y="1740"/>
                  </a:lnTo>
                  <a:lnTo>
                    <a:pt x="64544" y="1907"/>
                  </a:lnTo>
                  <a:lnTo>
                    <a:pt x="63407" y="2087"/>
                  </a:lnTo>
                  <a:lnTo>
                    <a:pt x="63302" y="2107"/>
                  </a:lnTo>
                  <a:lnTo>
                    <a:pt x="63204" y="2140"/>
                  </a:lnTo>
                  <a:lnTo>
                    <a:pt x="63112" y="2180"/>
                  </a:lnTo>
                  <a:lnTo>
                    <a:pt x="63026" y="2227"/>
                  </a:lnTo>
                  <a:lnTo>
                    <a:pt x="62946" y="2287"/>
                  </a:lnTo>
                  <a:lnTo>
                    <a:pt x="62878" y="2347"/>
                  </a:lnTo>
                  <a:lnTo>
                    <a:pt x="62811" y="2413"/>
                  </a:lnTo>
                  <a:lnTo>
                    <a:pt x="62755" y="2487"/>
                  </a:lnTo>
                  <a:lnTo>
                    <a:pt x="62706" y="2567"/>
                  </a:lnTo>
                  <a:lnTo>
                    <a:pt x="62657" y="2647"/>
                  </a:lnTo>
                  <a:lnTo>
                    <a:pt x="62620" y="2733"/>
                  </a:lnTo>
                  <a:lnTo>
                    <a:pt x="62590" y="2827"/>
                  </a:lnTo>
                  <a:lnTo>
                    <a:pt x="62565" y="2920"/>
                  </a:lnTo>
                  <a:lnTo>
                    <a:pt x="62540" y="3013"/>
                  </a:lnTo>
                  <a:lnTo>
                    <a:pt x="62528" y="3113"/>
                  </a:lnTo>
                  <a:lnTo>
                    <a:pt x="62516" y="3213"/>
                  </a:lnTo>
                  <a:lnTo>
                    <a:pt x="62454" y="3173"/>
                  </a:lnTo>
                  <a:lnTo>
                    <a:pt x="62387" y="3133"/>
                  </a:lnTo>
                  <a:lnTo>
                    <a:pt x="62313" y="3100"/>
                  </a:lnTo>
                  <a:lnTo>
                    <a:pt x="62239" y="3073"/>
                  </a:lnTo>
                  <a:lnTo>
                    <a:pt x="62165" y="3047"/>
                  </a:lnTo>
                  <a:lnTo>
                    <a:pt x="62086" y="3027"/>
                  </a:lnTo>
                  <a:lnTo>
                    <a:pt x="62012" y="3013"/>
                  </a:lnTo>
                  <a:lnTo>
                    <a:pt x="61932" y="3007"/>
                  </a:lnTo>
                  <a:lnTo>
                    <a:pt x="61772" y="3007"/>
                  </a:lnTo>
                  <a:lnTo>
                    <a:pt x="61692" y="3013"/>
                  </a:lnTo>
                  <a:lnTo>
                    <a:pt x="61612" y="3020"/>
                  </a:lnTo>
                  <a:lnTo>
                    <a:pt x="61532" y="3040"/>
                  </a:lnTo>
                  <a:lnTo>
                    <a:pt x="61453" y="3060"/>
                  </a:lnTo>
                  <a:lnTo>
                    <a:pt x="61379" y="3080"/>
                  </a:lnTo>
                  <a:lnTo>
                    <a:pt x="61305" y="3113"/>
                  </a:lnTo>
                  <a:lnTo>
                    <a:pt x="61231" y="3146"/>
                  </a:lnTo>
                  <a:lnTo>
                    <a:pt x="61158" y="3186"/>
                  </a:lnTo>
                  <a:lnTo>
                    <a:pt x="61090" y="3233"/>
                  </a:lnTo>
                  <a:lnTo>
                    <a:pt x="61022" y="3280"/>
                  </a:lnTo>
                  <a:lnTo>
                    <a:pt x="60961" y="3340"/>
                  </a:lnTo>
                  <a:lnTo>
                    <a:pt x="60899" y="3400"/>
                  </a:lnTo>
                  <a:lnTo>
                    <a:pt x="60844" y="3460"/>
                  </a:lnTo>
                  <a:lnTo>
                    <a:pt x="60789" y="3533"/>
                  </a:lnTo>
                  <a:lnTo>
                    <a:pt x="60740" y="3606"/>
                  </a:lnTo>
                  <a:lnTo>
                    <a:pt x="60697" y="3680"/>
                  </a:lnTo>
                  <a:lnTo>
                    <a:pt x="60660" y="3766"/>
                  </a:lnTo>
                  <a:lnTo>
                    <a:pt x="60623" y="3853"/>
                  </a:lnTo>
                  <a:lnTo>
                    <a:pt x="60598" y="3946"/>
                  </a:lnTo>
                  <a:lnTo>
                    <a:pt x="60574" y="4046"/>
                  </a:lnTo>
                  <a:lnTo>
                    <a:pt x="60555" y="4153"/>
                  </a:lnTo>
                  <a:lnTo>
                    <a:pt x="60543" y="4260"/>
                  </a:lnTo>
                  <a:lnTo>
                    <a:pt x="60291" y="8065"/>
                  </a:lnTo>
                  <a:lnTo>
                    <a:pt x="60027" y="11871"/>
                  </a:lnTo>
                  <a:lnTo>
                    <a:pt x="59762" y="15677"/>
                  </a:lnTo>
                  <a:lnTo>
                    <a:pt x="59504" y="19483"/>
                  </a:lnTo>
                  <a:lnTo>
                    <a:pt x="58957" y="19436"/>
                  </a:lnTo>
                  <a:lnTo>
                    <a:pt x="58410" y="19396"/>
                  </a:lnTo>
                  <a:lnTo>
                    <a:pt x="57863" y="19356"/>
                  </a:lnTo>
                  <a:lnTo>
                    <a:pt x="57310" y="19323"/>
                  </a:lnTo>
                  <a:lnTo>
                    <a:pt x="56216" y="19263"/>
                  </a:lnTo>
                  <a:lnTo>
                    <a:pt x="55116" y="19223"/>
                  </a:lnTo>
                  <a:lnTo>
                    <a:pt x="54016" y="19183"/>
                  </a:lnTo>
                  <a:lnTo>
                    <a:pt x="52916" y="19156"/>
                  </a:lnTo>
                  <a:lnTo>
                    <a:pt x="50728" y="19103"/>
                  </a:lnTo>
                  <a:lnTo>
                    <a:pt x="50728" y="15437"/>
                  </a:lnTo>
                  <a:lnTo>
                    <a:pt x="50722" y="15364"/>
                  </a:lnTo>
                  <a:lnTo>
                    <a:pt x="50716" y="15290"/>
                  </a:lnTo>
                  <a:lnTo>
                    <a:pt x="50710" y="15224"/>
                  </a:lnTo>
                  <a:lnTo>
                    <a:pt x="50697" y="15157"/>
                  </a:lnTo>
                  <a:lnTo>
                    <a:pt x="50679" y="15097"/>
                  </a:lnTo>
                  <a:lnTo>
                    <a:pt x="50660" y="15030"/>
                  </a:lnTo>
                  <a:lnTo>
                    <a:pt x="50636" y="14977"/>
                  </a:lnTo>
                  <a:lnTo>
                    <a:pt x="50611" y="14917"/>
                  </a:lnTo>
                  <a:lnTo>
                    <a:pt x="50550" y="14810"/>
                  </a:lnTo>
                  <a:lnTo>
                    <a:pt x="50482" y="14717"/>
                  </a:lnTo>
                  <a:lnTo>
                    <a:pt x="50402" y="14630"/>
                  </a:lnTo>
                  <a:lnTo>
                    <a:pt x="50316" y="14557"/>
                  </a:lnTo>
                  <a:lnTo>
                    <a:pt x="50218" y="14490"/>
                  </a:lnTo>
                  <a:lnTo>
                    <a:pt x="50113" y="14437"/>
                  </a:lnTo>
                  <a:lnTo>
                    <a:pt x="50009" y="14397"/>
                  </a:lnTo>
                  <a:lnTo>
                    <a:pt x="49892" y="14370"/>
                  </a:lnTo>
                  <a:lnTo>
                    <a:pt x="49775" y="14350"/>
                  </a:lnTo>
                  <a:lnTo>
                    <a:pt x="49652" y="14337"/>
                  </a:lnTo>
                  <a:lnTo>
                    <a:pt x="49536" y="14344"/>
                  </a:lnTo>
                  <a:lnTo>
                    <a:pt x="49413" y="14357"/>
                  </a:lnTo>
                  <a:lnTo>
                    <a:pt x="48854" y="14444"/>
                  </a:lnTo>
                  <a:lnTo>
                    <a:pt x="48300" y="14524"/>
                  </a:lnTo>
                  <a:lnTo>
                    <a:pt x="47747" y="14590"/>
                  </a:lnTo>
                  <a:lnTo>
                    <a:pt x="47188" y="14644"/>
                  </a:lnTo>
                  <a:lnTo>
                    <a:pt x="46635" y="14697"/>
                  </a:lnTo>
                  <a:lnTo>
                    <a:pt x="46082" y="14737"/>
                  </a:lnTo>
                  <a:lnTo>
                    <a:pt x="45529" y="14764"/>
                  </a:lnTo>
                  <a:lnTo>
                    <a:pt x="44975" y="14790"/>
                  </a:lnTo>
                  <a:lnTo>
                    <a:pt x="44422" y="14804"/>
                  </a:lnTo>
                  <a:lnTo>
                    <a:pt x="43869" y="14810"/>
                  </a:lnTo>
                  <a:lnTo>
                    <a:pt x="43316" y="14810"/>
                  </a:lnTo>
                  <a:lnTo>
                    <a:pt x="42757" y="14804"/>
                  </a:lnTo>
                  <a:lnTo>
                    <a:pt x="42204" y="14790"/>
                  </a:lnTo>
                  <a:lnTo>
                    <a:pt x="41644" y="14770"/>
                  </a:lnTo>
                  <a:lnTo>
                    <a:pt x="41085" y="14744"/>
                  </a:lnTo>
                  <a:lnTo>
                    <a:pt x="40526" y="14710"/>
                  </a:lnTo>
                  <a:lnTo>
                    <a:pt x="40434" y="14710"/>
                  </a:lnTo>
                  <a:lnTo>
                    <a:pt x="40341" y="14724"/>
                  </a:lnTo>
                  <a:lnTo>
                    <a:pt x="40249" y="14744"/>
                  </a:lnTo>
                  <a:lnTo>
                    <a:pt x="40157" y="14784"/>
                  </a:lnTo>
                  <a:lnTo>
                    <a:pt x="40071" y="14830"/>
                  </a:lnTo>
                  <a:lnTo>
                    <a:pt x="39991" y="14884"/>
                  </a:lnTo>
                  <a:lnTo>
                    <a:pt x="39911" y="14950"/>
                  </a:lnTo>
                  <a:lnTo>
                    <a:pt x="39838" y="15024"/>
                  </a:lnTo>
                  <a:lnTo>
                    <a:pt x="39776" y="15097"/>
                  </a:lnTo>
                  <a:lnTo>
                    <a:pt x="39715" y="15184"/>
                  </a:lnTo>
                  <a:lnTo>
                    <a:pt x="39665" y="15277"/>
                  </a:lnTo>
                  <a:lnTo>
                    <a:pt x="39622" y="15370"/>
                  </a:lnTo>
                  <a:lnTo>
                    <a:pt x="39592" y="15464"/>
                  </a:lnTo>
                  <a:lnTo>
                    <a:pt x="39567" y="15564"/>
                  </a:lnTo>
                  <a:lnTo>
                    <a:pt x="39555" y="15670"/>
                  </a:lnTo>
                  <a:lnTo>
                    <a:pt x="39561" y="15770"/>
                  </a:lnTo>
                  <a:lnTo>
                    <a:pt x="40200" y="23202"/>
                  </a:lnTo>
                  <a:lnTo>
                    <a:pt x="40225" y="23522"/>
                  </a:lnTo>
                  <a:lnTo>
                    <a:pt x="40243" y="23848"/>
                  </a:lnTo>
                  <a:lnTo>
                    <a:pt x="40268" y="24521"/>
                  </a:lnTo>
                  <a:lnTo>
                    <a:pt x="40292" y="25201"/>
                  </a:lnTo>
                  <a:lnTo>
                    <a:pt x="40323" y="25888"/>
                  </a:lnTo>
                  <a:lnTo>
                    <a:pt x="40348" y="26234"/>
                  </a:lnTo>
                  <a:lnTo>
                    <a:pt x="40372" y="26574"/>
                  </a:lnTo>
                  <a:lnTo>
                    <a:pt x="40403" y="26914"/>
                  </a:lnTo>
                  <a:lnTo>
                    <a:pt x="40446" y="27247"/>
                  </a:lnTo>
                  <a:lnTo>
                    <a:pt x="40495" y="27574"/>
                  </a:lnTo>
                  <a:lnTo>
                    <a:pt x="40563" y="27901"/>
                  </a:lnTo>
                  <a:lnTo>
                    <a:pt x="40636" y="28220"/>
                  </a:lnTo>
                  <a:lnTo>
                    <a:pt x="40673" y="28374"/>
                  </a:lnTo>
                  <a:lnTo>
                    <a:pt x="40723" y="28527"/>
                  </a:lnTo>
                  <a:lnTo>
                    <a:pt x="40766" y="28660"/>
                  </a:lnTo>
                  <a:lnTo>
                    <a:pt x="40821" y="28794"/>
                  </a:lnTo>
                  <a:lnTo>
                    <a:pt x="40876" y="28914"/>
                  </a:lnTo>
                  <a:lnTo>
                    <a:pt x="40938" y="29034"/>
                  </a:lnTo>
                  <a:lnTo>
                    <a:pt x="41005" y="29147"/>
                  </a:lnTo>
                  <a:lnTo>
                    <a:pt x="41073" y="29254"/>
                  </a:lnTo>
                  <a:lnTo>
                    <a:pt x="41147" y="29354"/>
                  </a:lnTo>
                  <a:lnTo>
                    <a:pt x="41226" y="29447"/>
                  </a:lnTo>
                  <a:lnTo>
                    <a:pt x="41313" y="29540"/>
                  </a:lnTo>
                  <a:lnTo>
                    <a:pt x="41399" y="29627"/>
                  </a:lnTo>
                  <a:lnTo>
                    <a:pt x="41491" y="29707"/>
                  </a:lnTo>
                  <a:lnTo>
                    <a:pt x="41583" y="29787"/>
                  </a:lnTo>
                  <a:lnTo>
                    <a:pt x="41681" y="29860"/>
                  </a:lnTo>
                  <a:lnTo>
                    <a:pt x="41786" y="29927"/>
                  </a:lnTo>
                  <a:lnTo>
                    <a:pt x="41890" y="29987"/>
                  </a:lnTo>
                  <a:lnTo>
                    <a:pt x="41995" y="30047"/>
                  </a:lnTo>
                  <a:lnTo>
                    <a:pt x="42105" y="30100"/>
                  </a:lnTo>
                  <a:lnTo>
                    <a:pt x="42222" y="30153"/>
                  </a:lnTo>
                  <a:lnTo>
                    <a:pt x="42339" y="30200"/>
                  </a:lnTo>
                  <a:lnTo>
                    <a:pt x="42456" y="30240"/>
                  </a:lnTo>
                  <a:lnTo>
                    <a:pt x="42579" y="30280"/>
                  </a:lnTo>
                  <a:lnTo>
                    <a:pt x="42701" y="30320"/>
                  </a:lnTo>
                  <a:lnTo>
                    <a:pt x="42960" y="30380"/>
                  </a:lnTo>
                  <a:lnTo>
                    <a:pt x="43224" y="30427"/>
                  </a:lnTo>
                  <a:lnTo>
                    <a:pt x="43494" y="30467"/>
                  </a:lnTo>
                  <a:lnTo>
                    <a:pt x="43765" y="30493"/>
                  </a:lnTo>
                  <a:lnTo>
                    <a:pt x="44047" y="30507"/>
                  </a:lnTo>
                  <a:lnTo>
                    <a:pt x="44330" y="30513"/>
                  </a:lnTo>
                  <a:lnTo>
                    <a:pt x="44613" y="30513"/>
                  </a:lnTo>
                  <a:lnTo>
                    <a:pt x="44902" y="30507"/>
                  </a:lnTo>
                  <a:lnTo>
                    <a:pt x="45191" y="30487"/>
                  </a:lnTo>
                  <a:lnTo>
                    <a:pt x="45473" y="30473"/>
                  </a:lnTo>
                  <a:lnTo>
                    <a:pt x="45756" y="30447"/>
                  </a:lnTo>
                  <a:lnTo>
                    <a:pt x="46315" y="30393"/>
                  </a:lnTo>
                  <a:lnTo>
                    <a:pt x="47348" y="30267"/>
                  </a:lnTo>
                  <a:lnTo>
                    <a:pt x="47815" y="30220"/>
                  </a:lnTo>
                  <a:lnTo>
                    <a:pt x="48030" y="30200"/>
                  </a:lnTo>
                  <a:lnTo>
                    <a:pt x="48233" y="30187"/>
                  </a:lnTo>
                  <a:lnTo>
                    <a:pt x="48307" y="30180"/>
                  </a:lnTo>
                  <a:lnTo>
                    <a:pt x="48380" y="30167"/>
                  </a:lnTo>
                  <a:lnTo>
                    <a:pt x="48448" y="30153"/>
                  </a:lnTo>
                  <a:lnTo>
                    <a:pt x="48509" y="30133"/>
                  </a:lnTo>
                  <a:lnTo>
                    <a:pt x="48577" y="30107"/>
                  </a:lnTo>
                  <a:lnTo>
                    <a:pt x="48632" y="30080"/>
                  </a:lnTo>
                  <a:lnTo>
                    <a:pt x="48688" y="30047"/>
                  </a:lnTo>
                  <a:lnTo>
                    <a:pt x="48743" y="30013"/>
                  </a:lnTo>
                  <a:lnTo>
                    <a:pt x="48792" y="29980"/>
                  </a:lnTo>
                  <a:lnTo>
                    <a:pt x="48841" y="29933"/>
                  </a:lnTo>
                  <a:lnTo>
                    <a:pt x="48884" y="29893"/>
                  </a:lnTo>
                  <a:lnTo>
                    <a:pt x="48927" y="29847"/>
                  </a:lnTo>
                  <a:lnTo>
                    <a:pt x="49001" y="29747"/>
                  </a:lnTo>
                  <a:lnTo>
                    <a:pt x="49062" y="29640"/>
                  </a:lnTo>
                  <a:lnTo>
                    <a:pt x="49112" y="29527"/>
                  </a:lnTo>
                  <a:lnTo>
                    <a:pt x="49149" y="29407"/>
                  </a:lnTo>
                  <a:lnTo>
                    <a:pt x="49173" y="29287"/>
                  </a:lnTo>
                  <a:lnTo>
                    <a:pt x="49185" y="29160"/>
                  </a:lnTo>
                  <a:lnTo>
                    <a:pt x="49185" y="29040"/>
                  </a:lnTo>
                  <a:lnTo>
                    <a:pt x="49173" y="28914"/>
                  </a:lnTo>
                  <a:lnTo>
                    <a:pt x="49155" y="28794"/>
                  </a:lnTo>
                  <a:lnTo>
                    <a:pt x="49118" y="28674"/>
                  </a:lnTo>
                  <a:lnTo>
                    <a:pt x="49093" y="28607"/>
                  </a:lnTo>
                  <a:lnTo>
                    <a:pt x="49062" y="28547"/>
                  </a:lnTo>
                  <a:lnTo>
                    <a:pt x="49032" y="28480"/>
                  </a:lnTo>
                  <a:lnTo>
                    <a:pt x="48995" y="28420"/>
                  </a:lnTo>
                  <a:lnTo>
                    <a:pt x="48952" y="28367"/>
                  </a:lnTo>
                  <a:lnTo>
                    <a:pt x="48909" y="28314"/>
                  </a:lnTo>
                  <a:lnTo>
                    <a:pt x="48860" y="28267"/>
                  </a:lnTo>
                  <a:lnTo>
                    <a:pt x="48810" y="28220"/>
                  </a:lnTo>
                  <a:lnTo>
                    <a:pt x="48749" y="28187"/>
                  </a:lnTo>
                  <a:lnTo>
                    <a:pt x="48688" y="28147"/>
                  </a:lnTo>
                  <a:lnTo>
                    <a:pt x="48626" y="28121"/>
                  </a:lnTo>
                  <a:lnTo>
                    <a:pt x="48552" y="28094"/>
                  </a:lnTo>
                  <a:lnTo>
                    <a:pt x="48479" y="28074"/>
                  </a:lnTo>
                  <a:lnTo>
                    <a:pt x="48399" y="28061"/>
                  </a:lnTo>
                  <a:lnTo>
                    <a:pt x="48319" y="28047"/>
                  </a:lnTo>
                  <a:lnTo>
                    <a:pt x="48012" y="28047"/>
                  </a:lnTo>
                  <a:lnTo>
                    <a:pt x="47778" y="28061"/>
                  </a:lnTo>
                  <a:lnTo>
                    <a:pt x="47544" y="28081"/>
                  </a:lnTo>
                  <a:lnTo>
                    <a:pt x="47299" y="28101"/>
                  </a:lnTo>
                  <a:lnTo>
                    <a:pt x="46807" y="28147"/>
                  </a:lnTo>
                  <a:lnTo>
                    <a:pt x="46303" y="28194"/>
                  </a:lnTo>
                  <a:lnTo>
                    <a:pt x="46051" y="28214"/>
                  </a:lnTo>
                  <a:lnTo>
                    <a:pt x="45799" y="28227"/>
                  </a:lnTo>
                  <a:lnTo>
                    <a:pt x="45553" y="28240"/>
                  </a:lnTo>
                  <a:lnTo>
                    <a:pt x="45307" y="28240"/>
                  </a:lnTo>
                  <a:lnTo>
                    <a:pt x="45068" y="28234"/>
                  </a:lnTo>
                  <a:lnTo>
                    <a:pt x="44834" y="28214"/>
                  </a:lnTo>
                  <a:lnTo>
                    <a:pt x="44607" y="28187"/>
                  </a:lnTo>
                  <a:lnTo>
                    <a:pt x="44392" y="28147"/>
                  </a:lnTo>
                  <a:lnTo>
                    <a:pt x="44287" y="28174"/>
                  </a:lnTo>
                  <a:lnTo>
                    <a:pt x="44189" y="28201"/>
                  </a:lnTo>
                  <a:lnTo>
                    <a:pt x="44090" y="28220"/>
                  </a:lnTo>
                  <a:lnTo>
                    <a:pt x="43998" y="28234"/>
                  </a:lnTo>
                  <a:lnTo>
                    <a:pt x="43906" y="28240"/>
                  </a:lnTo>
                  <a:lnTo>
                    <a:pt x="43728" y="28240"/>
                  </a:lnTo>
                  <a:lnTo>
                    <a:pt x="43642" y="28227"/>
                  </a:lnTo>
                  <a:lnTo>
                    <a:pt x="43562" y="28214"/>
                  </a:lnTo>
                  <a:lnTo>
                    <a:pt x="43482" y="28194"/>
                  </a:lnTo>
                  <a:lnTo>
                    <a:pt x="43402" y="28167"/>
                  </a:lnTo>
                  <a:lnTo>
                    <a:pt x="43328" y="28141"/>
                  </a:lnTo>
                  <a:lnTo>
                    <a:pt x="43261" y="28101"/>
                  </a:lnTo>
                  <a:lnTo>
                    <a:pt x="43193" y="28061"/>
                  </a:lnTo>
                  <a:lnTo>
                    <a:pt x="43126" y="28014"/>
                  </a:lnTo>
                  <a:lnTo>
                    <a:pt x="43064" y="27961"/>
                  </a:lnTo>
                  <a:lnTo>
                    <a:pt x="43003" y="27901"/>
                  </a:lnTo>
                  <a:lnTo>
                    <a:pt x="42947" y="27841"/>
                  </a:lnTo>
                  <a:lnTo>
                    <a:pt x="42892" y="27767"/>
                  </a:lnTo>
                  <a:lnTo>
                    <a:pt x="42843" y="27694"/>
                  </a:lnTo>
                  <a:lnTo>
                    <a:pt x="42794" y="27614"/>
                  </a:lnTo>
                  <a:lnTo>
                    <a:pt x="42745" y="27527"/>
                  </a:lnTo>
                  <a:lnTo>
                    <a:pt x="42701" y="27434"/>
                  </a:lnTo>
                  <a:lnTo>
                    <a:pt x="42658" y="27341"/>
                  </a:lnTo>
                  <a:lnTo>
                    <a:pt x="42622" y="27241"/>
                  </a:lnTo>
                  <a:lnTo>
                    <a:pt x="42591" y="27127"/>
                  </a:lnTo>
                  <a:lnTo>
                    <a:pt x="42554" y="27014"/>
                  </a:lnTo>
                  <a:lnTo>
                    <a:pt x="42523" y="26901"/>
                  </a:lnTo>
                  <a:lnTo>
                    <a:pt x="42499" y="26774"/>
                  </a:lnTo>
                  <a:lnTo>
                    <a:pt x="42474" y="26648"/>
                  </a:lnTo>
                  <a:lnTo>
                    <a:pt x="42437" y="26368"/>
                  </a:lnTo>
                  <a:lnTo>
                    <a:pt x="42253" y="24261"/>
                  </a:lnTo>
                  <a:lnTo>
                    <a:pt x="41608" y="16917"/>
                  </a:lnTo>
                  <a:lnTo>
                    <a:pt x="41608" y="16917"/>
                  </a:lnTo>
                  <a:lnTo>
                    <a:pt x="42050" y="16950"/>
                  </a:lnTo>
                  <a:lnTo>
                    <a:pt x="42499" y="16983"/>
                  </a:lnTo>
                  <a:lnTo>
                    <a:pt x="42941" y="17003"/>
                  </a:lnTo>
                  <a:lnTo>
                    <a:pt x="43384" y="17023"/>
                  </a:lnTo>
                  <a:lnTo>
                    <a:pt x="43826" y="17030"/>
                  </a:lnTo>
                  <a:lnTo>
                    <a:pt x="44705" y="17030"/>
                  </a:lnTo>
                  <a:lnTo>
                    <a:pt x="45148" y="17017"/>
                  </a:lnTo>
                  <a:lnTo>
                    <a:pt x="45590" y="17003"/>
                  </a:lnTo>
                  <a:lnTo>
                    <a:pt x="46033" y="16977"/>
                  </a:lnTo>
                  <a:lnTo>
                    <a:pt x="46469" y="16950"/>
                  </a:lnTo>
                  <a:lnTo>
                    <a:pt x="46911" y="16910"/>
                  </a:lnTo>
                  <a:lnTo>
                    <a:pt x="47354" y="16870"/>
                  </a:lnTo>
                  <a:lnTo>
                    <a:pt x="47790" y="16817"/>
                  </a:lnTo>
                  <a:lnTo>
                    <a:pt x="48233" y="16763"/>
                  </a:lnTo>
                  <a:lnTo>
                    <a:pt x="48675" y="16697"/>
                  </a:lnTo>
                  <a:lnTo>
                    <a:pt x="48700" y="18156"/>
                  </a:lnTo>
                  <a:lnTo>
                    <a:pt x="48731" y="19609"/>
                  </a:lnTo>
                  <a:lnTo>
                    <a:pt x="48761" y="21062"/>
                  </a:lnTo>
                  <a:lnTo>
                    <a:pt x="48804" y="22522"/>
                  </a:lnTo>
                  <a:lnTo>
                    <a:pt x="48860" y="23975"/>
                  </a:lnTo>
                  <a:lnTo>
                    <a:pt x="48921" y="25428"/>
                  </a:lnTo>
                  <a:lnTo>
                    <a:pt x="48964" y="26154"/>
                  </a:lnTo>
                  <a:lnTo>
                    <a:pt x="49007" y="26874"/>
                  </a:lnTo>
                  <a:lnTo>
                    <a:pt x="49050" y="27601"/>
                  </a:lnTo>
                  <a:lnTo>
                    <a:pt x="49105" y="28327"/>
                  </a:lnTo>
                  <a:lnTo>
                    <a:pt x="49118" y="28414"/>
                  </a:lnTo>
                  <a:lnTo>
                    <a:pt x="49136" y="28500"/>
                  </a:lnTo>
                  <a:lnTo>
                    <a:pt x="49161" y="28574"/>
                  </a:lnTo>
                  <a:lnTo>
                    <a:pt x="49179" y="28640"/>
                  </a:lnTo>
                  <a:lnTo>
                    <a:pt x="49210" y="28700"/>
                  </a:lnTo>
                  <a:lnTo>
                    <a:pt x="49241" y="28754"/>
                  </a:lnTo>
                  <a:lnTo>
                    <a:pt x="49278" y="28800"/>
                  </a:lnTo>
                  <a:lnTo>
                    <a:pt x="49321" y="28847"/>
                  </a:lnTo>
                  <a:lnTo>
                    <a:pt x="49364" y="28887"/>
                  </a:lnTo>
                  <a:lnTo>
                    <a:pt x="49407" y="28920"/>
                  </a:lnTo>
                  <a:lnTo>
                    <a:pt x="49456" y="28954"/>
                  </a:lnTo>
                  <a:lnTo>
                    <a:pt x="49505" y="28980"/>
                  </a:lnTo>
                  <a:lnTo>
                    <a:pt x="49554" y="29000"/>
                  </a:lnTo>
                  <a:lnTo>
                    <a:pt x="49603" y="29020"/>
                  </a:lnTo>
                  <a:lnTo>
                    <a:pt x="49659" y="29040"/>
                  </a:lnTo>
                  <a:lnTo>
                    <a:pt x="49714" y="29047"/>
                  </a:lnTo>
                  <a:lnTo>
                    <a:pt x="49769" y="29054"/>
                  </a:lnTo>
                  <a:lnTo>
                    <a:pt x="49874" y="29054"/>
                  </a:lnTo>
                  <a:lnTo>
                    <a:pt x="49929" y="29047"/>
                  </a:lnTo>
                  <a:lnTo>
                    <a:pt x="49984" y="29034"/>
                  </a:lnTo>
                  <a:lnTo>
                    <a:pt x="50034" y="29020"/>
                  </a:lnTo>
                  <a:lnTo>
                    <a:pt x="50089" y="29000"/>
                  </a:lnTo>
                  <a:lnTo>
                    <a:pt x="50138" y="28974"/>
                  </a:lnTo>
                  <a:lnTo>
                    <a:pt x="50181" y="28940"/>
                  </a:lnTo>
                  <a:lnTo>
                    <a:pt x="50230" y="28907"/>
                  </a:lnTo>
                  <a:lnTo>
                    <a:pt x="50273" y="28874"/>
                  </a:lnTo>
                  <a:lnTo>
                    <a:pt x="50310" y="28827"/>
                  </a:lnTo>
                  <a:lnTo>
                    <a:pt x="50347" y="28780"/>
                  </a:lnTo>
                  <a:lnTo>
                    <a:pt x="50384" y="28734"/>
                  </a:lnTo>
                  <a:lnTo>
                    <a:pt x="50415" y="28674"/>
                  </a:lnTo>
                  <a:lnTo>
                    <a:pt x="50439" y="28614"/>
                  </a:lnTo>
                  <a:lnTo>
                    <a:pt x="50458" y="28547"/>
                  </a:lnTo>
                  <a:lnTo>
                    <a:pt x="50476" y="28480"/>
                  </a:lnTo>
                  <a:lnTo>
                    <a:pt x="50488" y="28407"/>
                  </a:lnTo>
                  <a:lnTo>
                    <a:pt x="50494" y="28327"/>
                  </a:lnTo>
                  <a:lnTo>
                    <a:pt x="50537" y="27381"/>
                  </a:lnTo>
                  <a:lnTo>
                    <a:pt x="50580" y="26428"/>
                  </a:lnTo>
                  <a:lnTo>
                    <a:pt x="50648" y="24515"/>
                  </a:lnTo>
                  <a:lnTo>
                    <a:pt x="50685" y="24575"/>
                  </a:lnTo>
                  <a:lnTo>
                    <a:pt x="50728" y="24635"/>
                  </a:lnTo>
                  <a:lnTo>
                    <a:pt x="50771" y="24688"/>
                  </a:lnTo>
                  <a:lnTo>
                    <a:pt x="50826" y="24741"/>
                  </a:lnTo>
                  <a:lnTo>
                    <a:pt x="50888" y="24788"/>
                  </a:lnTo>
                  <a:lnTo>
                    <a:pt x="50949" y="24828"/>
                  </a:lnTo>
                  <a:lnTo>
                    <a:pt x="51023" y="24868"/>
                  </a:lnTo>
                  <a:lnTo>
                    <a:pt x="51109" y="24895"/>
                  </a:lnTo>
                  <a:lnTo>
                    <a:pt x="51588" y="25041"/>
                  </a:lnTo>
                  <a:lnTo>
                    <a:pt x="52068" y="25168"/>
                  </a:lnTo>
                  <a:lnTo>
                    <a:pt x="52559" y="25288"/>
                  </a:lnTo>
                  <a:lnTo>
                    <a:pt x="53051" y="25388"/>
                  </a:lnTo>
                  <a:lnTo>
                    <a:pt x="53543" y="25474"/>
                  </a:lnTo>
                  <a:lnTo>
                    <a:pt x="54047" y="25554"/>
                  </a:lnTo>
                  <a:lnTo>
                    <a:pt x="54545" y="25621"/>
                  </a:lnTo>
                  <a:lnTo>
                    <a:pt x="55049" y="25674"/>
                  </a:lnTo>
                  <a:lnTo>
                    <a:pt x="55553" y="25721"/>
                  </a:lnTo>
                  <a:lnTo>
                    <a:pt x="56056" y="25754"/>
                  </a:lnTo>
                  <a:lnTo>
                    <a:pt x="56567" y="25774"/>
                  </a:lnTo>
                  <a:lnTo>
                    <a:pt x="57071" y="25794"/>
                  </a:lnTo>
                  <a:lnTo>
                    <a:pt x="57581" y="25801"/>
                  </a:lnTo>
                  <a:lnTo>
                    <a:pt x="58085" y="25794"/>
                  </a:lnTo>
                  <a:lnTo>
                    <a:pt x="58589" y="25788"/>
                  </a:lnTo>
                  <a:lnTo>
                    <a:pt x="59093" y="25774"/>
                  </a:lnTo>
                  <a:lnTo>
                    <a:pt x="58970" y="27954"/>
                  </a:lnTo>
                  <a:lnTo>
                    <a:pt x="58859" y="30140"/>
                  </a:lnTo>
                  <a:lnTo>
                    <a:pt x="58761" y="32326"/>
                  </a:lnTo>
                  <a:lnTo>
                    <a:pt x="58675" y="34506"/>
                  </a:lnTo>
                  <a:lnTo>
                    <a:pt x="58632" y="35599"/>
                  </a:lnTo>
                  <a:lnTo>
                    <a:pt x="58601" y="36692"/>
                  </a:lnTo>
                  <a:lnTo>
                    <a:pt x="58570" y="37785"/>
                  </a:lnTo>
                  <a:lnTo>
                    <a:pt x="58539" y="38871"/>
                  </a:lnTo>
                  <a:lnTo>
                    <a:pt x="58521" y="39964"/>
                  </a:lnTo>
                  <a:lnTo>
                    <a:pt x="58503" y="41057"/>
                  </a:lnTo>
                  <a:lnTo>
                    <a:pt x="58490" y="42151"/>
                  </a:lnTo>
                  <a:lnTo>
                    <a:pt x="58478" y="43244"/>
                  </a:lnTo>
                  <a:lnTo>
                    <a:pt x="58484" y="43344"/>
                  </a:lnTo>
                  <a:lnTo>
                    <a:pt x="58496" y="43437"/>
                  </a:lnTo>
                  <a:lnTo>
                    <a:pt x="58515" y="43524"/>
                  </a:lnTo>
                  <a:lnTo>
                    <a:pt x="58539" y="43610"/>
                  </a:lnTo>
                  <a:lnTo>
                    <a:pt x="58570" y="43683"/>
                  </a:lnTo>
                  <a:lnTo>
                    <a:pt x="58607" y="43750"/>
                  </a:lnTo>
                  <a:lnTo>
                    <a:pt x="58650" y="43817"/>
                  </a:lnTo>
                  <a:lnTo>
                    <a:pt x="58693" y="43870"/>
                  </a:lnTo>
                  <a:lnTo>
                    <a:pt x="58748" y="43923"/>
                  </a:lnTo>
                  <a:lnTo>
                    <a:pt x="58798" y="43963"/>
                  </a:lnTo>
                  <a:lnTo>
                    <a:pt x="58859" y="44003"/>
                  </a:lnTo>
                  <a:lnTo>
                    <a:pt x="58920" y="44030"/>
                  </a:lnTo>
                  <a:lnTo>
                    <a:pt x="58982" y="44057"/>
                  </a:lnTo>
                  <a:lnTo>
                    <a:pt x="59050" y="44077"/>
                  </a:lnTo>
                  <a:lnTo>
                    <a:pt x="59117" y="44097"/>
                  </a:lnTo>
                  <a:lnTo>
                    <a:pt x="59185" y="44103"/>
                  </a:lnTo>
                  <a:lnTo>
                    <a:pt x="59172" y="44250"/>
                  </a:lnTo>
                  <a:lnTo>
                    <a:pt x="59172" y="44403"/>
                  </a:lnTo>
                  <a:lnTo>
                    <a:pt x="59185" y="44557"/>
                  </a:lnTo>
                  <a:lnTo>
                    <a:pt x="59209" y="44703"/>
                  </a:lnTo>
                  <a:lnTo>
                    <a:pt x="59246" y="44850"/>
                  </a:lnTo>
                  <a:lnTo>
                    <a:pt x="59295" y="44996"/>
                  </a:lnTo>
                  <a:lnTo>
                    <a:pt x="59357" y="45130"/>
                  </a:lnTo>
                  <a:lnTo>
                    <a:pt x="59431" y="45263"/>
                  </a:lnTo>
                  <a:lnTo>
                    <a:pt x="59474" y="45323"/>
                  </a:lnTo>
                  <a:lnTo>
                    <a:pt x="59517" y="45376"/>
                  </a:lnTo>
                  <a:lnTo>
                    <a:pt x="59566" y="45436"/>
                  </a:lnTo>
                  <a:lnTo>
                    <a:pt x="59615" y="45490"/>
                  </a:lnTo>
                  <a:lnTo>
                    <a:pt x="59670" y="45536"/>
                  </a:lnTo>
                  <a:lnTo>
                    <a:pt x="59726" y="45583"/>
                  </a:lnTo>
                  <a:lnTo>
                    <a:pt x="59787" y="45630"/>
                  </a:lnTo>
                  <a:lnTo>
                    <a:pt x="59848" y="45670"/>
                  </a:lnTo>
                  <a:lnTo>
                    <a:pt x="59916" y="45710"/>
                  </a:lnTo>
                  <a:lnTo>
                    <a:pt x="59984" y="45743"/>
                  </a:lnTo>
                  <a:lnTo>
                    <a:pt x="60057" y="45770"/>
                  </a:lnTo>
                  <a:lnTo>
                    <a:pt x="60131" y="45790"/>
                  </a:lnTo>
                  <a:lnTo>
                    <a:pt x="60211" y="45810"/>
                  </a:lnTo>
                  <a:lnTo>
                    <a:pt x="60297" y="45830"/>
                  </a:lnTo>
                  <a:lnTo>
                    <a:pt x="60383" y="45836"/>
                  </a:lnTo>
                  <a:lnTo>
                    <a:pt x="60469" y="45843"/>
                  </a:lnTo>
                  <a:lnTo>
                    <a:pt x="67740" y="46103"/>
                  </a:lnTo>
                  <a:lnTo>
                    <a:pt x="71378" y="46223"/>
                  </a:lnTo>
                  <a:lnTo>
                    <a:pt x="75023" y="46343"/>
                  </a:lnTo>
                  <a:lnTo>
                    <a:pt x="78667" y="46449"/>
                  </a:lnTo>
                  <a:lnTo>
                    <a:pt x="82318" y="46549"/>
                  </a:lnTo>
                  <a:lnTo>
                    <a:pt x="85968" y="46643"/>
                  </a:lnTo>
                  <a:lnTo>
                    <a:pt x="89625" y="46723"/>
                  </a:lnTo>
                  <a:lnTo>
                    <a:pt x="89502" y="48682"/>
                  </a:lnTo>
                  <a:lnTo>
                    <a:pt x="89392" y="50642"/>
                  </a:lnTo>
                  <a:lnTo>
                    <a:pt x="89287" y="52601"/>
                  </a:lnTo>
                  <a:lnTo>
                    <a:pt x="89189" y="54561"/>
                  </a:lnTo>
                  <a:lnTo>
                    <a:pt x="89097" y="56520"/>
                  </a:lnTo>
                  <a:lnTo>
                    <a:pt x="89017" y="58480"/>
                  </a:lnTo>
                  <a:lnTo>
                    <a:pt x="88937" y="60446"/>
                  </a:lnTo>
                  <a:lnTo>
                    <a:pt x="88869" y="62406"/>
                  </a:lnTo>
                  <a:lnTo>
                    <a:pt x="88808" y="64372"/>
                  </a:lnTo>
                  <a:lnTo>
                    <a:pt x="88752" y="66331"/>
                  </a:lnTo>
                  <a:lnTo>
                    <a:pt x="88703" y="68298"/>
                  </a:lnTo>
                  <a:lnTo>
                    <a:pt x="88660" y="70257"/>
                  </a:lnTo>
                  <a:lnTo>
                    <a:pt x="88623" y="72217"/>
                  </a:lnTo>
                  <a:lnTo>
                    <a:pt x="88593" y="74176"/>
                  </a:lnTo>
                  <a:lnTo>
                    <a:pt x="88568" y="76136"/>
                  </a:lnTo>
                  <a:lnTo>
                    <a:pt x="88550" y="78095"/>
                  </a:lnTo>
                  <a:lnTo>
                    <a:pt x="88556" y="78209"/>
                  </a:lnTo>
                  <a:lnTo>
                    <a:pt x="88574" y="78322"/>
                  </a:lnTo>
                  <a:lnTo>
                    <a:pt x="88593" y="78422"/>
                  </a:lnTo>
                  <a:lnTo>
                    <a:pt x="88630" y="78515"/>
                  </a:lnTo>
                  <a:lnTo>
                    <a:pt x="88666" y="78608"/>
                  </a:lnTo>
                  <a:lnTo>
                    <a:pt x="88709" y="78688"/>
                  </a:lnTo>
                  <a:lnTo>
                    <a:pt x="88765" y="78762"/>
                  </a:lnTo>
                  <a:lnTo>
                    <a:pt x="88826" y="78822"/>
                  </a:lnTo>
                  <a:lnTo>
                    <a:pt x="88888" y="78882"/>
                  </a:lnTo>
                  <a:lnTo>
                    <a:pt x="88955" y="78935"/>
                  </a:lnTo>
                  <a:lnTo>
                    <a:pt x="89029" y="78975"/>
                  </a:lnTo>
                  <a:lnTo>
                    <a:pt x="89109" y="79008"/>
                  </a:lnTo>
                  <a:lnTo>
                    <a:pt x="89189" y="79035"/>
                  </a:lnTo>
                  <a:lnTo>
                    <a:pt x="89269" y="79055"/>
                  </a:lnTo>
                  <a:lnTo>
                    <a:pt x="89355" y="79068"/>
                  </a:lnTo>
                  <a:lnTo>
                    <a:pt x="89527" y="79068"/>
                  </a:lnTo>
                  <a:lnTo>
                    <a:pt x="89613" y="79055"/>
                  </a:lnTo>
                  <a:lnTo>
                    <a:pt x="89693" y="79035"/>
                  </a:lnTo>
                  <a:lnTo>
                    <a:pt x="89779" y="79008"/>
                  </a:lnTo>
                  <a:lnTo>
                    <a:pt x="89859" y="78975"/>
                  </a:lnTo>
                  <a:lnTo>
                    <a:pt x="89932" y="78935"/>
                  </a:lnTo>
                  <a:lnTo>
                    <a:pt x="90006" y="78882"/>
                  </a:lnTo>
                  <a:lnTo>
                    <a:pt x="90074" y="78822"/>
                  </a:lnTo>
                  <a:lnTo>
                    <a:pt x="90141" y="78762"/>
                  </a:lnTo>
                  <a:lnTo>
                    <a:pt x="90197" y="78688"/>
                  </a:lnTo>
                  <a:lnTo>
                    <a:pt x="90252" y="78608"/>
                  </a:lnTo>
                  <a:lnTo>
                    <a:pt x="90295" y="78515"/>
                  </a:lnTo>
                  <a:lnTo>
                    <a:pt x="90338" y="78422"/>
                  </a:lnTo>
                  <a:lnTo>
                    <a:pt x="90369" y="78322"/>
                  </a:lnTo>
                  <a:lnTo>
                    <a:pt x="90387" y="78209"/>
                  </a:lnTo>
                  <a:lnTo>
                    <a:pt x="90406" y="78095"/>
                  </a:lnTo>
                  <a:lnTo>
                    <a:pt x="90467" y="76882"/>
                  </a:lnTo>
                  <a:lnTo>
                    <a:pt x="90523" y="75669"/>
                  </a:lnTo>
                  <a:lnTo>
                    <a:pt x="90633" y="73230"/>
                  </a:lnTo>
                  <a:lnTo>
                    <a:pt x="90731" y="73276"/>
                  </a:lnTo>
                  <a:lnTo>
                    <a:pt x="90836" y="73316"/>
                  </a:lnTo>
                  <a:lnTo>
                    <a:pt x="90953" y="73336"/>
                  </a:lnTo>
                  <a:lnTo>
                    <a:pt x="91014" y="73343"/>
                  </a:lnTo>
                  <a:lnTo>
                    <a:pt x="91076" y="73350"/>
                  </a:lnTo>
                  <a:lnTo>
                    <a:pt x="94898" y="73263"/>
                  </a:lnTo>
                  <a:lnTo>
                    <a:pt x="98721" y="73183"/>
                  </a:lnTo>
                  <a:lnTo>
                    <a:pt x="102544" y="73116"/>
                  </a:lnTo>
                  <a:lnTo>
                    <a:pt x="106373" y="73050"/>
                  </a:lnTo>
                  <a:lnTo>
                    <a:pt x="106440" y="73043"/>
                  </a:lnTo>
                  <a:lnTo>
                    <a:pt x="106502" y="73036"/>
                  </a:lnTo>
                  <a:lnTo>
                    <a:pt x="106563" y="73016"/>
                  </a:lnTo>
                  <a:lnTo>
                    <a:pt x="106612" y="72996"/>
                  </a:lnTo>
                  <a:lnTo>
                    <a:pt x="106668" y="72970"/>
                  </a:lnTo>
                  <a:lnTo>
                    <a:pt x="106717" y="72936"/>
                  </a:lnTo>
                  <a:lnTo>
                    <a:pt x="106760" y="72903"/>
                  </a:lnTo>
                  <a:lnTo>
                    <a:pt x="106803" y="72870"/>
                  </a:lnTo>
                  <a:lnTo>
                    <a:pt x="106827" y="73723"/>
                  </a:lnTo>
                  <a:lnTo>
                    <a:pt x="106858" y="74589"/>
                  </a:lnTo>
                  <a:lnTo>
                    <a:pt x="106889" y="75449"/>
                  </a:lnTo>
                  <a:lnTo>
                    <a:pt x="106932" y="76309"/>
                  </a:lnTo>
                  <a:lnTo>
                    <a:pt x="106975" y="77169"/>
                  </a:lnTo>
                  <a:lnTo>
                    <a:pt x="107024" y="78029"/>
                  </a:lnTo>
                  <a:lnTo>
                    <a:pt x="107079" y="78895"/>
                  </a:lnTo>
                  <a:lnTo>
                    <a:pt x="107135" y="79748"/>
                  </a:lnTo>
                  <a:lnTo>
                    <a:pt x="107153" y="79768"/>
                  </a:lnTo>
                  <a:lnTo>
                    <a:pt x="107153" y="79782"/>
                  </a:lnTo>
                  <a:lnTo>
                    <a:pt x="105236" y="79795"/>
                  </a:lnTo>
                  <a:lnTo>
                    <a:pt x="103312" y="79795"/>
                  </a:lnTo>
                  <a:lnTo>
                    <a:pt x="101395" y="79788"/>
                  </a:lnTo>
                  <a:lnTo>
                    <a:pt x="99477" y="79768"/>
                  </a:lnTo>
                  <a:lnTo>
                    <a:pt x="96963" y="79722"/>
                  </a:lnTo>
                  <a:lnTo>
                    <a:pt x="94450" y="79668"/>
                  </a:lnTo>
                  <a:lnTo>
                    <a:pt x="91936" y="79602"/>
                  </a:lnTo>
                  <a:lnTo>
                    <a:pt x="89422" y="79522"/>
                  </a:lnTo>
                  <a:lnTo>
                    <a:pt x="87474" y="79442"/>
                  </a:lnTo>
                  <a:lnTo>
                    <a:pt x="85520" y="79368"/>
                  </a:lnTo>
                  <a:lnTo>
                    <a:pt x="81617" y="79195"/>
                  </a:lnTo>
                  <a:lnTo>
                    <a:pt x="73806" y="78842"/>
                  </a:lnTo>
                  <a:lnTo>
                    <a:pt x="69903" y="78668"/>
                  </a:lnTo>
                  <a:lnTo>
                    <a:pt x="67955" y="78588"/>
                  </a:lnTo>
                  <a:lnTo>
                    <a:pt x="66000" y="78515"/>
                  </a:lnTo>
                  <a:lnTo>
                    <a:pt x="64046" y="78442"/>
                  </a:lnTo>
                  <a:lnTo>
                    <a:pt x="62098" y="78382"/>
                  </a:lnTo>
                  <a:lnTo>
                    <a:pt x="60143" y="78322"/>
                  </a:lnTo>
                  <a:lnTo>
                    <a:pt x="58189" y="78275"/>
                  </a:lnTo>
                  <a:lnTo>
                    <a:pt x="58103" y="78275"/>
                  </a:lnTo>
                  <a:lnTo>
                    <a:pt x="58023" y="78282"/>
                  </a:lnTo>
                  <a:lnTo>
                    <a:pt x="57949" y="78289"/>
                  </a:lnTo>
                  <a:lnTo>
                    <a:pt x="57869" y="78302"/>
                  </a:lnTo>
                  <a:lnTo>
                    <a:pt x="57802" y="78322"/>
                  </a:lnTo>
                  <a:lnTo>
                    <a:pt x="57734" y="78342"/>
                  </a:lnTo>
                  <a:lnTo>
                    <a:pt x="57667" y="78369"/>
                  </a:lnTo>
                  <a:lnTo>
                    <a:pt x="57605" y="78402"/>
                  </a:lnTo>
                  <a:lnTo>
                    <a:pt x="57550" y="78429"/>
                  </a:lnTo>
                  <a:lnTo>
                    <a:pt x="57495" y="78469"/>
                  </a:lnTo>
                  <a:lnTo>
                    <a:pt x="57439" y="78508"/>
                  </a:lnTo>
                  <a:lnTo>
                    <a:pt x="57390" y="78548"/>
                  </a:lnTo>
                  <a:lnTo>
                    <a:pt x="57347" y="78595"/>
                  </a:lnTo>
                  <a:lnTo>
                    <a:pt x="57304" y="78642"/>
                  </a:lnTo>
                  <a:lnTo>
                    <a:pt x="57261" y="78688"/>
                  </a:lnTo>
                  <a:lnTo>
                    <a:pt x="57224" y="78742"/>
                  </a:lnTo>
                  <a:lnTo>
                    <a:pt x="57157" y="78855"/>
                  </a:lnTo>
                  <a:lnTo>
                    <a:pt x="57107" y="78975"/>
                  </a:lnTo>
                  <a:lnTo>
                    <a:pt x="57064" y="79102"/>
                  </a:lnTo>
                  <a:lnTo>
                    <a:pt x="57034" y="79228"/>
                  </a:lnTo>
                  <a:lnTo>
                    <a:pt x="57015" y="79368"/>
                  </a:lnTo>
                  <a:lnTo>
                    <a:pt x="57009" y="79502"/>
                  </a:lnTo>
                  <a:lnTo>
                    <a:pt x="57015" y="79642"/>
                  </a:lnTo>
                  <a:lnTo>
                    <a:pt x="57028" y="79782"/>
                  </a:lnTo>
                  <a:lnTo>
                    <a:pt x="56966" y="79808"/>
                  </a:lnTo>
                  <a:lnTo>
                    <a:pt x="56911" y="79835"/>
                  </a:lnTo>
                  <a:lnTo>
                    <a:pt x="56849" y="79868"/>
                  </a:lnTo>
                  <a:lnTo>
                    <a:pt x="56794" y="79902"/>
                  </a:lnTo>
                  <a:lnTo>
                    <a:pt x="56745" y="79941"/>
                  </a:lnTo>
                  <a:lnTo>
                    <a:pt x="56689" y="79981"/>
                  </a:lnTo>
                  <a:lnTo>
                    <a:pt x="56646" y="80028"/>
                  </a:lnTo>
                  <a:lnTo>
                    <a:pt x="56597" y="80081"/>
                  </a:lnTo>
                  <a:lnTo>
                    <a:pt x="56560" y="80135"/>
                  </a:lnTo>
                  <a:lnTo>
                    <a:pt x="56524" y="80188"/>
                  </a:lnTo>
                  <a:lnTo>
                    <a:pt x="56487" y="80248"/>
                  </a:lnTo>
                  <a:lnTo>
                    <a:pt x="56462" y="80315"/>
                  </a:lnTo>
                  <a:lnTo>
                    <a:pt x="56438" y="80375"/>
                  </a:lnTo>
                  <a:lnTo>
                    <a:pt x="56419" y="80448"/>
                  </a:lnTo>
                  <a:lnTo>
                    <a:pt x="56407" y="80521"/>
                  </a:lnTo>
                  <a:lnTo>
                    <a:pt x="56401" y="80595"/>
                  </a:lnTo>
                  <a:lnTo>
                    <a:pt x="56339" y="82041"/>
                  </a:lnTo>
                  <a:lnTo>
                    <a:pt x="56296" y="83481"/>
                  </a:lnTo>
                  <a:lnTo>
                    <a:pt x="56259" y="84927"/>
                  </a:lnTo>
                  <a:lnTo>
                    <a:pt x="56235" y="86373"/>
                  </a:lnTo>
                  <a:lnTo>
                    <a:pt x="56222" y="87826"/>
                  </a:lnTo>
                  <a:lnTo>
                    <a:pt x="56216" y="89273"/>
                  </a:lnTo>
                  <a:lnTo>
                    <a:pt x="56216" y="90726"/>
                  </a:lnTo>
                  <a:lnTo>
                    <a:pt x="56229" y="92179"/>
                  </a:lnTo>
                  <a:lnTo>
                    <a:pt x="56247" y="93632"/>
                  </a:lnTo>
                  <a:lnTo>
                    <a:pt x="56278" y="95085"/>
                  </a:lnTo>
                  <a:lnTo>
                    <a:pt x="56308" y="96538"/>
                  </a:lnTo>
                  <a:lnTo>
                    <a:pt x="56351" y="97991"/>
                  </a:lnTo>
                  <a:lnTo>
                    <a:pt x="56394" y="99444"/>
                  </a:lnTo>
                  <a:lnTo>
                    <a:pt x="56444" y="100903"/>
                  </a:lnTo>
                  <a:lnTo>
                    <a:pt x="56499" y="102356"/>
                  </a:lnTo>
                  <a:lnTo>
                    <a:pt x="56560" y="103816"/>
                  </a:lnTo>
                  <a:lnTo>
                    <a:pt x="56689" y="106722"/>
                  </a:lnTo>
                  <a:lnTo>
                    <a:pt x="56825" y="109634"/>
                  </a:lnTo>
                  <a:lnTo>
                    <a:pt x="57107" y="115446"/>
                  </a:lnTo>
                  <a:lnTo>
                    <a:pt x="57249" y="118352"/>
                  </a:lnTo>
                  <a:lnTo>
                    <a:pt x="57378" y="121252"/>
                  </a:lnTo>
                  <a:lnTo>
                    <a:pt x="57439" y="122698"/>
                  </a:lnTo>
                  <a:lnTo>
                    <a:pt x="57495" y="124144"/>
                  </a:lnTo>
                  <a:lnTo>
                    <a:pt x="57544" y="125584"/>
                  </a:lnTo>
                  <a:lnTo>
                    <a:pt x="57593" y="127030"/>
                  </a:lnTo>
                  <a:lnTo>
                    <a:pt x="57648" y="128816"/>
                  </a:lnTo>
                  <a:lnTo>
                    <a:pt x="57697" y="130609"/>
                  </a:lnTo>
                  <a:lnTo>
                    <a:pt x="57796" y="134195"/>
                  </a:lnTo>
                  <a:lnTo>
                    <a:pt x="57882" y="137781"/>
                  </a:lnTo>
                  <a:lnTo>
                    <a:pt x="57962" y="141374"/>
                  </a:lnTo>
                  <a:lnTo>
                    <a:pt x="57894" y="141327"/>
                  </a:lnTo>
                  <a:lnTo>
                    <a:pt x="57826" y="141287"/>
                  </a:lnTo>
                  <a:lnTo>
                    <a:pt x="57759" y="141247"/>
                  </a:lnTo>
                  <a:lnTo>
                    <a:pt x="57685" y="141207"/>
                  </a:lnTo>
                  <a:lnTo>
                    <a:pt x="57611" y="141180"/>
                  </a:lnTo>
                  <a:lnTo>
                    <a:pt x="57531" y="141154"/>
                  </a:lnTo>
                  <a:lnTo>
                    <a:pt x="57452" y="141140"/>
                  </a:lnTo>
                  <a:lnTo>
                    <a:pt x="57366" y="141127"/>
                  </a:lnTo>
                  <a:lnTo>
                    <a:pt x="56929" y="141074"/>
                  </a:lnTo>
                  <a:lnTo>
                    <a:pt x="56505" y="141020"/>
                  </a:lnTo>
                  <a:lnTo>
                    <a:pt x="56075" y="140974"/>
                  </a:lnTo>
                  <a:lnTo>
                    <a:pt x="55651" y="140934"/>
                  </a:lnTo>
                  <a:lnTo>
                    <a:pt x="55221" y="140894"/>
                  </a:lnTo>
                  <a:lnTo>
                    <a:pt x="54803" y="140860"/>
                  </a:lnTo>
                  <a:lnTo>
                    <a:pt x="54379" y="140834"/>
                  </a:lnTo>
                  <a:lnTo>
                    <a:pt x="53961" y="140814"/>
                  </a:lnTo>
                  <a:lnTo>
                    <a:pt x="53543" y="140794"/>
                  </a:lnTo>
                  <a:lnTo>
                    <a:pt x="53131" y="140780"/>
                  </a:lnTo>
                  <a:lnTo>
                    <a:pt x="52719" y="140774"/>
                  </a:lnTo>
                  <a:lnTo>
                    <a:pt x="52307" y="140767"/>
                  </a:lnTo>
                  <a:lnTo>
                    <a:pt x="51896" y="140767"/>
                  </a:lnTo>
                  <a:lnTo>
                    <a:pt x="51490" y="140774"/>
                  </a:lnTo>
                  <a:lnTo>
                    <a:pt x="51084" y="140787"/>
                  </a:lnTo>
                  <a:lnTo>
                    <a:pt x="50679" y="140800"/>
                  </a:lnTo>
                  <a:lnTo>
                    <a:pt x="50279" y="140820"/>
                  </a:lnTo>
                  <a:lnTo>
                    <a:pt x="49874" y="140840"/>
                  </a:lnTo>
                  <a:lnTo>
                    <a:pt x="49480" y="140874"/>
                  </a:lnTo>
                  <a:lnTo>
                    <a:pt x="49081" y="140900"/>
                  </a:lnTo>
                  <a:lnTo>
                    <a:pt x="48688" y="140940"/>
                  </a:lnTo>
                  <a:lnTo>
                    <a:pt x="48294" y="140980"/>
                  </a:lnTo>
                  <a:lnTo>
                    <a:pt x="47907" y="141027"/>
                  </a:lnTo>
                  <a:lnTo>
                    <a:pt x="47514" y="141080"/>
                  </a:lnTo>
                  <a:lnTo>
                    <a:pt x="47127" y="141134"/>
                  </a:lnTo>
                  <a:lnTo>
                    <a:pt x="46745" y="141194"/>
                  </a:lnTo>
                  <a:lnTo>
                    <a:pt x="46358" y="141254"/>
                  </a:lnTo>
                  <a:lnTo>
                    <a:pt x="45977" y="141320"/>
                  </a:lnTo>
                  <a:lnTo>
                    <a:pt x="45602" y="141393"/>
                  </a:lnTo>
                  <a:lnTo>
                    <a:pt x="45221" y="141473"/>
                  </a:lnTo>
                  <a:lnTo>
                    <a:pt x="44846" y="141553"/>
                  </a:lnTo>
                  <a:lnTo>
                    <a:pt x="44472" y="141633"/>
                  </a:lnTo>
                  <a:lnTo>
                    <a:pt x="44103" y="141727"/>
                  </a:lnTo>
                  <a:lnTo>
                    <a:pt x="43734" y="141813"/>
                  </a:lnTo>
                  <a:lnTo>
                    <a:pt x="43365" y="141913"/>
                  </a:lnTo>
                  <a:lnTo>
                    <a:pt x="42996" y="142013"/>
                  </a:lnTo>
                  <a:lnTo>
                    <a:pt x="42634" y="142120"/>
                  </a:lnTo>
                  <a:lnTo>
                    <a:pt x="42271" y="142227"/>
                  </a:lnTo>
                  <a:lnTo>
                    <a:pt x="41915" y="142340"/>
                  </a:lnTo>
                  <a:lnTo>
                    <a:pt x="41552" y="142460"/>
                  </a:lnTo>
                  <a:lnTo>
                    <a:pt x="41196" y="142580"/>
                  </a:lnTo>
                  <a:lnTo>
                    <a:pt x="40845" y="142700"/>
                  </a:lnTo>
                  <a:lnTo>
                    <a:pt x="40489" y="142833"/>
                  </a:lnTo>
                  <a:lnTo>
                    <a:pt x="40139" y="142966"/>
                  </a:lnTo>
                  <a:lnTo>
                    <a:pt x="39788" y="143100"/>
                  </a:lnTo>
                  <a:lnTo>
                    <a:pt x="39444" y="143240"/>
                  </a:lnTo>
                  <a:lnTo>
                    <a:pt x="39100" y="143386"/>
                  </a:lnTo>
                  <a:lnTo>
                    <a:pt x="38756" y="143533"/>
                  </a:lnTo>
                  <a:lnTo>
                    <a:pt x="38418" y="143680"/>
                  </a:lnTo>
                  <a:lnTo>
                    <a:pt x="38080" y="143840"/>
                  </a:lnTo>
                  <a:lnTo>
                    <a:pt x="37742" y="144000"/>
                  </a:lnTo>
                  <a:lnTo>
                    <a:pt x="37404" y="144160"/>
                  </a:lnTo>
                  <a:lnTo>
                    <a:pt x="37072" y="144326"/>
                  </a:lnTo>
                  <a:lnTo>
                    <a:pt x="36740" y="144493"/>
                  </a:lnTo>
                  <a:lnTo>
                    <a:pt x="36414" y="144666"/>
                  </a:lnTo>
                  <a:lnTo>
                    <a:pt x="36082" y="144846"/>
                  </a:lnTo>
                  <a:lnTo>
                    <a:pt x="35757" y="145026"/>
                  </a:lnTo>
                  <a:lnTo>
                    <a:pt x="35437" y="145206"/>
                  </a:lnTo>
                  <a:lnTo>
                    <a:pt x="35111" y="145393"/>
                  </a:lnTo>
                  <a:lnTo>
                    <a:pt x="34792" y="145586"/>
                  </a:lnTo>
                  <a:lnTo>
                    <a:pt x="34478" y="145779"/>
                  </a:lnTo>
                  <a:lnTo>
                    <a:pt x="34159" y="145979"/>
                  </a:lnTo>
                  <a:lnTo>
                    <a:pt x="33538" y="146379"/>
                  </a:lnTo>
                  <a:lnTo>
                    <a:pt x="32917" y="146799"/>
                  </a:lnTo>
                  <a:lnTo>
                    <a:pt x="32309" y="147232"/>
                  </a:lnTo>
                  <a:lnTo>
                    <a:pt x="31707" y="147679"/>
                  </a:lnTo>
                  <a:lnTo>
                    <a:pt x="31117" y="148132"/>
                  </a:lnTo>
                  <a:lnTo>
                    <a:pt x="30527" y="148605"/>
                  </a:lnTo>
                  <a:lnTo>
                    <a:pt x="29949" y="149085"/>
                  </a:lnTo>
                  <a:lnTo>
                    <a:pt x="29383" y="149578"/>
                  </a:lnTo>
                  <a:lnTo>
                    <a:pt x="28818" y="150085"/>
                  </a:lnTo>
                  <a:lnTo>
                    <a:pt x="28265" y="150605"/>
                  </a:lnTo>
                  <a:lnTo>
                    <a:pt x="27718" y="151131"/>
                  </a:lnTo>
                  <a:lnTo>
                    <a:pt x="27183" y="151671"/>
                  </a:lnTo>
                  <a:lnTo>
                    <a:pt x="26648" y="152224"/>
                  </a:lnTo>
                  <a:lnTo>
                    <a:pt x="26132" y="152784"/>
                  </a:lnTo>
                  <a:lnTo>
                    <a:pt x="25616" y="153357"/>
                  </a:lnTo>
                  <a:lnTo>
                    <a:pt x="25112" y="153937"/>
                  </a:lnTo>
                  <a:lnTo>
                    <a:pt x="24614" y="154530"/>
                  </a:lnTo>
                  <a:lnTo>
                    <a:pt x="24123" y="155137"/>
                  </a:lnTo>
                  <a:lnTo>
                    <a:pt x="23643" y="155750"/>
                  </a:lnTo>
                  <a:lnTo>
                    <a:pt x="23170" y="156370"/>
                  </a:lnTo>
                  <a:lnTo>
                    <a:pt x="22703" y="157003"/>
                  </a:lnTo>
                  <a:lnTo>
                    <a:pt x="22248" y="157643"/>
                  </a:lnTo>
                  <a:lnTo>
                    <a:pt x="21799" y="158296"/>
                  </a:lnTo>
                  <a:lnTo>
                    <a:pt x="21357" y="158956"/>
                  </a:lnTo>
                  <a:lnTo>
                    <a:pt x="20927" y="159622"/>
                  </a:lnTo>
                  <a:lnTo>
                    <a:pt x="20503" y="160296"/>
                  </a:lnTo>
                  <a:lnTo>
                    <a:pt x="20085" y="160982"/>
                  </a:lnTo>
                  <a:lnTo>
                    <a:pt x="19679" y="161675"/>
                  </a:lnTo>
                  <a:lnTo>
                    <a:pt x="19280" y="162375"/>
                  </a:lnTo>
                  <a:lnTo>
                    <a:pt x="18886" y="163082"/>
                  </a:lnTo>
                  <a:lnTo>
                    <a:pt x="18505" y="163795"/>
                  </a:lnTo>
                  <a:lnTo>
                    <a:pt x="18130" y="164521"/>
                  </a:lnTo>
                  <a:lnTo>
                    <a:pt x="17762" y="165248"/>
                  </a:lnTo>
                  <a:lnTo>
                    <a:pt x="17694" y="165228"/>
                  </a:lnTo>
                  <a:lnTo>
                    <a:pt x="17626" y="165221"/>
                  </a:lnTo>
                  <a:lnTo>
                    <a:pt x="17559" y="165214"/>
                  </a:lnTo>
                  <a:lnTo>
                    <a:pt x="17497" y="165221"/>
                  </a:lnTo>
                  <a:lnTo>
                    <a:pt x="17436" y="165228"/>
                  </a:lnTo>
                  <a:lnTo>
                    <a:pt x="17381" y="165248"/>
                  </a:lnTo>
                  <a:lnTo>
                    <a:pt x="17325" y="165268"/>
                  </a:lnTo>
                  <a:lnTo>
                    <a:pt x="17270" y="165301"/>
                  </a:lnTo>
                  <a:lnTo>
                    <a:pt x="17221" y="165328"/>
                  </a:lnTo>
                  <a:lnTo>
                    <a:pt x="17172" y="165368"/>
                  </a:lnTo>
                  <a:lnTo>
                    <a:pt x="17129" y="165414"/>
                  </a:lnTo>
                  <a:lnTo>
                    <a:pt x="17086" y="165454"/>
                  </a:lnTo>
                  <a:lnTo>
                    <a:pt x="17049" y="165508"/>
                  </a:lnTo>
                  <a:lnTo>
                    <a:pt x="17012" y="165561"/>
                  </a:lnTo>
                  <a:lnTo>
                    <a:pt x="16981" y="165614"/>
                  </a:lnTo>
                  <a:lnTo>
                    <a:pt x="16956" y="165674"/>
                  </a:lnTo>
                  <a:lnTo>
                    <a:pt x="16932" y="165741"/>
                  </a:lnTo>
                  <a:lnTo>
                    <a:pt x="16907" y="165801"/>
                  </a:lnTo>
                  <a:lnTo>
                    <a:pt x="16889" y="165868"/>
                  </a:lnTo>
                  <a:lnTo>
                    <a:pt x="16877" y="165934"/>
                  </a:lnTo>
                  <a:lnTo>
                    <a:pt x="16870" y="166001"/>
                  </a:lnTo>
                  <a:lnTo>
                    <a:pt x="16864" y="166068"/>
                  </a:lnTo>
                  <a:lnTo>
                    <a:pt x="16864" y="166134"/>
                  </a:lnTo>
                  <a:lnTo>
                    <a:pt x="16870" y="166201"/>
                  </a:lnTo>
                  <a:lnTo>
                    <a:pt x="16877" y="166268"/>
                  </a:lnTo>
                  <a:lnTo>
                    <a:pt x="16889" y="166334"/>
                  </a:lnTo>
                  <a:lnTo>
                    <a:pt x="16907" y="166401"/>
                  </a:lnTo>
                  <a:lnTo>
                    <a:pt x="16932" y="166461"/>
                  </a:lnTo>
                  <a:lnTo>
                    <a:pt x="16963" y="166521"/>
                  </a:lnTo>
                  <a:lnTo>
                    <a:pt x="16993" y="166581"/>
                  </a:lnTo>
                  <a:lnTo>
                    <a:pt x="17030" y="166641"/>
                  </a:lnTo>
                  <a:lnTo>
                    <a:pt x="17073" y="166687"/>
                  </a:lnTo>
                  <a:lnTo>
                    <a:pt x="16791" y="167307"/>
                  </a:lnTo>
                  <a:lnTo>
                    <a:pt x="16514" y="167934"/>
                  </a:lnTo>
                  <a:lnTo>
                    <a:pt x="16244" y="168554"/>
                  </a:lnTo>
                  <a:lnTo>
                    <a:pt x="15979" y="169187"/>
                  </a:lnTo>
                  <a:lnTo>
                    <a:pt x="15721" y="169820"/>
                  </a:lnTo>
                  <a:lnTo>
                    <a:pt x="15463" y="170460"/>
                  </a:lnTo>
                  <a:lnTo>
                    <a:pt x="15217" y="171100"/>
                  </a:lnTo>
                  <a:lnTo>
                    <a:pt x="14971" y="171746"/>
                  </a:lnTo>
                  <a:lnTo>
                    <a:pt x="14738" y="172393"/>
                  </a:lnTo>
                  <a:lnTo>
                    <a:pt x="14504" y="173046"/>
                  </a:lnTo>
                  <a:lnTo>
                    <a:pt x="14283" y="173699"/>
                  </a:lnTo>
                  <a:lnTo>
                    <a:pt x="14062" y="174359"/>
                  </a:lnTo>
                  <a:lnTo>
                    <a:pt x="13847" y="175019"/>
                  </a:lnTo>
                  <a:lnTo>
                    <a:pt x="13638" y="175685"/>
                  </a:lnTo>
                  <a:lnTo>
                    <a:pt x="13441" y="176352"/>
                  </a:lnTo>
                  <a:lnTo>
                    <a:pt x="13244" y="177018"/>
                  </a:lnTo>
                  <a:lnTo>
                    <a:pt x="13054" y="177692"/>
                  </a:lnTo>
                  <a:lnTo>
                    <a:pt x="12869" y="178365"/>
                  </a:lnTo>
                  <a:lnTo>
                    <a:pt x="12691" y="179045"/>
                  </a:lnTo>
                  <a:lnTo>
                    <a:pt x="12513" y="179718"/>
                  </a:lnTo>
                  <a:lnTo>
                    <a:pt x="12347" y="180398"/>
                  </a:lnTo>
                  <a:lnTo>
                    <a:pt x="12187" y="181084"/>
                  </a:lnTo>
                  <a:lnTo>
                    <a:pt x="12034" y="181764"/>
                  </a:lnTo>
                  <a:lnTo>
                    <a:pt x="11886" y="182450"/>
                  </a:lnTo>
                  <a:lnTo>
                    <a:pt x="11739" y="183144"/>
                  </a:lnTo>
                  <a:lnTo>
                    <a:pt x="11603" y="183830"/>
                  </a:lnTo>
                  <a:lnTo>
                    <a:pt x="11468" y="184523"/>
                  </a:lnTo>
                  <a:lnTo>
                    <a:pt x="11345" y="185210"/>
                  </a:lnTo>
                  <a:lnTo>
                    <a:pt x="11229" y="185903"/>
                  </a:lnTo>
                  <a:lnTo>
                    <a:pt x="11112" y="186596"/>
                  </a:lnTo>
                  <a:lnTo>
                    <a:pt x="11001" y="187289"/>
                  </a:lnTo>
                  <a:lnTo>
                    <a:pt x="10903" y="187989"/>
                  </a:lnTo>
                  <a:lnTo>
                    <a:pt x="10804" y="188682"/>
                  </a:lnTo>
                  <a:lnTo>
                    <a:pt x="10718" y="189382"/>
                  </a:lnTo>
                  <a:lnTo>
                    <a:pt x="10632" y="190075"/>
                  </a:lnTo>
                  <a:lnTo>
                    <a:pt x="10552" y="190775"/>
                  </a:lnTo>
                  <a:lnTo>
                    <a:pt x="10485" y="191475"/>
                  </a:lnTo>
                  <a:lnTo>
                    <a:pt x="10417" y="192168"/>
                  </a:lnTo>
                  <a:lnTo>
                    <a:pt x="10356" y="192868"/>
                  </a:lnTo>
                  <a:lnTo>
                    <a:pt x="10300" y="193568"/>
                  </a:lnTo>
                  <a:lnTo>
                    <a:pt x="10251" y="194261"/>
                  </a:lnTo>
                  <a:lnTo>
                    <a:pt x="10214" y="194961"/>
                  </a:lnTo>
                  <a:lnTo>
                    <a:pt x="10178" y="195654"/>
                  </a:lnTo>
                  <a:lnTo>
                    <a:pt x="10147" y="196354"/>
                  </a:lnTo>
                  <a:lnTo>
                    <a:pt x="10122" y="197047"/>
                  </a:lnTo>
                  <a:lnTo>
                    <a:pt x="10104" y="197740"/>
                  </a:lnTo>
                  <a:lnTo>
                    <a:pt x="10092" y="198433"/>
                  </a:lnTo>
                  <a:lnTo>
                    <a:pt x="10085" y="199126"/>
                  </a:lnTo>
                  <a:lnTo>
                    <a:pt x="10085" y="199820"/>
                  </a:lnTo>
                  <a:lnTo>
                    <a:pt x="10098" y="200506"/>
                  </a:lnTo>
                  <a:lnTo>
                    <a:pt x="10110" y="201199"/>
                  </a:lnTo>
                  <a:lnTo>
                    <a:pt x="10128" y="201886"/>
                  </a:lnTo>
                  <a:lnTo>
                    <a:pt x="10153" y="202572"/>
                  </a:lnTo>
                  <a:lnTo>
                    <a:pt x="10184" y="203252"/>
                  </a:lnTo>
                  <a:lnTo>
                    <a:pt x="10221" y="203932"/>
                  </a:lnTo>
                  <a:lnTo>
                    <a:pt x="10264" y="204612"/>
                  </a:lnTo>
                  <a:lnTo>
                    <a:pt x="10313" y="205292"/>
                  </a:lnTo>
                  <a:lnTo>
                    <a:pt x="10368" y="205971"/>
                  </a:lnTo>
                  <a:lnTo>
                    <a:pt x="10430" y="206645"/>
                  </a:lnTo>
                  <a:lnTo>
                    <a:pt x="10497" y="207311"/>
                  </a:lnTo>
                  <a:lnTo>
                    <a:pt x="10571" y="207978"/>
                  </a:lnTo>
                  <a:lnTo>
                    <a:pt x="10651" y="208644"/>
                  </a:lnTo>
                  <a:lnTo>
                    <a:pt x="10743" y="209311"/>
                  </a:lnTo>
                  <a:lnTo>
                    <a:pt x="10835" y="209970"/>
                  </a:lnTo>
                  <a:lnTo>
                    <a:pt x="10835" y="209984"/>
                  </a:lnTo>
                  <a:lnTo>
                    <a:pt x="10841" y="209997"/>
                  </a:lnTo>
                  <a:lnTo>
                    <a:pt x="10866" y="210037"/>
                  </a:lnTo>
                  <a:lnTo>
                    <a:pt x="10614" y="210137"/>
                  </a:lnTo>
                  <a:lnTo>
                    <a:pt x="10368" y="210237"/>
                  </a:lnTo>
                  <a:lnTo>
                    <a:pt x="10122" y="210344"/>
                  </a:lnTo>
                  <a:lnTo>
                    <a:pt x="9883" y="210457"/>
                  </a:lnTo>
                  <a:lnTo>
                    <a:pt x="9637" y="210570"/>
                  </a:lnTo>
                  <a:lnTo>
                    <a:pt x="9397" y="210690"/>
                  </a:lnTo>
                  <a:lnTo>
                    <a:pt x="9157" y="210810"/>
                  </a:lnTo>
                  <a:lnTo>
                    <a:pt x="8924" y="210944"/>
                  </a:lnTo>
                  <a:lnTo>
                    <a:pt x="8684" y="211070"/>
                  </a:lnTo>
                  <a:lnTo>
                    <a:pt x="8451" y="211204"/>
                  </a:lnTo>
                  <a:lnTo>
                    <a:pt x="8223" y="211343"/>
                  </a:lnTo>
                  <a:lnTo>
                    <a:pt x="7990" y="211490"/>
                  </a:lnTo>
                  <a:lnTo>
                    <a:pt x="7762" y="211637"/>
                  </a:lnTo>
                  <a:lnTo>
                    <a:pt x="7541" y="211783"/>
                  </a:lnTo>
                  <a:lnTo>
                    <a:pt x="7314" y="211943"/>
                  </a:lnTo>
                  <a:lnTo>
                    <a:pt x="7092" y="212103"/>
                  </a:lnTo>
                  <a:lnTo>
                    <a:pt x="6877" y="212263"/>
                  </a:lnTo>
                  <a:lnTo>
                    <a:pt x="6656" y="212430"/>
                  </a:lnTo>
                  <a:lnTo>
                    <a:pt x="6441" y="212603"/>
                  </a:lnTo>
                  <a:lnTo>
                    <a:pt x="6232" y="212776"/>
                  </a:lnTo>
                  <a:lnTo>
                    <a:pt x="6023" y="212956"/>
                  </a:lnTo>
                  <a:lnTo>
                    <a:pt x="5814" y="213136"/>
                  </a:lnTo>
                  <a:lnTo>
                    <a:pt x="5611" y="213323"/>
                  </a:lnTo>
                  <a:lnTo>
                    <a:pt x="5408" y="213516"/>
                  </a:lnTo>
                  <a:lnTo>
                    <a:pt x="5206" y="213710"/>
                  </a:lnTo>
                  <a:lnTo>
                    <a:pt x="5009" y="213910"/>
                  </a:lnTo>
                  <a:lnTo>
                    <a:pt x="4818" y="214116"/>
                  </a:lnTo>
                  <a:lnTo>
                    <a:pt x="4622" y="214323"/>
                  </a:lnTo>
                  <a:lnTo>
                    <a:pt x="4437" y="214529"/>
                  </a:lnTo>
                  <a:lnTo>
                    <a:pt x="4247" y="214749"/>
                  </a:lnTo>
                  <a:lnTo>
                    <a:pt x="4069" y="214969"/>
                  </a:lnTo>
                  <a:lnTo>
                    <a:pt x="3884" y="215189"/>
                  </a:lnTo>
                  <a:lnTo>
                    <a:pt x="3712" y="215416"/>
                  </a:lnTo>
                  <a:lnTo>
                    <a:pt x="3534" y="215649"/>
                  </a:lnTo>
                  <a:lnTo>
                    <a:pt x="3368" y="215882"/>
                  </a:lnTo>
                  <a:lnTo>
                    <a:pt x="3196" y="216122"/>
                  </a:lnTo>
                  <a:lnTo>
                    <a:pt x="3036" y="216369"/>
                  </a:lnTo>
                  <a:lnTo>
                    <a:pt x="2876" y="216616"/>
                  </a:lnTo>
                  <a:lnTo>
                    <a:pt x="2716" y="216869"/>
                  </a:lnTo>
                  <a:lnTo>
                    <a:pt x="2563" y="217122"/>
                  </a:lnTo>
                  <a:lnTo>
                    <a:pt x="2409" y="217382"/>
                  </a:lnTo>
                  <a:lnTo>
                    <a:pt x="2262" y="217649"/>
                  </a:lnTo>
                  <a:lnTo>
                    <a:pt x="2120" y="217915"/>
                  </a:lnTo>
                  <a:lnTo>
                    <a:pt x="1979" y="218189"/>
                  </a:lnTo>
                  <a:lnTo>
                    <a:pt x="1844" y="218468"/>
                  </a:lnTo>
                  <a:lnTo>
                    <a:pt x="1709" y="218748"/>
                  </a:lnTo>
                  <a:lnTo>
                    <a:pt x="1579" y="219028"/>
                  </a:lnTo>
                  <a:lnTo>
                    <a:pt x="1457" y="219322"/>
                  </a:lnTo>
                  <a:lnTo>
                    <a:pt x="1334" y="219615"/>
                  </a:lnTo>
                  <a:lnTo>
                    <a:pt x="1217" y="219908"/>
                  </a:lnTo>
                  <a:lnTo>
                    <a:pt x="1106" y="220208"/>
                  </a:lnTo>
                  <a:lnTo>
                    <a:pt x="996" y="220515"/>
                  </a:lnTo>
                  <a:lnTo>
                    <a:pt x="891" y="220828"/>
                  </a:lnTo>
                  <a:lnTo>
                    <a:pt x="793" y="221141"/>
                  </a:lnTo>
                  <a:lnTo>
                    <a:pt x="694" y="221454"/>
                  </a:lnTo>
                  <a:lnTo>
                    <a:pt x="602" y="221781"/>
                  </a:lnTo>
                  <a:lnTo>
                    <a:pt x="510" y="222101"/>
                  </a:lnTo>
                  <a:lnTo>
                    <a:pt x="430" y="222434"/>
                  </a:lnTo>
                  <a:lnTo>
                    <a:pt x="350" y="222767"/>
                  </a:lnTo>
                  <a:lnTo>
                    <a:pt x="277" y="223107"/>
                  </a:lnTo>
                  <a:lnTo>
                    <a:pt x="203" y="223447"/>
                  </a:lnTo>
                  <a:lnTo>
                    <a:pt x="135" y="223794"/>
                  </a:lnTo>
                  <a:lnTo>
                    <a:pt x="74" y="224147"/>
                  </a:lnTo>
                  <a:lnTo>
                    <a:pt x="18" y="224500"/>
                  </a:lnTo>
                  <a:lnTo>
                    <a:pt x="6" y="224594"/>
                  </a:lnTo>
                  <a:lnTo>
                    <a:pt x="0" y="224680"/>
                  </a:lnTo>
                  <a:lnTo>
                    <a:pt x="0" y="224767"/>
                  </a:lnTo>
                  <a:lnTo>
                    <a:pt x="6" y="224854"/>
                  </a:lnTo>
                  <a:lnTo>
                    <a:pt x="18" y="224934"/>
                  </a:lnTo>
                  <a:lnTo>
                    <a:pt x="31" y="225014"/>
                  </a:lnTo>
                  <a:lnTo>
                    <a:pt x="55" y="225094"/>
                  </a:lnTo>
                  <a:lnTo>
                    <a:pt x="80" y="225160"/>
                  </a:lnTo>
                  <a:lnTo>
                    <a:pt x="104" y="225233"/>
                  </a:lnTo>
                  <a:lnTo>
                    <a:pt x="135" y="225300"/>
                  </a:lnTo>
                  <a:lnTo>
                    <a:pt x="172" y="225367"/>
                  </a:lnTo>
                  <a:lnTo>
                    <a:pt x="215" y="225427"/>
                  </a:lnTo>
                  <a:lnTo>
                    <a:pt x="258" y="225480"/>
                  </a:lnTo>
                  <a:lnTo>
                    <a:pt x="301" y="225533"/>
                  </a:lnTo>
                  <a:lnTo>
                    <a:pt x="350" y="225587"/>
                  </a:lnTo>
                  <a:lnTo>
                    <a:pt x="406" y="225633"/>
                  </a:lnTo>
                  <a:lnTo>
                    <a:pt x="455" y="225673"/>
                  </a:lnTo>
                  <a:lnTo>
                    <a:pt x="510" y="225713"/>
                  </a:lnTo>
                  <a:lnTo>
                    <a:pt x="572" y="225753"/>
                  </a:lnTo>
                  <a:lnTo>
                    <a:pt x="633" y="225787"/>
                  </a:lnTo>
                  <a:lnTo>
                    <a:pt x="694" y="225813"/>
                  </a:lnTo>
                  <a:lnTo>
                    <a:pt x="756" y="225833"/>
                  </a:lnTo>
                  <a:lnTo>
                    <a:pt x="817" y="225853"/>
                  </a:lnTo>
                  <a:lnTo>
                    <a:pt x="879" y="225873"/>
                  </a:lnTo>
                  <a:lnTo>
                    <a:pt x="946" y="225887"/>
                  </a:lnTo>
                  <a:lnTo>
                    <a:pt x="1014" y="225893"/>
                  </a:lnTo>
                  <a:lnTo>
                    <a:pt x="1143" y="225893"/>
                  </a:lnTo>
                  <a:lnTo>
                    <a:pt x="1205" y="225887"/>
                  </a:lnTo>
                  <a:lnTo>
                    <a:pt x="1272" y="225880"/>
                  </a:lnTo>
                  <a:lnTo>
                    <a:pt x="1334" y="225867"/>
                  </a:lnTo>
                  <a:lnTo>
                    <a:pt x="1395" y="225847"/>
                  </a:lnTo>
                  <a:lnTo>
                    <a:pt x="1420" y="225920"/>
                  </a:lnTo>
                  <a:lnTo>
                    <a:pt x="1450" y="225993"/>
                  </a:lnTo>
                  <a:lnTo>
                    <a:pt x="1487" y="226067"/>
                  </a:lnTo>
                  <a:lnTo>
                    <a:pt x="1524" y="226140"/>
                  </a:lnTo>
                  <a:lnTo>
                    <a:pt x="1567" y="226207"/>
                  </a:lnTo>
                  <a:lnTo>
                    <a:pt x="1616" y="226273"/>
                  </a:lnTo>
                  <a:lnTo>
                    <a:pt x="1672" y="226327"/>
                  </a:lnTo>
                  <a:lnTo>
                    <a:pt x="1727" y="226387"/>
                  </a:lnTo>
                  <a:lnTo>
                    <a:pt x="1788" y="226440"/>
                  </a:lnTo>
                  <a:lnTo>
                    <a:pt x="1856" y="226487"/>
                  </a:lnTo>
                  <a:lnTo>
                    <a:pt x="1930" y="226527"/>
                  </a:lnTo>
                  <a:lnTo>
                    <a:pt x="2004" y="226560"/>
                  </a:lnTo>
                  <a:lnTo>
                    <a:pt x="2090" y="226593"/>
                  </a:lnTo>
                  <a:lnTo>
                    <a:pt x="2176" y="226613"/>
                  </a:lnTo>
                  <a:lnTo>
                    <a:pt x="2262" y="226633"/>
                  </a:lnTo>
                  <a:lnTo>
                    <a:pt x="2360" y="226640"/>
                  </a:lnTo>
                  <a:lnTo>
                    <a:pt x="3380" y="226720"/>
                  </a:lnTo>
                  <a:lnTo>
                    <a:pt x="4400" y="226786"/>
                  </a:lnTo>
                  <a:lnTo>
                    <a:pt x="5427" y="226853"/>
                  </a:lnTo>
                  <a:lnTo>
                    <a:pt x="6453" y="226913"/>
                  </a:lnTo>
                  <a:lnTo>
                    <a:pt x="7473" y="226966"/>
                  </a:lnTo>
                  <a:lnTo>
                    <a:pt x="8500" y="227013"/>
                  </a:lnTo>
                  <a:lnTo>
                    <a:pt x="9526" y="227060"/>
                  </a:lnTo>
                  <a:lnTo>
                    <a:pt x="10559" y="227093"/>
                  </a:lnTo>
                  <a:lnTo>
                    <a:pt x="11585" y="227126"/>
                  </a:lnTo>
                  <a:lnTo>
                    <a:pt x="12611" y="227160"/>
                  </a:lnTo>
                  <a:lnTo>
                    <a:pt x="13644" y="227180"/>
                  </a:lnTo>
                  <a:lnTo>
                    <a:pt x="14670" y="227200"/>
                  </a:lnTo>
                  <a:lnTo>
                    <a:pt x="16729" y="227233"/>
                  </a:lnTo>
                  <a:lnTo>
                    <a:pt x="18788" y="227246"/>
                  </a:lnTo>
                  <a:lnTo>
                    <a:pt x="20853" y="227253"/>
                  </a:lnTo>
                  <a:lnTo>
                    <a:pt x="22912" y="227246"/>
                  </a:lnTo>
                  <a:lnTo>
                    <a:pt x="24971" y="227233"/>
                  </a:lnTo>
                  <a:lnTo>
                    <a:pt x="27030" y="227220"/>
                  </a:lnTo>
                  <a:lnTo>
                    <a:pt x="31141" y="227173"/>
                  </a:lnTo>
                  <a:lnTo>
                    <a:pt x="35247" y="227120"/>
                  </a:lnTo>
                  <a:lnTo>
                    <a:pt x="35345" y="227113"/>
                  </a:lnTo>
                  <a:lnTo>
                    <a:pt x="35431" y="227100"/>
                  </a:lnTo>
                  <a:lnTo>
                    <a:pt x="35517" y="227073"/>
                  </a:lnTo>
                  <a:lnTo>
                    <a:pt x="35597" y="227040"/>
                  </a:lnTo>
                  <a:lnTo>
                    <a:pt x="35671" y="227000"/>
                  </a:lnTo>
                  <a:lnTo>
                    <a:pt x="35732" y="226953"/>
                  </a:lnTo>
                  <a:lnTo>
                    <a:pt x="35794" y="226900"/>
                  </a:lnTo>
                  <a:lnTo>
                    <a:pt x="35849" y="226840"/>
                  </a:lnTo>
                  <a:lnTo>
                    <a:pt x="35892" y="226780"/>
                  </a:lnTo>
                  <a:lnTo>
                    <a:pt x="35935" y="226706"/>
                  </a:lnTo>
                  <a:lnTo>
                    <a:pt x="35966" y="226633"/>
                  </a:lnTo>
                  <a:lnTo>
                    <a:pt x="35996" y="226560"/>
                  </a:lnTo>
                  <a:lnTo>
                    <a:pt x="36015" y="226480"/>
                  </a:lnTo>
                  <a:lnTo>
                    <a:pt x="36033" y="226400"/>
                  </a:lnTo>
                  <a:lnTo>
                    <a:pt x="36039" y="226320"/>
                  </a:lnTo>
                  <a:lnTo>
                    <a:pt x="36046" y="226240"/>
                  </a:lnTo>
                  <a:lnTo>
                    <a:pt x="36039" y="226153"/>
                  </a:lnTo>
                  <a:lnTo>
                    <a:pt x="36027" y="226073"/>
                  </a:lnTo>
                  <a:lnTo>
                    <a:pt x="36015" y="225993"/>
                  </a:lnTo>
                  <a:lnTo>
                    <a:pt x="35990" y="225913"/>
                  </a:lnTo>
                  <a:lnTo>
                    <a:pt x="35966" y="225840"/>
                  </a:lnTo>
                  <a:lnTo>
                    <a:pt x="35929" y="225767"/>
                  </a:lnTo>
                  <a:lnTo>
                    <a:pt x="35886" y="225693"/>
                  </a:lnTo>
                  <a:lnTo>
                    <a:pt x="35843" y="225627"/>
                  </a:lnTo>
                  <a:lnTo>
                    <a:pt x="35787" y="225567"/>
                  </a:lnTo>
                  <a:lnTo>
                    <a:pt x="35732" y="225513"/>
                  </a:lnTo>
                  <a:lnTo>
                    <a:pt x="35664" y="225460"/>
                  </a:lnTo>
                  <a:lnTo>
                    <a:pt x="35591" y="225420"/>
                  </a:lnTo>
                  <a:lnTo>
                    <a:pt x="35517" y="225387"/>
                  </a:lnTo>
                  <a:lnTo>
                    <a:pt x="35431" y="225360"/>
                  </a:lnTo>
                  <a:lnTo>
                    <a:pt x="35339" y="225340"/>
                  </a:lnTo>
                  <a:lnTo>
                    <a:pt x="35247" y="225333"/>
                  </a:lnTo>
                  <a:lnTo>
                    <a:pt x="35154" y="225313"/>
                  </a:lnTo>
                  <a:lnTo>
                    <a:pt x="35111" y="224994"/>
                  </a:lnTo>
                  <a:lnTo>
                    <a:pt x="35068" y="224680"/>
                  </a:lnTo>
                  <a:lnTo>
                    <a:pt x="35019" y="224374"/>
                  </a:lnTo>
                  <a:lnTo>
                    <a:pt x="34970" y="224060"/>
                  </a:lnTo>
                  <a:lnTo>
                    <a:pt x="34909" y="223761"/>
                  </a:lnTo>
                  <a:lnTo>
                    <a:pt x="34853" y="223454"/>
                  </a:lnTo>
                  <a:lnTo>
                    <a:pt x="34786" y="223154"/>
                  </a:lnTo>
                  <a:lnTo>
                    <a:pt x="34718" y="222861"/>
                  </a:lnTo>
                  <a:lnTo>
                    <a:pt x="34644" y="222567"/>
                  </a:lnTo>
                  <a:lnTo>
                    <a:pt x="34571" y="222281"/>
                  </a:lnTo>
                  <a:lnTo>
                    <a:pt x="34491" y="221988"/>
                  </a:lnTo>
                  <a:lnTo>
                    <a:pt x="34411" y="221708"/>
                  </a:lnTo>
                  <a:lnTo>
                    <a:pt x="34325" y="221428"/>
                  </a:lnTo>
                  <a:lnTo>
                    <a:pt x="34232" y="221148"/>
                  </a:lnTo>
                  <a:lnTo>
                    <a:pt x="34140" y="220875"/>
                  </a:lnTo>
                  <a:lnTo>
                    <a:pt x="34048" y="220601"/>
                  </a:lnTo>
                  <a:lnTo>
                    <a:pt x="33944" y="220335"/>
                  </a:lnTo>
                  <a:lnTo>
                    <a:pt x="33845" y="220068"/>
                  </a:lnTo>
                  <a:lnTo>
                    <a:pt x="33735" y="219808"/>
                  </a:lnTo>
                  <a:lnTo>
                    <a:pt x="33624" y="219548"/>
                  </a:lnTo>
                  <a:lnTo>
                    <a:pt x="33513" y="219288"/>
                  </a:lnTo>
                  <a:lnTo>
                    <a:pt x="33397" y="219035"/>
                  </a:lnTo>
                  <a:lnTo>
                    <a:pt x="33280" y="218788"/>
                  </a:lnTo>
                  <a:lnTo>
                    <a:pt x="33157" y="218542"/>
                  </a:lnTo>
                  <a:lnTo>
                    <a:pt x="33028" y="218295"/>
                  </a:lnTo>
                  <a:lnTo>
                    <a:pt x="32905" y="218055"/>
                  </a:lnTo>
                  <a:lnTo>
                    <a:pt x="32770" y="217815"/>
                  </a:lnTo>
                  <a:lnTo>
                    <a:pt x="32635" y="217582"/>
                  </a:lnTo>
                  <a:lnTo>
                    <a:pt x="32499" y="217349"/>
                  </a:lnTo>
                  <a:lnTo>
                    <a:pt x="32358" y="217122"/>
                  </a:lnTo>
                  <a:lnTo>
                    <a:pt x="32217" y="216895"/>
                  </a:lnTo>
                  <a:lnTo>
                    <a:pt x="32069" y="216676"/>
                  </a:lnTo>
                  <a:lnTo>
                    <a:pt x="31922" y="216456"/>
                  </a:lnTo>
                  <a:lnTo>
                    <a:pt x="31768" y="216236"/>
                  </a:lnTo>
                  <a:lnTo>
                    <a:pt x="31614" y="216022"/>
                  </a:lnTo>
                  <a:lnTo>
                    <a:pt x="31461" y="215816"/>
                  </a:lnTo>
                  <a:lnTo>
                    <a:pt x="31301" y="215609"/>
                  </a:lnTo>
                  <a:lnTo>
                    <a:pt x="31141" y="215403"/>
                  </a:lnTo>
                  <a:lnTo>
                    <a:pt x="30975" y="215203"/>
                  </a:lnTo>
                  <a:lnTo>
                    <a:pt x="30809" y="215003"/>
                  </a:lnTo>
                  <a:lnTo>
                    <a:pt x="30637" y="214809"/>
                  </a:lnTo>
                  <a:lnTo>
                    <a:pt x="30465" y="214616"/>
                  </a:lnTo>
                  <a:lnTo>
                    <a:pt x="30121" y="214243"/>
                  </a:lnTo>
                  <a:lnTo>
                    <a:pt x="29758" y="213883"/>
                  </a:lnTo>
                  <a:lnTo>
                    <a:pt x="29390" y="213530"/>
                  </a:lnTo>
                  <a:lnTo>
                    <a:pt x="29015" y="213196"/>
                  </a:lnTo>
                  <a:lnTo>
                    <a:pt x="28634" y="212870"/>
                  </a:lnTo>
                  <a:lnTo>
                    <a:pt x="28240" y="212557"/>
                  </a:lnTo>
                  <a:lnTo>
                    <a:pt x="27841" y="212257"/>
                  </a:lnTo>
                  <a:lnTo>
                    <a:pt x="27435" y="211970"/>
                  </a:lnTo>
                  <a:lnTo>
                    <a:pt x="27023" y="211697"/>
                  </a:lnTo>
                  <a:lnTo>
                    <a:pt x="26599" y="211430"/>
                  </a:lnTo>
                  <a:lnTo>
                    <a:pt x="26175" y="211184"/>
                  </a:lnTo>
                  <a:lnTo>
                    <a:pt x="26267" y="211157"/>
                  </a:lnTo>
                  <a:lnTo>
                    <a:pt x="26360" y="211130"/>
                  </a:lnTo>
                  <a:lnTo>
                    <a:pt x="26452" y="211090"/>
                  </a:lnTo>
                  <a:lnTo>
                    <a:pt x="26538" y="211050"/>
                  </a:lnTo>
                  <a:lnTo>
                    <a:pt x="26624" y="210997"/>
                  </a:lnTo>
                  <a:lnTo>
                    <a:pt x="26704" y="210944"/>
                  </a:lnTo>
                  <a:lnTo>
                    <a:pt x="26778" y="210877"/>
                  </a:lnTo>
                  <a:lnTo>
                    <a:pt x="26845" y="210804"/>
                  </a:lnTo>
                  <a:lnTo>
                    <a:pt x="26913" y="210724"/>
                  </a:lnTo>
                  <a:lnTo>
                    <a:pt x="26968" y="210637"/>
                  </a:lnTo>
                  <a:lnTo>
                    <a:pt x="27023" y="210544"/>
                  </a:lnTo>
                  <a:lnTo>
                    <a:pt x="27066" y="210444"/>
                  </a:lnTo>
                  <a:lnTo>
                    <a:pt x="27103" y="210337"/>
                  </a:lnTo>
                  <a:lnTo>
                    <a:pt x="27128" y="210224"/>
                  </a:lnTo>
                  <a:lnTo>
                    <a:pt x="27146" y="210097"/>
                  </a:lnTo>
                  <a:lnTo>
                    <a:pt x="27152" y="209970"/>
                  </a:lnTo>
                  <a:lnTo>
                    <a:pt x="27214" y="207871"/>
                  </a:lnTo>
                  <a:lnTo>
                    <a:pt x="27263" y="205765"/>
                  </a:lnTo>
                  <a:lnTo>
                    <a:pt x="27312" y="203645"/>
                  </a:lnTo>
                  <a:lnTo>
                    <a:pt x="27368" y="201526"/>
                  </a:lnTo>
                  <a:lnTo>
                    <a:pt x="27429" y="199400"/>
                  </a:lnTo>
                  <a:lnTo>
                    <a:pt x="27466" y="198333"/>
                  </a:lnTo>
                  <a:lnTo>
                    <a:pt x="27509" y="197267"/>
                  </a:lnTo>
                  <a:lnTo>
                    <a:pt x="27558" y="196200"/>
                  </a:lnTo>
                  <a:lnTo>
                    <a:pt x="27607" y="195141"/>
                  </a:lnTo>
                  <a:lnTo>
                    <a:pt x="27669" y="194074"/>
                  </a:lnTo>
                  <a:lnTo>
                    <a:pt x="27736" y="193015"/>
                  </a:lnTo>
                  <a:lnTo>
                    <a:pt x="27816" y="191948"/>
                  </a:lnTo>
                  <a:lnTo>
                    <a:pt x="27902" y="190888"/>
                  </a:lnTo>
                  <a:lnTo>
                    <a:pt x="27994" y="189835"/>
                  </a:lnTo>
                  <a:lnTo>
                    <a:pt x="28105" y="188776"/>
                  </a:lnTo>
                  <a:lnTo>
                    <a:pt x="28222" y="187722"/>
                  </a:lnTo>
                  <a:lnTo>
                    <a:pt x="28351" y="186669"/>
                  </a:lnTo>
                  <a:lnTo>
                    <a:pt x="28492" y="185623"/>
                  </a:lnTo>
                  <a:lnTo>
                    <a:pt x="28646" y="184583"/>
                  </a:lnTo>
                  <a:lnTo>
                    <a:pt x="28732" y="184057"/>
                  </a:lnTo>
                  <a:lnTo>
                    <a:pt x="28818" y="183537"/>
                  </a:lnTo>
                  <a:lnTo>
                    <a:pt x="28904" y="183017"/>
                  </a:lnTo>
                  <a:lnTo>
                    <a:pt x="29002" y="182504"/>
                  </a:lnTo>
                  <a:lnTo>
                    <a:pt x="29101" y="181984"/>
                  </a:lnTo>
                  <a:lnTo>
                    <a:pt x="29199" y="181471"/>
                  </a:lnTo>
                  <a:lnTo>
                    <a:pt x="29304" y="180957"/>
                  </a:lnTo>
                  <a:lnTo>
                    <a:pt x="29414" y="180444"/>
                  </a:lnTo>
                  <a:lnTo>
                    <a:pt x="29531" y="179931"/>
                  </a:lnTo>
                  <a:lnTo>
                    <a:pt x="29648" y="179418"/>
                  </a:lnTo>
                  <a:lnTo>
                    <a:pt x="29771" y="178905"/>
                  </a:lnTo>
                  <a:lnTo>
                    <a:pt x="29900" y="178398"/>
                  </a:lnTo>
                  <a:lnTo>
                    <a:pt x="30035" y="177891"/>
                  </a:lnTo>
                  <a:lnTo>
                    <a:pt x="30170" y="177385"/>
                  </a:lnTo>
                  <a:lnTo>
                    <a:pt x="30311" y="176878"/>
                  </a:lnTo>
                  <a:lnTo>
                    <a:pt x="30459" y="176378"/>
                  </a:lnTo>
                  <a:lnTo>
                    <a:pt x="30662" y="175712"/>
                  </a:lnTo>
                  <a:lnTo>
                    <a:pt x="30877" y="175052"/>
                  </a:lnTo>
                  <a:lnTo>
                    <a:pt x="31104" y="174412"/>
                  </a:lnTo>
                  <a:lnTo>
                    <a:pt x="31332" y="173786"/>
                  </a:lnTo>
                  <a:lnTo>
                    <a:pt x="31577" y="173173"/>
                  </a:lnTo>
                  <a:lnTo>
                    <a:pt x="31823" y="172573"/>
                  </a:lnTo>
                  <a:lnTo>
                    <a:pt x="32081" y="171986"/>
                  </a:lnTo>
                  <a:lnTo>
                    <a:pt x="32352" y="171413"/>
                  </a:lnTo>
                  <a:lnTo>
                    <a:pt x="32628" y="170853"/>
                  </a:lnTo>
                  <a:lnTo>
                    <a:pt x="32911" y="170307"/>
                  </a:lnTo>
                  <a:lnTo>
                    <a:pt x="33200" y="169773"/>
                  </a:lnTo>
                  <a:lnTo>
                    <a:pt x="33501" y="169254"/>
                  </a:lnTo>
                  <a:lnTo>
                    <a:pt x="33815" y="168747"/>
                  </a:lnTo>
                  <a:lnTo>
                    <a:pt x="34128" y="168254"/>
                  </a:lnTo>
                  <a:lnTo>
                    <a:pt x="34454" y="167767"/>
                  </a:lnTo>
                  <a:lnTo>
                    <a:pt x="34786" y="167301"/>
                  </a:lnTo>
                  <a:lnTo>
                    <a:pt x="35130" y="166841"/>
                  </a:lnTo>
                  <a:lnTo>
                    <a:pt x="35474" y="166401"/>
                  </a:lnTo>
                  <a:lnTo>
                    <a:pt x="35830" y="165968"/>
                  </a:lnTo>
                  <a:lnTo>
                    <a:pt x="36193" y="165541"/>
                  </a:lnTo>
                  <a:lnTo>
                    <a:pt x="36568" y="165134"/>
                  </a:lnTo>
                  <a:lnTo>
                    <a:pt x="36943" y="164735"/>
                  </a:lnTo>
                  <a:lnTo>
                    <a:pt x="37330" y="164348"/>
                  </a:lnTo>
                  <a:lnTo>
                    <a:pt x="37723" y="163975"/>
                  </a:lnTo>
                  <a:lnTo>
                    <a:pt x="38123" y="163608"/>
                  </a:lnTo>
                  <a:lnTo>
                    <a:pt x="38528" y="163262"/>
                  </a:lnTo>
                  <a:lnTo>
                    <a:pt x="38940" y="162915"/>
                  </a:lnTo>
                  <a:lnTo>
                    <a:pt x="39364" y="162588"/>
                  </a:lnTo>
                  <a:lnTo>
                    <a:pt x="39788" y="162269"/>
                  </a:lnTo>
                  <a:lnTo>
                    <a:pt x="40225" y="161955"/>
                  </a:lnTo>
                  <a:lnTo>
                    <a:pt x="40661" y="161662"/>
                  </a:lnTo>
                  <a:lnTo>
                    <a:pt x="41110" y="161369"/>
                  </a:lnTo>
                  <a:lnTo>
                    <a:pt x="41565" y="161095"/>
                  </a:lnTo>
                  <a:lnTo>
                    <a:pt x="42025" y="160829"/>
                  </a:lnTo>
                  <a:lnTo>
                    <a:pt x="42486" y="160569"/>
                  </a:lnTo>
                  <a:lnTo>
                    <a:pt x="42960" y="160322"/>
                  </a:lnTo>
                  <a:lnTo>
                    <a:pt x="43439" y="160082"/>
                  </a:lnTo>
                  <a:lnTo>
                    <a:pt x="43925" y="159856"/>
                  </a:lnTo>
                  <a:lnTo>
                    <a:pt x="44410" y="159636"/>
                  </a:lnTo>
                  <a:lnTo>
                    <a:pt x="44908" y="159429"/>
                  </a:lnTo>
                  <a:lnTo>
                    <a:pt x="45412" y="159229"/>
                  </a:lnTo>
                  <a:lnTo>
                    <a:pt x="45916" y="159036"/>
                  </a:lnTo>
                  <a:lnTo>
                    <a:pt x="46426" y="158856"/>
                  </a:lnTo>
                  <a:lnTo>
                    <a:pt x="46948" y="158683"/>
                  </a:lnTo>
                  <a:lnTo>
                    <a:pt x="47471" y="158516"/>
                  </a:lnTo>
                  <a:lnTo>
                    <a:pt x="47999" y="158363"/>
                  </a:lnTo>
                  <a:lnTo>
                    <a:pt x="48534" y="158216"/>
                  </a:lnTo>
                  <a:lnTo>
                    <a:pt x="49069" y="158076"/>
                  </a:lnTo>
                  <a:lnTo>
                    <a:pt x="49616" y="157950"/>
                  </a:lnTo>
                  <a:lnTo>
                    <a:pt x="50163" y="157823"/>
                  </a:lnTo>
                  <a:lnTo>
                    <a:pt x="50716" y="157710"/>
                  </a:lnTo>
                  <a:lnTo>
                    <a:pt x="51275" y="157603"/>
                  </a:lnTo>
                  <a:lnTo>
                    <a:pt x="51840" y="157510"/>
                  </a:lnTo>
                  <a:lnTo>
                    <a:pt x="52406" y="157416"/>
                  </a:lnTo>
                  <a:lnTo>
                    <a:pt x="52977" y="157336"/>
                  </a:lnTo>
                  <a:lnTo>
                    <a:pt x="53555" y="157256"/>
                  </a:lnTo>
                  <a:lnTo>
                    <a:pt x="54133" y="157190"/>
                  </a:lnTo>
                  <a:lnTo>
                    <a:pt x="54717" y="157130"/>
                  </a:lnTo>
                  <a:lnTo>
                    <a:pt x="55307" y="157076"/>
                  </a:lnTo>
                  <a:lnTo>
                    <a:pt x="55903" y="157023"/>
                  </a:lnTo>
                  <a:lnTo>
                    <a:pt x="56499" y="156983"/>
                  </a:lnTo>
                  <a:lnTo>
                    <a:pt x="57101" y="156950"/>
                  </a:lnTo>
                  <a:lnTo>
                    <a:pt x="57704" y="156923"/>
                  </a:lnTo>
                  <a:lnTo>
                    <a:pt x="58312" y="156903"/>
                  </a:lnTo>
                  <a:lnTo>
                    <a:pt x="58429" y="161049"/>
                  </a:lnTo>
                  <a:lnTo>
                    <a:pt x="58496" y="163122"/>
                  </a:lnTo>
                  <a:lnTo>
                    <a:pt x="58564" y="165194"/>
                  </a:lnTo>
                  <a:lnTo>
                    <a:pt x="58638" y="167274"/>
                  </a:lnTo>
                  <a:lnTo>
                    <a:pt x="58711" y="169347"/>
                  </a:lnTo>
                  <a:lnTo>
                    <a:pt x="58798" y="171420"/>
                  </a:lnTo>
                  <a:lnTo>
                    <a:pt x="58896" y="173493"/>
                  </a:lnTo>
                  <a:lnTo>
                    <a:pt x="58902" y="173632"/>
                  </a:lnTo>
                  <a:lnTo>
                    <a:pt x="58927" y="173766"/>
                  </a:lnTo>
                  <a:lnTo>
                    <a:pt x="58957" y="173892"/>
                  </a:lnTo>
                  <a:lnTo>
                    <a:pt x="59000" y="174006"/>
                  </a:lnTo>
                  <a:lnTo>
                    <a:pt x="59050" y="174112"/>
                  </a:lnTo>
                  <a:lnTo>
                    <a:pt x="59111" y="174212"/>
                  </a:lnTo>
                  <a:lnTo>
                    <a:pt x="59179" y="174299"/>
                  </a:lnTo>
                  <a:lnTo>
                    <a:pt x="59246" y="174379"/>
                  </a:lnTo>
                  <a:lnTo>
                    <a:pt x="59326" y="174452"/>
                  </a:lnTo>
                  <a:lnTo>
                    <a:pt x="59412" y="174519"/>
                  </a:lnTo>
                  <a:lnTo>
                    <a:pt x="59504" y="174572"/>
                  </a:lnTo>
                  <a:lnTo>
                    <a:pt x="59596" y="174626"/>
                  </a:lnTo>
                  <a:lnTo>
                    <a:pt x="59689" y="174666"/>
                  </a:lnTo>
                  <a:lnTo>
                    <a:pt x="59793" y="174692"/>
                  </a:lnTo>
                  <a:lnTo>
                    <a:pt x="59891" y="174719"/>
                  </a:lnTo>
                  <a:lnTo>
                    <a:pt x="59996" y="174739"/>
                  </a:lnTo>
                  <a:lnTo>
                    <a:pt x="59990" y="174879"/>
                  </a:lnTo>
                  <a:lnTo>
                    <a:pt x="59996" y="175019"/>
                  </a:lnTo>
                  <a:lnTo>
                    <a:pt x="60008" y="175159"/>
                  </a:lnTo>
                  <a:lnTo>
                    <a:pt x="60033" y="175292"/>
                  </a:lnTo>
                  <a:lnTo>
                    <a:pt x="60076" y="175425"/>
                  </a:lnTo>
                  <a:lnTo>
                    <a:pt x="60125" y="175552"/>
                  </a:lnTo>
                  <a:lnTo>
                    <a:pt x="60180" y="175672"/>
                  </a:lnTo>
                  <a:lnTo>
                    <a:pt x="60254" y="175792"/>
                  </a:lnTo>
                  <a:lnTo>
                    <a:pt x="60334" y="175892"/>
                  </a:lnTo>
                  <a:lnTo>
                    <a:pt x="60383" y="175945"/>
                  </a:lnTo>
                  <a:lnTo>
                    <a:pt x="60426" y="175992"/>
                  </a:lnTo>
                  <a:lnTo>
                    <a:pt x="60481" y="176039"/>
                  </a:lnTo>
                  <a:lnTo>
                    <a:pt x="60537" y="176079"/>
                  </a:lnTo>
                  <a:lnTo>
                    <a:pt x="60592" y="176112"/>
                  </a:lnTo>
                  <a:lnTo>
                    <a:pt x="60654" y="176152"/>
                  </a:lnTo>
                  <a:lnTo>
                    <a:pt x="60715" y="176179"/>
                  </a:lnTo>
                  <a:lnTo>
                    <a:pt x="60776" y="176212"/>
                  </a:lnTo>
                  <a:lnTo>
                    <a:pt x="60850" y="176232"/>
                  </a:lnTo>
                  <a:lnTo>
                    <a:pt x="60918" y="176252"/>
                  </a:lnTo>
                  <a:lnTo>
                    <a:pt x="60992" y="176272"/>
                  </a:lnTo>
                  <a:lnTo>
                    <a:pt x="61071" y="176285"/>
                  </a:lnTo>
                  <a:lnTo>
                    <a:pt x="61151" y="176292"/>
                  </a:lnTo>
                  <a:lnTo>
                    <a:pt x="61231" y="176299"/>
                  </a:lnTo>
                  <a:lnTo>
                    <a:pt x="63708" y="176345"/>
                  </a:lnTo>
                  <a:lnTo>
                    <a:pt x="66179" y="176378"/>
                  </a:lnTo>
                  <a:lnTo>
                    <a:pt x="68649" y="176405"/>
                  </a:lnTo>
                  <a:lnTo>
                    <a:pt x="71120" y="176425"/>
                  </a:lnTo>
                  <a:lnTo>
                    <a:pt x="73597" y="176432"/>
                  </a:lnTo>
                  <a:lnTo>
                    <a:pt x="78538" y="176432"/>
                  </a:lnTo>
                  <a:lnTo>
                    <a:pt x="81009" y="176425"/>
                  </a:lnTo>
                  <a:lnTo>
                    <a:pt x="85956" y="176405"/>
                  </a:lnTo>
                  <a:lnTo>
                    <a:pt x="90904" y="176378"/>
                  </a:lnTo>
                  <a:lnTo>
                    <a:pt x="95845" y="176352"/>
                  </a:lnTo>
                  <a:lnTo>
                    <a:pt x="98315" y="176345"/>
                  </a:lnTo>
                  <a:lnTo>
                    <a:pt x="101474" y="176345"/>
                  </a:lnTo>
                  <a:lnTo>
                    <a:pt x="102163" y="176358"/>
                  </a:lnTo>
                  <a:lnTo>
                    <a:pt x="102863" y="176372"/>
                  </a:lnTo>
                  <a:lnTo>
                    <a:pt x="103564" y="176385"/>
                  </a:lnTo>
                  <a:lnTo>
                    <a:pt x="104990" y="176432"/>
                  </a:lnTo>
                  <a:lnTo>
                    <a:pt x="106428" y="176492"/>
                  </a:lnTo>
                  <a:lnTo>
                    <a:pt x="107891" y="176565"/>
                  </a:lnTo>
                  <a:lnTo>
                    <a:pt x="109366" y="176638"/>
                  </a:lnTo>
                  <a:lnTo>
                    <a:pt x="110853" y="176712"/>
                  </a:lnTo>
                  <a:lnTo>
                    <a:pt x="112353" y="176785"/>
                  </a:lnTo>
                  <a:lnTo>
                    <a:pt x="113852" y="176852"/>
                  </a:lnTo>
                  <a:lnTo>
                    <a:pt x="115364" y="176905"/>
                  </a:lnTo>
                  <a:lnTo>
                    <a:pt x="116120" y="176932"/>
                  </a:lnTo>
                  <a:lnTo>
                    <a:pt x="116876" y="176952"/>
                  </a:lnTo>
                  <a:lnTo>
                    <a:pt x="117632" y="176965"/>
                  </a:lnTo>
                  <a:lnTo>
                    <a:pt x="118388" y="176972"/>
                  </a:lnTo>
                  <a:lnTo>
                    <a:pt x="119144" y="176978"/>
                  </a:lnTo>
                  <a:lnTo>
                    <a:pt x="119900" y="176978"/>
                  </a:lnTo>
                  <a:lnTo>
                    <a:pt x="120656" y="176972"/>
                  </a:lnTo>
                  <a:lnTo>
                    <a:pt x="121405" y="176958"/>
                  </a:lnTo>
                  <a:lnTo>
                    <a:pt x="122155" y="176938"/>
                  </a:lnTo>
                  <a:lnTo>
                    <a:pt x="122905" y="176905"/>
                  </a:lnTo>
                  <a:lnTo>
                    <a:pt x="123649" y="176872"/>
                  </a:lnTo>
                  <a:lnTo>
                    <a:pt x="124392" y="176825"/>
                  </a:lnTo>
                  <a:lnTo>
                    <a:pt x="124810" y="176872"/>
                  </a:lnTo>
                  <a:lnTo>
                    <a:pt x="125228" y="176912"/>
                  </a:lnTo>
                  <a:lnTo>
                    <a:pt x="125646" y="176952"/>
                  </a:lnTo>
                  <a:lnTo>
                    <a:pt x="126070" y="176978"/>
                  </a:lnTo>
                  <a:lnTo>
                    <a:pt x="126494" y="177005"/>
                  </a:lnTo>
                  <a:lnTo>
                    <a:pt x="126918" y="177025"/>
                  </a:lnTo>
                  <a:lnTo>
                    <a:pt x="127342" y="177032"/>
                  </a:lnTo>
                  <a:lnTo>
                    <a:pt x="127773" y="177038"/>
                  </a:lnTo>
                  <a:lnTo>
                    <a:pt x="128197" y="177045"/>
                  </a:lnTo>
                  <a:lnTo>
                    <a:pt x="128627" y="177038"/>
                  </a:lnTo>
                  <a:lnTo>
                    <a:pt x="129051" y="177032"/>
                  </a:lnTo>
                  <a:lnTo>
                    <a:pt x="129481" y="177012"/>
                  </a:lnTo>
                  <a:lnTo>
                    <a:pt x="129911" y="176992"/>
                  </a:lnTo>
                  <a:lnTo>
                    <a:pt x="130342" y="176965"/>
                  </a:lnTo>
                  <a:lnTo>
                    <a:pt x="130766" y="176932"/>
                  </a:lnTo>
                  <a:lnTo>
                    <a:pt x="131196" y="176892"/>
                  </a:lnTo>
                  <a:lnTo>
                    <a:pt x="131620" y="176852"/>
                  </a:lnTo>
                  <a:lnTo>
                    <a:pt x="132050" y="176798"/>
                  </a:lnTo>
                  <a:lnTo>
                    <a:pt x="132474" y="176745"/>
                  </a:lnTo>
                  <a:lnTo>
                    <a:pt x="132898" y="176685"/>
                  </a:lnTo>
                  <a:lnTo>
                    <a:pt x="133322" y="176618"/>
                  </a:lnTo>
                  <a:lnTo>
                    <a:pt x="133740" y="176552"/>
                  </a:lnTo>
                  <a:lnTo>
                    <a:pt x="134158" y="176472"/>
                  </a:lnTo>
                  <a:lnTo>
                    <a:pt x="134576" y="176392"/>
                  </a:lnTo>
                  <a:lnTo>
                    <a:pt x="134994" y="176299"/>
                  </a:lnTo>
                  <a:lnTo>
                    <a:pt x="135406" y="176205"/>
                  </a:lnTo>
                  <a:lnTo>
                    <a:pt x="135818" y="176112"/>
                  </a:lnTo>
                  <a:lnTo>
                    <a:pt x="136229" y="176005"/>
                  </a:lnTo>
                  <a:lnTo>
                    <a:pt x="136635" y="175892"/>
                  </a:lnTo>
                  <a:lnTo>
                    <a:pt x="137041" y="175779"/>
                  </a:lnTo>
                  <a:lnTo>
                    <a:pt x="137440" y="175659"/>
                  </a:lnTo>
                  <a:lnTo>
                    <a:pt x="137840" y="175532"/>
                  </a:lnTo>
                  <a:lnTo>
                    <a:pt x="137889" y="175519"/>
                  </a:lnTo>
                  <a:lnTo>
                    <a:pt x="137932" y="175499"/>
                  </a:lnTo>
                  <a:lnTo>
                    <a:pt x="137975" y="175472"/>
                  </a:lnTo>
                  <a:lnTo>
                    <a:pt x="138012" y="175439"/>
                  </a:lnTo>
                  <a:lnTo>
                    <a:pt x="138042" y="175405"/>
                  </a:lnTo>
                  <a:lnTo>
                    <a:pt x="138073" y="175365"/>
                  </a:lnTo>
                  <a:lnTo>
                    <a:pt x="138104" y="175325"/>
                  </a:lnTo>
                  <a:lnTo>
                    <a:pt x="138128" y="175285"/>
                  </a:lnTo>
                  <a:lnTo>
                    <a:pt x="138221" y="175205"/>
                  </a:lnTo>
                  <a:lnTo>
                    <a:pt x="138307" y="175112"/>
                  </a:lnTo>
                  <a:lnTo>
                    <a:pt x="138387" y="175005"/>
                  </a:lnTo>
                  <a:lnTo>
                    <a:pt x="138423" y="174945"/>
                  </a:lnTo>
                  <a:lnTo>
                    <a:pt x="138454" y="174886"/>
                  </a:lnTo>
                  <a:lnTo>
                    <a:pt x="138485" y="174826"/>
                  </a:lnTo>
                  <a:lnTo>
                    <a:pt x="138516" y="174759"/>
                  </a:lnTo>
                  <a:lnTo>
                    <a:pt x="138540" y="174692"/>
                  </a:lnTo>
                  <a:lnTo>
                    <a:pt x="138559" y="174619"/>
                  </a:lnTo>
                  <a:lnTo>
                    <a:pt x="138577" y="174546"/>
                  </a:lnTo>
                  <a:lnTo>
                    <a:pt x="138589" y="174466"/>
                  </a:lnTo>
                  <a:lnTo>
                    <a:pt x="138595" y="174386"/>
                  </a:lnTo>
                  <a:lnTo>
                    <a:pt x="138602" y="174306"/>
                  </a:lnTo>
                  <a:lnTo>
                    <a:pt x="138700" y="171933"/>
                  </a:lnTo>
                  <a:lnTo>
                    <a:pt x="138792" y="169567"/>
                  </a:lnTo>
                  <a:lnTo>
                    <a:pt x="138878" y="167201"/>
                  </a:lnTo>
                  <a:lnTo>
                    <a:pt x="138952" y="164835"/>
                  </a:lnTo>
                  <a:lnTo>
                    <a:pt x="139026" y="162468"/>
                  </a:lnTo>
                  <a:lnTo>
                    <a:pt x="139093" y="160096"/>
                  </a:lnTo>
                  <a:lnTo>
                    <a:pt x="139155" y="157730"/>
                  </a:lnTo>
                  <a:lnTo>
                    <a:pt x="139216" y="155363"/>
                  </a:lnTo>
                  <a:lnTo>
                    <a:pt x="139327" y="155383"/>
                  </a:lnTo>
                  <a:lnTo>
                    <a:pt x="139444" y="155397"/>
                  </a:lnTo>
                  <a:lnTo>
                    <a:pt x="139567" y="155390"/>
                  </a:lnTo>
                  <a:lnTo>
                    <a:pt x="139628" y="155390"/>
                  </a:lnTo>
                  <a:lnTo>
                    <a:pt x="139689" y="155377"/>
                  </a:lnTo>
                  <a:lnTo>
                    <a:pt x="140003" y="155337"/>
                  </a:lnTo>
                  <a:lnTo>
                    <a:pt x="140316" y="155297"/>
                  </a:lnTo>
                  <a:lnTo>
                    <a:pt x="140624" y="155264"/>
                  </a:lnTo>
                  <a:lnTo>
                    <a:pt x="140931" y="155237"/>
                  </a:lnTo>
                  <a:lnTo>
                    <a:pt x="141232" y="155217"/>
                  </a:lnTo>
                  <a:lnTo>
                    <a:pt x="141533" y="155204"/>
                  </a:lnTo>
                  <a:lnTo>
                    <a:pt x="141834" y="155190"/>
                  </a:lnTo>
                  <a:lnTo>
                    <a:pt x="142129" y="155184"/>
                  </a:lnTo>
                  <a:lnTo>
                    <a:pt x="142424" y="155190"/>
                  </a:lnTo>
                  <a:lnTo>
                    <a:pt x="142719" y="155197"/>
                  </a:lnTo>
                  <a:lnTo>
                    <a:pt x="143008" y="155204"/>
                  </a:lnTo>
                  <a:lnTo>
                    <a:pt x="143291" y="155224"/>
                  </a:lnTo>
                  <a:lnTo>
                    <a:pt x="143574" y="155244"/>
                  </a:lnTo>
                  <a:lnTo>
                    <a:pt x="143856" y="155270"/>
                  </a:lnTo>
                  <a:lnTo>
                    <a:pt x="144139" y="155304"/>
                  </a:lnTo>
                  <a:lnTo>
                    <a:pt x="144416" y="155344"/>
                  </a:lnTo>
                  <a:lnTo>
                    <a:pt x="144459" y="155363"/>
                  </a:lnTo>
                  <a:lnTo>
                    <a:pt x="144508" y="155383"/>
                  </a:lnTo>
                  <a:lnTo>
                    <a:pt x="144606" y="155410"/>
                  </a:lnTo>
                  <a:lnTo>
                    <a:pt x="144711" y="155423"/>
                  </a:lnTo>
                  <a:lnTo>
                    <a:pt x="144809" y="155430"/>
                  </a:lnTo>
                  <a:lnTo>
                    <a:pt x="145049" y="155470"/>
                  </a:lnTo>
                  <a:lnTo>
                    <a:pt x="145276" y="155523"/>
                  </a:lnTo>
                  <a:lnTo>
                    <a:pt x="145510" y="155577"/>
                  </a:lnTo>
                  <a:lnTo>
                    <a:pt x="145737" y="155630"/>
                  </a:lnTo>
                  <a:lnTo>
                    <a:pt x="145964" y="155690"/>
                  </a:lnTo>
                  <a:lnTo>
                    <a:pt x="146192" y="155757"/>
                  </a:lnTo>
                  <a:lnTo>
                    <a:pt x="146413" y="155823"/>
                  </a:lnTo>
                  <a:lnTo>
                    <a:pt x="146634" y="155890"/>
                  </a:lnTo>
                  <a:lnTo>
                    <a:pt x="147071" y="156043"/>
                  </a:lnTo>
                  <a:lnTo>
                    <a:pt x="147501" y="156210"/>
                  </a:lnTo>
                  <a:lnTo>
                    <a:pt x="147925" y="156397"/>
                  </a:lnTo>
                  <a:lnTo>
                    <a:pt x="148343" y="156590"/>
                  </a:lnTo>
                  <a:lnTo>
                    <a:pt x="148755" y="156796"/>
                  </a:lnTo>
                  <a:lnTo>
                    <a:pt x="149154" y="157016"/>
                  </a:lnTo>
                  <a:lnTo>
                    <a:pt x="149547" y="157250"/>
                  </a:lnTo>
                  <a:lnTo>
                    <a:pt x="149935" y="157496"/>
                  </a:lnTo>
                  <a:lnTo>
                    <a:pt x="150316" y="157750"/>
                  </a:lnTo>
                  <a:lnTo>
                    <a:pt x="150691" y="158023"/>
                  </a:lnTo>
                  <a:lnTo>
                    <a:pt x="151053" y="158303"/>
                  </a:lnTo>
                  <a:lnTo>
                    <a:pt x="151416" y="158589"/>
                  </a:lnTo>
                  <a:lnTo>
                    <a:pt x="151766" y="158896"/>
                  </a:lnTo>
                  <a:lnTo>
                    <a:pt x="152110" y="159209"/>
                  </a:lnTo>
                  <a:lnTo>
                    <a:pt x="152448" y="159529"/>
                  </a:lnTo>
                  <a:lnTo>
                    <a:pt x="152780" y="159869"/>
                  </a:lnTo>
                  <a:lnTo>
                    <a:pt x="153106" y="160209"/>
                  </a:lnTo>
                  <a:lnTo>
                    <a:pt x="153419" y="160562"/>
                  </a:lnTo>
                  <a:lnTo>
                    <a:pt x="153733" y="160922"/>
                  </a:lnTo>
                  <a:lnTo>
                    <a:pt x="154034" y="161295"/>
                  </a:lnTo>
                  <a:lnTo>
                    <a:pt x="154329" y="161675"/>
                  </a:lnTo>
                  <a:lnTo>
                    <a:pt x="154618" y="162062"/>
                  </a:lnTo>
                  <a:lnTo>
                    <a:pt x="154900" y="162462"/>
                  </a:lnTo>
                  <a:lnTo>
                    <a:pt x="155171" y="162862"/>
                  </a:lnTo>
                  <a:lnTo>
                    <a:pt x="155441" y="163275"/>
                  </a:lnTo>
                  <a:lnTo>
                    <a:pt x="155699" y="163695"/>
                  </a:lnTo>
                  <a:lnTo>
                    <a:pt x="155958" y="164121"/>
                  </a:lnTo>
                  <a:lnTo>
                    <a:pt x="156203" y="164555"/>
                  </a:lnTo>
                  <a:lnTo>
                    <a:pt x="156443" y="164995"/>
                  </a:lnTo>
                  <a:lnTo>
                    <a:pt x="156677" y="165434"/>
                  </a:lnTo>
                  <a:lnTo>
                    <a:pt x="156898" y="165888"/>
                  </a:lnTo>
                  <a:lnTo>
                    <a:pt x="157119" y="166341"/>
                  </a:lnTo>
                  <a:lnTo>
                    <a:pt x="157334" y="166807"/>
                  </a:lnTo>
                  <a:lnTo>
                    <a:pt x="157537" y="167274"/>
                  </a:lnTo>
                  <a:lnTo>
                    <a:pt x="157734" y="167741"/>
                  </a:lnTo>
                  <a:lnTo>
                    <a:pt x="157924" y="168220"/>
                  </a:lnTo>
                  <a:lnTo>
                    <a:pt x="158109" y="168700"/>
                  </a:lnTo>
                  <a:lnTo>
                    <a:pt x="158287" y="169180"/>
                  </a:lnTo>
                  <a:lnTo>
                    <a:pt x="158459" y="169667"/>
                  </a:lnTo>
                  <a:lnTo>
                    <a:pt x="158625" y="170160"/>
                  </a:lnTo>
                  <a:lnTo>
                    <a:pt x="158779" y="170653"/>
                  </a:lnTo>
                  <a:lnTo>
                    <a:pt x="158932" y="171146"/>
                  </a:lnTo>
                  <a:lnTo>
                    <a:pt x="159074" y="171646"/>
                  </a:lnTo>
                  <a:lnTo>
                    <a:pt x="159215" y="172146"/>
                  </a:lnTo>
                  <a:lnTo>
                    <a:pt x="159344" y="172646"/>
                  </a:lnTo>
                  <a:lnTo>
                    <a:pt x="159467" y="173153"/>
                  </a:lnTo>
                  <a:lnTo>
                    <a:pt x="159584" y="173659"/>
                  </a:lnTo>
                  <a:lnTo>
                    <a:pt x="159694" y="174166"/>
                  </a:lnTo>
                  <a:lnTo>
                    <a:pt x="159799" y="174672"/>
                  </a:lnTo>
                  <a:lnTo>
                    <a:pt x="159891" y="175179"/>
                  </a:lnTo>
                  <a:lnTo>
                    <a:pt x="159983" y="175685"/>
                  </a:lnTo>
                  <a:lnTo>
                    <a:pt x="160063" y="176192"/>
                  </a:lnTo>
                  <a:lnTo>
                    <a:pt x="160143" y="176698"/>
                  </a:lnTo>
                  <a:lnTo>
                    <a:pt x="160210" y="177205"/>
                  </a:lnTo>
                  <a:lnTo>
                    <a:pt x="160272" y="177711"/>
                  </a:lnTo>
                  <a:lnTo>
                    <a:pt x="160333" y="178211"/>
                  </a:lnTo>
                  <a:lnTo>
                    <a:pt x="160383" y="178718"/>
                  </a:lnTo>
                  <a:lnTo>
                    <a:pt x="160426" y="179218"/>
                  </a:lnTo>
                  <a:lnTo>
                    <a:pt x="160462" y="179711"/>
                  </a:lnTo>
                  <a:lnTo>
                    <a:pt x="160493" y="180211"/>
                  </a:lnTo>
                  <a:lnTo>
                    <a:pt x="160536" y="181124"/>
                  </a:lnTo>
                  <a:lnTo>
                    <a:pt x="160567" y="182044"/>
                  </a:lnTo>
                  <a:lnTo>
                    <a:pt x="160592" y="182970"/>
                  </a:lnTo>
                  <a:lnTo>
                    <a:pt x="160610" y="183897"/>
                  </a:lnTo>
                  <a:lnTo>
                    <a:pt x="160616" y="184823"/>
                  </a:lnTo>
                  <a:lnTo>
                    <a:pt x="160616" y="185756"/>
                  </a:lnTo>
                  <a:lnTo>
                    <a:pt x="160610" y="186689"/>
                  </a:lnTo>
                  <a:lnTo>
                    <a:pt x="160592" y="187622"/>
                  </a:lnTo>
                  <a:lnTo>
                    <a:pt x="160567" y="188562"/>
                  </a:lnTo>
                  <a:lnTo>
                    <a:pt x="160530" y="189495"/>
                  </a:lnTo>
                  <a:lnTo>
                    <a:pt x="160487" y="190435"/>
                  </a:lnTo>
                  <a:lnTo>
                    <a:pt x="160432" y="191375"/>
                  </a:lnTo>
                  <a:lnTo>
                    <a:pt x="160370" y="192308"/>
                  </a:lnTo>
                  <a:lnTo>
                    <a:pt x="160303" y="193248"/>
                  </a:lnTo>
                  <a:lnTo>
                    <a:pt x="160223" y="194188"/>
                  </a:lnTo>
                  <a:lnTo>
                    <a:pt x="160137" y="195121"/>
                  </a:lnTo>
                  <a:lnTo>
                    <a:pt x="160045" y="196060"/>
                  </a:lnTo>
                  <a:lnTo>
                    <a:pt x="159940" y="196994"/>
                  </a:lnTo>
                  <a:lnTo>
                    <a:pt x="159829" y="197927"/>
                  </a:lnTo>
                  <a:lnTo>
                    <a:pt x="159707" y="198853"/>
                  </a:lnTo>
                  <a:lnTo>
                    <a:pt x="159577" y="199780"/>
                  </a:lnTo>
                  <a:lnTo>
                    <a:pt x="159436" y="200706"/>
                  </a:lnTo>
                  <a:lnTo>
                    <a:pt x="159289" y="201632"/>
                  </a:lnTo>
                  <a:lnTo>
                    <a:pt x="159135" y="202546"/>
                  </a:lnTo>
                  <a:lnTo>
                    <a:pt x="158969" y="203465"/>
                  </a:lnTo>
                  <a:lnTo>
                    <a:pt x="158797" y="204372"/>
                  </a:lnTo>
                  <a:lnTo>
                    <a:pt x="158619" y="205278"/>
                  </a:lnTo>
                  <a:lnTo>
                    <a:pt x="158428" y="206185"/>
                  </a:lnTo>
                  <a:lnTo>
                    <a:pt x="158232" y="207078"/>
                  </a:lnTo>
                  <a:lnTo>
                    <a:pt x="158023" y="207971"/>
                  </a:lnTo>
                  <a:lnTo>
                    <a:pt x="157807" y="208857"/>
                  </a:lnTo>
                  <a:lnTo>
                    <a:pt x="157586" y="209737"/>
                  </a:lnTo>
                  <a:lnTo>
                    <a:pt x="157568" y="209811"/>
                  </a:lnTo>
                  <a:lnTo>
                    <a:pt x="157555" y="209884"/>
                  </a:lnTo>
                  <a:lnTo>
                    <a:pt x="157555" y="209950"/>
                  </a:lnTo>
                  <a:lnTo>
                    <a:pt x="157555" y="210024"/>
                  </a:lnTo>
                  <a:lnTo>
                    <a:pt x="157562" y="210090"/>
                  </a:lnTo>
                  <a:lnTo>
                    <a:pt x="157574" y="210150"/>
                  </a:lnTo>
                  <a:lnTo>
                    <a:pt x="157592" y="210217"/>
                  </a:lnTo>
                  <a:lnTo>
                    <a:pt x="157617" y="210277"/>
                  </a:lnTo>
                  <a:lnTo>
                    <a:pt x="157642" y="210337"/>
                  </a:lnTo>
                  <a:lnTo>
                    <a:pt x="157672" y="210390"/>
                  </a:lnTo>
                  <a:lnTo>
                    <a:pt x="157703" y="210444"/>
                  </a:lnTo>
                  <a:lnTo>
                    <a:pt x="157746" y="210490"/>
                  </a:lnTo>
                  <a:lnTo>
                    <a:pt x="157783" y="210544"/>
                  </a:lnTo>
                  <a:lnTo>
                    <a:pt x="157826" y="210584"/>
                  </a:lnTo>
                  <a:lnTo>
                    <a:pt x="157918" y="210664"/>
                  </a:lnTo>
                  <a:lnTo>
                    <a:pt x="157543" y="210917"/>
                  </a:lnTo>
                  <a:lnTo>
                    <a:pt x="157168" y="211170"/>
                  </a:lnTo>
                  <a:lnTo>
                    <a:pt x="156800" y="211443"/>
                  </a:lnTo>
                  <a:lnTo>
                    <a:pt x="156437" y="211717"/>
                  </a:lnTo>
                  <a:lnTo>
                    <a:pt x="156087" y="212003"/>
                  </a:lnTo>
                  <a:lnTo>
                    <a:pt x="155742" y="212303"/>
                  </a:lnTo>
                  <a:lnTo>
                    <a:pt x="155404" y="212610"/>
                  </a:lnTo>
                  <a:lnTo>
                    <a:pt x="155073" y="212923"/>
                  </a:lnTo>
                  <a:lnTo>
                    <a:pt x="154747" y="213250"/>
                  </a:lnTo>
                  <a:lnTo>
                    <a:pt x="154433" y="213583"/>
                  </a:lnTo>
                  <a:lnTo>
                    <a:pt x="154132" y="213923"/>
                  </a:lnTo>
                  <a:lnTo>
                    <a:pt x="153831" y="214276"/>
                  </a:lnTo>
                  <a:lnTo>
                    <a:pt x="153548" y="214643"/>
                  </a:lnTo>
                  <a:lnTo>
                    <a:pt x="153272" y="215009"/>
                  </a:lnTo>
                  <a:lnTo>
                    <a:pt x="153001" y="215389"/>
                  </a:lnTo>
                  <a:lnTo>
                    <a:pt x="152743" y="215782"/>
                  </a:lnTo>
                  <a:lnTo>
                    <a:pt x="152497" y="216182"/>
                  </a:lnTo>
                  <a:lnTo>
                    <a:pt x="152264" y="216589"/>
                  </a:lnTo>
                  <a:lnTo>
                    <a:pt x="152036" y="217009"/>
                  </a:lnTo>
                  <a:lnTo>
                    <a:pt x="151821" y="217435"/>
                  </a:lnTo>
                  <a:lnTo>
                    <a:pt x="151619" y="217869"/>
                  </a:lnTo>
                  <a:lnTo>
                    <a:pt x="151428" y="218315"/>
                  </a:lnTo>
                  <a:lnTo>
                    <a:pt x="151250" y="218768"/>
                  </a:lnTo>
                  <a:lnTo>
                    <a:pt x="151170" y="219002"/>
                  </a:lnTo>
                  <a:lnTo>
                    <a:pt x="151084" y="219235"/>
                  </a:lnTo>
                  <a:lnTo>
                    <a:pt x="151010" y="219468"/>
                  </a:lnTo>
                  <a:lnTo>
                    <a:pt x="150936" y="219708"/>
                  </a:lnTo>
                  <a:lnTo>
                    <a:pt x="150863" y="219948"/>
                  </a:lnTo>
                  <a:lnTo>
                    <a:pt x="150795" y="220188"/>
                  </a:lnTo>
                  <a:lnTo>
                    <a:pt x="150727" y="220435"/>
                  </a:lnTo>
                  <a:lnTo>
                    <a:pt x="150666" y="220681"/>
                  </a:lnTo>
                  <a:lnTo>
                    <a:pt x="150611" y="220928"/>
                  </a:lnTo>
                  <a:lnTo>
                    <a:pt x="150555" y="221181"/>
                  </a:lnTo>
                  <a:lnTo>
                    <a:pt x="150500" y="221434"/>
                  </a:lnTo>
                  <a:lnTo>
                    <a:pt x="150457" y="221688"/>
                  </a:lnTo>
                  <a:lnTo>
                    <a:pt x="150408" y="221948"/>
                  </a:lnTo>
                  <a:lnTo>
                    <a:pt x="150371" y="222208"/>
                  </a:lnTo>
                  <a:lnTo>
                    <a:pt x="150334" y="222474"/>
                  </a:lnTo>
                  <a:lnTo>
                    <a:pt x="150297" y="222734"/>
                  </a:lnTo>
                  <a:lnTo>
                    <a:pt x="150266" y="223001"/>
                  </a:lnTo>
                  <a:lnTo>
                    <a:pt x="150242" y="223274"/>
                  </a:lnTo>
                  <a:lnTo>
                    <a:pt x="150236" y="223407"/>
                  </a:lnTo>
                  <a:lnTo>
                    <a:pt x="150242" y="223534"/>
                  </a:lnTo>
                  <a:lnTo>
                    <a:pt x="150254" y="223654"/>
                  </a:lnTo>
                  <a:lnTo>
                    <a:pt x="150285" y="223761"/>
                  </a:lnTo>
                  <a:lnTo>
                    <a:pt x="150322" y="223860"/>
                  </a:lnTo>
                  <a:lnTo>
                    <a:pt x="150371" y="223954"/>
                  </a:lnTo>
                  <a:lnTo>
                    <a:pt x="150426" y="224034"/>
                  </a:lnTo>
                  <a:lnTo>
                    <a:pt x="150494" y="224107"/>
                  </a:lnTo>
                  <a:lnTo>
                    <a:pt x="150568" y="224174"/>
                  </a:lnTo>
                  <a:lnTo>
                    <a:pt x="150648" y="224227"/>
                  </a:lnTo>
                  <a:lnTo>
                    <a:pt x="150727" y="224274"/>
                  </a:lnTo>
                  <a:lnTo>
                    <a:pt x="150820" y="224307"/>
                  </a:lnTo>
                  <a:lnTo>
                    <a:pt x="150912" y="224340"/>
                  </a:lnTo>
                  <a:lnTo>
                    <a:pt x="151010" y="224354"/>
                  </a:lnTo>
                  <a:lnTo>
                    <a:pt x="151108" y="224367"/>
                  </a:lnTo>
                  <a:lnTo>
                    <a:pt x="151207" y="224367"/>
                  </a:lnTo>
                  <a:lnTo>
                    <a:pt x="151182" y="224440"/>
                  </a:lnTo>
                  <a:lnTo>
                    <a:pt x="151164" y="224514"/>
                  </a:lnTo>
                  <a:lnTo>
                    <a:pt x="151145" y="224587"/>
                  </a:lnTo>
                  <a:lnTo>
                    <a:pt x="151133" y="224667"/>
                  </a:lnTo>
                  <a:lnTo>
                    <a:pt x="151121" y="224740"/>
                  </a:lnTo>
                  <a:lnTo>
                    <a:pt x="151115" y="224820"/>
                  </a:lnTo>
                  <a:lnTo>
                    <a:pt x="151115" y="224974"/>
                  </a:lnTo>
                  <a:lnTo>
                    <a:pt x="151121" y="225054"/>
                  </a:lnTo>
                  <a:lnTo>
                    <a:pt x="151133" y="225127"/>
                  </a:lnTo>
                  <a:lnTo>
                    <a:pt x="151145" y="225207"/>
                  </a:lnTo>
                  <a:lnTo>
                    <a:pt x="151158" y="225280"/>
                  </a:lnTo>
                  <a:lnTo>
                    <a:pt x="151182" y="225353"/>
                  </a:lnTo>
                  <a:lnTo>
                    <a:pt x="151207" y="225427"/>
                  </a:lnTo>
                  <a:lnTo>
                    <a:pt x="151231" y="225500"/>
                  </a:lnTo>
                  <a:lnTo>
                    <a:pt x="151262" y="225567"/>
                  </a:lnTo>
                  <a:lnTo>
                    <a:pt x="151299" y="225633"/>
                  </a:lnTo>
                  <a:lnTo>
                    <a:pt x="151336" y="225700"/>
                  </a:lnTo>
                  <a:lnTo>
                    <a:pt x="151379" y="225760"/>
                  </a:lnTo>
                  <a:lnTo>
                    <a:pt x="151422" y="225813"/>
                  </a:lnTo>
                  <a:lnTo>
                    <a:pt x="151471" y="225873"/>
                  </a:lnTo>
                  <a:lnTo>
                    <a:pt x="151526" y="225920"/>
                  </a:lnTo>
                  <a:lnTo>
                    <a:pt x="151582" y="225973"/>
                  </a:lnTo>
                  <a:lnTo>
                    <a:pt x="151643" y="226013"/>
                  </a:lnTo>
                  <a:lnTo>
                    <a:pt x="151711" y="226053"/>
                  </a:lnTo>
                  <a:lnTo>
                    <a:pt x="151778" y="226087"/>
                  </a:lnTo>
                  <a:lnTo>
                    <a:pt x="151846" y="226120"/>
                  </a:lnTo>
                  <a:lnTo>
                    <a:pt x="151926" y="226147"/>
                  </a:lnTo>
                  <a:lnTo>
                    <a:pt x="152000" y="226167"/>
                  </a:lnTo>
                  <a:lnTo>
                    <a:pt x="152086" y="226180"/>
                  </a:lnTo>
                  <a:lnTo>
                    <a:pt x="152172" y="226187"/>
                  </a:lnTo>
                  <a:lnTo>
                    <a:pt x="152264" y="226193"/>
                  </a:lnTo>
                  <a:lnTo>
                    <a:pt x="156080" y="226193"/>
                  </a:lnTo>
                  <a:lnTo>
                    <a:pt x="159903" y="226200"/>
                  </a:lnTo>
                  <a:lnTo>
                    <a:pt x="163732" y="226200"/>
                  </a:lnTo>
                  <a:lnTo>
                    <a:pt x="165643" y="226193"/>
                  </a:lnTo>
                  <a:lnTo>
                    <a:pt x="167555" y="226180"/>
                  </a:lnTo>
                  <a:lnTo>
                    <a:pt x="169472" y="226167"/>
                  </a:lnTo>
                  <a:lnTo>
                    <a:pt x="171384" y="226140"/>
                  </a:lnTo>
                  <a:lnTo>
                    <a:pt x="173295" y="226107"/>
                  </a:lnTo>
                  <a:lnTo>
                    <a:pt x="175206" y="226067"/>
                  </a:lnTo>
                  <a:lnTo>
                    <a:pt x="177118" y="226007"/>
                  </a:lnTo>
                  <a:lnTo>
                    <a:pt x="179029" y="225940"/>
                  </a:lnTo>
                  <a:lnTo>
                    <a:pt x="180941" y="225860"/>
                  </a:lnTo>
                  <a:lnTo>
                    <a:pt x="181899" y="225813"/>
                  </a:lnTo>
                  <a:lnTo>
                    <a:pt x="182852" y="225760"/>
                  </a:lnTo>
                  <a:lnTo>
                    <a:pt x="182926" y="225753"/>
                  </a:lnTo>
                  <a:lnTo>
                    <a:pt x="182993" y="225747"/>
                  </a:lnTo>
                  <a:lnTo>
                    <a:pt x="183055" y="225727"/>
                  </a:lnTo>
                  <a:lnTo>
                    <a:pt x="183116" y="225707"/>
                  </a:lnTo>
                  <a:lnTo>
                    <a:pt x="183178" y="225687"/>
                  </a:lnTo>
                  <a:lnTo>
                    <a:pt x="183227" y="225653"/>
                  </a:lnTo>
                  <a:lnTo>
                    <a:pt x="183282" y="225620"/>
                  </a:lnTo>
                  <a:lnTo>
                    <a:pt x="183325" y="225587"/>
                  </a:lnTo>
                  <a:lnTo>
                    <a:pt x="183368" y="225547"/>
                  </a:lnTo>
                  <a:lnTo>
                    <a:pt x="183411" y="225500"/>
                  </a:lnTo>
                  <a:lnTo>
                    <a:pt x="183448" y="225453"/>
                  </a:lnTo>
                  <a:lnTo>
                    <a:pt x="183479" y="225407"/>
                  </a:lnTo>
                  <a:lnTo>
                    <a:pt x="183509" y="225360"/>
                  </a:lnTo>
                  <a:lnTo>
                    <a:pt x="183534" y="225307"/>
                  </a:lnTo>
                  <a:lnTo>
                    <a:pt x="183553" y="225247"/>
                  </a:lnTo>
                  <a:lnTo>
                    <a:pt x="183571" y="225193"/>
                  </a:lnTo>
                  <a:lnTo>
                    <a:pt x="183602" y="225080"/>
                  </a:lnTo>
                  <a:lnTo>
                    <a:pt x="183614" y="224960"/>
                  </a:lnTo>
                  <a:lnTo>
                    <a:pt x="183614" y="224840"/>
                  </a:lnTo>
                  <a:lnTo>
                    <a:pt x="183596" y="224720"/>
                  </a:lnTo>
                  <a:lnTo>
                    <a:pt x="183583" y="224660"/>
                  </a:lnTo>
                  <a:lnTo>
                    <a:pt x="183565" y="224607"/>
                  </a:lnTo>
                  <a:lnTo>
                    <a:pt x="183546" y="224554"/>
                  </a:lnTo>
                  <a:lnTo>
                    <a:pt x="183522" y="224494"/>
                  </a:lnTo>
                  <a:lnTo>
                    <a:pt x="183491" y="224447"/>
                  </a:lnTo>
                  <a:lnTo>
                    <a:pt x="183460" y="224394"/>
                  </a:lnTo>
                  <a:lnTo>
                    <a:pt x="183430" y="224347"/>
                  </a:lnTo>
                  <a:lnTo>
                    <a:pt x="183387" y="224300"/>
                  </a:lnTo>
                  <a:lnTo>
                    <a:pt x="183399" y="224274"/>
                  </a:lnTo>
                  <a:lnTo>
                    <a:pt x="183405" y="224254"/>
                  </a:lnTo>
                  <a:lnTo>
                    <a:pt x="183473" y="223827"/>
                  </a:lnTo>
                  <a:lnTo>
                    <a:pt x="183534" y="223414"/>
                  </a:lnTo>
                  <a:lnTo>
                    <a:pt x="183583" y="223001"/>
                  </a:lnTo>
                  <a:lnTo>
                    <a:pt x="183626" y="222594"/>
                  </a:lnTo>
                  <a:lnTo>
                    <a:pt x="183657" y="222194"/>
                  </a:lnTo>
                  <a:lnTo>
                    <a:pt x="183682" y="221801"/>
                  </a:lnTo>
                  <a:lnTo>
                    <a:pt x="183694" y="221408"/>
                  </a:lnTo>
                  <a:lnTo>
                    <a:pt x="183700" y="221028"/>
                  </a:lnTo>
                  <a:lnTo>
                    <a:pt x="183700" y="220648"/>
                  </a:lnTo>
                  <a:lnTo>
                    <a:pt x="183688" y="220275"/>
                  </a:lnTo>
                  <a:lnTo>
                    <a:pt x="183669" y="219908"/>
                  </a:lnTo>
                  <a:lnTo>
                    <a:pt x="183645" y="219542"/>
                  </a:lnTo>
                  <a:lnTo>
                    <a:pt x="183608" y="219188"/>
                  </a:lnTo>
                  <a:lnTo>
                    <a:pt x="183571" y="218835"/>
                  </a:lnTo>
                  <a:lnTo>
                    <a:pt x="183516" y="218488"/>
                  </a:lnTo>
                  <a:lnTo>
                    <a:pt x="183460" y="218149"/>
                  </a:lnTo>
                  <a:lnTo>
                    <a:pt x="183393" y="217815"/>
                  </a:lnTo>
                  <a:lnTo>
                    <a:pt x="183325" y="217482"/>
                  </a:lnTo>
                  <a:lnTo>
                    <a:pt x="183245" y="217162"/>
                  </a:lnTo>
                  <a:lnTo>
                    <a:pt x="183153" y="216842"/>
                  </a:lnTo>
                  <a:lnTo>
                    <a:pt x="183061" y="216529"/>
                  </a:lnTo>
                  <a:lnTo>
                    <a:pt x="182963" y="216222"/>
                  </a:lnTo>
                  <a:lnTo>
                    <a:pt x="182852" y="215916"/>
                  </a:lnTo>
                  <a:lnTo>
                    <a:pt x="182735" y="215622"/>
                  </a:lnTo>
                  <a:lnTo>
                    <a:pt x="182612" y="215329"/>
                  </a:lnTo>
                  <a:lnTo>
                    <a:pt x="182489" y="215043"/>
                  </a:lnTo>
                  <a:lnTo>
                    <a:pt x="182354" y="214763"/>
                  </a:lnTo>
                  <a:lnTo>
                    <a:pt x="182213" y="214489"/>
                  </a:lnTo>
                  <a:lnTo>
                    <a:pt x="182065" y="214216"/>
                  </a:lnTo>
                  <a:lnTo>
                    <a:pt x="181912" y="213956"/>
                  </a:lnTo>
                  <a:lnTo>
                    <a:pt x="181752" y="213696"/>
                  </a:lnTo>
                  <a:lnTo>
                    <a:pt x="181586" y="213443"/>
                  </a:lnTo>
                  <a:lnTo>
                    <a:pt x="181414" y="213190"/>
                  </a:lnTo>
                  <a:lnTo>
                    <a:pt x="181236" y="212950"/>
                  </a:lnTo>
                  <a:lnTo>
                    <a:pt x="181057" y="212710"/>
                  </a:lnTo>
                  <a:lnTo>
                    <a:pt x="180867" y="212477"/>
                  </a:lnTo>
                  <a:lnTo>
                    <a:pt x="180676" y="212250"/>
                  </a:lnTo>
                  <a:lnTo>
                    <a:pt x="180473" y="212030"/>
                  </a:lnTo>
                  <a:lnTo>
                    <a:pt x="180271" y="211817"/>
                  </a:lnTo>
                  <a:lnTo>
                    <a:pt x="180062" y="211603"/>
                  </a:lnTo>
                  <a:lnTo>
                    <a:pt x="179847" y="211397"/>
                  </a:lnTo>
                  <a:lnTo>
                    <a:pt x="179631" y="211197"/>
                  </a:lnTo>
                  <a:lnTo>
                    <a:pt x="179404" y="211004"/>
                  </a:lnTo>
                  <a:lnTo>
                    <a:pt x="179177" y="210810"/>
                  </a:lnTo>
                  <a:lnTo>
                    <a:pt x="178943" y="210630"/>
                  </a:lnTo>
                  <a:lnTo>
                    <a:pt x="178710" y="210450"/>
                  </a:lnTo>
                  <a:lnTo>
                    <a:pt x="178470" y="210277"/>
                  </a:lnTo>
                  <a:lnTo>
                    <a:pt x="178224" y="210104"/>
                  </a:lnTo>
                  <a:lnTo>
                    <a:pt x="177972" y="209944"/>
                  </a:lnTo>
                  <a:lnTo>
                    <a:pt x="177720" y="209784"/>
                  </a:lnTo>
                  <a:lnTo>
                    <a:pt x="177462" y="209631"/>
                  </a:lnTo>
                  <a:lnTo>
                    <a:pt x="177198" y="209484"/>
                  </a:lnTo>
                  <a:lnTo>
                    <a:pt x="176933" y="209344"/>
                  </a:lnTo>
                  <a:lnTo>
                    <a:pt x="176669" y="209204"/>
                  </a:lnTo>
                  <a:lnTo>
                    <a:pt x="176393" y="209077"/>
                  </a:lnTo>
                  <a:lnTo>
                    <a:pt x="176122" y="208951"/>
                  </a:lnTo>
                  <a:lnTo>
                    <a:pt x="175839" y="208831"/>
                  </a:lnTo>
                  <a:lnTo>
                    <a:pt x="175563" y="208711"/>
                  </a:lnTo>
                  <a:lnTo>
                    <a:pt x="175274" y="208604"/>
                  </a:lnTo>
                  <a:lnTo>
                    <a:pt x="174991" y="208497"/>
                  </a:lnTo>
                  <a:lnTo>
                    <a:pt x="174696" y="208398"/>
                  </a:lnTo>
                  <a:lnTo>
                    <a:pt x="174407" y="208304"/>
                  </a:lnTo>
                  <a:lnTo>
                    <a:pt x="174112" y="208211"/>
                  </a:lnTo>
                  <a:lnTo>
                    <a:pt x="173811" y="208131"/>
                  </a:lnTo>
                  <a:lnTo>
                    <a:pt x="174002" y="207778"/>
                  </a:lnTo>
                  <a:lnTo>
                    <a:pt x="174180" y="207431"/>
                  </a:lnTo>
                  <a:lnTo>
                    <a:pt x="174352" y="207078"/>
                  </a:lnTo>
                  <a:lnTo>
                    <a:pt x="174524" y="206718"/>
                  </a:lnTo>
                  <a:lnTo>
                    <a:pt x="174684" y="206365"/>
                  </a:lnTo>
                  <a:lnTo>
                    <a:pt x="174844" y="205998"/>
                  </a:lnTo>
                  <a:lnTo>
                    <a:pt x="174997" y="205638"/>
                  </a:lnTo>
                  <a:lnTo>
                    <a:pt x="175145" y="205272"/>
                  </a:lnTo>
                  <a:lnTo>
                    <a:pt x="175286" y="204905"/>
                  </a:lnTo>
                  <a:lnTo>
                    <a:pt x="175422" y="204532"/>
                  </a:lnTo>
                  <a:lnTo>
                    <a:pt x="175551" y="204165"/>
                  </a:lnTo>
                  <a:lnTo>
                    <a:pt x="175680" y="203792"/>
                  </a:lnTo>
                  <a:lnTo>
                    <a:pt x="175796" y="203412"/>
                  </a:lnTo>
                  <a:lnTo>
                    <a:pt x="175913" y="203032"/>
                  </a:lnTo>
                  <a:lnTo>
                    <a:pt x="176030" y="202652"/>
                  </a:lnTo>
                  <a:lnTo>
                    <a:pt x="176134" y="202272"/>
                  </a:lnTo>
                  <a:lnTo>
                    <a:pt x="176239" y="201892"/>
                  </a:lnTo>
                  <a:lnTo>
                    <a:pt x="176337" y="201506"/>
                  </a:lnTo>
                  <a:lnTo>
                    <a:pt x="176429" y="201119"/>
                  </a:lnTo>
                  <a:lnTo>
                    <a:pt x="176522" y="200733"/>
                  </a:lnTo>
                  <a:lnTo>
                    <a:pt x="176608" y="200339"/>
                  </a:lnTo>
                  <a:lnTo>
                    <a:pt x="176688" y="199953"/>
                  </a:lnTo>
                  <a:lnTo>
                    <a:pt x="176767" y="199560"/>
                  </a:lnTo>
                  <a:lnTo>
                    <a:pt x="176841" y="199166"/>
                  </a:lnTo>
                  <a:lnTo>
                    <a:pt x="176909" y="198773"/>
                  </a:lnTo>
                  <a:lnTo>
                    <a:pt x="176976" y="198373"/>
                  </a:lnTo>
                  <a:lnTo>
                    <a:pt x="177099" y="197580"/>
                  </a:lnTo>
                  <a:lnTo>
                    <a:pt x="177210" y="196780"/>
                  </a:lnTo>
                  <a:lnTo>
                    <a:pt x="177302" y="195980"/>
                  </a:lnTo>
                  <a:lnTo>
                    <a:pt x="177388" y="195174"/>
                  </a:lnTo>
                  <a:lnTo>
                    <a:pt x="177462" y="194368"/>
                  </a:lnTo>
                  <a:lnTo>
                    <a:pt x="177523" y="193561"/>
                  </a:lnTo>
                  <a:lnTo>
                    <a:pt x="177579" y="192748"/>
                  </a:lnTo>
                  <a:lnTo>
                    <a:pt x="177622" y="191935"/>
                  </a:lnTo>
                  <a:lnTo>
                    <a:pt x="177659" y="191122"/>
                  </a:lnTo>
                  <a:lnTo>
                    <a:pt x="177689" y="190315"/>
                  </a:lnTo>
                  <a:lnTo>
                    <a:pt x="177708" y="189502"/>
                  </a:lnTo>
                  <a:lnTo>
                    <a:pt x="177726" y="188689"/>
                  </a:lnTo>
                  <a:lnTo>
                    <a:pt x="177739" y="187882"/>
                  </a:lnTo>
                  <a:lnTo>
                    <a:pt x="177745" y="187076"/>
                  </a:lnTo>
                  <a:lnTo>
                    <a:pt x="177751" y="186276"/>
                  </a:lnTo>
                  <a:lnTo>
                    <a:pt x="177751" y="184677"/>
                  </a:lnTo>
                  <a:lnTo>
                    <a:pt x="177745" y="183097"/>
                  </a:lnTo>
                  <a:lnTo>
                    <a:pt x="177739" y="182270"/>
                  </a:lnTo>
                  <a:lnTo>
                    <a:pt x="177726" y="181444"/>
                  </a:lnTo>
                  <a:lnTo>
                    <a:pt x="177708" y="180617"/>
                  </a:lnTo>
                  <a:lnTo>
                    <a:pt x="177683" y="179791"/>
                  </a:lnTo>
                  <a:lnTo>
                    <a:pt x="177652" y="178965"/>
                  </a:lnTo>
                  <a:lnTo>
                    <a:pt x="177616" y="178138"/>
                  </a:lnTo>
                  <a:lnTo>
                    <a:pt x="177566" y="177312"/>
                  </a:lnTo>
                  <a:lnTo>
                    <a:pt x="177517" y="176485"/>
                  </a:lnTo>
                  <a:lnTo>
                    <a:pt x="177456" y="175665"/>
                  </a:lnTo>
                  <a:lnTo>
                    <a:pt x="177388" y="174839"/>
                  </a:lnTo>
                  <a:lnTo>
                    <a:pt x="177308" y="174019"/>
                  </a:lnTo>
                  <a:lnTo>
                    <a:pt x="177228" y="173193"/>
                  </a:lnTo>
                  <a:lnTo>
                    <a:pt x="177130" y="172373"/>
                  </a:lnTo>
                  <a:lnTo>
                    <a:pt x="177032" y="171560"/>
                  </a:lnTo>
                  <a:lnTo>
                    <a:pt x="176921" y="170740"/>
                  </a:lnTo>
                  <a:lnTo>
                    <a:pt x="176798" y="169927"/>
                  </a:lnTo>
                  <a:lnTo>
                    <a:pt x="176669" y="169114"/>
                  </a:lnTo>
                  <a:lnTo>
                    <a:pt x="176534" y="168300"/>
                  </a:lnTo>
                  <a:lnTo>
                    <a:pt x="176380" y="167494"/>
                  </a:lnTo>
                  <a:lnTo>
                    <a:pt x="176220" y="166687"/>
                  </a:lnTo>
                  <a:lnTo>
                    <a:pt x="176055" y="165881"/>
                  </a:lnTo>
                  <a:lnTo>
                    <a:pt x="175876" y="165081"/>
                  </a:lnTo>
                  <a:lnTo>
                    <a:pt x="175686" y="164281"/>
                  </a:lnTo>
                  <a:lnTo>
                    <a:pt x="175483" y="163488"/>
                  </a:lnTo>
                  <a:lnTo>
                    <a:pt x="175268" y="162695"/>
                  </a:lnTo>
                  <a:lnTo>
                    <a:pt x="175047" y="161909"/>
                  </a:lnTo>
                  <a:lnTo>
                    <a:pt x="174807" y="161122"/>
                  </a:lnTo>
                  <a:lnTo>
                    <a:pt x="174561" y="160342"/>
                  </a:lnTo>
                  <a:lnTo>
                    <a:pt x="174303" y="159562"/>
                  </a:lnTo>
                  <a:lnTo>
                    <a:pt x="174026" y="158789"/>
                  </a:lnTo>
                  <a:lnTo>
                    <a:pt x="173744" y="158016"/>
                  </a:lnTo>
                  <a:lnTo>
                    <a:pt x="173449" y="157250"/>
                  </a:lnTo>
                  <a:lnTo>
                    <a:pt x="173283" y="156843"/>
                  </a:lnTo>
                  <a:lnTo>
                    <a:pt x="173111" y="156437"/>
                  </a:lnTo>
                  <a:lnTo>
                    <a:pt x="172939" y="156030"/>
                  </a:lnTo>
                  <a:lnTo>
                    <a:pt x="172760" y="155630"/>
                  </a:lnTo>
                  <a:lnTo>
                    <a:pt x="172576" y="155230"/>
                  </a:lnTo>
                  <a:lnTo>
                    <a:pt x="172392" y="154837"/>
                  </a:lnTo>
                  <a:lnTo>
                    <a:pt x="172201" y="154444"/>
                  </a:lnTo>
                  <a:lnTo>
                    <a:pt x="172004" y="154057"/>
                  </a:lnTo>
                  <a:lnTo>
                    <a:pt x="171808" y="153664"/>
                  </a:lnTo>
                  <a:lnTo>
                    <a:pt x="171605" y="153284"/>
                  </a:lnTo>
                  <a:lnTo>
                    <a:pt x="171402" y="152897"/>
                  </a:lnTo>
                  <a:lnTo>
                    <a:pt x="171193" y="152524"/>
                  </a:lnTo>
                  <a:lnTo>
                    <a:pt x="170984" y="152144"/>
                  </a:lnTo>
                  <a:lnTo>
                    <a:pt x="170769" y="151771"/>
                  </a:lnTo>
                  <a:lnTo>
                    <a:pt x="170548" y="151398"/>
                  </a:lnTo>
                  <a:lnTo>
                    <a:pt x="170327" y="151031"/>
                  </a:lnTo>
                  <a:lnTo>
                    <a:pt x="170314" y="150985"/>
                  </a:lnTo>
                  <a:lnTo>
                    <a:pt x="170302" y="150931"/>
                  </a:lnTo>
                  <a:lnTo>
                    <a:pt x="170277" y="150885"/>
                  </a:lnTo>
                  <a:lnTo>
                    <a:pt x="170253" y="150838"/>
                  </a:lnTo>
                  <a:lnTo>
                    <a:pt x="170222" y="150791"/>
                  </a:lnTo>
                  <a:lnTo>
                    <a:pt x="170185" y="150751"/>
                  </a:lnTo>
                  <a:lnTo>
                    <a:pt x="170148" y="150718"/>
                  </a:lnTo>
                  <a:lnTo>
                    <a:pt x="170111" y="150685"/>
                  </a:lnTo>
                  <a:lnTo>
                    <a:pt x="169798" y="150185"/>
                  </a:lnTo>
                  <a:lnTo>
                    <a:pt x="169472" y="149685"/>
                  </a:lnTo>
                  <a:lnTo>
                    <a:pt x="169147" y="149198"/>
                  </a:lnTo>
                  <a:lnTo>
                    <a:pt x="168809" y="148718"/>
                  </a:lnTo>
                  <a:lnTo>
                    <a:pt x="168471" y="148239"/>
                  </a:lnTo>
                  <a:lnTo>
                    <a:pt x="168126" y="147772"/>
                  </a:lnTo>
                  <a:lnTo>
                    <a:pt x="167770" y="147305"/>
                  </a:lnTo>
                  <a:lnTo>
                    <a:pt x="167413" y="146852"/>
                  </a:lnTo>
                  <a:lnTo>
                    <a:pt x="167045" y="146399"/>
                  </a:lnTo>
                  <a:lnTo>
                    <a:pt x="166676" y="145959"/>
                  </a:lnTo>
                  <a:lnTo>
                    <a:pt x="166295" y="145526"/>
                  </a:lnTo>
                  <a:lnTo>
                    <a:pt x="165914" y="145093"/>
                  </a:lnTo>
                  <a:lnTo>
                    <a:pt x="165527" y="144673"/>
                  </a:lnTo>
                  <a:lnTo>
                    <a:pt x="165127" y="144259"/>
                  </a:lnTo>
                  <a:lnTo>
                    <a:pt x="164728" y="143860"/>
                  </a:lnTo>
                  <a:lnTo>
                    <a:pt x="164322" y="143460"/>
                  </a:lnTo>
                  <a:lnTo>
                    <a:pt x="163910" y="143073"/>
                  </a:lnTo>
                  <a:lnTo>
                    <a:pt x="163499" y="142693"/>
                  </a:lnTo>
                  <a:lnTo>
                    <a:pt x="163074" y="142320"/>
                  </a:lnTo>
                  <a:lnTo>
                    <a:pt x="162650" y="141953"/>
                  </a:lnTo>
                  <a:lnTo>
                    <a:pt x="162214" y="141600"/>
                  </a:lnTo>
                  <a:lnTo>
                    <a:pt x="161778" y="141254"/>
                  </a:lnTo>
                  <a:lnTo>
                    <a:pt x="161341" y="140914"/>
                  </a:lnTo>
                  <a:lnTo>
                    <a:pt x="160893" y="140587"/>
                  </a:lnTo>
                  <a:lnTo>
                    <a:pt x="160438" y="140267"/>
                  </a:lnTo>
                  <a:lnTo>
                    <a:pt x="159983" y="139961"/>
                  </a:lnTo>
                  <a:lnTo>
                    <a:pt x="159522" y="139661"/>
                  </a:lnTo>
                  <a:lnTo>
                    <a:pt x="159055" y="139367"/>
                  </a:lnTo>
                  <a:lnTo>
                    <a:pt x="158588" y="139087"/>
                  </a:lnTo>
                  <a:lnTo>
                    <a:pt x="158115" y="138814"/>
                  </a:lnTo>
                  <a:lnTo>
                    <a:pt x="157635" y="138554"/>
                  </a:lnTo>
                  <a:lnTo>
                    <a:pt x="157150" y="138301"/>
                  </a:lnTo>
                  <a:lnTo>
                    <a:pt x="156664" y="138061"/>
                  </a:lnTo>
                  <a:lnTo>
                    <a:pt x="156173" y="137834"/>
                  </a:lnTo>
                  <a:lnTo>
                    <a:pt x="155681" y="137614"/>
                  </a:lnTo>
                  <a:lnTo>
                    <a:pt x="155177" y="137408"/>
                  </a:lnTo>
                  <a:lnTo>
                    <a:pt x="154673" y="137208"/>
                  </a:lnTo>
                  <a:lnTo>
                    <a:pt x="154169" y="137021"/>
                  </a:lnTo>
                  <a:lnTo>
                    <a:pt x="153659" y="136848"/>
                  </a:lnTo>
                  <a:lnTo>
                    <a:pt x="153143" y="136681"/>
                  </a:lnTo>
                  <a:lnTo>
                    <a:pt x="152626" y="136528"/>
                  </a:lnTo>
                  <a:lnTo>
                    <a:pt x="152104" y="136388"/>
                  </a:lnTo>
                  <a:lnTo>
                    <a:pt x="151582" y="136255"/>
                  </a:lnTo>
                  <a:lnTo>
                    <a:pt x="151053" y="136141"/>
                  </a:lnTo>
                  <a:lnTo>
                    <a:pt x="150518" y="136035"/>
                  </a:lnTo>
                  <a:lnTo>
                    <a:pt x="149984" y="135941"/>
                  </a:lnTo>
                  <a:lnTo>
                    <a:pt x="149449" y="135861"/>
                  </a:lnTo>
                  <a:lnTo>
                    <a:pt x="148908" y="135788"/>
                  </a:lnTo>
                  <a:lnTo>
                    <a:pt x="148361" y="135735"/>
                  </a:lnTo>
                  <a:lnTo>
                    <a:pt x="147814" y="135688"/>
                  </a:lnTo>
                  <a:lnTo>
                    <a:pt x="147267" y="135662"/>
                  </a:lnTo>
                  <a:lnTo>
                    <a:pt x="146714" y="135642"/>
                  </a:lnTo>
                  <a:lnTo>
                    <a:pt x="146161" y="135642"/>
                  </a:lnTo>
                  <a:lnTo>
                    <a:pt x="145602" y="135648"/>
                  </a:lnTo>
                  <a:lnTo>
                    <a:pt x="145042" y="135668"/>
                  </a:lnTo>
                  <a:lnTo>
                    <a:pt x="144477" y="135708"/>
                  </a:lnTo>
                  <a:lnTo>
                    <a:pt x="143918" y="135755"/>
                  </a:lnTo>
                  <a:lnTo>
                    <a:pt x="143346" y="135821"/>
                  </a:lnTo>
                  <a:lnTo>
                    <a:pt x="142781" y="135895"/>
                  </a:lnTo>
                  <a:lnTo>
                    <a:pt x="142209" y="135988"/>
                  </a:lnTo>
                  <a:lnTo>
                    <a:pt x="141632" y="136095"/>
                  </a:lnTo>
                  <a:lnTo>
                    <a:pt x="141060" y="136215"/>
                  </a:lnTo>
                  <a:lnTo>
                    <a:pt x="140482" y="136348"/>
                  </a:lnTo>
                  <a:lnTo>
                    <a:pt x="139905" y="136501"/>
                  </a:lnTo>
                  <a:lnTo>
                    <a:pt x="139825" y="136528"/>
                  </a:lnTo>
                  <a:lnTo>
                    <a:pt x="139751" y="136568"/>
                  </a:lnTo>
                  <a:lnTo>
                    <a:pt x="139628" y="136648"/>
                  </a:lnTo>
                  <a:lnTo>
                    <a:pt x="139628" y="136648"/>
                  </a:lnTo>
                  <a:lnTo>
                    <a:pt x="139714" y="132256"/>
                  </a:lnTo>
                  <a:lnTo>
                    <a:pt x="139757" y="130056"/>
                  </a:lnTo>
                  <a:lnTo>
                    <a:pt x="139812" y="127857"/>
                  </a:lnTo>
                  <a:lnTo>
                    <a:pt x="139843" y="126430"/>
                  </a:lnTo>
                  <a:lnTo>
                    <a:pt x="139886" y="125004"/>
                  </a:lnTo>
                  <a:lnTo>
                    <a:pt x="139978" y="122151"/>
                  </a:lnTo>
                  <a:lnTo>
                    <a:pt x="140083" y="119285"/>
                  </a:lnTo>
                  <a:lnTo>
                    <a:pt x="140193" y="116413"/>
                  </a:lnTo>
                  <a:lnTo>
                    <a:pt x="140421" y="110654"/>
                  </a:lnTo>
                  <a:lnTo>
                    <a:pt x="140531" y="107775"/>
                  </a:lnTo>
                  <a:lnTo>
                    <a:pt x="140624" y="104889"/>
                  </a:lnTo>
                  <a:lnTo>
                    <a:pt x="140673" y="103449"/>
                  </a:lnTo>
                  <a:lnTo>
                    <a:pt x="140710" y="102010"/>
                  </a:lnTo>
                  <a:lnTo>
                    <a:pt x="140747" y="100563"/>
                  </a:lnTo>
                  <a:lnTo>
                    <a:pt x="140771" y="99124"/>
                  </a:lnTo>
                  <a:lnTo>
                    <a:pt x="140796" y="97684"/>
                  </a:lnTo>
                  <a:lnTo>
                    <a:pt x="140814" y="96244"/>
                  </a:lnTo>
                  <a:lnTo>
                    <a:pt x="140826" y="94805"/>
                  </a:lnTo>
                  <a:lnTo>
                    <a:pt x="140826" y="93372"/>
                  </a:lnTo>
                  <a:lnTo>
                    <a:pt x="140820" y="91932"/>
                  </a:lnTo>
                  <a:lnTo>
                    <a:pt x="140808" y="90499"/>
                  </a:lnTo>
                  <a:lnTo>
                    <a:pt x="140783" y="89066"/>
                  </a:lnTo>
                  <a:lnTo>
                    <a:pt x="140753" y="87633"/>
                  </a:lnTo>
                  <a:lnTo>
                    <a:pt x="140710" y="86200"/>
                  </a:lnTo>
                  <a:lnTo>
                    <a:pt x="140654" y="84774"/>
                  </a:lnTo>
                  <a:lnTo>
                    <a:pt x="140593" y="83347"/>
                  </a:lnTo>
                  <a:lnTo>
                    <a:pt x="140513" y="81921"/>
                  </a:lnTo>
                  <a:lnTo>
                    <a:pt x="140581" y="81921"/>
                  </a:lnTo>
                  <a:lnTo>
                    <a:pt x="140648" y="81914"/>
                  </a:lnTo>
                  <a:lnTo>
                    <a:pt x="140722" y="81908"/>
                  </a:lnTo>
                  <a:lnTo>
                    <a:pt x="140790" y="81908"/>
                  </a:lnTo>
                  <a:lnTo>
                    <a:pt x="140906" y="81888"/>
                  </a:lnTo>
                  <a:lnTo>
                    <a:pt x="141023" y="81861"/>
                  </a:lnTo>
                  <a:lnTo>
                    <a:pt x="141128" y="81828"/>
                  </a:lnTo>
                  <a:lnTo>
                    <a:pt x="141220" y="81781"/>
                  </a:lnTo>
                  <a:lnTo>
                    <a:pt x="141312" y="81721"/>
                  </a:lnTo>
                  <a:lnTo>
                    <a:pt x="141392" y="81654"/>
                  </a:lnTo>
                  <a:lnTo>
                    <a:pt x="141466" y="81588"/>
                  </a:lnTo>
                  <a:lnTo>
                    <a:pt x="141533" y="81508"/>
                  </a:lnTo>
                  <a:lnTo>
                    <a:pt x="141595" y="81428"/>
                  </a:lnTo>
                  <a:lnTo>
                    <a:pt x="141644" y="81334"/>
                  </a:lnTo>
                  <a:lnTo>
                    <a:pt x="141687" y="81241"/>
                  </a:lnTo>
                  <a:lnTo>
                    <a:pt x="141724" y="81148"/>
                  </a:lnTo>
                  <a:lnTo>
                    <a:pt x="141754" y="81048"/>
                  </a:lnTo>
                  <a:lnTo>
                    <a:pt x="141773" y="80948"/>
                  </a:lnTo>
                  <a:lnTo>
                    <a:pt x="141785" y="80848"/>
                  </a:lnTo>
                  <a:lnTo>
                    <a:pt x="141791" y="80741"/>
                  </a:lnTo>
                  <a:lnTo>
                    <a:pt x="141791" y="80641"/>
                  </a:lnTo>
                  <a:lnTo>
                    <a:pt x="141779" y="80541"/>
                  </a:lnTo>
                  <a:lnTo>
                    <a:pt x="141761" y="80441"/>
                  </a:lnTo>
                  <a:lnTo>
                    <a:pt x="141736" y="80341"/>
                  </a:lnTo>
                  <a:lnTo>
                    <a:pt x="141699" y="80248"/>
                  </a:lnTo>
                  <a:lnTo>
                    <a:pt x="141656" y="80161"/>
                  </a:lnTo>
                  <a:lnTo>
                    <a:pt x="141607" y="80075"/>
                  </a:lnTo>
                  <a:lnTo>
                    <a:pt x="141545" y="79995"/>
                  </a:lnTo>
                  <a:lnTo>
                    <a:pt x="141484" y="79921"/>
                  </a:lnTo>
                  <a:lnTo>
                    <a:pt x="141404" y="79855"/>
                  </a:lnTo>
                  <a:lnTo>
                    <a:pt x="141324" y="79795"/>
                  </a:lnTo>
                  <a:lnTo>
                    <a:pt x="141232" y="79748"/>
                  </a:lnTo>
                  <a:lnTo>
                    <a:pt x="141134" y="79708"/>
                  </a:lnTo>
                  <a:lnTo>
                    <a:pt x="141029" y="79682"/>
                  </a:lnTo>
                  <a:lnTo>
                    <a:pt x="140912" y="79662"/>
                  </a:lnTo>
                  <a:lnTo>
                    <a:pt x="140790" y="79655"/>
                  </a:lnTo>
                  <a:lnTo>
                    <a:pt x="138798" y="79615"/>
                  </a:lnTo>
                  <a:lnTo>
                    <a:pt x="136801" y="79595"/>
                  </a:lnTo>
                  <a:lnTo>
                    <a:pt x="134810" y="79582"/>
                  </a:lnTo>
                  <a:lnTo>
                    <a:pt x="132818" y="79575"/>
                  </a:lnTo>
                  <a:lnTo>
                    <a:pt x="130821" y="79575"/>
                  </a:lnTo>
                  <a:lnTo>
                    <a:pt x="128830" y="79588"/>
                  </a:lnTo>
                  <a:lnTo>
                    <a:pt x="126838" y="79602"/>
                  </a:lnTo>
                  <a:lnTo>
                    <a:pt x="124841" y="79622"/>
                  </a:lnTo>
                  <a:lnTo>
                    <a:pt x="120859" y="79662"/>
                  </a:lnTo>
                  <a:lnTo>
                    <a:pt x="116870" y="79715"/>
                  </a:lnTo>
                  <a:lnTo>
                    <a:pt x="112881" y="79755"/>
                  </a:lnTo>
                  <a:lnTo>
                    <a:pt x="110890" y="79775"/>
                  </a:lnTo>
                  <a:lnTo>
                    <a:pt x="108899" y="79782"/>
                  </a:lnTo>
                  <a:lnTo>
                    <a:pt x="108899" y="79748"/>
                  </a:lnTo>
                  <a:lnTo>
                    <a:pt x="108856" y="78715"/>
                  </a:lnTo>
                  <a:lnTo>
                    <a:pt x="108825" y="77682"/>
                  </a:lnTo>
                  <a:lnTo>
                    <a:pt x="108800" y="76649"/>
                  </a:lnTo>
                  <a:lnTo>
                    <a:pt x="108776" y="75616"/>
                  </a:lnTo>
                  <a:lnTo>
                    <a:pt x="108757" y="74589"/>
                  </a:lnTo>
                  <a:lnTo>
                    <a:pt x="108739" y="73556"/>
                  </a:lnTo>
                  <a:lnTo>
                    <a:pt x="108733" y="72530"/>
                  </a:lnTo>
                  <a:lnTo>
                    <a:pt x="108727" y="71504"/>
                  </a:lnTo>
                  <a:lnTo>
                    <a:pt x="108727" y="70470"/>
                  </a:lnTo>
                  <a:lnTo>
                    <a:pt x="108733" y="69444"/>
                  </a:lnTo>
                  <a:lnTo>
                    <a:pt x="108739" y="68418"/>
                  </a:lnTo>
                  <a:lnTo>
                    <a:pt x="108757" y="67398"/>
                  </a:lnTo>
                  <a:lnTo>
                    <a:pt x="108776" y="66371"/>
                  </a:lnTo>
                  <a:lnTo>
                    <a:pt x="108794" y="65345"/>
                  </a:lnTo>
                  <a:lnTo>
                    <a:pt x="108825" y="64319"/>
                  </a:lnTo>
                  <a:lnTo>
                    <a:pt x="108856" y="63299"/>
                  </a:lnTo>
                  <a:lnTo>
                    <a:pt x="108893" y="62272"/>
                  </a:lnTo>
                  <a:lnTo>
                    <a:pt x="108929" y="61253"/>
                  </a:lnTo>
                  <a:lnTo>
                    <a:pt x="108972" y="60226"/>
                  </a:lnTo>
                  <a:lnTo>
                    <a:pt x="109022" y="59206"/>
                  </a:lnTo>
                  <a:lnTo>
                    <a:pt x="109077" y="58180"/>
                  </a:lnTo>
                  <a:lnTo>
                    <a:pt x="109132" y="57160"/>
                  </a:lnTo>
                  <a:lnTo>
                    <a:pt x="109194" y="56134"/>
                  </a:lnTo>
                  <a:lnTo>
                    <a:pt x="109261" y="55107"/>
                  </a:lnTo>
                  <a:lnTo>
                    <a:pt x="109335" y="54088"/>
                  </a:lnTo>
                  <a:lnTo>
                    <a:pt x="109409" y="53061"/>
                  </a:lnTo>
                  <a:lnTo>
                    <a:pt x="109483" y="52035"/>
                  </a:lnTo>
                  <a:lnTo>
                    <a:pt x="109569" y="51015"/>
                  </a:lnTo>
                  <a:lnTo>
                    <a:pt x="109655" y="49989"/>
                  </a:lnTo>
                  <a:lnTo>
                    <a:pt x="109747" y="48962"/>
                  </a:lnTo>
                  <a:lnTo>
                    <a:pt x="109839" y="47936"/>
                  </a:lnTo>
                  <a:lnTo>
                    <a:pt x="109937" y="46909"/>
                  </a:lnTo>
                  <a:lnTo>
                    <a:pt x="111634" y="46896"/>
                  </a:lnTo>
                  <a:lnTo>
                    <a:pt x="113324" y="46876"/>
                  </a:lnTo>
                  <a:lnTo>
                    <a:pt x="115020" y="46856"/>
                  </a:lnTo>
                  <a:lnTo>
                    <a:pt x="116710" y="46829"/>
                  </a:lnTo>
                  <a:lnTo>
                    <a:pt x="118400" y="46796"/>
                  </a:lnTo>
                  <a:lnTo>
                    <a:pt x="120090" y="46756"/>
                  </a:lnTo>
                  <a:lnTo>
                    <a:pt x="121780" y="46709"/>
                  </a:lnTo>
                  <a:lnTo>
                    <a:pt x="123470" y="46656"/>
                  </a:lnTo>
                  <a:lnTo>
                    <a:pt x="125161" y="46596"/>
                  </a:lnTo>
                  <a:lnTo>
                    <a:pt x="126845" y="46529"/>
                  </a:lnTo>
                  <a:lnTo>
                    <a:pt x="128535" y="46463"/>
                  </a:lnTo>
                  <a:lnTo>
                    <a:pt x="130219" y="46383"/>
                  </a:lnTo>
                  <a:lnTo>
                    <a:pt x="131903" y="46296"/>
                  </a:lnTo>
                  <a:lnTo>
                    <a:pt x="133587" y="46203"/>
                  </a:lnTo>
                  <a:lnTo>
                    <a:pt x="135271" y="46103"/>
                  </a:lnTo>
                  <a:lnTo>
                    <a:pt x="136948" y="45996"/>
                  </a:lnTo>
                  <a:lnTo>
                    <a:pt x="137034" y="45983"/>
                  </a:lnTo>
                  <a:lnTo>
                    <a:pt x="137114" y="45970"/>
                  </a:lnTo>
                  <a:lnTo>
                    <a:pt x="137188" y="45956"/>
                  </a:lnTo>
                  <a:lnTo>
                    <a:pt x="137262" y="45930"/>
                  </a:lnTo>
                  <a:lnTo>
                    <a:pt x="137329" y="45903"/>
                  </a:lnTo>
                  <a:lnTo>
                    <a:pt x="137397" y="45876"/>
                  </a:lnTo>
                  <a:lnTo>
                    <a:pt x="137458" y="45843"/>
                  </a:lnTo>
                  <a:lnTo>
                    <a:pt x="137520" y="45803"/>
                  </a:lnTo>
                  <a:lnTo>
                    <a:pt x="137575" y="45763"/>
                  </a:lnTo>
                  <a:lnTo>
                    <a:pt x="137631" y="45716"/>
                  </a:lnTo>
                  <a:lnTo>
                    <a:pt x="137680" y="45670"/>
                  </a:lnTo>
                  <a:lnTo>
                    <a:pt x="137729" y="45616"/>
                  </a:lnTo>
                  <a:lnTo>
                    <a:pt x="137772" y="45570"/>
                  </a:lnTo>
                  <a:lnTo>
                    <a:pt x="137809" y="45510"/>
                  </a:lnTo>
                  <a:lnTo>
                    <a:pt x="137846" y="45456"/>
                  </a:lnTo>
                  <a:lnTo>
                    <a:pt x="137876" y="45396"/>
                  </a:lnTo>
                  <a:lnTo>
                    <a:pt x="137938" y="45270"/>
                  </a:lnTo>
                  <a:lnTo>
                    <a:pt x="137981" y="45143"/>
                  </a:lnTo>
                  <a:lnTo>
                    <a:pt x="138005" y="45010"/>
                  </a:lnTo>
                  <a:lnTo>
                    <a:pt x="138024" y="44870"/>
                  </a:lnTo>
                  <a:lnTo>
                    <a:pt x="138030" y="44737"/>
                  </a:lnTo>
                  <a:lnTo>
                    <a:pt x="138018" y="44597"/>
                  </a:lnTo>
                  <a:lnTo>
                    <a:pt x="137993" y="44463"/>
                  </a:lnTo>
                  <a:lnTo>
                    <a:pt x="137956" y="44337"/>
                  </a:lnTo>
                  <a:lnTo>
                    <a:pt x="138030" y="44297"/>
                  </a:lnTo>
                  <a:lnTo>
                    <a:pt x="138098" y="44257"/>
                  </a:lnTo>
                  <a:lnTo>
                    <a:pt x="138165" y="44217"/>
                  </a:lnTo>
                  <a:lnTo>
                    <a:pt x="138233" y="44163"/>
                  </a:lnTo>
                  <a:lnTo>
                    <a:pt x="138294" y="44117"/>
                  </a:lnTo>
                  <a:lnTo>
                    <a:pt x="138356" y="44057"/>
                  </a:lnTo>
                  <a:lnTo>
                    <a:pt x="138411" y="43997"/>
                  </a:lnTo>
                  <a:lnTo>
                    <a:pt x="138460" y="43930"/>
                  </a:lnTo>
                  <a:lnTo>
                    <a:pt x="138509" y="43863"/>
                  </a:lnTo>
                  <a:lnTo>
                    <a:pt x="138559" y="43790"/>
                  </a:lnTo>
                  <a:lnTo>
                    <a:pt x="138595" y="43710"/>
                  </a:lnTo>
                  <a:lnTo>
                    <a:pt x="138632" y="43630"/>
                  </a:lnTo>
                  <a:lnTo>
                    <a:pt x="138663" y="43544"/>
                  </a:lnTo>
                  <a:lnTo>
                    <a:pt x="138688" y="43450"/>
                  </a:lnTo>
                  <a:lnTo>
                    <a:pt x="138712" y="43357"/>
                  </a:lnTo>
                  <a:lnTo>
                    <a:pt x="138725" y="43257"/>
                  </a:lnTo>
                  <a:lnTo>
                    <a:pt x="138847" y="42171"/>
                  </a:lnTo>
                  <a:lnTo>
                    <a:pt x="138964" y="41077"/>
                  </a:lnTo>
                  <a:lnTo>
                    <a:pt x="139075" y="39991"/>
                  </a:lnTo>
                  <a:lnTo>
                    <a:pt x="139173" y="38898"/>
                  </a:lnTo>
                  <a:lnTo>
                    <a:pt x="139265" y="37812"/>
                  </a:lnTo>
                  <a:lnTo>
                    <a:pt x="139351" y="36718"/>
                  </a:lnTo>
                  <a:lnTo>
                    <a:pt x="139425" y="35625"/>
                  </a:lnTo>
                  <a:lnTo>
                    <a:pt x="139493" y="34539"/>
                  </a:lnTo>
                  <a:lnTo>
                    <a:pt x="139554" y="33446"/>
                  </a:lnTo>
                  <a:lnTo>
                    <a:pt x="139610" y="32353"/>
                  </a:lnTo>
                  <a:lnTo>
                    <a:pt x="139659" y="31266"/>
                  </a:lnTo>
                  <a:lnTo>
                    <a:pt x="139696" y="30173"/>
                  </a:lnTo>
                  <a:lnTo>
                    <a:pt x="139732" y="29080"/>
                  </a:lnTo>
                  <a:lnTo>
                    <a:pt x="139757" y="27987"/>
                  </a:lnTo>
                  <a:lnTo>
                    <a:pt x="139782" y="26901"/>
                  </a:lnTo>
                  <a:lnTo>
                    <a:pt x="139794" y="25808"/>
                  </a:lnTo>
                  <a:lnTo>
                    <a:pt x="140150" y="25881"/>
                  </a:lnTo>
                  <a:lnTo>
                    <a:pt x="140507" y="25941"/>
                  </a:lnTo>
                  <a:lnTo>
                    <a:pt x="140869" y="25994"/>
                  </a:lnTo>
                  <a:lnTo>
                    <a:pt x="141232" y="26034"/>
                  </a:lnTo>
                  <a:lnTo>
                    <a:pt x="141595" y="26061"/>
                  </a:lnTo>
                  <a:lnTo>
                    <a:pt x="141963" y="26081"/>
                  </a:lnTo>
                  <a:lnTo>
                    <a:pt x="142332" y="26088"/>
                  </a:lnTo>
                  <a:lnTo>
                    <a:pt x="142701" y="26081"/>
                  </a:lnTo>
                  <a:lnTo>
                    <a:pt x="143064" y="26074"/>
                  </a:lnTo>
                  <a:lnTo>
                    <a:pt x="143432" y="26048"/>
                  </a:lnTo>
                  <a:lnTo>
                    <a:pt x="143801" y="26021"/>
                  </a:lnTo>
                  <a:lnTo>
                    <a:pt x="144164" y="25981"/>
                  </a:lnTo>
                  <a:lnTo>
                    <a:pt x="144526" y="25928"/>
                  </a:lnTo>
                  <a:lnTo>
                    <a:pt x="144883" y="25874"/>
                  </a:lnTo>
                  <a:lnTo>
                    <a:pt x="145239" y="25808"/>
                  </a:lnTo>
                  <a:lnTo>
                    <a:pt x="145589" y="25741"/>
                  </a:lnTo>
                  <a:lnTo>
                    <a:pt x="145633" y="26648"/>
                  </a:lnTo>
                  <a:lnTo>
                    <a:pt x="145669" y="27527"/>
                  </a:lnTo>
                  <a:lnTo>
                    <a:pt x="145682" y="27947"/>
                  </a:lnTo>
                  <a:lnTo>
                    <a:pt x="145694" y="28360"/>
                  </a:lnTo>
                  <a:lnTo>
                    <a:pt x="145700" y="28760"/>
                  </a:lnTo>
                  <a:lnTo>
                    <a:pt x="145700" y="29140"/>
                  </a:lnTo>
                  <a:lnTo>
                    <a:pt x="145700" y="29214"/>
                  </a:lnTo>
                  <a:lnTo>
                    <a:pt x="145712" y="29280"/>
                  </a:lnTo>
                  <a:lnTo>
                    <a:pt x="145725" y="29340"/>
                  </a:lnTo>
                  <a:lnTo>
                    <a:pt x="145743" y="29400"/>
                  </a:lnTo>
                  <a:lnTo>
                    <a:pt x="145762" y="29454"/>
                  </a:lnTo>
                  <a:lnTo>
                    <a:pt x="145792" y="29500"/>
                  </a:lnTo>
                  <a:lnTo>
                    <a:pt x="145823" y="29540"/>
                  </a:lnTo>
                  <a:lnTo>
                    <a:pt x="145854" y="29580"/>
                  </a:lnTo>
                  <a:lnTo>
                    <a:pt x="145891" y="29613"/>
                  </a:lnTo>
                  <a:lnTo>
                    <a:pt x="145928" y="29647"/>
                  </a:lnTo>
                  <a:lnTo>
                    <a:pt x="145971" y="29673"/>
                  </a:lnTo>
                  <a:lnTo>
                    <a:pt x="146014" y="29693"/>
                  </a:lnTo>
                  <a:lnTo>
                    <a:pt x="146063" y="29713"/>
                  </a:lnTo>
                  <a:lnTo>
                    <a:pt x="146106" y="29720"/>
                  </a:lnTo>
                  <a:lnTo>
                    <a:pt x="146155" y="29733"/>
                  </a:lnTo>
                  <a:lnTo>
                    <a:pt x="146204" y="29740"/>
                  </a:lnTo>
                  <a:lnTo>
                    <a:pt x="146259" y="29820"/>
                  </a:lnTo>
                  <a:lnTo>
                    <a:pt x="146327" y="29900"/>
                  </a:lnTo>
                  <a:lnTo>
                    <a:pt x="146401" y="29967"/>
                  </a:lnTo>
                  <a:lnTo>
                    <a:pt x="146481" y="30027"/>
                  </a:lnTo>
                  <a:lnTo>
                    <a:pt x="146524" y="30053"/>
                  </a:lnTo>
                  <a:lnTo>
                    <a:pt x="146573" y="30080"/>
                  </a:lnTo>
                  <a:lnTo>
                    <a:pt x="146622" y="30100"/>
                  </a:lnTo>
                  <a:lnTo>
                    <a:pt x="146677" y="30113"/>
                  </a:lnTo>
                  <a:lnTo>
                    <a:pt x="146726" y="30127"/>
                  </a:lnTo>
                  <a:lnTo>
                    <a:pt x="146788" y="30133"/>
                  </a:lnTo>
                  <a:lnTo>
                    <a:pt x="146905" y="30133"/>
                  </a:lnTo>
                  <a:lnTo>
                    <a:pt x="148595" y="30100"/>
                  </a:lnTo>
                  <a:lnTo>
                    <a:pt x="150279" y="30073"/>
                  </a:lnTo>
                  <a:lnTo>
                    <a:pt x="153653" y="30020"/>
                  </a:lnTo>
                  <a:lnTo>
                    <a:pt x="153745" y="30013"/>
                  </a:lnTo>
                  <a:lnTo>
                    <a:pt x="153831" y="29993"/>
                  </a:lnTo>
                  <a:lnTo>
                    <a:pt x="153917" y="29967"/>
                  </a:lnTo>
                  <a:lnTo>
                    <a:pt x="153997" y="29940"/>
                  </a:lnTo>
                  <a:lnTo>
                    <a:pt x="154071" y="29893"/>
                  </a:lnTo>
                  <a:lnTo>
                    <a:pt x="154138" y="29847"/>
                  </a:lnTo>
                  <a:lnTo>
                    <a:pt x="154200" y="29793"/>
                  </a:lnTo>
                  <a:lnTo>
                    <a:pt x="154261" y="29733"/>
                  </a:lnTo>
                  <a:lnTo>
                    <a:pt x="154317" y="29667"/>
                  </a:lnTo>
                  <a:lnTo>
                    <a:pt x="154360" y="29594"/>
                  </a:lnTo>
                  <a:lnTo>
                    <a:pt x="154403" y="29520"/>
                  </a:lnTo>
                  <a:lnTo>
                    <a:pt x="154440" y="29434"/>
                  </a:lnTo>
                  <a:lnTo>
                    <a:pt x="154470" y="29354"/>
                  </a:lnTo>
                  <a:lnTo>
                    <a:pt x="154495" y="29260"/>
                  </a:lnTo>
                  <a:lnTo>
                    <a:pt x="154513" y="29167"/>
                  </a:lnTo>
                  <a:lnTo>
                    <a:pt x="154526" y="29074"/>
                  </a:lnTo>
                  <a:lnTo>
                    <a:pt x="154599" y="28274"/>
                  </a:lnTo>
                  <a:lnTo>
                    <a:pt x="154685" y="27474"/>
                  </a:lnTo>
                  <a:lnTo>
                    <a:pt x="154771" y="26674"/>
                  </a:lnTo>
                  <a:lnTo>
                    <a:pt x="154870" y="25874"/>
                  </a:lnTo>
                  <a:lnTo>
                    <a:pt x="154974" y="25068"/>
                  </a:lnTo>
                  <a:lnTo>
                    <a:pt x="155091" y="24275"/>
                  </a:lnTo>
                  <a:lnTo>
                    <a:pt x="155214" y="23475"/>
                  </a:lnTo>
                  <a:lnTo>
                    <a:pt x="155349" y="22675"/>
                  </a:lnTo>
                  <a:lnTo>
                    <a:pt x="155497" y="21882"/>
                  </a:lnTo>
                  <a:lnTo>
                    <a:pt x="155650" y="21089"/>
                  </a:lnTo>
                  <a:lnTo>
                    <a:pt x="155816" y="20302"/>
                  </a:lnTo>
                  <a:lnTo>
                    <a:pt x="155994" y="19516"/>
                  </a:lnTo>
                  <a:lnTo>
                    <a:pt x="156179" y="18736"/>
                  </a:lnTo>
                  <a:lnTo>
                    <a:pt x="156382" y="17956"/>
                  </a:lnTo>
                  <a:lnTo>
                    <a:pt x="156591" y="17183"/>
                  </a:lnTo>
                  <a:lnTo>
                    <a:pt x="156818" y="16417"/>
                  </a:lnTo>
                  <a:lnTo>
                    <a:pt x="156843" y="16323"/>
                  </a:lnTo>
                  <a:lnTo>
                    <a:pt x="156855" y="16223"/>
                  </a:lnTo>
                  <a:lnTo>
                    <a:pt x="156855" y="16130"/>
                  </a:lnTo>
                  <a:lnTo>
                    <a:pt x="156849" y="16030"/>
                  </a:lnTo>
                  <a:lnTo>
                    <a:pt x="156836" y="15930"/>
                  </a:lnTo>
                  <a:lnTo>
                    <a:pt x="156806" y="15837"/>
                  </a:lnTo>
                  <a:lnTo>
                    <a:pt x="156775" y="15743"/>
                  </a:lnTo>
                  <a:lnTo>
                    <a:pt x="156732" y="15650"/>
                  </a:lnTo>
                  <a:lnTo>
                    <a:pt x="156683" y="15564"/>
                  </a:lnTo>
                  <a:lnTo>
                    <a:pt x="156627" y="15484"/>
                  </a:lnTo>
                  <a:lnTo>
                    <a:pt x="156566" y="15410"/>
                  </a:lnTo>
                  <a:lnTo>
                    <a:pt x="156498" y="15344"/>
                  </a:lnTo>
                  <a:lnTo>
                    <a:pt x="156425" y="15290"/>
                  </a:lnTo>
                  <a:lnTo>
                    <a:pt x="156345" y="15237"/>
                  </a:lnTo>
                  <a:lnTo>
                    <a:pt x="156265" y="15204"/>
                  </a:lnTo>
                  <a:lnTo>
                    <a:pt x="156179" y="15170"/>
                  </a:lnTo>
                  <a:lnTo>
                    <a:pt x="155638" y="15044"/>
                  </a:lnTo>
                  <a:lnTo>
                    <a:pt x="155079" y="14924"/>
                  </a:lnTo>
                  <a:lnTo>
                    <a:pt x="154507" y="14817"/>
                  </a:lnTo>
                  <a:lnTo>
                    <a:pt x="154218" y="14764"/>
                  </a:lnTo>
                  <a:lnTo>
                    <a:pt x="153923" y="14724"/>
                  </a:lnTo>
                  <a:lnTo>
                    <a:pt x="153628" y="14684"/>
                  </a:lnTo>
                  <a:lnTo>
                    <a:pt x="153333" y="14644"/>
                  </a:lnTo>
                  <a:lnTo>
                    <a:pt x="153038" y="14617"/>
                  </a:lnTo>
                  <a:lnTo>
                    <a:pt x="152737" y="14597"/>
                  </a:lnTo>
                  <a:lnTo>
                    <a:pt x="152442" y="14577"/>
                  </a:lnTo>
                  <a:lnTo>
                    <a:pt x="152147" y="14570"/>
                  </a:lnTo>
                  <a:lnTo>
                    <a:pt x="151852" y="14570"/>
                  </a:lnTo>
                  <a:lnTo>
                    <a:pt x="151557" y="14584"/>
                  </a:lnTo>
                  <a:lnTo>
                    <a:pt x="151262" y="14604"/>
                  </a:lnTo>
                  <a:lnTo>
                    <a:pt x="150973" y="14630"/>
                  </a:lnTo>
                  <a:lnTo>
                    <a:pt x="150684" y="14670"/>
                  </a:lnTo>
                  <a:lnTo>
                    <a:pt x="150402" y="14724"/>
                  </a:lnTo>
                  <a:lnTo>
                    <a:pt x="150119" y="14784"/>
                  </a:lnTo>
                  <a:lnTo>
                    <a:pt x="149842" y="14857"/>
                  </a:lnTo>
                  <a:lnTo>
                    <a:pt x="149566" y="14950"/>
                  </a:lnTo>
                  <a:lnTo>
                    <a:pt x="149302" y="15050"/>
                  </a:lnTo>
                  <a:lnTo>
                    <a:pt x="149037" y="15164"/>
                  </a:lnTo>
                  <a:lnTo>
                    <a:pt x="148908" y="15230"/>
                  </a:lnTo>
                  <a:lnTo>
                    <a:pt x="148779" y="15297"/>
                  </a:lnTo>
                  <a:lnTo>
                    <a:pt x="148656" y="15364"/>
                  </a:lnTo>
                  <a:lnTo>
                    <a:pt x="148527" y="15444"/>
                  </a:lnTo>
                  <a:lnTo>
                    <a:pt x="148404" y="15517"/>
                  </a:lnTo>
                  <a:lnTo>
                    <a:pt x="148288" y="15604"/>
                  </a:lnTo>
                  <a:lnTo>
                    <a:pt x="148165" y="15690"/>
                  </a:lnTo>
                  <a:lnTo>
                    <a:pt x="148048" y="15777"/>
                  </a:lnTo>
                  <a:lnTo>
                    <a:pt x="147931" y="15877"/>
                  </a:lnTo>
                  <a:lnTo>
                    <a:pt x="147814" y="15977"/>
                  </a:lnTo>
                  <a:lnTo>
                    <a:pt x="147704" y="16077"/>
                  </a:lnTo>
                  <a:lnTo>
                    <a:pt x="147593" y="16183"/>
                  </a:lnTo>
                  <a:lnTo>
                    <a:pt x="147489" y="16297"/>
                  </a:lnTo>
                  <a:lnTo>
                    <a:pt x="147384" y="16417"/>
                  </a:lnTo>
                  <a:lnTo>
                    <a:pt x="147286" y="16530"/>
                  </a:lnTo>
                  <a:lnTo>
                    <a:pt x="147194" y="16650"/>
                  </a:lnTo>
                  <a:lnTo>
                    <a:pt x="147108" y="16763"/>
                  </a:lnTo>
                  <a:lnTo>
                    <a:pt x="147021" y="16890"/>
                  </a:lnTo>
                  <a:lnTo>
                    <a:pt x="146942" y="17017"/>
                  </a:lnTo>
                  <a:lnTo>
                    <a:pt x="146862" y="17143"/>
                  </a:lnTo>
                  <a:lnTo>
                    <a:pt x="146788" y="17270"/>
                  </a:lnTo>
                  <a:lnTo>
                    <a:pt x="146714" y="17403"/>
                  </a:lnTo>
                  <a:lnTo>
                    <a:pt x="146579" y="17676"/>
                  </a:lnTo>
                  <a:lnTo>
                    <a:pt x="146456" y="17956"/>
                  </a:lnTo>
                  <a:lnTo>
                    <a:pt x="146339" y="18243"/>
                  </a:lnTo>
                  <a:lnTo>
                    <a:pt x="146235" y="18543"/>
                  </a:lnTo>
                  <a:lnTo>
                    <a:pt x="144612" y="18449"/>
                  </a:lnTo>
                  <a:lnTo>
                    <a:pt x="143801" y="18410"/>
                  </a:lnTo>
                  <a:lnTo>
                    <a:pt x="142990" y="18370"/>
                  </a:lnTo>
                  <a:lnTo>
                    <a:pt x="142179" y="18336"/>
                  </a:lnTo>
                  <a:lnTo>
                    <a:pt x="141361" y="18310"/>
                  </a:lnTo>
                  <a:lnTo>
                    <a:pt x="140550" y="18290"/>
                  </a:lnTo>
                  <a:lnTo>
                    <a:pt x="139732" y="18276"/>
                  </a:lnTo>
                  <a:lnTo>
                    <a:pt x="139708" y="17316"/>
                  </a:lnTo>
                  <a:lnTo>
                    <a:pt x="139671" y="16357"/>
                  </a:lnTo>
                  <a:lnTo>
                    <a:pt x="139640" y="15390"/>
                  </a:lnTo>
                  <a:lnTo>
                    <a:pt x="139597" y="14430"/>
                  </a:lnTo>
                  <a:lnTo>
                    <a:pt x="139554" y="13471"/>
                  </a:lnTo>
                  <a:lnTo>
                    <a:pt x="139505" y="12518"/>
                  </a:lnTo>
                  <a:lnTo>
                    <a:pt x="139456" y="11558"/>
                  </a:lnTo>
                  <a:lnTo>
                    <a:pt x="139401" y="10598"/>
                  </a:lnTo>
                  <a:lnTo>
                    <a:pt x="139339" y="9638"/>
                  </a:lnTo>
                  <a:lnTo>
                    <a:pt x="139278" y="8678"/>
                  </a:lnTo>
                  <a:lnTo>
                    <a:pt x="139210" y="7719"/>
                  </a:lnTo>
                  <a:lnTo>
                    <a:pt x="139142" y="6766"/>
                  </a:lnTo>
                  <a:lnTo>
                    <a:pt x="139063" y="5806"/>
                  </a:lnTo>
                  <a:lnTo>
                    <a:pt x="138983" y="4846"/>
                  </a:lnTo>
                  <a:lnTo>
                    <a:pt x="138903" y="3886"/>
                  </a:lnTo>
                  <a:lnTo>
                    <a:pt x="138817" y="2933"/>
                  </a:lnTo>
                  <a:lnTo>
                    <a:pt x="138798" y="2780"/>
                  </a:lnTo>
                  <a:lnTo>
                    <a:pt x="138774" y="2633"/>
                  </a:lnTo>
                  <a:lnTo>
                    <a:pt x="138737" y="2493"/>
                  </a:lnTo>
                  <a:lnTo>
                    <a:pt x="138688" y="2360"/>
                  </a:lnTo>
                  <a:lnTo>
                    <a:pt x="138632" y="2233"/>
                  </a:lnTo>
                  <a:lnTo>
                    <a:pt x="138565" y="2107"/>
                  </a:lnTo>
                  <a:lnTo>
                    <a:pt x="138491" y="1993"/>
                  </a:lnTo>
                  <a:lnTo>
                    <a:pt x="138411" y="1893"/>
                  </a:lnTo>
                  <a:lnTo>
                    <a:pt x="138319" y="1793"/>
                  </a:lnTo>
                  <a:lnTo>
                    <a:pt x="138221" y="1713"/>
                  </a:lnTo>
                  <a:lnTo>
                    <a:pt x="138110" y="1634"/>
                  </a:lnTo>
                  <a:lnTo>
                    <a:pt x="137993" y="1574"/>
                  </a:lnTo>
                  <a:lnTo>
                    <a:pt x="137870" y="1520"/>
                  </a:lnTo>
                  <a:lnTo>
                    <a:pt x="137741" y="1480"/>
                  </a:lnTo>
                  <a:lnTo>
                    <a:pt x="137600" y="1454"/>
                  </a:lnTo>
                  <a:lnTo>
                    <a:pt x="137452" y="1440"/>
                  </a:lnTo>
                  <a:lnTo>
                    <a:pt x="135160" y="1374"/>
                  </a:lnTo>
                  <a:lnTo>
                    <a:pt x="132868" y="1307"/>
                  </a:lnTo>
                  <a:lnTo>
                    <a:pt x="130563" y="1220"/>
                  </a:lnTo>
                  <a:lnTo>
                    <a:pt x="128258" y="1134"/>
                  </a:lnTo>
                  <a:lnTo>
                    <a:pt x="125947" y="1040"/>
                  </a:lnTo>
                  <a:lnTo>
                    <a:pt x="123636" y="940"/>
                  </a:lnTo>
                  <a:lnTo>
                    <a:pt x="118996" y="740"/>
                  </a:lnTo>
                  <a:lnTo>
                    <a:pt x="114350" y="540"/>
                  </a:lnTo>
                  <a:lnTo>
                    <a:pt x="112021" y="440"/>
                  </a:lnTo>
                  <a:lnTo>
                    <a:pt x="109691" y="354"/>
                  </a:lnTo>
                  <a:lnTo>
                    <a:pt x="107362" y="267"/>
                  </a:lnTo>
                  <a:lnTo>
                    <a:pt x="105033" y="194"/>
                  </a:lnTo>
                  <a:lnTo>
                    <a:pt x="102704" y="127"/>
                  </a:lnTo>
                  <a:lnTo>
                    <a:pt x="100374" y="74"/>
                  </a:lnTo>
                  <a:lnTo>
                    <a:pt x="98045" y="34"/>
                  </a:lnTo>
                  <a:lnTo>
                    <a:pt x="95716" y="7"/>
                  </a:lnTo>
                  <a:lnTo>
                    <a:pt x="945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1569975" y="-157300"/>
              <a:ext cx="777175" cy="344450"/>
            </a:xfrm>
            <a:custGeom>
              <a:avLst/>
              <a:gdLst/>
              <a:ahLst/>
              <a:cxnLst/>
              <a:rect l="l" t="t" r="r" b="b"/>
              <a:pathLst>
                <a:path w="31087" h="13778" extrusionOk="0">
                  <a:moveTo>
                    <a:pt x="15248" y="1"/>
                  </a:moveTo>
                  <a:lnTo>
                    <a:pt x="14941" y="7"/>
                  </a:lnTo>
                  <a:lnTo>
                    <a:pt x="14634" y="27"/>
                  </a:lnTo>
                  <a:lnTo>
                    <a:pt x="14333" y="47"/>
                  </a:lnTo>
                  <a:lnTo>
                    <a:pt x="14025" y="74"/>
                  </a:lnTo>
                  <a:lnTo>
                    <a:pt x="13718" y="107"/>
                  </a:lnTo>
                  <a:lnTo>
                    <a:pt x="13417" y="147"/>
                  </a:lnTo>
                  <a:lnTo>
                    <a:pt x="13116" y="194"/>
                  </a:lnTo>
                  <a:lnTo>
                    <a:pt x="12808" y="247"/>
                  </a:lnTo>
                  <a:lnTo>
                    <a:pt x="12507" y="314"/>
                  </a:lnTo>
                  <a:lnTo>
                    <a:pt x="12206" y="381"/>
                  </a:lnTo>
                  <a:lnTo>
                    <a:pt x="11905" y="454"/>
                  </a:lnTo>
                  <a:lnTo>
                    <a:pt x="11604" y="534"/>
                  </a:lnTo>
                  <a:lnTo>
                    <a:pt x="11309" y="621"/>
                  </a:lnTo>
                  <a:lnTo>
                    <a:pt x="11014" y="714"/>
                  </a:lnTo>
                  <a:lnTo>
                    <a:pt x="10713" y="814"/>
                  </a:lnTo>
                  <a:lnTo>
                    <a:pt x="10424" y="914"/>
                  </a:lnTo>
                  <a:lnTo>
                    <a:pt x="10129" y="1027"/>
                  </a:lnTo>
                  <a:lnTo>
                    <a:pt x="9840" y="1147"/>
                  </a:lnTo>
                  <a:lnTo>
                    <a:pt x="9545" y="1274"/>
                  </a:lnTo>
                  <a:lnTo>
                    <a:pt x="9262" y="1407"/>
                  </a:lnTo>
                  <a:lnTo>
                    <a:pt x="8973" y="1547"/>
                  </a:lnTo>
                  <a:lnTo>
                    <a:pt x="8691" y="1694"/>
                  </a:lnTo>
                  <a:lnTo>
                    <a:pt x="8408" y="1847"/>
                  </a:lnTo>
                  <a:lnTo>
                    <a:pt x="8131" y="2000"/>
                  </a:lnTo>
                  <a:lnTo>
                    <a:pt x="7849" y="2167"/>
                  </a:lnTo>
                  <a:lnTo>
                    <a:pt x="7578" y="2340"/>
                  </a:lnTo>
                  <a:lnTo>
                    <a:pt x="7302" y="2520"/>
                  </a:lnTo>
                  <a:lnTo>
                    <a:pt x="7031" y="2707"/>
                  </a:lnTo>
                  <a:lnTo>
                    <a:pt x="6767" y="2893"/>
                  </a:lnTo>
                  <a:lnTo>
                    <a:pt x="6503" y="3093"/>
                  </a:lnTo>
                  <a:lnTo>
                    <a:pt x="6238" y="3300"/>
                  </a:lnTo>
                  <a:lnTo>
                    <a:pt x="5980" y="3513"/>
                  </a:lnTo>
                  <a:lnTo>
                    <a:pt x="5722" y="3727"/>
                  </a:lnTo>
                  <a:lnTo>
                    <a:pt x="5470" y="3953"/>
                  </a:lnTo>
                  <a:lnTo>
                    <a:pt x="5218" y="4186"/>
                  </a:lnTo>
                  <a:lnTo>
                    <a:pt x="4972" y="4420"/>
                  </a:lnTo>
                  <a:lnTo>
                    <a:pt x="4733" y="4666"/>
                  </a:lnTo>
                  <a:lnTo>
                    <a:pt x="4493" y="4920"/>
                  </a:lnTo>
                  <a:lnTo>
                    <a:pt x="4253" y="5173"/>
                  </a:lnTo>
                  <a:lnTo>
                    <a:pt x="4020" y="5439"/>
                  </a:lnTo>
                  <a:lnTo>
                    <a:pt x="3792" y="5713"/>
                  </a:lnTo>
                  <a:lnTo>
                    <a:pt x="3565" y="5986"/>
                  </a:lnTo>
                  <a:lnTo>
                    <a:pt x="3344" y="6273"/>
                  </a:lnTo>
                  <a:lnTo>
                    <a:pt x="3129" y="6566"/>
                  </a:lnTo>
                  <a:lnTo>
                    <a:pt x="2914" y="6859"/>
                  </a:lnTo>
                  <a:lnTo>
                    <a:pt x="2705" y="7166"/>
                  </a:lnTo>
                  <a:lnTo>
                    <a:pt x="2502" y="7472"/>
                  </a:lnTo>
                  <a:lnTo>
                    <a:pt x="2299" y="7792"/>
                  </a:lnTo>
                  <a:lnTo>
                    <a:pt x="2102" y="8119"/>
                  </a:lnTo>
                  <a:lnTo>
                    <a:pt x="1912" y="8445"/>
                  </a:lnTo>
                  <a:lnTo>
                    <a:pt x="1727" y="8785"/>
                  </a:lnTo>
                  <a:lnTo>
                    <a:pt x="1543" y="9125"/>
                  </a:lnTo>
                  <a:lnTo>
                    <a:pt x="1365" y="9479"/>
                  </a:lnTo>
                  <a:lnTo>
                    <a:pt x="1193" y="9838"/>
                  </a:lnTo>
                  <a:lnTo>
                    <a:pt x="1027" y="10198"/>
                  </a:lnTo>
                  <a:lnTo>
                    <a:pt x="867" y="10572"/>
                  </a:lnTo>
                  <a:lnTo>
                    <a:pt x="707" y="10945"/>
                  </a:lnTo>
                  <a:lnTo>
                    <a:pt x="554" y="11331"/>
                  </a:lnTo>
                  <a:lnTo>
                    <a:pt x="412" y="11718"/>
                  </a:lnTo>
                  <a:lnTo>
                    <a:pt x="271" y="12118"/>
                  </a:lnTo>
                  <a:lnTo>
                    <a:pt x="136" y="12524"/>
                  </a:lnTo>
                  <a:lnTo>
                    <a:pt x="0" y="12931"/>
                  </a:lnTo>
                  <a:lnTo>
                    <a:pt x="50" y="12924"/>
                  </a:lnTo>
                  <a:lnTo>
                    <a:pt x="80" y="12918"/>
                  </a:lnTo>
                  <a:lnTo>
                    <a:pt x="111" y="12918"/>
                  </a:lnTo>
                  <a:lnTo>
                    <a:pt x="1076" y="12884"/>
                  </a:lnTo>
                  <a:lnTo>
                    <a:pt x="2041" y="12864"/>
                  </a:lnTo>
                  <a:lnTo>
                    <a:pt x="3006" y="12844"/>
                  </a:lnTo>
                  <a:lnTo>
                    <a:pt x="3977" y="12831"/>
                  </a:lnTo>
                  <a:lnTo>
                    <a:pt x="4942" y="12818"/>
                  </a:lnTo>
                  <a:lnTo>
                    <a:pt x="6878" y="12818"/>
                  </a:lnTo>
                  <a:lnTo>
                    <a:pt x="7849" y="12824"/>
                  </a:lnTo>
                  <a:lnTo>
                    <a:pt x="8814" y="12831"/>
                  </a:lnTo>
                  <a:lnTo>
                    <a:pt x="9785" y="12844"/>
                  </a:lnTo>
                  <a:lnTo>
                    <a:pt x="11727" y="12884"/>
                  </a:lnTo>
                  <a:lnTo>
                    <a:pt x="13663" y="12931"/>
                  </a:lnTo>
                  <a:lnTo>
                    <a:pt x="15605" y="12998"/>
                  </a:lnTo>
                  <a:lnTo>
                    <a:pt x="17541" y="13071"/>
                  </a:lnTo>
                  <a:lnTo>
                    <a:pt x="19483" y="13158"/>
                  </a:lnTo>
                  <a:lnTo>
                    <a:pt x="21419" y="13251"/>
                  </a:lnTo>
                  <a:lnTo>
                    <a:pt x="23355" y="13351"/>
                  </a:lnTo>
                  <a:lnTo>
                    <a:pt x="27227" y="13558"/>
                  </a:lnTo>
                  <a:lnTo>
                    <a:pt x="31086" y="13777"/>
                  </a:lnTo>
                  <a:lnTo>
                    <a:pt x="30976" y="13358"/>
                  </a:lnTo>
                  <a:lnTo>
                    <a:pt x="30859" y="12951"/>
                  </a:lnTo>
                  <a:lnTo>
                    <a:pt x="30736" y="12544"/>
                  </a:lnTo>
                  <a:lnTo>
                    <a:pt x="30607" y="12145"/>
                  </a:lnTo>
                  <a:lnTo>
                    <a:pt x="30478" y="11751"/>
                  </a:lnTo>
                  <a:lnTo>
                    <a:pt x="30336" y="11371"/>
                  </a:lnTo>
                  <a:lnTo>
                    <a:pt x="30189" y="10991"/>
                  </a:lnTo>
                  <a:lnTo>
                    <a:pt x="30041" y="10618"/>
                  </a:lnTo>
                  <a:lnTo>
                    <a:pt x="29888" y="10252"/>
                  </a:lnTo>
                  <a:lnTo>
                    <a:pt x="29728" y="9892"/>
                  </a:lnTo>
                  <a:lnTo>
                    <a:pt x="29562" y="9538"/>
                  </a:lnTo>
                  <a:lnTo>
                    <a:pt x="29390" y="9192"/>
                  </a:lnTo>
                  <a:lnTo>
                    <a:pt x="29212" y="8852"/>
                  </a:lnTo>
                  <a:lnTo>
                    <a:pt x="29033" y="8512"/>
                  </a:lnTo>
                  <a:lnTo>
                    <a:pt x="28849" y="8185"/>
                  </a:lnTo>
                  <a:lnTo>
                    <a:pt x="28659" y="7866"/>
                  </a:lnTo>
                  <a:lnTo>
                    <a:pt x="28462" y="7552"/>
                  </a:lnTo>
                  <a:lnTo>
                    <a:pt x="28265" y="7239"/>
                  </a:lnTo>
                  <a:lnTo>
                    <a:pt x="28062" y="6939"/>
                  </a:lnTo>
                  <a:lnTo>
                    <a:pt x="27853" y="6639"/>
                  </a:lnTo>
                  <a:lnTo>
                    <a:pt x="27645" y="6353"/>
                  </a:lnTo>
                  <a:lnTo>
                    <a:pt x="27423" y="6073"/>
                  </a:lnTo>
                  <a:lnTo>
                    <a:pt x="27208" y="5793"/>
                  </a:lnTo>
                  <a:lnTo>
                    <a:pt x="26981" y="5519"/>
                  </a:lnTo>
                  <a:lnTo>
                    <a:pt x="26753" y="5260"/>
                  </a:lnTo>
                  <a:lnTo>
                    <a:pt x="26520" y="5000"/>
                  </a:lnTo>
                  <a:lnTo>
                    <a:pt x="26286" y="4753"/>
                  </a:lnTo>
                  <a:lnTo>
                    <a:pt x="26047" y="4506"/>
                  </a:lnTo>
                  <a:lnTo>
                    <a:pt x="25807" y="4266"/>
                  </a:lnTo>
                  <a:lnTo>
                    <a:pt x="25561" y="4033"/>
                  </a:lnTo>
                  <a:lnTo>
                    <a:pt x="25315" y="3813"/>
                  </a:lnTo>
                  <a:lnTo>
                    <a:pt x="25063" y="3593"/>
                  </a:lnTo>
                  <a:lnTo>
                    <a:pt x="24805" y="3380"/>
                  </a:lnTo>
                  <a:lnTo>
                    <a:pt x="24547" y="3173"/>
                  </a:lnTo>
                  <a:lnTo>
                    <a:pt x="24289" y="2973"/>
                  </a:lnTo>
                  <a:lnTo>
                    <a:pt x="24025" y="2780"/>
                  </a:lnTo>
                  <a:lnTo>
                    <a:pt x="23754" y="2593"/>
                  </a:lnTo>
                  <a:lnTo>
                    <a:pt x="23484" y="2414"/>
                  </a:lnTo>
                  <a:lnTo>
                    <a:pt x="23213" y="2240"/>
                  </a:lnTo>
                  <a:lnTo>
                    <a:pt x="22943" y="2074"/>
                  </a:lnTo>
                  <a:lnTo>
                    <a:pt x="22660" y="1914"/>
                  </a:lnTo>
                  <a:lnTo>
                    <a:pt x="22384" y="1760"/>
                  </a:lnTo>
                  <a:lnTo>
                    <a:pt x="22101" y="1614"/>
                  </a:lnTo>
                  <a:lnTo>
                    <a:pt x="21818" y="1467"/>
                  </a:lnTo>
                  <a:lnTo>
                    <a:pt x="21536" y="1334"/>
                  </a:lnTo>
                  <a:lnTo>
                    <a:pt x="21247" y="1207"/>
                  </a:lnTo>
                  <a:lnTo>
                    <a:pt x="20958" y="1087"/>
                  </a:lnTo>
                  <a:lnTo>
                    <a:pt x="20669" y="967"/>
                  </a:lnTo>
                  <a:lnTo>
                    <a:pt x="20374" y="861"/>
                  </a:lnTo>
                  <a:lnTo>
                    <a:pt x="20085" y="761"/>
                  </a:lnTo>
                  <a:lnTo>
                    <a:pt x="19784" y="661"/>
                  </a:lnTo>
                  <a:lnTo>
                    <a:pt x="19489" y="574"/>
                  </a:lnTo>
                  <a:lnTo>
                    <a:pt x="19194" y="487"/>
                  </a:lnTo>
                  <a:lnTo>
                    <a:pt x="18893" y="414"/>
                  </a:lnTo>
                  <a:lnTo>
                    <a:pt x="18592" y="341"/>
                  </a:lnTo>
                  <a:lnTo>
                    <a:pt x="18290" y="281"/>
                  </a:lnTo>
                  <a:lnTo>
                    <a:pt x="17989" y="221"/>
                  </a:lnTo>
                  <a:lnTo>
                    <a:pt x="17688" y="174"/>
                  </a:lnTo>
                  <a:lnTo>
                    <a:pt x="17387" y="127"/>
                  </a:lnTo>
                  <a:lnTo>
                    <a:pt x="17080" y="87"/>
                  </a:lnTo>
                  <a:lnTo>
                    <a:pt x="16772" y="61"/>
                  </a:lnTo>
                  <a:lnTo>
                    <a:pt x="16471" y="34"/>
                  </a:lnTo>
                  <a:lnTo>
                    <a:pt x="16164" y="14"/>
                  </a:lnTo>
                  <a:lnTo>
                    <a:pt x="15857" y="7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1815500" y="-477225"/>
              <a:ext cx="319775" cy="296125"/>
            </a:xfrm>
            <a:custGeom>
              <a:avLst/>
              <a:gdLst/>
              <a:ahLst/>
              <a:cxnLst/>
              <a:rect l="l" t="t" r="r" b="b"/>
              <a:pathLst>
                <a:path w="12791" h="11845" extrusionOk="0">
                  <a:moveTo>
                    <a:pt x="984" y="1"/>
                  </a:moveTo>
                  <a:lnTo>
                    <a:pt x="744" y="2747"/>
                  </a:lnTo>
                  <a:lnTo>
                    <a:pt x="511" y="5493"/>
                  </a:lnTo>
                  <a:lnTo>
                    <a:pt x="388" y="6866"/>
                  </a:lnTo>
                  <a:lnTo>
                    <a:pt x="265" y="8232"/>
                  </a:lnTo>
                  <a:lnTo>
                    <a:pt x="136" y="9599"/>
                  </a:lnTo>
                  <a:lnTo>
                    <a:pt x="0" y="10965"/>
                  </a:lnTo>
                  <a:lnTo>
                    <a:pt x="394" y="10852"/>
                  </a:lnTo>
                  <a:lnTo>
                    <a:pt x="787" y="10745"/>
                  </a:lnTo>
                  <a:lnTo>
                    <a:pt x="1180" y="10645"/>
                  </a:lnTo>
                  <a:lnTo>
                    <a:pt x="1580" y="10558"/>
                  </a:lnTo>
                  <a:lnTo>
                    <a:pt x="1979" y="10478"/>
                  </a:lnTo>
                  <a:lnTo>
                    <a:pt x="2385" y="10405"/>
                  </a:lnTo>
                  <a:lnTo>
                    <a:pt x="2785" y="10345"/>
                  </a:lnTo>
                  <a:lnTo>
                    <a:pt x="3190" y="10298"/>
                  </a:lnTo>
                  <a:lnTo>
                    <a:pt x="3596" y="10252"/>
                  </a:lnTo>
                  <a:lnTo>
                    <a:pt x="4001" y="10225"/>
                  </a:lnTo>
                  <a:lnTo>
                    <a:pt x="4407" y="10198"/>
                  </a:lnTo>
                  <a:lnTo>
                    <a:pt x="4819" y="10185"/>
                  </a:lnTo>
                  <a:lnTo>
                    <a:pt x="5224" y="10178"/>
                  </a:lnTo>
                  <a:lnTo>
                    <a:pt x="5630" y="10185"/>
                  </a:lnTo>
                  <a:lnTo>
                    <a:pt x="6042" y="10198"/>
                  </a:lnTo>
                  <a:lnTo>
                    <a:pt x="6448" y="10225"/>
                  </a:lnTo>
                  <a:lnTo>
                    <a:pt x="6853" y="10258"/>
                  </a:lnTo>
                  <a:lnTo>
                    <a:pt x="7259" y="10298"/>
                  </a:lnTo>
                  <a:lnTo>
                    <a:pt x="7671" y="10352"/>
                  </a:lnTo>
                  <a:lnTo>
                    <a:pt x="8070" y="10412"/>
                  </a:lnTo>
                  <a:lnTo>
                    <a:pt x="8476" y="10478"/>
                  </a:lnTo>
                  <a:lnTo>
                    <a:pt x="8881" y="10558"/>
                  </a:lnTo>
                  <a:lnTo>
                    <a:pt x="9281" y="10645"/>
                  </a:lnTo>
                  <a:lnTo>
                    <a:pt x="9680" y="10738"/>
                  </a:lnTo>
                  <a:lnTo>
                    <a:pt x="10080" y="10845"/>
                  </a:lnTo>
                  <a:lnTo>
                    <a:pt x="10473" y="10965"/>
                  </a:lnTo>
                  <a:lnTo>
                    <a:pt x="10866" y="11085"/>
                  </a:lnTo>
                  <a:lnTo>
                    <a:pt x="11254" y="11218"/>
                  </a:lnTo>
                  <a:lnTo>
                    <a:pt x="11641" y="11365"/>
                  </a:lnTo>
                  <a:lnTo>
                    <a:pt x="12028" y="11511"/>
                  </a:lnTo>
                  <a:lnTo>
                    <a:pt x="12409" y="11678"/>
                  </a:lnTo>
                  <a:lnTo>
                    <a:pt x="12790" y="11845"/>
                  </a:lnTo>
                  <a:lnTo>
                    <a:pt x="12747" y="11731"/>
                  </a:lnTo>
                  <a:lnTo>
                    <a:pt x="12710" y="11605"/>
                  </a:lnTo>
                  <a:lnTo>
                    <a:pt x="12698" y="11538"/>
                  </a:lnTo>
                  <a:lnTo>
                    <a:pt x="12692" y="11471"/>
                  </a:lnTo>
                  <a:lnTo>
                    <a:pt x="12686" y="11405"/>
                  </a:lnTo>
                  <a:lnTo>
                    <a:pt x="12686" y="11331"/>
                  </a:lnTo>
                  <a:lnTo>
                    <a:pt x="12655" y="8685"/>
                  </a:lnTo>
                  <a:lnTo>
                    <a:pt x="12643" y="7339"/>
                  </a:lnTo>
                  <a:lnTo>
                    <a:pt x="12636" y="5986"/>
                  </a:lnTo>
                  <a:lnTo>
                    <a:pt x="12643" y="4613"/>
                  </a:lnTo>
                  <a:lnTo>
                    <a:pt x="12649" y="3233"/>
                  </a:lnTo>
                  <a:lnTo>
                    <a:pt x="12667" y="1847"/>
                  </a:lnTo>
                  <a:lnTo>
                    <a:pt x="12698" y="447"/>
                  </a:lnTo>
                  <a:lnTo>
                    <a:pt x="12643" y="481"/>
                  </a:lnTo>
                  <a:lnTo>
                    <a:pt x="12581" y="501"/>
                  </a:lnTo>
                  <a:lnTo>
                    <a:pt x="12520" y="514"/>
                  </a:lnTo>
                  <a:lnTo>
                    <a:pt x="12452" y="514"/>
                  </a:lnTo>
                  <a:lnTo>
                    <a:pt x="11032" y="501"/>
                  </a:lnTo>
                  <a:lnTo>
                    <a:pt x="9606" y="481"/>
                  </a:lnTo>
                  <a:lnTo>
                    <a:pt x="8168" y="454"/>
                  </a:lnTo>
                  <a:lnTo>
                    <a:pt x="7443" y="434"/>
                  </a:lnTo>
                  <a:lnTo>
                    <a:pt x="6724" y="407"/>
                  </a:lnTo>
                  <a:lnTo>
                    <a:pt x="5999" y="381"/>
                  </a:lnTo>
                  <a:lnTo>
                    <a:pt x="5280" y="347"/>
                  </a:lnTo>
                  <a:lnTo>
                    <a:pt x="4561" y="307"/>
                  </a:lnTo>
                  <a:lnTo>
                    <a:pt x="3836" y="261"/>
                  </a:lnTo>
                  <a:lnTo>
                    <a:pt x="3123" y="207"/>
                  </a:lnTo>
                  <a:lnTo>
                    <a:pt x="2404" y="147"/>
                  </a:lnTo>
                  <a:lnTo>
                    <a:pt x="1691" y="7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845000" y="-815975"/>
              <a:ext cx="310075" cy="317625"/>
            </a:xfrm>
            <a:custGeom>
              <a:avLst/>
              <a:gdLst/>
              <a:ahLst/>
              <a:cxnLst/>
              <a:rect l="l" t="t" r="r" b="b"/>
              <a:pathLst>
                <a:path w="12403" h="12705" extrusionOk="0">
                  <a:moveTo>
                    <a:pt x="1328" y="1"/>
                  </a:moveTo>
                  <a:lnTo>
                    <a:pt x="1224" y="707"/>
                  </a:lnTo>
                  <a:lnTo>
                    <a:pt x="1119" y="1414"/>
                  </a:lnTo>
                  <a:lnTo>
                    <a:pt x="1021" y="2120"/>
                  </a:lnTo>
                  <a:lnTo>
                    <a:pt x="929" y="2827"/>
                  </a:lnTo>
                  <a:lnTo>
                    <a:pt x="744" y="4246"/>
                  </a:lnTo>
                  <a:lnTo>
                    <a:pt x="578" y="5666"/>
                  </a:lnTo>
                  <a:lnTo>
                    <a:pt x="425" y="7092"/>
                  </a:lnTo>
                  <a:lnTo>
                    <a:pt x="277" y="8519"/>
                  </a:lnTo>
                  <a:lnTo>
                    <a:pt x="136" y="9945"/>
                  </a:lnTo>
                  <a:lnTo>
                    <a:pt x="0" y="11378"/>
                  </a:lnTo>
                  <a:lnTo>
                    <a:pt x="713" y="11411"/>
                  </a:lnTo>
                  <a:lnTo>
                    <a:pt x="1432" y="11451"/>
                  </a:lnTo>
                  <a:lnTo>
                    <a:pt x="2152" y="11505"/>
                  </a:lnTo>
                  <a:lnTo>
                    <a:pt x="2871" y="11565"/>
                  </a:lnTo>
                  <a:lnTo>
                    <a:pt x="3590" y="11631"/>
                  </a:lnTo>
                  <a:lnTo>
                    <a:pt x="4309" y="11705"/>
                  </a:lnTo>
                  <a:lnTo>
                    <a:pt x="5034" y="11785"/>
                  </a:lnTo>
                  <a:lnTo>
                    <a:pt x="5753" y="11871"/>
                  </a:lnTo>
                  <a:lnTo>
                    <a:pt x="6472" y="11958"/>
                  </a:lnTo>
                  <a:lnTo>
                    <a:pt x="7191" y="12051"/>
                  </a:lnTo>
                  <a:lnTo>
                    <a:pt x="8623" y="12251"/>
                  </a:lnTo>
                  <a:lnTo>
                    <a:pt x="10043" y="12458"/>
                  </a:lnTo>
                  <a:lnTo>
                    <a:pt x="11456" y="12671"/>
                  </a:lnTo>
                  <a:lnTo>
                    <a:pt x="11481" y="12671"/>
                  </a:lnTo>
                  <a:lnTo>
                    <a:pt x="11506" y="12684"/>
                  </a:lnTo>
                  <a:lnTo>
                    <a:pt x="11561" y="12704"/>
                  </a:lnTo>
                  <a:lnTo>
                    <a:pt x="11610" y="11298"/>
                  </a:lnTo>
                  <a:lnTo>
                    <a:pt x="11641" y="10592"/>
                  </a:lnTo>
                  <a:lnTo>
                    <a:pt x="11671" y="9885"/>
                  </a:lnTo>
                  <a:lnTo>
                    <a:pt x="11708" y="9179"/>
                  </a:lnTo>
                  <a:lnTo>
                    <a:pt x="11745" y="8472"/>
                  </a:lnTo>
                  <a:lnTo>
                    <a:pt x="11794" y="7766"/>
                  </a:lnTo>
                  <a:lnTo>
                    <a:pt x="11844" y="7059"/>
                  </a:lnTo>
                  <a:lnTo>
                    <a:pt x="11893" y="6353"/>
                  </a:lnTo>
                  <a:lnTo>
                    <a:pt x="11954" y="5646"/>
                  </a:lnTo>
                  <a:lnTo>
                    <a:pt x="12016" y="4940"/>
                  </a:lnTo>
                  <a:lnTo>
                    <a:pt x="12083" y="4233"/>
                  </a:lnTo>
                  <a:lnTo>
                    <a:pt x="12157" y="3533"/>
                  </a:lnTo>
                  <a:lnTo>
                    <a:pt x="12231" y="2827"/>
                  </a:lnTo>
                  <a:lnTo>
                    <a:pt x="12317" y="2127"/>
                  </a:lnTo>
                  <a:lnTo>
                    <a:pt x="12403" y="1427"/>
                  </a:lnTo>
                  <a:lnTo>
                    <a:pt x="12354" y="1480"/>
                  </a:lnTo>
                  <a:lnTo>
                    <a:pt x="12305" y="1527"/>
                  </a:lnTo>
                  <a:lnTo>
                    <a:pt x="12243" y="1574"/>
                  </a:lnTo>
                  <a:lnTo>
                    <a:pt x="12175" y="1607"/>
                  </a:lnTo>
                  <a:lnTo>
                    <a:pt x="12102" y="1634"/>
                  </a:lnTo>
                  <a:lnTo>
                    <a:pt x="12028" y="1647"/>
                  </a:lnTo>
                  <a:lnTo>
                    <a:pt x="11942" y="1654"/>
                  </a:lnTo>
                  <a:lnTo>
                    <a:pt x="11856" y="1640"/>
                  </a:lnTo>
                  <a:lnTo>
                    <a:pt x="9225" y="1234"/>
                  </a:lnTo>
                  <a:lnTo>
                    <a:pt x="6595" y="834"/>
                  </a:lnTo>
                  <a:lnTo>
                    <a:pt x="3958" y="421"/>
                  </a:lnTo>
                  <a:lnTo>
                    <a:pt x="2643" y="214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1884800" y="-1244375"/>
              <a:ext cx="350650" cy="444600"/>
            </a:xfrm>
            <a:custGeom>
              <a:avLst/>
              <a:gdLst/>
              <a:ahLst/>
              <a:cxnLst/>
              <a:rect l="l" t="t" r="r" b="b"/>
              <a:pathLst>
                <a:path w="14026" h="17784" extrusionOk="0">
                  <a:moveTo>
                    <a:pt x="4192" y="1"/>
                  </a:moveTo>
                  <a:lnTo>
                    <a:pt x="4001" y="461"/>
                  </a:lnTo>
                  <a:lnTo>
                    <a:pt x="3823" y="934"/>
                  </a:lnTo>
                  <a:lnTo>
                    <a:pt x="3645" y="1400"/>
                  </a:lnTo>
                  <a:lnTo>
                    <a:pt x="3473" y="1867"/>
                  </a:lnTo>
                  <a:lnTo>
                    <a:pt x="3301" y="2340"/>
                  </a:lnTo>
                  <a:lnTo>
                    <a:pt x="3135" y="2813"/>
                  </a:lnTo>
                  <a:lnTo>
                    <a:pt x="2975" y="3280"/>
                  </a:lnTo>
                  <a:lnTo>
                    <a:pt x="2815" y="3760"/>
                  </a:lnTo>
                  <a:lnTo>
                    <a:pt x="2661" y="4233"/>
                  </a:lnTo>
                  <a:lnTo>
                    <a:pt x="2514" y="4706"/>
                  </a:lnTo>
                  <a:lnTo>
                    <a:pt x="2366" y="5186"/>
                  </a:lnTo>
                  <a:lnTo>
                    <a:pt x="2219" y="5666"/>
                  </a:lnTo>
                  <a:lnTo>
                    <a:pt x="1942" y="6626"/>
                  </a:lnTo>
                  <a:lnTo>
                    <a:pt x="1684" y="7592"/>
                  </a:lnTo>
                  <a:lnTo>
                    <a:pt x="1432" y="8559"/>
                  </a:lnTo>
                  <a:lnTo>
                    <a:pt x="1193" y="9532"/>
                  </a:lnTo>
                  <a:lnTo>
                    <a:pt x="965" y="10505"/>
                  </a:lnTo>
                  <a:lnTo>
                    <a:pt x="750" y="11485"/>
                  </a:lnTo>
                  <a:lnTo>
                    <a:pt x="547" y="12471"/>
                  </a:lnTo>
                  <a:lnTo>
                    <a:pt x="357" y="13458"/>
                  </a:lnTo>
                  <a:lnTo>
                    <a:pt x="172" y="14451"/>
                  </a:lnTo>
                  <a:lnTo>
                    <a:pt x="0" y="15444"/>
                  </a:lnTo>
                  <a:lnTo>
                    <a:pt x="1322" y="15690"/>
                  </a:lnTo>
                  <a:lnTo>
                    <a:pt x="2649" y="15950"/>
                  </a:lnTo>
                  <a:lnTo>
                    <a:pt x="5292" y="16477"/>
                  </a:lnTo>
                  <a:lnTo>
                    <a:pt x="10583" y="17550"/>
                  </a:lnTo>
                  <a:lnTo>
                    <a:pt x="10645" y="17563"/>
                  </a:lnTo>
                  <a:lnTo>
                    <a:pt x="10700" y="17583"/>
                  </a:lnTo>
                  <a:lnTo>
                    <a:pt x="10749" y="17603"/>
                  </a:lnTo>
                  <a:lnTo>
                    <a:pt x="10792" y="17637"/>
                  </a:lnTo>
                  <a:lnTo>
                    <a:pt x="10829" y="17663"/>
                  </a:lnTo>
                  <a:lnTo>
                    <a:pt x="10866" y="17703"/>
                  </a:lnTo>
                  <a:lnTo>
                    <a:pt x="10897" y="17737"/>
                  </a:lnTo>
                  <a:lnTo>
                    <a:pt x="10921" y="17783"/>
                  </a:lnTo>
                  <a:lnTo>
                    <a:pt x="11044" y="16950"/>
                  </a:lnTo>
                  <a:lnTo>
                    <a:pt x="11173" y="16117"/>
                  </a:lnTo>
                  <a:lnTo>
                    <a:pt x="11309" y="15291"/>
                  </a:lnTo>
                  <a:lnTo>
                    <a:pt x="11456" y="14471"/>
                  </a:lnTo>
                  <a:lnTo>
                    <a:pt x="11616" y="13651"/>
                  </a:lnTo>
                  <a:lnTo>
                    <a:pt x="11782" y="12838"/>
                  </a:lnTo>
                  <a:lnTo>
                    <a:pt x="11954" y="12031"/>
                  </a:lnTo>
                  <a:lnTo>
                    <a:pt x="12138" y="11225"/>
                  </a:lnTo>
                  <a:lnTo>
                    <a:pt x="12335" y="10425"/>
                  </a:lnTo>
                  <a:lnTo>
                    <a:pt x="12544" y="9632"/>
                  </a:lnTo>
                  <a:lnTo>
                    <a:pt x="12759" y="8839"/>
                  </a:lnTo>
                  <a:lnTo>
                    <a:pt x="12986" y="8059"/>
                  </a:lnTo>
                  <a:lnTo>
                    <a:pt x="13232" y="7279"/>
                  </a:lnTo>
                  <a:lnTo>
                    <a:pt x="13484" y="6513"/>
                  </a:lnTo>
                  <a:lnTo>
                    <a:pt x="13749" y="5746"/>
                  </a:lnTo>
                  <a:lnTo>
                    <a:pt x="14025" y="4993"/>
                  </a:lnTo>
                  <a:lnTo>
                    <a:pt x="14013" y="4993"/>
                  </a:lnTo>
                  <a:lnTo>
                    <a:pt x="13982" y="5046"/>
                  </a:lnTo>
                  <a:lnTo>
                    <a:pt x="13945" y="5106"/>
                  </a:lnTo>
                  <a:lnTo>
                    <a:pt x="13908" y="5160"/>
                  </a:lnTo>
                  <a:lnTo>
                    <a:pt x="13865" y="5206"/>
                  </a:lnTo>
                  <a:lnTo>
                    <a:pt x="13822" y="5253"/>
                  </a:lnTo>
                  <a:lnTo>
                    <a:pt x="13773" y="5293"/>
                  </a:lnTo>
                  <a:lnTo>
                    <a:pt x="13718" y="5326"/>
                  </a:lnTo>
                  <a:lnTo>
                    <a:pt x="13663" y="5360"/>
                  </a:lnTo>
                  <a:lnTo>
                    <a:pt x="13607" y="5380"/>
                  </a:lnTo>
                  <a:lnTo>
                    <a:pt x="13546" y="5393"/>
                  </a:lnTo>
                  <a:lnTo>
                    <a:pt x="13484" y="5406"/>
                  </a:lnTo>
                  <a:lnTo>
                    <a:pt x="13423" y="5406"/>
                  </a:lnTo>
                  <a:lnTo>
                    <a:pt x="13361" y="5400"/>
                  </a:lnTo>
                  <a:lnTo>
                    <a:pt x="13294" y="5386"/>
                  </a:lnTo>
                  <a:lnTo>
                    <a:pt x="13232" y="5360"/>
                  </a:lnTo>
                  <a:lnTo>
                    <a:pt x="13171" y="5326"/>
                  </a:lnTo>
                  <a:lnTo>
                    <a:pt x="12058" y="4640"/>
                  </a:lnTo>
                  <a:lnTo>
                    <a:pt x="10940" y="3967"/>
                  </a:lnTo>
                  <a:lnTo>
                    <a:pt x="9815" y="3300"/>
                  </a:lnTo>
                  <a:lnTo>
                    <a:pt x="8691" y="2640"/>
                  </a:lnTo>
                  <a:lnTo>
                    <a:pt x="6435" y="1327"/>
                  </a:lnTo>
                  <a:lnTo>
                    <a:pt x="5310" y="667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2009100" y="-1581950"/>
              <a:ext cx="337275" cy="462400"/>
            </a:xfrm>
            <a:custGeom>
              <a:avLst/>
              <a:gdLst/>
              <a:ahLst/>
              <a:cxnLst/>
              <a:rect l="l" t="t" r="r" b="b"/>
              <a:pathLst>
                <a:path w="13491" h="18496" extrusionOk="0">
                  <a:moveTo>
                    <a:pt x="7676" y="0"/>
                  </a:moveTo>
                  <a:lnTo>
                    <a:pt x="7259" y="440"/>
                  </a:lnTo>
                  <a:lnTo>
                    <a:pt x="6847" y="893"/>
                  </a:lnTo>
                  <a:lnTo>
                    <a:pt x="6441" y="1353"/>
                  </a:lnTo>
                  <a:lnTo>
                    <a:pt x="6036" y="1827"/>
                  </a:lnTo>
                  <a:lnTo>
                    <a:pt x="5642" y="2300"/>
                  </a:lnTo>
                  <a:lnTo>
                    <a:pt x="5255" y="2786"/>
                  </a:lnTo>
                  <a:lnTo>
                    <a:pt x="4874" y="3286"/>
                  </a:lnTo>
                  <a:lnTo>
                    <a:pt x="4499" y="3786"/>
                  </a:lnTo>
                  <a:lnTo>
                    <a:pt x="4130" y="4299"/>
                  </a:lnTo>
                  <a:lnTo>
                    <a:pt x="3768" y="4826"/>
                  </a:lnTo>
                  <a:lnTo>
                    <a:pt x="3417" y="5352"/>
                  </a:lnTo>
                  <a:lnTo>
                    <a:pt x="3067" y="5892"/>
                  </a:lnTo>
                  <a:lnTo>
                    <a:pt x="2729" y="6439"/>
                  </a:lnTo>
                  <a:lnTo>
                    <a:pt x="2397" y="6992"/>
                  </a:lnTo>
                  <a:lnTo>
                    <a:pt x="2071" y="7559"/>
                  </a:lnTo>
                  <a:lnTo>
                    <a:pt x="1758" y="8125"/>
                  </a:lnTo>
                  <a:lnTo>
                    <a:pt x="1518" y="8572"/>
                  </a:lnTo>
                  <a:lnTo>
                    <a:pt x="1285" y="9012"/>
                  </a:lnTo>
                  <a:lnTo>
                    <a:pt x="1057" y="9458"/>
                  </a:lnTo>
                  <a:lnTo>
                    <a:pt x="836" y="9905"/>
                  </a:lnTo>
                  <a:lnTo>
                    <a:pt x="621" y="10351"/>
                  </a:lnTo>
                  <a:lnTo>
                    <a:pt x="406" y="10804"/>
                  </a:lnTo>
                  <a:lnTo>
                    <a:pt x="203" y="11258"/>
                  </a:lnTo>
                  <a:lnTo>
                    <a:pt x="0" y="11711"/>
                  </a:lnTo>
                  <a:lnTo>
                    <a:pt x="590" y="12018"/>
                  </a:lnTo>
                  <a:lnTo>
                    <a:pt x="1180" y="12337"/>
                  </a:lnTo>
                  <a:lnTo>
                    <a:pt x="1764" y="12671"/>
                  </a:lnTo>
                  <a:lnTo>
                    <a:pt x="2348" y="13017"/>
                  </a:lnTo>
                  <a:lnTo>
                    <a:pt x="2932" y="13377"/>
                  </a:lnTo>
                  <a:lnTo>
                    <a:pt x="3503" y="13750"/>
                  </a:lnTo>
                  <a:lnTo>
                    <a:pt x="4075" y="14130"/>
                  </a:lnTo>
                  <a:lnTo>
                    <a:pt x="4640" y="14517"/>
                  </a:lnTo>
                  <a:lnTo>
                    <a:pt x="5200" y="14917"/>
                  </a:lnTo>
                  <a:lnTo>
                    <a:pt x="5747" y="15317"/>
                  </a:lnTo>
                  <a:lnTo>
                    <a:pt x="6294" y="15730"/>
                  </a:lnTo>
                  <a:lnTo>
                    <a:pt x="6834" y="16150"/>
                  </a:lnTo>
                  <a:lnTo>
                    <a:pt x="7363" y="16570"/>
                  </a:lnTo>
                  <a:lnTo>
                    <a:pt x="7885" y="16990"/>
                  </a:lnTo>
                  <a:lnTo>
                    <a:pt x="8396" y="17416"/>
                  </a:lnTo>
                  <a:lnTo>
                    <a:pt x="8900" y="17849"/>
                  </a:lnTo>
                  <a:lnTo>
                    <a:pt x="8936" y="17883"/>
                  </a:lnTo>
                  <a:lnTo>
                    <a:pt x="8973" y="17916"/>
                  </a:lnTo>
                  <a:lnTo>
                    <a:pt x="8998" y="17956"/>
                  </a:lnTo>
                  <a:lnTo>
                    <a:pt x="9022" y="17996"/>
                  </a:lnTo>
                  <a:lnTo>
                    <a:pt x="9047" y="18036"/>
                  </a:lnTo>
                  <a:lnTo>
                    <a:pt x="9059" y="18076"/>
                  </a:lnTo>
                  <a:lnTo>
                    <a:pt x="9078" y="18116"/>
                  </a:lnTo>
                  <a:lnTo>
                    <a:pt x="9084" y="18156"/>
                  </a:lnTo>
                  <a:lnTo>
                    <a:pt x="9090" y="18243"/>
                  </a:lnTo>
                  <a:lnTo>
                    <a:pt x="9084" y="18329"/>
                  </a:lnTo>
                  <a:lnTo>
                    <a:pt x="9065" y="18409"/>
                  </a:lnTo>
                  <a:lnTo>
                    <a:pt x="9041" y="18496"/>
                  </a:lnTo>
                  <a:lnTo>
                    <a:pt x="9053" y="18496"/>
                  </a:lnTo>
                  <a:lnTo>
                    <a:pt x="9262" y="17943"/>
                  </a:lnTo>
                  <a:lnTo>
                    <a:pt x="9483" y="17396"/>
                  </a:lnTo>
                  <a:lnTo>
                    <a:pt x="9705" y="16856"/>
                  </a:lnTo>
                  <a:lnTo>
                    <a:pt x="9938" y="16316"/>
                  </a:lnTo>
                  <a:lnTo>
                    <a:pt x="10178" y="15783"/>
                  </a:lnTo>
                  <a:lnTo>
                    <a:pt x="10424" y="15257"/>
                  </a:lnTo>
                  <a:lnTo>
                    <a:pt x="10676" y="14730"/>
                  </a:lnTo>
                  <a:lnTo>
                    <a:pt x="10934" y="14217"/>
                  </a:lnTo>
                  <a:lnTo>
                    <a:pt x="11081" y="13937"/>
                  </a:lnTo>
                  <a:lnTo>
                    <a:pt x="11229" y="13670"/>
                  </a:lnTo>
                  <a:lnTo>
                    <a:pt x="11530" y="13137"/>
                  </a:lnTo>
                  <a:lnTo>
                    <a:pt x="11837" y="12617"/>
                  </a:lnTo>
                  <a:lnTo>
                    <a:pt x="12157" y="12117"/>
                  </a:lnTo>
                  <a:lnTo>
                    <a:pt x="12476" y="11624"/>
                  </a:lnTo>
                  <a:lnTo>
                    <a:pt x="12808" y="11144"/>
                  </a:lnTo>
                  <a:lnTo>
                    <a:pt x="13146" y="10678"/>
                  </a:lnTo>
                  <a:lnTo>
                    <a:pt x="13490" y="10218"/>
                  </a:lnTo>
                  <a:lnTo>
                    <a:pt x="13478" y="10185"/>
                  </a:lnTo>
                  <a:lnTo>
                    <a:pt x="13460" y="10151"/>
                  </a:lnTo>
                  <a:lnTo>
                    <a:pt x="13447" y="10111"/>
                  </a:lnTo>
                  <a:lnTo>
                    <a:pt x="13441" y="10065"/>
                  </a:lnTo>
                  <a:lnTo>
                    <a:pt x="13380" y="9718"/>
                  </a:lnTo>
                  <a:lnTo>
                    <a:pt x="13312" y="9378"/>
                  </a:lnTo>
                  <a:lnTo>
                    <a:pt x="13232" y="9045"/>
                  </a:lnTo>
                  <a:lnTo>
                    <a:pt x="13152" y="8718"/>
                  </a:lnTo>
                  <a:lnTo>
                    <a:pt x="13060" y="8398"/>
                  </a:lnTo>
                  <a:lnTo>
                    <a:pt x="12962" y="8078"/>
                  </a:lnTo>
                  <a:lnTo>
                    <a:pt x="12857" y="7772"/>
                  </a:lnTo>
                  <a:lnTo>
                    <a:pt x="12741" y="7465"/>
                  </a:lnTo>
                  <a:lnTo>
                    <a:pt x="12624" y="7165"/>
                  </a:lnTo>
                  <a:lnTo>
                    <a:pt x="12495" y="6872"/>
                  </a:lnTo>
                  <a:lnTo>
                    <a:pt x="12366" y="6585"/>
                  </a:lnTo>
                  <a:lnTo>
                    <a:pt x="12224" y="6306"/>
                  </a:lnTo>
                  <a:lnTo>
                    <a:pt x="12077" y="6026"/>
                  </a:lnTo>
                  <a:lnTo>
                    <a:pt x="11929" y="5752"/>
                  </a:lnTo>
                  <a:lnTo>
                    <a:pt x="11770" y="5486"/>
                  </a:lnTo>
                  <a:lnTo>
                    <a:pt x="11604" y="5226"/>
                  </a:lnTo>
                  <a:lnTo>
                    <a:pt x="11432" y="4966"/>
                  </a:lnTo>
                  <a:lnTo>
                    <a:pt x="11253" y="4713"/>
                  </a:lnTo>
                  <a:lnTo>
                    <a:pt x="11069" y="4466"/>
                  </a:lnTo>
                  <a:lnTo>
                    <a:pt x="10878" y="4219"/>
                  </a:lnTo>
                  <a:lnTo>
                    <a:pt x="10682" y="3979"/>
                  </a:lnTo>
                  <a:lnTo>
                    <a:pt x="10473" y="3739"/>
                  </a:lnTo>
                  <a:lnTo>
                    <a:pt x="10264" y="3506"/>
                  </a:lnTo>
                  <a:lnTo>
                    <a:pt x="10049" y="3280"/>
                  </a:lnTo>
                  <a:lnTo>
                    <a:pt x="9828" y="3053"/>
                  </a:lnTo>
                  <a:lnTo>
                    <a:pt x="9600" y="2833"/>
                  </a:lnTo>
                  <a:lnTo>
                    <a:pt x="9373" y="2613"/>
                  </a:lnTo>
                  <a:lnTo>
                    <a:pt x="9133" y="2400"/>
                  </a:lnTo>
                  <a:lnTo>
                    <a:pt x="8887" y="2187"/>
                  </a:lnTo>
                  <a:lnTo>
                    <a:pt x="8635" y="1980"/>
                  </a:lnTo>
                  <a:lnTo>
                    <a:pt x="8383" y="1773"/>
                  </a:lnTo>
                  <a:lnTo>
                    <a:pt x="8119" y="1573"/>
                  </a:lnTo>
                  <a:lnTo>
                    <a:pt x="8039" y="1500"/>
                  </a:lnTo>
                  <a:lnTo>
                    <a:pt x="7965" y="1427"/>
                  </a:lnTo>
                  <a:lnTo>
                    <a:pt x="7904" y="1340"/>
                  </a:lnTo>
                  <a:lnTo>
                    <a:pt x="7855" y="1260"/>
                  </a:lnTo>
                  <a:lnTo>
                    <a:pt x="7818" y="1173"/>
                  </a:lnTo>
                  <a:lnTo>
                    <a:pt x="7787" y="1087"/>
                  </a:lnTo>
                  <a:lnTo>
                    <a:pt x="7769" y="1000"/>
                  </a:lnTo>
                  <a:lnTo>
                    <a:pt x="7756" y="920"/>
                  </a:lnTo>
                  <a:lnTo>
                    <a:pt x="7750" y="834"/>
                  </a:lnTo>
                  <a:lnTo>
                    <a:pt x="7756" y="747"/>
                  </a:lnTo>
                  <a:lnTo>
                    <a:pt x="7775" y="660"/>
                  </a:lnTo>
                  <a:lnTo>
                    <a:pt x="7793" y="580"/>
                  </a:lnTo>
                  <a:lnTo>
                    <a:pt x="7824" y="507"/>
                  </a:lnTo>
                  <a:lnTo>
                    <a:pt x="7861" y="434"/>
                  </a:lnTo>
                  <a:lnTo>
                    <a:pt x="7904" y="360"/>
                  </a:lnTo>
                  <a:lnTo>
                    <a:pt x="7953" y="300"/>
                  </a:lnTo>
                  <a:lnTo>
                    <a:pt x="76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2201000" y="-1825050"/>
              <a:ext cx="520875" cy="466575"/>
            </a:xfrm>
            <a:custGeom>
              <a:avLst/>
              <a:gdLst/>
              <a:ahLst/>
              <a:cxnLst/>
              <a:rect l="l" t="t" r="r" b="b"/>
              <a:pathLst>
                <a:path w="20835" h="18663" extrusionOk="0">
                  <a:moveTo>
                    <a:pt x="16674" y="0"/>
                  </a:moveTo>
                  <a:lnTo>
                    <a:pt x="16097" y="153"/>
                  </a:lnTo>
                  <a:lnTo>
                    <a:pt x="15519" y="313"/>
                  </a:lnTo>
                  <a:lnTo>
                    <a:pt x="14947" y="480"/>
                  </a:lnTo>
                  <a:lnTo>
                    <a:pt x="14376" y="660"/>
                  </a:lnTo>
                  <a:lnTo>
                    <a:pt x="13810" y="846"/>
                  </a:lnTo>
                  <a:lnTo>
                    <a:pt x="13245" y="1046"/>
                  </a:lnTo>
                  <a:lnTo>
                    <a:pt x="12686" y="1253"/>
                  </a:lnTo>
                  <a:lnTo>
                    <a:pt x="12126" y="1473"/>
                  </a:lnTo>
                  <a:lnTo>
                    <a:pt x="11573" y="1700"/>
                  </a:lnTo>
                  <a:lnTo>
                    <a:pt x="11026" y="1940"/>
                  </a:lnTo>
                  <a:lnTo>
                    <a:pt x="10479" y="2186"/>
                  </a:lnTo>
                  <a:lnTo>
                    <a:pt x="9938" y="2446"/>
                  </a:lnTo>
                  <a:lnTo>
                    <a:pt x="9404" y="2713"/>
                  </a:lnTo>
                  <a:lnTo>
                    <a:pt x="8875" y="2986"/>
                  </a:lnTo>
                  <a:lnTo>
                    <a:pt x="8347" y="3273"/>
                  </a:lnTo>
                  <a:lnTo>
                    <a:pt x="7818" y="3566"/>
                  </a:lnTo>
                  <a:lnTo>
                    <a:pt x="7302" y="3872"/>
                  </a:lnTo>
                  <a:lnTo>
                    <a:pt x="6786" y="4186"/>
                  </a:lnTo>
                  <a:lnTo>
                    <a:pt x="6275" y="4512"/>
                  </a:lnTo>
                  <a:lnTo>
                    <a:pt x="5771" y="4846"/>
                  </a:lnTo>
                  <a:lnTo>
                    <a:pt x="5274" y="5185"/>
                  </a:lnTo>
                  <a:lnTo>
                    <a:pt x="4782" y="5539"/>
                  </a:lnTo>
                  <a:lnTo>
                    <a:pt x="4290" y="5899"/>
                  </a:lnTo>
                  <a:lnTo>
                    <a:pt x="3805" y="6272"/>
                  </a:lnTo>
                  <a:lnTo>
                    <a:pt x="3325" y="6652"/>
                  </a:lnTo>
                  <a:lnTo>
                    <a:pt x="2852" y="7045"/>
                  </a:lnTo>
                  <a:lnTo>
                    <a:pt x="2385" y="7438"/>
                  </a:lnTo>
                  <a:lnTo>
                    <a:pt x="1924" y="7851"/>
                  </a:lnTo>
                  <a:lnTo>
                    <a:pt x="1469" y="8265"/>
                  </a:lnTo>
                  <a:lnTo>
                    <a:pt x="1021" y="8691"/>
                  </a:lnTo>
                  <a:lnTo>
                    <a:pt x="578" y="9131"/>
                  </a:lnTo>
                  <a:lnTo>
                    <a:pt x="136" y="9571"/>
                  </a:lnTo>
                  <a:lnTo>
                    <a:pt x="0" y="9724"/>
                  </a:lnTo>
                  <a:lnTo>
                    <a:pt x="277" y="10024"/>
                  </a:lnTo>
                  <a:lnTo>
                    <a:pt x="302" y="9984"/>
                  </a:lnTo>
                  <a:lnTo>
                    <a:pt x="338" y="9951"/>
                  </a:lnTo>
                  <a:lnTo>
                    <a:pt x="412" y="9891"/>
                  </a:lnTo>
                  <a:lnTo>
                    <a:pt x="498" y="9831"/>
                  </a:lnTo>
                  <a:lnTo>
                    <a:pt x="590" y="9784"/>
                  </a:lnTo>
                  <a:lnTo>
                    <a:pt x="683" y="9758"/>
                  </a:lnTo>
                  <a:lnTo>
                    <a:pt x="787" y="9738"/>
                  </a:lnTo>
                  <a:lnTo>
                    <a:pt x="892" y="9731"/>
                  </a:lnTo>
                  <a:lnTo>
                    <a:pt x="1002" y="9744"/>
                  </a:lnTo>
                  <a:lnTo>
                    <a:pt x="1064" y="9758"/>
                  </a:lnTo>
                  <a:lnTo>
                    <a:pt x="1119" y="9778"/>
                  </a:lnTo>
                  <a:lnTo>
                    <a:pt x="1180" y="9798"/>
                  </a:lnTo>
                  <a:lnTo>
                    <a:pt x="1242" y="9824"/>
                  </a:lnTo>
                  <a:lnTo>
                    <a:pt x="1537" y="9964"/>
                  </a:lnTo>
                  <a:lnTo>
                    <a:pt x="1826" y="10124"/>
                  </a:lnTo>
                  <a:lnTo>
                    <a:pt x="2109" y="10291"/>
                  </a:lnTo>
                  <a:lnTo>
                    <a:pt x="2385" y="10471"/>
                  </a:lnTo>
                  <a:lnTo>
                    <a:pt x="2649" y="10664"/>
                  </a:lnTo>
                  <a:lnTo>
                    <a:pt x="2914" y="10871"/>
                  </a:lnTo>
                  <a:lnTo>
                    <a:pt x="3166" y="11084"/>
                  </a:lnTo>
                  <a:lnTo>
                    <a:pt x="3411" y="11304"/>
                  </a:lnTo>
                  <a:lnTo>
                    <a:pt x="3651" y="11537"/>
                  </a:lnTo>
                  <a:lnTo>
                    <a:pt x="3885" y="11784"/>
                  </a:lnTo>
                  <a:lnTo>
                    <a:pt x="4106" y="12030"/>
                  </a:lnTo>
                  <a:lnTo>
                    <a:pt x="4321" y="12290"/>
                  </a:lnTo>
                  <a:lnTo>
                    <a:pt x="4530" y="12564"/>
                  </a:lnTo>
                  <a:lnTo>
                    <a:pt x="4733" y="12837"/>
                  </a:lnTo>
                  <a:lnTo>
                    <a:pt x="4923" y="13117"/>
                  </a:lnTo>
                  <a:lnTo>
                    <a:pt x="5108" y="13410"/>
                  </a:lnTo>
                  <a:lnTo>
                    <a:pt x="5280" y="13703"/>
                  </a:lnTo>
                  <a:lnTo>
                    <a:pt x="5446" y="14010"/>
                  </a:lnTo>
                  <a:lnTo>
                    <a:pt x="5606" y="14317"/>
                  </a:lnTo>
                  <a:lnTo>
                    <a:pt x="5753" y="14630"/>
                  </a:lnTo>
                  <a:lnTo>
                    <a:pt x="5894" y="14950"/>
                  </a:lnTo>
                  <a:lnTo>
                    <a:pt x="6030" y="15270"/>
                  </a:lnTo>
                  <a:lnTo>
                    <a:pt x="6152" y="15596"/>
                  </a:lnTo>
                  <a:lnTo>
                    <a:pt x="6263" y="15930"/>
                  </a:lnTo>
                  <a:lnTo>
                    <a:pt x="6368" y="16263"/>
                  </a:lnTo>
                  <a:lnTo>
                    <a:pt x="6466" y="16603"/>
                  </a:lnTo>
                  <a:lnTo>
                    <a:pt x="6552" y="16943"/>
                  </a:lnTo>
                  <a:lnTo>
                    <a:pt x="6626" y="17283"/>
                  </a:lnTo>
                  <a:lnTo>
                    <a:pt x="6693" y="17622"/>
                  </a:lnTo>
                  <a:lnTo>
                    <a:pt x="6755" y="17969"/>
                  </a:lnTo>
                  <a:lnTo>
                    <a:pt x="6798" y="18316"/>
                  </a:lnTo>
                  <a:lnTo>
                    <a:pt x="6841" y="18662"/>
                  </a:lnTo>
                  <a:lnTo>
                    <a:pt x="7197" y="18262"/>
                  </a:lnTo>
                  <a:lnTo>
                    <a:pt x="7560" y="17876"/>
                  </a:lnTo>
                  <a:lnTo>
                    <a:pt x="7929" y="17496"/>
                  </a:lnTo>
                  <a:lnTo>
                    <a:pt x="8304" y="17129"/>
                  </a:lnTo>
                  <a:lnTo>
                    <a:pt x="8685" y="16769"/>
                  </a:lnTo>
                  <a:lnTo>
                    <a:pt x="9078" y="16423"/>
                  </a:lnTo>
                  <a:lnTo>
                    <a:pt x="9471" y="16090"/>
                  </a:lnTo>
                  <a:lnTo>
                    <a:pt x="9871" y="15763"/>
                  </a:lnTo>
                  <a:lnTo>
                    <a:pt x="10270" y="15450"/>
                  </a:lnTo>
                  <a:lnTo>
                    <a:pt x="10682" y="15143"/>
                  </a:lnTo>
                  <a:lnTo>
                    <a:pt x="11100" y="14850"/>
                  </a:lnTo>
                  <a:lnTo>
                    <a:pt x="11518" y="14570"/>
                  </a:lnTo>
                  <a:lnTo>
                    <a:pt x="11942" y="14290"/>
                  </a:lnTo>
                  <a:lnTo>
                    <a:pt x="12378" y="14030"/>
                  </a:lnTo>
                  <a:lnTo>
                    <a:pt x="12808" y="13777"/>
                  </a:lnTo>
                  <a:lnTo>
                    <a:pt x="13251" y="13530"/>
                  </a:lnTo>
                  <a:lnTo>
                    <a:pt x="13693" y="13297"/>
                  </a:lnTo>
                  <a:lnTo>
                    <a:pt x="14142" y="13070"/>
                  </a:lnTo>
                  <a:lnTo>
                    <a:pt x="14597" y="12857"/>
                  </a:lnTo>
                  <a:lnTo>
                    <a:pt x="15058" y="12650"/>
                  </a:lnTo>
                  <a:lnTo>
                    <a:pt x="15519" y="12457"/>
                  </a:lnTo>
                  <a:lnTo>
                    <a:pt x="15986" y="12270"/>
                  </a:lnTo>
                  <a:lnTo>
                    <a:pt x="16453" y="12090"/>
                  </a:lnTo>
                  <a:lnTo>
                    <a:pt x="16926" y="11924"/>
                  </a:lnTo>
                  <a:lnTo>
                    <a:pt x="17406" y="11764"/>
                  </a:lnTo>
                  <a:lnTo>
                    <a:pt x="17885" y="11617"/>
                  </a:lnTo>
                  <a:lnTo>
                    <a:pt x="18370" y="11477"/>
                  </a:lnTo>
                  <a:lnTo>
                    <a:pt x="18856" y="11344"/>
                  </a:lnTo>
                  <a:lnTo>
                    <a:pt x="19348" y="11217"/>
                  </a:lnTo>
                  <a:lnTo>
                    <a:pt x="19839" y="11104"/>
                  </a:lnTo>
                  <a:lnTo>
                    <a:pt x="20337" y="10997"/>
                  </a:lnTo>
                  <a:lnTo>
                    <a:pt x="20835" y="10897"/>
                  </a:lnTo>
                  <a:lnTo>
                    <a:pt x="20792" y="10817"/>
                  </a:lnTo>
                  <a:lnTo>
                    <a:pt x="20774" y="10764"/>
                  </a:lnTo>
                  <a:lnTo>
                    <a:pt x="20755" y="10717"/>
                  </a:lnTo>
                  <a:lnTo>
                    <a:pt x="20687" y="10344"/>
                  </a:lnTo>
                  <a:lnTo>
                    <a:pt x="20614" y="9971"/>
                  </a:lnTo>
                  <a:lnTo>
                    <a:pt x="20534" y="9611"/>
                  </a:lnTo>
                  <a:lnTo>
                    <a:pt x="20454" y="9244"/>
                  </a:lnTo>
                  <a:lnTo>
                    <a:pt x="20368" y="8891"/>
                  </a:lnTo>
                  <a:lnTo>
                    <a:pt x="20276" y="8538"/>
                  </a:lnTo>
                  <a:lnTo>
                    <a:pt x="20177" y="8185"/>
                  </a:lnTo>
                  <a:lnTo>
                    <a:pt x="20079" y="7838"/>
                  </a:lnTo>
                  <a:lnTo>
                    <a:pt x="19975" y="7498"/>
                  </a:lnTo>
                  <a:lnTo>
                    <a:pt x="19870" y="7158"/>
                  </a:lnTo>
                  <a:lnTo>
                    <a:pt x="19753" y="6818"/>
                  </a:lnTo>
                  <a:lnTo>
                    <a:pt x="19643" y="6478"/>
                  </a:lnTo>
                  <a:lnTo>
                    <a:pt x="19520" y="6145"/>
                  </a:lnTo>
                  <a:lnTo>
                    <a:pt x="19403" y="5819"/>
                  </a:lnTo>
                  <a:lnTo>
                    <a:pt x="19274" y="5485"/>
                  </a:lnTo>
                  <a:lnTo>
                    <a:pt x="19145" y="5159"/>
                  </a:lnTo>
                  <a:lnTo>
                    <a:pt x="18874" y="4512"/>
                  </a:lnTo>
                  <a:lnTo>
                    <a:pt x="18598" y="3866"/>
                  </a:lnTo>
                  <a:lnTo>
                    <a:pt x="18303" y="3219"/>
                  </a:lnTo>
                  <a:lnTo>
                    <a:pt x="17996" y="2579"/>
                  </a:lnTo>
                  <a:lnTo>
                    <a:pt x="17682" y="1940"/>
                  </a:lnTo>
                  <a:lnTo>
                    <a:pt x="17356" y="1300"/>
                  </a:lnTo>
                  <a:lnTo>
                    <a:pt x="17018" y="653"/>
                  </a:lnTo>
                  <a:lnTo>
                    <a:pt x="166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2553925" y="-5025800"/>
              <a:ext cx="189325" cy="299450"/>
            </a:xfrm>
            <a:custGeom>
              <a:avLst/>
              <a:gdLst/>
              <a:ahLst/>
              <a:cxnLst/>
              <a:rect l="l" t="t" r="r" b="b"/>
              <a:pathLst>
                <a:path w="7573" h="11978" extrusionOk="0">
                  <a:moveTo>
                    <a:pt x="7068" y="1"/>
                  </a:moveTo>
                  <a:lnTo>
                    <a:pt x="6626" y="67"/>
                  </a:lnTo>
                  <a:lnTo>
                    <a:pt x="6183" y="121"/>
                  </a:lnTo>
                  <a:lnTo>
                    <a:pt x="5747" y="174"/>
                  </a:lnTo>
                  <a:lnTo>
                    <a:pt x="5304" y="214"/>
                  </a:lnTo>
                  <a:lnTo>
                    <a:pt x="4862" y="254"/>
                  </a:lnTo>
                  <a:lnTo>
                    <a:pt x="4426" y="281"/>
                  </a:lnTo>
                  <a:lnTo>
                    <a:pt x="3983" y="307"/>
                  </a:lnTo>
                  <a:lnTo>
                    <a:pt x="3541" y="321"/>
                  </a:lnTo>
                  <a:lnTo>
                    <a:pt x="3098" y="334"/>
                  </a:lnTo>
                  <a:lnTo>
                    <a:pt x="2219" y="334"/>
                  </a:lnTo>
                  <a:lnTo>
                    <a:pt x="1777" y="327"/>
                  </a:lnTo>
                  <a:lnTo>
                    <a:pt x="1334" y="307"/>
                  </a:lnTo>
                  <a:lnTo>
                    <a:pt x="892" y="287"/>
                  </a:lnTo>
                  <a:lnTo>
                    <a:pt x="443" y="254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646" y="7565"/>
                  </a:lnTo>
                  <a:lnTo>
                    <a:pt x="830" y="9672"/>
                  </a:lnTo>
                  <a:lnTo>
                    <a:pt x="867" y="9952"/>
                  </a:lnTo>
                  <a:lnTo>
                    <a:pt x="892" y="10078"/>
                  </a:lnTo>
                  <a:lnTo>
                    <a:pt x="916" y="10205"/>
                  </a:lnTo>
                  <a:lnTo>
                    <a:pt x="947" y="10318"/>
                  </a:lnTo>
                  <a:lnTo>
                    <a:pt x="984" y="10431"/>
                  </a:lnTo>
                  <a:lnTo>
                    <a:pt x="1015" y="10545"/>
                  </a:lnTo>
                  <a:lnTo>
                    <a:pt x="1051" y="10645"/>
                  </a:lnTo>
                  <a:lnTo>
                    <a:pt x="1094" y="10738"/>
                  </a:lnTo>
                  <a:lnTo>
                    <a:pt x="1138" y="10831"/>
                  </a:lnTo>
                  <a:lnTo>
                    <a:pt x="1187" y="10918"/>
                  </a:lnTo>
                  <a:lnTo>
                    <a:pt x="1236" y="10998"/>
                  </a:lnTo>
                  <a:lnTo>
                    <a:pt x="1285" y="11071"/>
                  </a:lnTo>
                  <a:lnTo>
                    <a:pt x="1340" y="11145"/>
                  </a:lnTo>
                  <a:lnTo>
                    <a:pt x="1396" y="11205"/>
                  </a:lnTo>
                  <a:lnTo>
                    <a:pt x="1457" y="11265"/>
                  </a:lnTo>
                  <a:lnTo>
                    <a:pt x="1519" y="11318"/>
                  </a:lnTo>
                  <a:lnTo>
                    <a:pt x="1586" y="11365"/>
                  </a:lnTo>
                  <a:lnTo>
                    <a:pt x="1654" y="11405"/>
                  </a:lnTo>
                  <a:lnTo>
                    <a:pt x="1721" y="11445"/>
                  </a:lnTo>
                  <a:lnTo>
                    <a:pt x="1795" y="11471"/>
                  </a:lnTo>
                  <a:lnTo>
                    <a:pt x="1875" y="11498"/>
                  </a:lnTo>
                  <a:lnTo>
                    <a:pt x="1955" y="11518"/>
                  </a:lnTo>
                  <a:lnTo>
                    <a:pt x="2035" y="11531"/>
                  </a:lnTo>
                  <a:lnTo>
                    <a:pt x="2121" y="11544"/>
                  </a:lnTo>
                  <a:lnTo>
                    <a:pt x="2299" y="11544"/>
                  </a:lnTo>
                  <a:lnTo>
                    <a:pt x="2391" y="11538"/>
                  </a:lnTo>
                  <a:lnTo>
                    <a:pt x="2483" y="11524"/>
                  </a:lnTo>
                  <a:lnTo>
                    <a:pt x="2582" y="11505"/>
                  </a:lnTo>
                  <a:lnTo>
                    <a:pt x="2680" y="11478"/>
                  </a:lnTo>
                  <a:lnTo>
                    <a:pt x="2785" y="11451"/>
                  </a:lnTo>
                  <a:lnTo>
                    <a:pt x="3000" y="11491"/>
                  </a:lnTo>
                  <a:lnTo>
                    <a:pt x="3227" y="11518"/>
                  </a:lnTo>
                  <a:lnTo>
                    <a:pt x="3461" y="11538"/>
                  </a:lnTo>
                  <a:lnTo>
                    <a:pt x="3700" y="11544"/>
                  </a:lnTo>
                  <a:lnTo>
                    <a:pt x="3946" y="11544"/>
                  </a:lnTo>
                  <a:lnTo>
                    <a:pt x="4192" y="11531"/>
                  </a:lnTo>
                  <a:lnTo>
                    <a:pt x="4444" y="11518"/>
                  </a:lnTo>
                  <a:lnTo>
                    <a:pt x="4696" y="11498"/>
                  </a:lnTo>
                  <a:lnTo>
                    <a:pt x="5200" y="11451"/>
                  </a:lnTo>
                  <a:lnTo>
                    <a:pt x="5692" y="11405"/>
                  </a:lnTo>
                  <a:lnTo>
                    <a:pt x="5937" y="11385"/>
                  </a:lnTo>
                  <a:lnTo>
                    <a:pt x="6171" y="11365"/>
                  </a:lnTo>
                  <a:lnTo>
                    <a:pt x="6405" y="11351"/>
                  </a:lnTo>
                  <a:lnTo>
                    <a:pt x="6712" y="11351"/>
                  </a:lnTo>
                  <a:lnTo>
                    <a:pt x="6792" y="11365"/>
                  </a:lnTo>
                  <a:lnTo>
                    <a:pt x="6872" y="11378"/>
                  </a:lnTo>
                  <a:lnTo>
                    <a:pt x="6945" y="11398"/>
                  </a:lnTo>
                  <a:lnTo>
                    <a:pt x="7019" y="11425"/>
                  </a:lnTo>
                  <a:lnTo>
                    <a:pt x="7081" y="11451"/>
                  </a:lnTo>
                  <a:lnTo>
                    <a:pt x="7142" y="11491"/>
                  </a:lnTo>
                  <a:lnTo>
                    <a:pt x="7203" y="11524"/>
                  </a:lnTo>
                  <a:lnTo>
                    <a:pt x="7253" y="11571"/>
                  </a:lnTo>
                  <a:lnTo>
                    <a:pt x="7302" y="11618"/>
                  </a:lnTo>
                  <a:lnTo>
                    <a:pt x="7345" y="11671"/>
                  </a:lnTo>
                  <a:lnTo>
                    <a:pt x="7388" y="11724"/>
                  </a:lnTo>
                  <a:lnTo>
                    <a:pt x="7425" y="11784"/>
                  </a:lnTo>
                  <a:lnTo>
                    <a:pt x="7455" y="11851"/>
                  </a:lnTo>
                  <a:lnTo>
                    <a:pt x="7486" y="11911"/>
                  </a:lnTo>
                  <a:lnTo>
                    <a:pt x="7511" y="11978"/>
                  </a:lnTo>
                  <a:lnTo>
                    <a:pt x="7572" y="11944"/>
                  </a:lnTo>
                  <a:lnTo>
                    <a:pt x="7554" y="11878"/>
                  </a:lnTo>
                  <a:lnTo>
                    <a:pt x="7529" y="11804"/>
                  </a:lnTo>
                  <a:lnTo>
                    <a:pt x="7511" y="11718"/>
                  </a:lnTo>
                  <a:lnTo>
                    <a:pt x="7498" y="11631"/>
                  </a:lnTo>
                  <a:lnTo>
                    <a:pt x="7443" y="10905"/>
                  </a:lnTo>
                  <a:lnTo>
                    <a:pt x="7400" y="10178"/>
                  </a:lnTo>
                  <a:lnTo>
                    <a:pt x="7357" y="9458"/>
                  </a:lnTo>
                  <a:lnTo>
                    <a:pt x="7314" y="8732"/>
                  </a:lnTo>
                  <a:lnTo>
                    <a:pt x="7253" y="7279"/>
                  </a:lnTo>
                  <a:lnTo>
                    <a:pt x="7197" y="5826"/>
                  </a:lnTo>
                  <a:lnTo>
                    <a:pt x="7154" y="4366"/>
                  </a:lnTo>
                  <a:lnTo>
                    <a:pt x="7124" y="2913"/>
                  </a:lnTo>
                  <a:lnTo>
                    <a:pt x="7093" y="1460"/>
                  </a:lnTo>
                  <a:lnTo>
                    <a:pt x="70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2663775" y="-1851550"/>
              <a:ext cx="307025" cy="294450"/>
            </a:xfrm>
            <a:custGeom>
              <a:avLst/>
              <a:gdLst/>
              <a:ahLst/>
              <a:cxnLst/>
              <a:rect l="l" t="t" r="r" b="b"/>
              <a:pathLst>
                <a:path w="12281" h="11778" extrusionOk="0">
                  <a:moveTo>
                    <a:pt x="7044" y="0"/>
                  </a:moveTo>
                  <a:lnTo>
                    <a:pt x="6331" y="7"/>
                  </a:lnTo>
                  <a:lnTo>
                    <a:pt x="5618" y="20"/>
                  </a:lnTo>
                  <a:lnTo>
                    <a:pt x="4905" y="54"/>
                  </a:lnTo>
                  <a:lnTo>
                    <a:pt x="4198" y="100"/>
                  </a:lnTo>
                  <a:lnTo>
                    <a:pt x="3492" y="160"/>
                  </a:lnTo>
                  <a:lnTo>
                    <a:pt x="2785" y="234"/>
                  </a:lnTo>
                  <a:lnTo>
                    <a:pt x="2084" y="320"/>
                  </a:lnTo>
                  <a:lnTo>
                    <a:pt x="1384" y="420"/>
                  </a:lnTo>
                  <a:lnTo>
                    <a:pt x="689" y="533"/>
                  </a:lnTo>
                  <a:lnTo>
                    <a:pt x="1" y="667"/>
                  </a:lnTo>
                  <a:lnTo>
                    <a:pt x="191" y="960"/>
                  </a:lnTo>
                  <a:lnTo>
                    <a:pt x="382" y="1260"/>
                  </a:lnTo>
                  <a:lnTo>
                    <a:pt x="566" y="1567"/>
                  </a:lnTo>
                  <a:lnTo>
                    <a:pt x="744" y="1873"/>
                  </a:lnTo>
                  <a:lnTo>
                    <a:pt x="917" y="2193"/>
                  </a:lnTo>
                  <a:lnTo>
                    <a:pt x="1083" y="2506"/>
                  </a:lnTo>
                  <a:lnTo>
                    <a:pt x="1242" y="2833"/>
                  </a:lnTo>
                  <a:lnTo>
                    <a:pt x="1396" y="3153"/>
                  </a:lnTo>
                  <a:lnTo>
                    <a:pt x="1543" y="3486"/>
                  </a:lnTo>
                  <a:lnTo>
                    <a:pt x="1691" y="3813"/>
                  </a:lnTo>
                  <a:lnTo>
                    <a:pt x="1826" y="4153"/>
                  </a:lnTo>
                  <a:lnTo>
                    <a:pt x="1961" y="4486"/>
                  </a:lnTo>
                  <a:lnTo>
                    <a:pt x="2084" y="4832"/>
                  </a:lnTo>
                  <a:lnTo>
                    <a:pt x="2207" y="5172"/>
                  </a:lnTo>
                  <a:lnTo>
                    <a:pt x="2324" y="5519"/>
                  </a:lnTo>
                  <a:lnTo>
                    <a:pt x="2435" y="5866"/>
                  </a:lnTo>
                  <a:lnTo>
                    <a:pt x="2539" y="6219"/>
                  </a:lnTo>
                  <a:lnTo>
                    <a:pt x="2644" y="6565"/>
                  </a:lnTo>
                  <a:lnTo>
                    <a:pt x="2736" y="6919"/>
                  </a:lnTo>
                  <a:lnTo>
                    <a:pt x="2828" y="7272"/>
                  </a:lnTo>
                  <a:lnTo>
                    <a:pt x="2914" y="7632"/>
                  </a:lnTo>
                  <a:lnTo>
                    <a:pt x="2994" y="7985"/>
                  </a:lnTo>
                  <a:lnTo>
                    <a:pt x="3068" y="8345"/>
                  </a:lnTo>
                  <a:lnTo>
                    <a:pt x="3141" y="8705"/>
                  </a:lnTo>
                  <a:lnTo>
                    <a:pt x="3209" y="9065"/>
                  </a:lnTo>
                  <a:lnTo>
                    <a:pt x="3264" y="9425"/>
                  </a:lnTo>
                  <a:lnTo>
                    <a:pt x="3326" y="9785"/>
                  </a:lnTo>
                  <a:lnTo>
                    <a:pt x="3375" y="10145"/>
                  </a:lnTo>
                  <a:lnTo>
                    <a:pt x="3418" y="10504"/>
                  </a:lnTo>
                  <a:lnTo>
                    <a:pt x="3461" y="10864"/>
                  </a:lnTo>
                  <a:lnTo>
                    <a:pt x="3498" y="11218"/>
                  </a:lnTo>
                  <a:lnTo>
                    <a:pt x="3529" y="11578"/>
                  </a:lnTo>
                  <a:lnTo>
                    <a:pt x="3529" y="11638"/>
                  </a:lnTo>
                  <a:lnTo>
                    <a:pt x="3522" y="11684"/>
                  </a:lnTo>
                  <a:lnTo>
                    <a:pt x="3516" y="11731"/>
                  </a:lnTo>
                  <a:lnTo>
                    <a:pt x="3516" y="11777"/>
                  </a:lnTo>
                  <a:lnTo>
                    <a:pt x="4051" y="11704"/>
                  </a:lnTo>
                  <a:lnTo>
                    <a:pt x="4586" y="11638"/>
                  </a:lnTo>
                  <a:lnTo>
                    <a:pt x="5120" y="11584"/>
                  </a:lnTo>
                  <a:lnTo>
                    <a:pt x="5661" y="11538"/>
                  </a:lnTo>
                  <a:lnTo>
                    <a:pt x="6202" y="11498"/>
                  </a:lnTo>
                  <a:lnTo>
                    <a:pt x="6749" y="11471"/>
                  </a:lnTo>
                  <a:lnTo>
                    <a:pt x="7290" y="11444"/>
                  </a:lnTo>
                  <a:lnTo>
                    <a:pt x="7843" y="11431"/>
                  </a:lnTo>
                  <a:lnTo>
                    <a:pt x="8943" y="11431"/>
                  </a:lnTo>
                  <a:lnTo>
                    <a:pt x="9496" y="11444"/>
                  </a:lnTo>
                  <a:lnTo>
                    <a:pt x="10049" y="11458"/>
                  </a:lnTo>
                  <a:lnTo>
                    <a:pt x="10609" y="11484"/>
                  </a:lnTo>
                  <a:lnTo>
                    <a:pt x="11162" y="11524"/>
                  </a:lnTo>
                  <a:lnTo>
                    <a:pt x="11721" y="11564"/>
                  </a:lnTo>
                  <a:lnTo>
                    <a:pt x="12280" y="11611"/>
                  </a:lnTo>
                  <a:lnTo>
                    <a:pt x="12207" y="8745"/>
                  </a:lnTo>
                  <a:lnTo>
                    <a:pt x="12139" y="5879"/>
                  </a:lnTo>
                  <a:lnTo>
                    <a:pt x="12004" y="134"/>
                  </a:lnTo>
                  <a:lnTo>
                    <a:pt x="11942" y="167"/>
                  </a:lnTo>
                  <a:lnTo>
                    <a:pt x="11868" y="200"/>
                  </a:lnTo>
                  <a:lnTo>
                    <a:pt x="11795" y="227"/>
                  </a:lnTo>
                  <a:lnTo>
                    <a:pt x="11721" y="247"/>
                  </a:lnTo>
                  <a:lnTo>
                    <a:pt x="11635" y="267"/>
                  </a:lnTo>
                  <a:lnTo>
                    <a:pt x="11549" y="274"/>
                  </a:lnTo>
                  <a:lnTo>
                    <a:pt x="11457" y="274"/>
                  </a:lnTo>
                  <a:lnTo>
                    <a:pt x="11365" y="267"/>
                  </a:lnTo>
                  <a:lnTo>
                    <a:pt x="10639" y="187"/>
                  </a:lnTo>
                  <a:lnTo>
                    <a:pt x="9920" y="120"/>
                  </a:lnTo>
                  <a:lnTo>
                    <a:pt x="9201" y="67"/>
                  </a:lnTo>
                  <a:lnTo>
                    <a:pt x="8482" y="34"/>
                  </a:lnTo>
                  <a:lnTo>
                    <a:pt x="7763" y="7"/>
                  </a:lnTo>
                  <a:lnTo>
                    <a:pt x="704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2780400" y="-4928325"/>
              <a:ext cx="219125" cy="93850"/>
            </a:xfrm>
            <a:custGeom>
              <a:avLst/>
              <a:gdLst/>
              <a:ahLst/>
              <a:cxnLst/>
              <a:rect l="l" t="t" r="r" b="b"/>
              <a:pathLst>
                <a:path w="8765" h="3754" extrusionOk="0">
                  <a:moveTo>
                    <a:pt x="8765" y="1"/>
                  </a:moveTo>
                  <a:lnTo>
                    <a:pt x="8218" y="47"/>
                  </a:lnTo>
                  <a:lnTo>
                    <a:pt x="7677" y="87"/>
                  </a:lnTo>
                  <a:lnTo>
                    <a:pt x="6589" y="154"/>
                  </a:lnTo>
                  <a:lnTo>
                    <a:pt x="5501" y="207"/>
                  </a:lnTo>
                  <a:lnTo>
                    <a:pt x="4407" y="254"/>
                  </a:lnTo>
                  <a:lnTo>
                    <a:pt x="3319" y="294"/>
                  </a:lnTo>
                  <a:lnTo>
                    <a:pt x="2225" y="327"/>
                  </a:lnTo>
                  <a:lnTo>
                    <a:pt x="44" y="381"/>
                  </a:lnTo>
                  <a:lnTo>
                    <a:pt x="1" y="3073"/>
                  </a:lnTo>
                  <a:lnTo>
                    <a:pt x="31" y="3013"/>
                  </a:lnTo>
                  <a:lnTo>
                    <a:pt x="62" y="2960"/>
                  </a:lnTo>
                  <a:lnTo>
                    <a:pt x="99" y="2907"/>
                  </a:lnTo>
                  <a:lnTo>
                    <a:pt x="142" y="2853"/>
                  </a:lnTo>
                  <a:lnTo>
                    <a:pt x="185" y="2813"/>
                  </a:lnTo>
                  <a:lnTo>
                    <a:pt x="234" y="2767"/>
                  </a:lnTo>
                  <a:lnTo>
                    <a:pt x="283" y="2727"/>
                  </a:lnTo>
                  <a:lnTo>
                    <a:pt x="339" y="2693"/>
                  </a:lnTo>
                  <a:lnTo>
                    <a:pt x="394" y="2667"/>
                  </a:lnTo>
                  <a:lnTo>
                    <a:pt x="455" y="2640"/>
                  </a:lnTo>
                  <a:lnTo>
                    <a:pt x="523" y="2620"/>
                  </a:lnTo>
                  <a:lnTo>
                    <a:pt x="591" y="2607"/>
                  </a:lnTo>
                  <a:lnTo>
                    <a:pt x="658" y="2600"/>
                  </a:lnTo>
                  <a:lnTo>
                    <a:pt x="732" y="2593"/>
                  </a:lnTo>
                  <a:lnTo>
                    <a:pt x="806" y="2600"/>
                  </a:lnTo>
                  <a:lnTo>
                    <a:pt x="886" y="2607"/>
                  </a:lnTo>
                  <a:lnTo>
                    <a:pt x="2803" y="2960"/>
                  </a:lnTo>
                  <a:lnTo>
                    <a:pt x="3750" y="3133"/>
                  </a:lnTo>
                  <a:lnTo>
                    <a:pt x="4702" y="3293"/>
                  </a:lnTo>
                  <a:lnTo>
                    <a:pt x="5175" y="3367"/>
                  </a:lnTo>
                  <a:lnTo>
                    <a:pt x="5649" y="3433"/>
                  </a:lnTo>
                  <a:lnTo>
                    <a:pt x="6128" y="3500"/>
                  </a:lnTo>
                  <a:lnTo>
                    <a:pt x="6601" y="3560"/>
                  </a:lnTo>
                  <a:lnTo>
                    <a:pt x="7081" y="3620"/>
                  </a:lnTo>
                  <a:lnTo>
                    <a:pt x="7560" y="3666"/>
                  </a:lnTo>
                  <a:lnTo>
                    <a:pt x="8039" y="3713"/>
                  </a:lnTo>
                  <a:lnTo>
                    <a:pt x="8519" y="3753"/>
                  </a:lnTo>
                  <a:lnTo>
                    <a:pt x="8580" y="2807"/>
                  </a:lnTo>
                  <a:lnTo>
                    <a:pt x="8642" y="1874"/>
                  </a:lnTo>
                  <a:lnTo>
                    <a:pt x="8703" y="934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2966150" y="-3419525"/>
              <a:ext cx="2014200" cy="2326650"/>
            </a:xfrm>
            <a:custGeom>
              <a:avLst/>
              <a:gdLst/>
              <a:ahLst/>
              <a:cxnLst/>
              <a:rect l="l" t="t" r="r" b="b"/>
              <a:pathLst>
                <a:path w="80568" h="93066" extrusionOk="0">
                  <a:moveTo>
                    <a:pt x="41406" y="11052"/>
                  </a:moveTo>
                  <a:lnTo>
                    <a:pt x="43139" y="11058"/>
                  </a:lnTo>
                  <a:lnTo>
                    <a:pt x="44872" y="11065"/>
                  </a:lnTo>
                  <a:lnTo>
                    <a:pt x="46605" y="11085"/>
                  </a:lnTo>
                  <a:lnTo>
                    <a:pt x="48332" y="11112"/>
                  </a:lnTo>
                  <a:lnTo>
                    <a:pt x="50065" y="11152"/>
                  </a:lnTo>
                  <a:lnTo>
                    <a:pt x="51792" y="11192"/>
                  </a:lnTo>
                  <a:lnTo>
                    <a:pt x="53519" y="11245"/>
                  </a:lnTo>
                  <a:lnTo>
                    <a:pt x="55240" y="11312"/>
                  </a:lnTo>
                  <a:lnTo>
                    <a:pt x="56961" y="11385"/>
                  </a:lnTo>
                  <a:lnTo>
                    <a:pt x="58682" y="11465"/>
                  </a:lnTo>
                  <a:lnTo>
                    <a:pt x="60396" y="11565"/>
                  </a:lnTo>
                  <a:lnTo>
                    <a:pt x="62111" y="11665"/>
                  </a:lnTo>
                  <a:lnTo>
                    <a:pt x="63820" y="11785"/>
                  </a:lnTo>
                  <a:lnTo>
                    <a:pt x="65528" y="11911"/>
                  </a:lnTo>
                  <a:lnTo>
                    <a:pt x="67231" y="12051"/>
                  </a:lnTo>
                  <a:lnTo>
                    <a:pt x="68927" y="12205"/>
                  </a:lnTo>
                  <a:lnTo>
                    <a:pt x="68958" y="12205"/>
                  </a:lnTo>
                  <a:lnTo>
                    <a:pt x="69007" y="12165"/>
                  </a:lnTo>
                  <a:lnTo>
                    <a:pt x="69056" y="12125"/>
                  </a:lnTo>
                  <a:lnTo>
                    <a:pt x="69105" y="12085"/>
                  </a:lnTo>
                  <a:lnTo>
                    <a:pt x="69160" y="12058"/>
                  </a:lnTo>
                  <a:lnTo>
                    <a:pt x="69222" y="12025"/>
                  </a:lnTo>
                  <a:lnTo>
                    <a:pt x="69277" y="12005"/>
                  </a:lnTo>
                  <a:lnTo>
                    <a:pt x="69339" y="11985"/>
                  </a:lnTo>
                  <a:lnTo>
                    <a:pt x="69400" y="11971"/>
                  </a:lnTo>
                  <a:lnTo>
                    <a:pt x="69462" y="11958"/>
                  </a:lnTo>
                  <a:lnTo>
                    <a:pt x="69529" y="11958"/>
                  </a:lnTo>
                  <a:lnTo>
                    <a:pt x="69591" y="11951"/>
                  </a:lnTo>
                  <a:lnTo>
                    <a:pt x="69652" y="11958"/>
                  </a:lnTo>
                  <a:lnTo>
                    <a:pt x="69720" y="11965"/>
                  </a:lnTo>
                  <a:lnTo>
                    <a:pt x="69781" y="11978"/>
                  </a:lnTo>
                  <a:lnTo>
                    <a:pt x="69843" y="11991"/>
                  </a:lnTo>
                  <a:lnTo>
                    <a:pt x="69904" y="12011"/>
                  </a:lnTo>
                  <a:lnTo>
                    <a:pt x="69965" y="12038"/>
                  </a:lnTo>
                  <a:lnTo>
                    <a:pt x="70027" y="12065"/>
                  </a:lnTo>
                  <a:lnTo>
                    <a:pt x="70082" y="12098"/>
                  </a:lnTo>
                  <a:lnTo>
                    <a:pt x="70138" y="12131"/>
                  </a:lnTo>
                  <a:lnTo>
                    <a:pt x="70187" y="12178"/>
                  </a:lnTo>
                  <a:lnTo>
                    <a:pt x="70236" y="12225"/>
                  </a:lnTo>
                  <a:lnTo>
                    <a:pt x="70285" y="12271"/>
                  </a:lnTo>
                  <a:lnTo>
                    <a:pt x="70328" y="12325"/>
                  </a:lnTo>
                  <a:lnTo>
                    <a:pt x="70371" y="12385"/>
                  </a:lnTo>
                  <a:lnTo>
                    <a:pt x="70408" y="12451"/>
                  </a:lnTo>
                  <a:lnTo>
                    <a:pt x="70439" y="12518"/>
                  </a:lnTo>
                  <a:lnTo>
                    <a:pt x="70469" y="12591"/>
                  </a:lnTo>
                  <a:lnTo>
                    <a:pt x="70494" y="12665"/>
                  </a:lnTo>
                  <a:lnTo>
                    <a:pt x="70512" y="12745"/>
                  </a:lnTo>
                  <a:lnTo>
                    <a:pt x="70525" y="12831"/>
                  </a:lnTo>
                  <a:lnTo>
                    <a:pt x="70531" y="12918"/>
                  </a:lnTo>
                  <a:lnTo>
                    <a:pt x="70623" y="14411"/>
                  </a:lnTo>
                  <a:lnTo>
                    <a:pt x="70703" y="15910"/>
                  </a:lnTo>
                  <a:lnTo>
                    <a:pt x="70771" y="17403"/>
                  </a:lnTo>
                  <a:lnTo>
                    <a:pt x="70826" y="18896"/>
                  </a:lnTo>
                  <a:lnTo>
                    <a:pt x="70869" y="20389"/>
                  </a:lnTo>
                  <a:lnTo>
                    <a:pt x="70900" y="21882"/>
                  </a:lnTo>
                  <a:lnTo>
                    <a:pt x="70924" y="23382"/>
                  </a:lnTo>
                  <a:lnTo>
                    <a:pt x="70937" y="24875"/>
                  </a:lnTo>
                  <a:lnTo>
                    <a:pt x="70937" y="26368"/>
                  </a:lnTo>
                  <a:lnTo>
                    <a:pt x="70930" y="27868"/>
                  </a:lnTo>
                  <a:lnTo>
                    <a:pt x="70918" y="29361"/>
                  </a:lnTo>
                  <a:lnTo>
                    <a:pt x="70900" y="30860"/>
                  </a:lnTo>
                  <a:lnTo>
                    <a:pt x="70869" y="32353"/>
                  </a:lnTo>
                  <a:lnTo>
                    <a:pt x="70838" y="33846"/>
                  </a:lnTo>
                  <a:lnTo>
                    <a:pt x="70801" y="35346"/>
                  </a:lnTo>
                  <a:lnTo>
                    <a:pt x="70764" y="36839"/>
                  </a:lnTo>
                  <a:lnTo>
                    <a:pt x="70758" y="37172"/>
                  </a:lnTo>
                  <a:lnTo>
                    <a:pt x="70758" y="37519"/>
                  </a:lnTo>
                  <a:lnTo>
                    <a:pt x="70758" y="37885"/>
                  </a:lnTo>
                  <a:lnTo>
                    <a:pt x="70771" y="38265"/>
                  </a:lnTo>
                  <a:lnTo>
                    <a:pt x="70795" y="39058"/>
                  </a:lnTo>
                  <a:lnTo>
                    <a:pt x="70826" y="39891"/>
                  </a:lnTo>
                  <a:lnTo>
                    <a:pt x="70850" y="40758"/>
                  </a:lnTo>
                  <a:lnTo>
                    <a:pt x="70869" y="41644"/>
                  </a:lnTo>
                  <a:lnTo>
                    <a:pt x="70875" y="42098"/>
                  </a:lnTo>
                  <a:lnTo>
                    <a:pt x="70875" y="42551"/>
                  </a:lnTo>
                  <a:lnTo>
                    <a:pt x="70869" y="43004"/>
                  </a:lnTo>
                  <a:lnTo>
                    <a:pt x="70857" y="43451"/>
                  </a:lnTo>
                  <a:lnTo>
                    <a:pt x="70838" y="43904"/>
                  </a:lnTo>
                  <a:lnTo>
                    <a:pt x="70807" y="44350"/>
                  </a:lnTo>
                  <a:lnTo>
                    <a:pt x="70771" y="44797"/>
                  </a:lnTo>
                  <a:lnTo>
                    <a:pt x="70721" y="45230"/>
                  </a:lnTo>
                  <a:lnTo>
                    <a:pt x="70666" y="45663"/>
                  </a:lnTo>
                  <a:lnTo>
                    <a:pt x="70598" y="46090"/>
                  </a:lnTo>
                  <a:lnTo>
                    <a:pt x="70512" y="46503"/>
                  </a:lnTo>
                  <a:lnTo>
                    <a:pt x="70469" y="46703"/>
                  </a:lnTo>
                  <a:lnTo>
                    <a:pt x="70420" y="46910"/>
                  </a:lnTo>
                  <a:lnTo>
                    <a:pt x="70365" y="47103"/>
                  </a:lnTo>
                  <a:lnTo>
                    <a:pt x="70310" y="47303"/>
                  </a:lnTo>
                  <a:lnTo>
                    <a:pt x="70248" y="47490"/>
                  </a:lnTo>
                  <a:lnTo>
                    <a:pt x="70187" y="47683"/>
                  </a:lnTo>
                  <a:lnTo>
                    <a:pt x="70119" y="47863"/>
                  </a:lnTo>
                  <a:lnTo>
                    <a:pt x="70045" y="48049"/>
                  </a:lnTo>
                  <a:lnTo>
                    <a:pt x="69972" y="48223"/>
                  </a:lnTo>
                  <a:lnTo>
                    <a:pt x="69892" y="48396"/>
                  </a:lnTo>
                  <a:lnTo>
                    <a:pt x="69806" y="48569"/>
                  </a:lnTo>
                  <a:lnTo>
                    <a:pt x="69713" y="48736"/>
                  </a:lnTo>
                  <a:lnTo>
                    <a:pt x="69621" y="48896"/>
                  </a:lnTo>
                  <a:lnTo>
                    <a:pt x="69523" y="49049"/>
                  </a:lnTo>
                  <a:lnTo>
                    <a:pt x="69418" y="49203"/>
                  </a:lnTo>
                  <a:lnTo>
                    <a:pt x="69314" y="49349"/>
                  </a:lnTo>
                  <a:lnTo>
                    <a:pt x="69197" y="49496"/>
                  </a:lnTo>
                  <a:lnTo>
                    <a:pt x="69080" y="49629"/>
                  </a:lnTo>
                  <a:lnTo>
                    <a:pt x="68982" y="49736"/>
                  </a:lnTo>
                  <a:lnTo>
                    <a:pt x="68884" y="49836"/>
                  </a:lnTo>
                  <a:lnTo>
                    <a:pt x="68785" y="49929"/>
                  </a:lnTo>
                  <a:lnTo>
                    <a:pt x="68687" y="50022"/>
                  </a:lnTo>
                  <a:lnTo>
                    <a:pt x="68583" y="50109"/>
                  </a:lnTo>
                  <a:lnTo>
                    <a:pt x="68478" y="50189"/>
                  </a:lnTo>
                  <a:lnTo>
                    <a:pt x="68257" y="50349"/>
                  </a:lnTo>
                  <a:lnTo>
                    <a:pt x="68036" y="50496"/>
                  </a:lnTo>
                  <a:lnTo>
                    <a:pt x="67808" y="50629"/>
                  </a:lnTo>
                  <a:lnTo>
                    <a:pt x="67569" y="50749"/>
                  </a:lnTo>
                  <a:lnTo>
                    <a:pt x="67329" y="50855"/>
                  </a:lnTo>
                  <a:lnTo>
                    <a:pt x="67083" y="50949"/>
                  </a:lnTo>
                  <a:lnTo>
                    <a:pt x="66831" y="51035"/>
                  </a:lnTo>
                  <a:lnTo>
                    <a:pt x="66579" y="51115"/>
                  </a:lnTo>
                  <a:lnTo>
                    <a:pt x="66321" y="51182"/>
                  </a:lnTo>
                  <a:lnTo>
                    <a:pt x="66057" y="51242"/>
                  </a:lnTo>
                  <a:lnTo>
                    <a:pt x="65792" y="51289"/>
                  </a:lnTo>
                  <a:lnTo>
                    <a:pt x="65528" y="51335"/>
                  </a:lnTo>
                  <a:lnTo>
                    <a:pt x="65258" y="51369"/>
                  </a:lnTo>
                  <a:lnTo>
                    <a:pt x="64987" y="51395"/>
                  </a:lnTo>
                  <a:lnTo>
                    <a:pt x="64717" y="51422"/>
                  </a:lnTo>
                  <a:lnTo>
                    <a:pt x="64440" y="51442"/>
                  </a:lnTo>
                  <a:lnTo>
                    <a:pt x="64170" y="51455"/>
                  </a:lnTo>
                  <a:lnTo>
                    <a:pt x="63623" y="51475"/>
                  </a:lnTo>
                  <a:lnTo>
                    <a:pt x="62031" y="51475"/>
                  </a:lnTo>
                  <a:lnTo>
                    <a:pt x="61521" y="51482"/>
                  </a:lnTo>
                  <a:lnTo>
                    <a:pt x="61036" y="51489"/>
                  </a:lnTo>
                  <a:lnTo>
                    <a:pt x="59751" y="51522"/>
                  </a:lnTo>
                  <a:lnTo>
                    <a:pt x="58460" y="51555"/>
                  </a:lnTo>
                  <a:lnTo>
                    <a:pt x="57176" y="51582"/>
                  </a:lnTo>
                  <a:lnTo>
                    <a:pt x="55891" y="51602"/>
                  </a:lnTo>
                  <a:lnTo>
                    <a:pt x="53316" y="51635"/>
                  </a:lnTo>
                  <a:lnTo>
                    <a:pt x="50741" y="51655"/>
                  </a:lnTo>
                  <a:lnTo>
                    <a:pt x="48166" y="51662"/>
                  </a:lnTo>
                  <a:lnTo>
                    <a:pt x="45591" y="51655"/>
                  </a:lnTo>
                  <a:lnTo>
                    <a:pt x="43016" y="51642"/>
                  </a:lnTo>
                  <a:lnTo>
                    <a:pt x="40447" y="51622"/>
                  </a:lnTo>
                  <a:lnTo>
                    <a:pt x="37872" y="51602"/>
                  </a:lnTo>
                  <a:lnTo>
                    <a:pt x="35297" y="51569"/>
                  </a:lnTo>
                  <a:lnTo>
                    <a:pt x="32722" y="51535"/>
                  </a:lnTo>
                  <a:lnTo>
                    <a:pt x="30146" y="51489"/>
                  </a:lnTo>
                  <a:lnTo>
                    <a:pt x="27571" y="51422"/>
                  </a:lnTo>
                  <a:lnTo>
                    <a:pt x="26287" y="51389"/>
                  </a:lnTo>
                  <a:lnTo>
                    <a:pt x="24996" y="51349"/>
                  </a:lnTo>
                  <a:lnTo>
                    <a:pt x="23712" y="51302"/>
                  </a:lnTo>
                  <a:lnTo>
                    <a:pt x="22427" y="51255"/>
                  </a:lnTo>
                  <a:lnTo>
                    <a:pt x="21143" y="51202"/>
                  </a:lnTo>
                  <a:lnTo>
                    <a:pt x="19858" y="51142"/>
                  </a:lnTo>
                  <a:lnTo>
                    <a:pt x="19330" y="51115"/>
                  </a:lnTo>
                  <a:lnTo>
                    <a:pt x="18789" y="51102"/>
                  </a:lnTo>
                  <a:lnTo>
                    <a:pt x="17707" y="51075"/>
                  </a:lnTo>
                  <a:lnTo>
                    <a:pt x="17160" y="51055"/>
                  </a:lnTo>
                  <a:lnTo>
                    <a:pt x="16890" y="51042"/>
                  </a:lnTo>
                  <a:lnTo>
                    <a:pt x="16619" y="51022"/>
                  </a:lnTo>
                  <a:lnTo>
                    <a:pt x="16349" y="50995"/>
                  </a:lnTo>
                  <a:lnTo>
                    <a:pt x="16078" y="50969"/>
                  </a:lnTo>
                  <a:lnTo>
                    <a:pt x="15814" y="50935"/>
                  </a:lnTo>
                  <a:lnTo>
                    <a:pt x="15544" y="50895"/>
                  </a:lnTo>
                  <a:lnTo>
                    <a:pt x="15286" y="50849"/>
                  </a:lnTo>
                  <a:lnTo>
                    <a:pt x="15021" y="50795"/>
                  </a:lnTo>
                  <a:lnTo>
                    <a:pt x="14769" y="50729"/>
                  </a:lnTo>
                  <a:lnTo>
                    <a:pt x="14511" y="50662"/>
                  </a:lnTo>
                  <a:lnTo>
                    <a:pt x="14259" y="50576"/>
                  </a:lnTo>
                  <a:lnTo>
                    <a:pt x="14013" y="50489"/>
                  </a:lnTo>
                  <a:lnTo>
                    <a:pt x="13774" y="50389"/>
                  </a:lnTo>
                  <a:lnTo>
                    <a:pt x="13534" y="50276"/>
                  </a:lnTo>
                  <a:lnTo>
                    <a:pt x="13301" y="50149"/>
                  </a:lnTo>
                  <a:lnTo>
                    <a:pt x="13067" y="50009"/>
                  </a:lnTo>
                  <a:lnTo>
                    <a:pt x="12846" y="49856"/>
                  </a:lnTo>
                  <a:lnTo>
                    <a:pt x="12625" y="49696"/>
                  </a:lnTo>
                  <a:lnTo>
                    <a:pt x="12416" y="49516"/>
                  </a:lnTo>
                  <a:lnTo>
                    <a:pt x="12311" y="49422"/>
                  </a:lnTo>
                  <a:lnTo>
                    <a:pt x="12207" y="49322"/>
                  </a:lnTo>
                  <a:lnTo>
                    <a:pt x="12102" y="49216"/>
                  </a:lnTo>
                  <a:lnTo>
                    <a:pt x="12004" y="49109"/>
                  </a:lnTo>
                  <a:lnTo>
                    <a:pt x="11905" y="49003"/>
                  </a:lnTo>
                  <a:lnTo>
                    <a:pt x="11813" y="48883"/>
                  </a:lnTo>
                  <a:lnTo>
                    <a:pt x="11653" y="48683"/>
                  </a:lnTo>
                  <a:lnTo>
                    <a:pt x="11506" y="48476"/>
                  </a:lnTo>
                  <a:lnTo>
                    <a:pt x="11371" y="48263"/>
                  </a:lnTo>
                  <a:lnTo>
                    <a:pt x="11248" y="48043"/>
                  </a:lnTo>
                  <a:lnTo>
                    <a:pt x="11131" y="47823"/>
                  </a:lnTo>
                  <a:lnTo>
                    <a:pt x="11020" y="47596"/>
                  </a:lnTo>
                  <a:lnTo>
                    <a:pt x="10928" y="47363"/>
                  </a:lnTo>
                  <a:lnTo>
                    <a:pt x="10836" y="47130"/>
                  </a:lnTo>
                  <a:lnTo>
                    <a:pt x="10756" y="46890"/>
                  </a:lnTo>
                  <a:lnTo>
                    <a:pt x="10689" y="46650"/>
                  </a:lnTo>
                  <a:lnTo>
                    <a:pt x="10621" y="46403"/>
                  </a:lnTo>
                  <a:lnTo>
                    <a:pt x="10566" y="46157"/>
                  </a:lnTo>
                  <a:lnTo>
                    <a:pt x="10516" y="45903"/>
                  </a:lnTo>
                  <a:lnTo>
                    <a:pt x="10467" y="45650"/>
                  </a:lnTo>
                  <a:lnTo>
                    <a:pt x="10430" y="45397"/>
                  </a:lnTo>
                  <a:lnTo>
                    <a:pt x="10400" y="45143"/>
                  </a:lnTo>
                  <a:lnTo>
                    <a:pt x="10369" y="44884"/>
                  </a:lnTo>
                  <a:lnTo>
                    <a:pt x="10344" y="44624"/>
                  </a:lnTo>
                  <a:lnTo>
                    <a:pt x="10326" y="44364"/>
                  </a:lnTo>
                  <a:lnTo>
                    <a:pt x="10314" y="44104"/>
                  </a:lnTo>
                  <a:lnTo>
                    <a:pt x="10289" y="43584"/>
                  </a:lnTo>
                  <a:lnTo>
                    <a:pt x="10283" y="43064"/>
                  </a:lnTo>
                  <a:lnTo>
                    <a:pt x="10277" y="42544"/>
                  </a:lnTo>
                  <a:lnTo>
                    <a:pt x="10277" y="42038"/>
                  </a:lnTo>
                  <a:lnTo>
                    <a:pt x="10283" y="41038"/>
                  </a:lnTo>
                  <a:lnTo>
                    <a:pt x="10277" y="39278"/>
                  </a:lnTo>
                  <a:lnTo>
                    <a:pt x="10264" y="37532"/>
                  </a:lnTo>
                  <a:lnTo>
                    <a:pt x="10240" y="35792"/>
                  </a:lnTo>
                  <a:lnTo>
                    <a:pt x="10209" y="34066"/>
                  </a:lnTo>
                  <a:lnTo>
                    <a:pt x="10166" y="32340"/>
                  </a:lnTo>
                  <a:lnTo>
                    <a:pt x="10117" y="30620"/>
                  </a:lnTo>
                  <a:lnTo>
                    <a:pt x="10049" y="28907"/>
                  </a:lnTo>
                  <a:lnTo>
                    <a:pt x="10013" y="28054"/>
                  </a:lnTo>
                  <a:lnTo>
                    <a:pt x="9969" y="27194"/>
                  </a:lnTo>
                  <a:lnTo>
                    <a:pt x="9920" y="26341"/>
                  </a:lnTo>
                  <a:lnTo>
                    <a:pt x="9871" y="25482"/>
                  </a:lnTo>
                  <a:lnTo>
                    <a:pt x="9816" y="24628"/>
                  </a:lnTo>
                  <a:lnTo>
                    <a:pt x="9754" y="23769"/>
                  </a:lnTo>
                  <a:lnTo>
                    <a:pt x="9693" y="22915"/>
                  </a:lnTo>
                  <a:lnTo>
                    <a:pt x="9625" y="22056"/>
                  </a:lnTo>
                  <a:lnTo>
                    <a:pt x="9552" y="21196"/>
                  </a:lnTo>
                  <a:lnTo>
                    <a:pt x="9472" y="20336"/>
                  </a:lnTo>
                  <a:lnTo>
                    <a:pt x="9386" y="19476"/>
                  </a:lnTo>
                  <a:lnTo>
                    <a:pt x="9300" y="18616"/>
                  </a:lnTo>
                  <a:lnTo>
                    <a:pt x="9207" y="17750"/>
                  </a:lnTo>
                  <a:lnTo>
                    <a:pt x="9103" y="16884"/>
                  </a:lnTo>
                  <a:lnTo>
                    <a:pt x="8998" y="16017"/>
                  </a:lnTo>
                  <a:lnTo>
                    <a:pt x="8888" y="15151"/>
                  </a:lnTo>
                  <a:lnTo>
                    <a:pt x="8771" y="14278"/>
                  </a:lnTo>
                  <a:lnTo>
                    <a:pt x="8642" y="13404"/>
                  </a:lnTo>
                  <a:lnTo>
                    <a:pt x="8630" y="13291"/>
                  </a:lnTo>
                  <a:lnTo>
                    <a:pt x="8630" y="13184"/>
                  </a:lnTo>
                  <a:lnTo>
                    <a:pt x="8630" y="13078"/>
                  </a:lnTo>
                  <a:lnTo>
                    <a:pt x="8642" y="12978"/>
                  </a:lnTo>
                  <a:lnTo>
                    <a:pt x="8660" y="12885"/>
                  </a:lnTo>
                  <a:lnTo>
                    <a:pt x="8685" y="12791"/>
                  </a:lnTo>
                  <a:lnTo>
                    <a:pt x="8716" y="12698"/>
                  </a:lnTo>
                  <a:lnTo>
                    <a:pt x="8753" y="12611"/>
                  </a:lnTo>
                  <a:lnTo>
                    <a:pt x="8789" y="12531"/>
                  </a:lnTo>
                  <a:lnTo>
                    <a:pt x="8839" y="12451"/>
                  </a:lnTo>
                  <a:lnTo>
                    <a:pt x="8888" y="12378"/>
                  </a:lnTo>
                  <a:lnTo>
                    <a:pt x="8943" y="12311"/>
                  </a:lnTo>
                  <a:lnTo>
                    <a:pt x="8998" y="12245"/>
                  </a:lnTo>
                  <a:lnTo>
                    <a:pt x="9066" y="12185"/>
                  </a:lnTo>
                  <a:lnTo>
                    <a:pt x="9128" y="12125"/>
                  </a:lnTo>
                  <a:lnTo>
                    <a:pt x="9201" y="12078"/>
                  </a:lnTo>
                  <a:lnTo>
                    <a:pt x="9269" y="12031"/>
                  </a:lnTo>
                  <a:lnTo>
                    <a:pt x="9343" y="11985"/>
                  </a:lnTo>
                  <a:lnTo>
                    <a:pt x="9423" y="11951"/>
                  </a:lnTo>
                  <a:lnTo>
                    <a:pt x="9496" y="11918"/>
                  </a:lnTo>
                  <a:lnTo>
                    <a:pt x="9576" y="11891"/>
                  </a:lnTo>
                  <a:lnTo>
                    <a:pt x="9656" y="11871"/>
                  </a:lnTo>
                  <a:lnTo>
                    <a:pt x="9736" y="11858"/>
                  </a:lnTo>
                  <a:lnTo>
                    <a:pt x="9816" y="11851"/>
                  </a:lnTo>
                  <a:lnTo>
                    <a:pt x="9896" y="11845"/>
                  </a:lnTo>
                  <a:lnTo>
                    <a:pt x="9976" y="11845"/>
                  </a:lnTo>
                  <a:lnTo>
                    <a:pt x="10049" y="11858"/>
                  </a:lnTo>
                  <a:lnTo>
                    <a:pt x="10129" y="11871"/>
                  </a:lnTo>
                  <a:lnTo>
                    <a:pt x="10203" y="11891"/>
                  </a:lnTo>
                  <a:lnTo>
                    <a:pt x="10277" y="11918"/>
                  </a:lnTo>
                  <a:lnTo>
                    <a:pt x="10351" y="11951"/>
                  </a:lnTo>
                  <a:lnTo>
                    <a:pt x="10418" y="11991"/>
                  </a:lnTo>
                  <a:lnTo>
                    <a:pt x="10750" y="11958"/>
                  </a:lnTo>
                  <a:lnTo>
                    <a:pt x="11082" y="11938"/>
                  </a:lnTo>
                  <a:lnTo>
                    <a:pt x="11414" y="11931"/>
                  </a:lnTo>
                  <a:lnTo>
                    <a:pt x="11758" y="11931"/>
                  </a:lnTo>
                  <a:lnTo>
                    <a:pt x="12096" y="11938"/>
                  </a:lnTo>
                  <a:lnTo>
                    <a:pt x="12440" y="11951"/>
                  </a:lnTo>
                  <a:lnTo>
                    <a:pt x="12784" y="11971"/>
                  </a:lnTo>
                  <a:lnTo>
                    <a:pt x="13128" y="11991"/>
                  </a:lnTo>
                  <a:lnTo>
                    <a:pt x="13190" y="11925"/>
                  </a:lnTo>
                  <a:lnTo>
                    <a:pt x="13264" y="11865"/>
                  </a:lnTo>
                  <a:lnTo>
                    <a:pt x="13350" y="11811"/>
                  </a:lnTo>
                  <a:lnTo>
                    <a:pt x="13436" y="11765"/>
                  </a:lnTo>
                  <a:lnTo>
                    <a:pt x="13534" y="11731"/>
                  </a:lnTo>
                  <a:lnTo>
                    <a:pt x="13632" y="11698"/>
                  </a:lnTo>
                  <a:lnTo>
                    <a:pt x="13743" y="11685"/>
                  </a:lnTo>
                  <a:lnTo>
                    <a:pt x="13860" y="11678"/>
                  </a:lnTo>
                  <a:lnTo>
                    <a:pt x="17265" y="11551"/>
                  </a:lnTo>
                  <a:lnTo>
                    <a:pt x="20682" y="11438"/>
                  </a:lnTo>
                  <a:lnTo>
                    <a:pt x="24117" y="11332"/>
                  </a:lnTo>
                  <a:lnTo>
                    <a:pt x="27565" y="11238"/>
                  </a:lnTo>
                  <a:lnTo>
                    <a:pt x="29286" y="11198"/>
                  </a:lnTo>
                  <a:lnTo>
                    <a:pt x="31013" y="11165"/>
                  </a:lnTo>
                  <a:lnTo>
                    <a:pt x="32746" y="11132"/>
                  </a:lnTo>
                  <a:lnTo>
                    <a:pt x="34473" y="11105"/>
                  </a:lnTo>
                  <a:lnTo>
                    <a:pt x="36206" y="11078"/>
                  </a:lnTo>
                  <a:lnTo>
                    <a:pt x="37939" y="11065"/>
                  </a:lnTo>
                  <a:lnTo>
                    <a:pt x="39672" y="11058"/>
                  </a:lnTo>
                  <a:lnTo>
                    <a:pt x="41406" y="11052"/>
                  </a:lnTo>
                  <a:close/>
                  <a:moveTo>
                    <a:pt x="59726" y="57521"/>
                  </a:moveTo>
                  <a:lnTo>
                    <a:pt x="60458" y="57527"/>
                  </a:lnTo>
                  <a:lnTo>
                    <a:pt x="60820" y="57541"/>
                  </a:lnTo>
                  <a:lnTo>
                    <a:pt x="61177" y="57561"/>
                  </a:lnTo>
                  <a:lnTo>
                    <a:pt x="61539" y="57581"/>
                  </a:lnTo>
                  <a:lnTo>
                    <a:pt x="61902" y="57601"/>
                  </a:lnTo>
                  <a:lnTo>
                    <a:pt x="62265" y="57627"/>
                  </a:lnTo>
                  <a:lnTo>
                    <a:pt x="62621" y="57660"/>
                  </a:lnTo>
                  <a:lnTo>
                    <a:pt x="62978" y="57700"/>
                  </a:lnTo>
                  <a:lnTo>
                    <a:pt x="63340" y="57740"/>
                  </a:lnTo>
                  <a:lnTo>
                    <a:pt x="63697" y="57780"/>
                  </a:lnTo>
                  <a:lnTo>
                    <a:pt x="64053" y="57827"/>
                  </a:lnTo>
                  <a:lnTo>
                    <a:pt x="64416" y="57880"/>
                  </a:lnTo>
                  <a:lnTo>
                    <a:pt x="64772" y="57940"/>
                  </a:lnTo>
                  <a:lnTo>
                    <a:pt x="65485" y="58060"/>
                  </a:lnTo>
                  <a:lnTo>
                    <a:pt x="66198" y="58200"/>
                  </a:lnTo>
                  <a:lnTo>
                    <a:pt x="66905" y="58360"/>
                  </a:lnTo>
                  <a:lnTo>
                    <a:pt x="67618" y="58527"/>
                  </a:lnTo>
                  <a:lnTo>
                    <a:pt x="68325" y="58714"/>
                  </a:lnTo>
                  <a:lnTo>
                    <a:pt x="69031" y="58920"/>
                  </a:lnTo>
                  <a:lnTo>
                    <a:pt x="69080" y="58934"/>
                  </a:lnTo>
                  <a:lnTo>
                    <a:pt x="69130" y="58954"/>
                  </a:lnTo>
                  <a:lnTo>
                    <a:pt x="69173" y="58974"/>
                  </a:lnTo>
                  <a:lnTo>
                    <a:pt x="69210" y="59000"/>
                  </a:lnTo>
                  <a:lnTo>
                    <a:pt x="69277" y="59060"/>
                  </a:lnTo>
                  <a:lnTo>
                    <a:pt x="69339" y="59120"/>
                  </a:lnTo>
                  <a:lnTo>
                    <a:pt x="69437" y="59173"/>
                  </a:lnTo>
                  <a:lnTo>
                    <a:pt x="69529" y="59240"/>
                  </a:lnTo>
                  <a:lnTo>
                    <a:pt x="69615" y="59313"/>
                  </a:lnTo>
                  <a:lnTo>
                    <a:pt x="69652" y="59353"/>
                  </a:lnTo>
                  <a:lnTo>
                    <a:pt x="69689" y="59400"/>
                  </a:lnTo>
                  <a:lnTo>
                    <a:pt x="69720" y="59447"/>
                  </a:lnTo>
                  <a:lnTo>
                    <a:pt x="69750" y="59500"/>
                  </a:lnTo>
                  <a:lnTo>
                    <a:pt x="69781" y="59553"/>
                  </a:lnTo>
                  <a:lnTo>
                    <a:pt x="69806" y="59613"/>
                  </a:lnTo>
                  <a:lnTo>
                    <a:pt x="69824" y="59673"/>
                  </a:lnTo>
                  <a:lnTo>
                    <a:pt x="69843" y="59740"/>
                  </a:lnTo>
                  <a:lnTo>
                    <a:pt x="69861" y="59807"/>
                  </a:lnTo>
                  <a:lnTo>
                    <a:pt x="69873" y="59880"/>
                  </a:lnTo>
                  <a:lnTo>
                    <a:pt x="69953" y="60520"/>
                  </a:lnTo>
                  <a:lnTo>
                    <a:pt x="70033" y="61153"/>
                  </a:lnTo>
                  <a:lnTo>
                    <a:pt x="70174" y="62426"/>
                  </a:lnTo>
                  <a:lnTo>
                    <a:pt x="70303" y="63706"/>
                  </a:lnTo>
                  <a:lnTo>
                    <a:pt x="70426" y="64985"/>
                  </a:lnTo>
                  <a:lnTo>
                    <a:pt x="70654" y="67545"/>
                  </a:lnTo>
                  <a:lnTo>
                    <a:pt x="70764" y="68824"/>
                  </a:lnTo>
                  <a:lnTo>
                    <a:pt x="70881" y="70098"/>
                  </a:lnTo>
                  <a:lnTo>
                    <a:pt x="70887" y="70164"/>
                  </a:lnTo>
                  <a:lnTo>
                    <a:pt x="70887" y="70224"/>
                  </a:lnTo>
                  <a:lnTo>
                    <a:pt x="70881" y="70291"/>
                  </a:lnTo>
                  <a:lnTo>
                    <a:pt x="70875" y="70351"/>
                  </a:lnTo>
                  <a:lnTo>
                    <a:pt x="70850" y="70471"/>
                  </a:lnTo>
                  <a:lnTo>
                    <a:pt x="70807" y="70584"/>
                  </a:lnTo>
                  <a:lnTo>
                    <a:pt x="70758" y="70697"/>
                  </a:lnTo>
                  <a:lnTo>
                    <a:pt x="70697" y="70804"/>
                  </a:lnTo>
                  <a:lnTo>
                    <a:pt x="70623" y="70904"/>
                  </a:lnTo>
                  <a:lnTo>
                    <a:pt x="70543" y="70997"/>
                  </a:lnTo>
                  <a:lnTo>
                    <a:pt x="70451" y="71077"/>
                  </a:lnTo>
                  <a:lnTo>
                    <a:pt x="70359" y="71151"/>
                  </a:lnTo>
                  <a:lnTo>
                    <a:pt x="70254" y="71217"/>
                  </a:lnTo>
                  <a:lnTo>
                    <a:pt x="70150" y="71277"/>
                  </a:lnTo>
                  <a:lnTo>
                    <a:pt x="70039" y="71317"/>
                  </a:lnTo>
                  <a:lnTo>
                    <a:pt x="69929" y="71351"/>
                  </a:lnTo>
                  <a:lnTo>
                    <a:pt x="69818" y="71371"/>
                  </a:lnTo>
                  <a:lnTo>
                    <a:pt x="69707" y="71377"/>
                  </a:lnTo>
                  <a:lnTo>
                    <a:pt x="66487" y="71377"/>
                  </a:lnTo>
                  <a:lnTo>
                    <a:pt x="64877" y="71384"/>
                  </a:lnTo>
                  <a:lnTo>
                    <a:pt x="63266" y="71384"/>
                  </a:lnTo>
                  <a:lnTo>
                    <a:pt x="61656" y="71377"/>
                  </a:lnTo>
                  <a:lnTo>
                    <a:pt x="60046" y="71357"/>
                  </a:lnTo>
                  <a:lnTo>
                    <a:pt x="59241" y="71337"/>
                  </a:lnTo>
                  <a:lnTo>
                    <a:pt x="58436" y="71317"/>
                  </a:lnTo>
                  <a:lnTo>
                    <a:pt x="57631" y="71291"/>
                  </a:lnTo>
                  <a:lnTo>
                    <a:pt x="56826" y="71264"/>
                  </a:lnTo>
                  <a:lnTo>
                    <a:pt x="56709" y="71251"/>
                  </a:lnTo>
                  <a:lnTo>
                    <a:pt x="56598" y="71231"/>
                  </a:lnTo>
                  <a:lnTo>
                    <a:pt x="56494" y="71197"/>
                  </a:lnTo>
                  <a:lnTo>
                    <a:pt x="56395" y="71157"/>
                  </a:lnTo>
                  <a:lnTo>
                    <a:pt x="56303" y="71104"/>
                  </a:lnTo>
                  <a:lnTo>
                    <a:pt x="56217" y="71044"/>
                  </a:lnTo>
                  <a:lnTo>
                    <a:pt x="56137" y="70977"/>
                  </a:lnTo>
                  <a:lnTo>
                    <a:pt x="56064" y="70904"/>
                  </a:lnTo>
                  <a:lnTo>
                    <a:pt x="56002" y="70824"/>
                  </a:lnTo>
                  <a:lnTo>
                    <a:pt x="55941" y="70731"/>
                  </a:lnTo>
                  <a:lnTo>
                    <a:pt x="55891" y="70637"/>
                  </a:lnTo>
                  <a:lnTo>
                    <a:pt x="55848" y="70537"/>
                  </a:lnTo>
                  <a:lnTo>
                    <a:pt x="55812" y="70431"/>
                  </a:lnTo>
                  <a:lnTo>
                    <a:pt x="55781" y="70317"/>
                  </a:lnTo>
                  <a:lnTo>
                    <a:pt x="55756" y="70204"/>
                  </a:lnTo>
                  <a:lnTo>
                    <a:pt x="55744" y="70084"/>
                  </a:lnTo>
                  <a:lnTo>
                    <a:pt x="55676" y="69344"/>
                  </a:lnTo>
                  <a:lnTo>
                    <a:pt x="55652" y="68971"/>
                  </a:lnTo>
                  <a:lnTo>
                    <a:pt x="55627" y="68598"/>
                  </a:lnTo>
                  <a:lnTo>
                    <a:pt x="55609" y="68231"/>
                  </a:lnTo>
                  <a:lnTo>
                    <a:pt x="55590" y="67858"/>
                  </a:lnTo>
                  <a:lnTo>
                    <a:pt x="55584" y="67491"/>
                  </a:lnTo>
                  <a:lnTo>
                    <a:pt x="55572" y="67118"/>
                  </a:lnTo>
                  <a:lnTo>
                    <a:pt x="55572" y="66752"/>
                  </a:lnTo>
                  <a:lnTo>
                    <a:pt x="55572" y="66385"/>
                  </a:lnTo>
                  <a:lnTo>
                    <a:pt x="55572" y="66012"/>
                  </a:lnTo>
                  <a:lnTo>
                    <a:pt x="55584" y="65645"/>
                  </a:lnTo>
                  <a:lnTo>
                    <a:pt x="55596" y="65279"/>
                  </a:lnTo>
                  <a:lnTo>
                    <a:pt x="55609" y="64912"/>
                  </a:lnTo>
                  <a:lnTo>
                    <a:pt x="55627" y="64546"/>
                  </a:lnTo>
                  <a:lnTo>
                    <a:pt x="55652" y="64179"/>
                  </a:lnTo>
                  <a:lnTo>
                    <a:pt x="55682" y="63812"/>
                  </a:lnTo>
                  <a:lnTo>
                    <a:pt x="55713" y="63446"/>
                  </a:lnTo>
                  <a:lnTo>
                    <a:pt x="55750" y="63079"/>
                  </a:lnTo>
                  <a:lnTo>
                    <a:pt x="55787" y="62713"/>
                  </a:lnTo>
                  <a:lnTo>
                    <a:pt x="55836" y="62346"/>
                  </a:lnTo>
                  <a:lnTo>
                    <a:pt x="55879" y="61986"/>
                  </a:lnTo>
                  <a:lnTo>
                    <a:pt x="55934" y="61620"/>
                  </a:lnTo>
                  <a:lnTo>
                    <a:pt x="55990" y="61253"/>
                  </a:lnTo>
                  <a:lnTo>
                    <a:pt x="56051" y="60893"/>
                  </a:lnTo>
                  <a:lnTo>
                    <a:pt x="56119" y="60526"/>
                  </a:lnTo>
                  <a:lnTo>
                    <a:pt x="56186" y="60167"/>
                  </a:lnTo>
                  <a:lnTo>
                    <a:pt x="56260" y="59800"/>
                  </a:lnTo>
                  <a:lnTo>
                    <a:pt x="56340" y="59440"/>
                  </a:lnTo>
                  <a:lnTo>
                    <a:pt x="56420" y="59080"/>
                  </a:lnTo>
                  <a:lnTo>
                    <a:pt x="56506" y="58720"/>
                  </a:lnTo>
                  <a:lnTo>
                    <a:pt x="56598" y="58354"/>
                  </a:lnTo>
                  <a:lnTo>
                    <a:pt x="56623" y="58274"/>
                  </a:lnTo>
                  <a:lnTo>
                    <a:pt x="56654" y="58194"/>
                  </a:lnTo>
                  <a:lnTo>
                    <a:pt x="56684" y="58114"/>
                  </a:lnTo>
                  <a:lnTo>
                    <a:pt x="56727" y="58040"/>
                  </a:lnTo>
                  <a:lnTo>
                    <a:pt x="56776" y="57974"/>
                  </a:lnTo>
                  <a:lnTo>
                    <a:pt x="56826" y="57914"/>
                  </a:lnTo>
                  <a:lnTo>
                    <a:pt x="56881" y="57854"/>
                  </a:lnTo>
                  <a:lnTo>
                    <a:pt x="56942" y="57807"/>
                  </a:lnTo>
                  <a:lnTo>
                    <a:pt x="57010" y="57760"/>
                  </a:lnTo>
                  <a:lnTo>
                    <a:pt x="57078" y="57714"/>
                  </a:lnTo>
                  <a:lnTo>
                    <a:pt x="57145" y="57680"/>
                  </a:lnTo>
                  <a:lnTo>
                    <a:pt x="57219" y="57647"/>
                  </a:lnTo>
                  <a:lnTo>
                    <a:pt x="57293" y="57620"/>
                  </a:lnTo>
                  <a:lnTo>
                    <a:pt x="57373" y="57601"/>
                  </a:lnTo>
                  <a:lnTo>
                    <a:pt x="57452" y="57587"/>
                  </a:lnTo>
                  <a:lnTo>
                    <a:pt x="57532" y="57574"/>
                  </a:lnTo>
                  <a:lnTo>
                    <a:pt x="58264" y="57541"/>
                  </a:lnTo>
                  <a:lnTo>
                    <a:pt x="59001" y="57521"/>
                  </a:lnTo>
                  <a:close/>
                  <a:moveTo>
                    <a:pt x="37325" y="59100"/>
                  </a:moveTo>
                  <a:lnTo>
                    <a:pt x="37528" y="59107"/>
                  </a:lnTo>
                  <a:lnTo>
                    <a:pt x="37737" y="59120"/>
                  </a:lnTo>
                  <a:lnTo>
                    <a:pt x="37945" y="59140"/>
                  </a:lnTo>
                  <a:lnTo>
                    <a:pt x="38154" y="59160"/>
                  </a:lnTo>
                  <a:lnTo>
                    <a:pt x="38363" y="59187"/>
                  </a:lnTo>
                  <a:lnTo>
                    <a:pt x="38775" y="59253"/>
                  </a:lnTo>
                  <a:lnTo>
                    <a:pt x="39187" y="59320"/>
                  </a:lnTo>
                  <a:lnTo>
                    <a:pt x="39586" y="59400"/>
                  </a:lnTo>
                  <a:lnTo>
                    <a:pt x="40330" y="59547"/>
                  </a:lnTo>
                  <a:lnTo>
                    <a:pt x="40668" y="59607"/>
                  </a:lnTo>
                  <a:lnTo>
                    <a:pt x="40982" y="59653"/>
                  </a:lnTo>
                  <a:lnTo>
                    <a:pt x="41547" y="59713"/>
                  </a:lnTo>
                  <a:lnTo>
                    <a:pt x="42137" y="59767"/>
                  </a:lnTo>
                  <a:lnTo>
                    <a:pt x="42733" y="59820"/>
                  </a:lnTo>
                  <a:lnTo>
                    <a:pt x="43342" y="59873"/>
                  </a:lnTo>
                  <a:lnTo>
                    <a:pt x="43956" y="59940"/>
                  </a:lnTo>
                  <a:lnTo>
                    <a:pt x="44257" y="59973"/>
                  </a:lnTo>
                  <a:lnTo>
                    <a:pt x="44565" y="60020"/>
                  </a:lnTo>
                  <a:lnTo>
                    <a:pt x="44866" y="60067"/>
                  </a:lnTo>
                  <a:lnTo>
                    <a:pt x="45167" y="60120"/>
                  </a:lnTo>
                  <a:lnTo>
                    <a:pt x="45462" y="60180"/>
                  </a:lnTo>
                  <a:lnTo>
                    <a:pt x="45751" y="60247"/>
                  </a:lnTo>
                  <a:lnTo>
                    <a:pt x="45806" y="60200"/>
                  </a:lnTo>
                  <a:lnTo>
                    <a:pt x="45861" y="60160"/>
                  </a:lnTo>
                  <a:lnTo>
                    <a:pt x="45923" y="60120"/>
                  </a:lnTo>
                  <a:lnTo>
                    <a:pt x="45984" y="60080"/>
                  </a:lnTo>
                  <a:lnTo>
                    <a:pt x="46113" y="60020"/>
                  </a:lnTo>
                  <a:lnTo>
                    <a:pt x="46242" y="59973"/>
                  </a:lnTo>
                  <a:lnTo>
                    <a:pt x="46378" y="59940"/>
                  </a:lnTo>
                  <a:lnTo>
                    <a:pt x="46451" y="59927"/>
                  </a:lnTo>
                  <a:lnTo>
                    <a:pt x="46519" y="59920"/>
                  </a:lnTo>
                  <a:lnTo>
                    <a:pt x="46654" y="59920"/>
                  </a:lnTo>
                  <a:lnTo>
                    <a:pt x="46728" y="59927"/>
                  </a:lnTo>
                  <a:lnTo>
                    <a:pt x="46796" y="59940"/>
                  </a:lnTo>
                  <a:lnTo>
                    <a:pt x="46857" y="59953"/>
                  </a:lnTo>
                  <a:lnTo>
                    <a:pt x="46925" y="59973"/>
                  </a:lnTo>
                  <a:lnTo>
                    <a:pt x="46992" y="60000"/>
                  </a:lnTo>
                  <a:lnTo>
                    <a:pt x="47054" y="60027"/>
                  </a:lnTo>
                  <a:lnTo>
                    <a:pt x="47115" y="60067"/>
                  </a:lnTo>
                  <a:lnTo>
                    <a:pt x="47170" y="60100"/>
                  </a:lnTo>
                  <a:lnTo>
                    <a:pt x="47232" y="60147"/>
                  </a:lnTo>
                  <a:lnTo>
                    <a:pt x="47287" y="60193"/>
                  </a:lnTo>
                  <a:lnTo>
                    <a:pt x="47336" y="60253"/>
                  </a:lnTo>
                  <a:lnTo>
                    <a:pt x="47386" y="60307"/>
                  </a:lnTo>
                  <a:lnTo>
                    <a:pt x="47429" y="60373"/>
                  </a:lnTo>
                  <a:lnTo>
                    <a:pt x="47472" y="60446"/>
                  </a:lnTo>
                  <a:lnTo>
                    <a:pt x="47508" y="60520"/>
                  </a:lnTo>
                  <a:lnTo>
                    <a:pt x="47545" y="60600"/>
                  </a:lnTo>
                  <a:lnTo>
                    <a:pt x="47576" y="60686"/>
                  </a:lnTo>
                  <a:lnTo>
                    <a:pt x="47601" y="60780"/>
                  </a:lnTo>
                  <a:lnTo>
                    <a:pt x="47631" y="60886"/>
                  </a:lnTo>
                  <a:lnTo>
                    <a:pt x="47662" y="60993"/>
                  </a:lnTo>
                  <a:lnTo>
                    <a:pt x="47674" y="61006"/>
                  </a:lnTo>
                  <a:lnTo>
                    <a:pt x="47687" y="61013"/>
                  </a:lnTo>
                  <a:lnTo>
                    <a:pt x="47724" y="61026"/>
                  </a:lnTo>
                  <a:lnTo>
                    <a:pt x="47760" y="61053"/>
                  </a:lnTo>
                  <a:lnTo>
                    <a:pt x="47791" y="61080"/>
                  </a:lnTo>
                  <a:lnTo>
                    <a:pt x="47816" y="61113"/>
                  </a:lnTo>
                  <a:lnTo>
                    <a:pt x="47840" y="61146"/>
                  </a:lnTo>
                  <a:lnTo>
                    <a:pt x="47859" y="61180"/>
                  </a:lnTo>
                  <a:lnTo>
                    <a:pt x="47877" y="61213"/>
                  </a:lnTo>
                  <a:lnTo>
                    <a:pt x="47883" y="61253"/>
                  </a:lnTo>
                  <a:lnTo>
                    <a:pt x="47890" y="61293"/>
                  </a:lnTo>
                  <a:lnTo>
                    <a:pt x="47896" y="61326"/>
                  </a:lnTo>
                  <a:lnTo>
                    <a:pt x="47896" y="61366"/>
                  </a:lnTo>
                  <a:lnTo>
                    <a:pt x="47883" y="61446"/>
                  </a:lnTo>
                  <a:lnTo>
                    <a:pt x="47859" y="61520"/>
                  </a:lnTo>
                  <a:lnTo>
                    <a:pt x="47816" y="61593"/>
                  </a:lnTo>
                  <a:lnTo>
                    <a:pt x="47982" y="62206"/>
                  </a:lnTo>
                  <a:lnTo>
                    <a:pt x="48148" y="62873"/>
                  </a:lnTo>
                  <a:lnTo>
                    <a:pt x="48234" y="63232"/>
                  </a:lnTo>
                  <a:lnTo>
                    <a:pt x="48314" y="63592"/>
                  </a:lnTo>
                  <a:lnTo>
                    <a:pt x="48400" y="63972"/>
                  </a:lnTo>
                  <a:lnTo>
                    <a:pt x="48473" y="64352"/>
                  </a:lnTo>
                  <a:lnTo>
                    <a:pt x="48547" y="64739"/>
                  </a:lnTo>
                  <a:lnTo>
                    <a:pt x="48621" y="65132"/>
                  </a:lnTo>
                  <a:lnTo>
                    <a:pt x="48682" y="65525"/>
                  </a:lnTo>
                  <a:lnTo>
                    <a:pt x="48738" y="65919"/>
                  </a:lnTo>
                  <a:lnTo>
                    <a:pt x="48781" y="66312"/>
                  </a:lnTo>
                  <a:lnTo>
                    <a:pt x="48824" y="66705"/>
                  </a:lnTo>
                  <a:lnTo>
                    <a:pt x="48848" y="67098"/>
                  </a:lnTo>
                  <a:lnTo>
                    <a:pt x="48861" y="67485"/>
                  </a:lnTo>
                  <a:lnTo>
                    <a:pt x="48867" y="67865"/>
                  </a:lnTo>
                  <a:lnTo>
                    <a:pt x="48854" y="68231"/>
                  </a:lnTo>
                  <a:lnTo>
                    <a:pt x="48848" y="68418"/>
                  </a:lnTo>
                  <a:lnTo>
                    <a:pt x="48830" y="68598"/>
                  </a:lnTo>
                  <a:lnTo>
                    <a:pt x="48811" y="68771"/>
                  </a:lnTo>
                  <a:lnTo>
                    <a:pt x="48793" y="68944"/>
                  </a:lnTo>
                  <a:lnTo>
                    <a:pt x="48768" y="69118"/>
                  </a:lnTo>
                  <a:lnTo>
                    <a:pt x="48738" y="69284"/>
                  </a:lnTo>
                  <a:lnTo>
                    <a:pt x="48701" y="69451"/>
                  </a:lnTo>
                  <a:lnTo>
                    <a:pt x="48664" y="69611"/>
                  </a:lnTo>
                  <a:lnTo>
                    <a:pt x="48615" y="69771"/>
                  </a:lnTo>
                  <a:lnTo>
                    <a:pt x="48572" y="69918"/>
                  </a:lnTo>
                  <a:lnTo>
                    <a:pt x="48516" y="70071"/>
                  </a:lnTo>
                  <a:lnTo>
                    <a:pt x="48455" y="70211"/>
                  </a:lnTo>
                  <a:lnTo>
                    <a:pt x="48393" y="70351"/>
                  </a:lnTo>
                  <a:lnTo>
                    <a:pt x="48326" y="70484"/>
                  </a:lnTo>
                  <a:lnTo>
                    <a:pt x="48252" y="70617"/>
                  </a:lnTo>
                  <a:lnTo>
                    <a:pt x="48172" y="70737"/>
                  </a:lnTo>
                  <a:lnTo>
                    <a:pt x="48086" y="70857"/>
                  </a:lnTo>
                  <a:lnTo>
                    <a:pt x="47994" y="70971"/>
                  </a:lnTo>
                  <a:lnTo>
                    <a:pt x="47896" y="71084"/>
                  </a:lnTo>
                  <a:lnTo>
                    <a:pt x="47791" y="71184"/>
                  </a:lnTo>
                  <a:lnTo>
                    <a:pt x="47681" y="71277"/>
                  </a:lnTo>
                  <a:lnTo>
                    <a:pt x="47564" y="71371"/>
                  </a:lnTo>
                  <a:lnTo>
                    <a:pt x="47441" y="71451"/>
                  </a:lnTo>
                  <a:lnTo>
                    <a:pt x="47318" y="71524"/>
                  </a:lnTo>
                  <a:lnTo>
                    <a:pt x="47177" y="71597"/>
                  </a:lnTo>
                  <a:lnTo>
                    <a:pt x="47035" y="71657"/>
                  </a:lnTo>
                  <a:lnTo>
                    <a:pt x="46888" y="71710"/>
                  </a:lnTo>
                  <a:lnTo>
                    <a:pt x="46734" y="71757"/>
                  </a:lnTo>
                  <a:lnTo>
                    <a:pt x="46531" y="71810"/>
                  </a:lnTo>
                  <a:lnTo>
                    <a:pt x="46335" y="71850"/>
                  </a:lnTo>
                  <a:lnTo>
                    <a:pt x="46126" y="71884"/>
                  </a:lnTo>
                  <a:lnTo>
                    <a:pt x="45917" y="71910"/>
                  </a:lnTo>
                  <a:lnTo>
                    <a:pt x="45708" y="71937"/>
                  </a:lnTo>
                  <a:lnTo>
                    <a:pt x="45499" y="71950"/>
                  </a:lnTo>
                  <a:lnTo>
                    <a:pt x="45284" y="71957"/>
                  </a:lnTo>
                  <a:lnTo>
                    <a:pt x="45062" y="71964"/>
                  </a:lnTo>
                  <a:lnTo>
                    <a:pt x="44847" y="71964"/>
                  </a:lnTo>
                  <a:lnTo>
                    <a:pt x="44626" y="71957"/>
                  </a:lnTo>
                  <a:lnTo>
                    <a:pt x="44177" y="71937"/>
                  </a:lnTo>
                  <a:lnTo>
                    <a:pt x="43729" y="71897"/>
                  </a:lnTo>
                  <a:lnTo>
                    <a:pt x="43274" y="71850"/>
                  </a:lnTo>
                  <a:lnTo>
                    <a:pt x="42825" y="71797"/>
                  </a:lnTo>
                  <a:lnTo>
                    <a:pt x="42371" y="71730"/>
                  </a:lnTo>
                  <a:lnTo>
                    <a:pt x="41479" y="71604"/>
                  </a:lnTo>
                  <a:lnTo>
                    <a:pt x="41043" y="71537"/>
                  </a:lnTo>
                  <a:lnTo>
                    <a:pt x="40613" y="71484"/>
                  </a:lnTo>
                  <a:lnTo>
                    <a:pt x="40195" y="71431"/>
                  </a:lnTo>
                  <a:lnTo>
                    <a:pt x="39789" y="71397"/>
                  </a:lnTo>
                  <a:lnTo>
                    <a:pt x="39500" y="71377"/>
                  </a:lnTo>
                  <a:lnTo>
                    <a:pt x="39187" y="71371"/>
                  </a:lnTo>
                  <a:lnTo>
                    <a:pt x="38523" y="71357"/>
                  </a:lnTo>
                  <a:lnTo>
                    <a:pt x="38179" y="71357"/>
                  </a:lnTo>
                  <a:lnTo>
                    <a:pt x="37823" y="71344"/>
                  </a:lnTo>
                  <a:lnTo>
                    <a:pt x="37466" y="71324"/>
                  </a:lnTo>
                  <a:lnTo>
                    <a:pt x="37110" y="71291"/>
                  </a:lnTo>
                  <a:lnTo>
                    <a:pt x="36931" y="71271"/>
                  </a:lnTo>
                  <a:lnTo>
                    <a:pt x="36753" y="71244"/>
                  </a:lnTo>
                  <a:lnTo>
                    <a:pt x="36581" y="71217"/>
                  </a:lnTo>
                  <a:lnTo>
                    <a:pt x="36409" y="71184"/>
                  </a:lnTo>
                  <a:lnTo>
                    <a:pt x="36243" y="71144"/>
                  </a:lnTo>
                  <a:lnTo>
                    <a:pt x="36077" y="71097"/>
                  </a:lnTo>
                  <a:lnTo>
                    <a:pt x="35917" y="71044"/>
                  </a:lnTo>
                  <a:lnTo>
                    <a:pt x="35758" y="70984"/>
                  </a:lnTo>
                  <a:lnTo>
                    <a:pt x="35604" y="70924"/>
                  </a:lnTo>
                  <a:lnTo>
                    <a:pt x="35456" y="70851"/>
                  </a:lnTo>
                  <a:lnTo>
                    <a:pt x="35315" y="70771"/>
                  </a:lnTo>
                  <a:lnTo>
                    <a:pt x="35174" y="70677"/>
                  </a:lnTo>
                  <a:lnTo>
                    <a:pt x="35045" y="70584"/>
                  </a:lnTo>
                  <a:lnTo>
                    <a:pt x="34922" y="70477"/>
                  </a:lnTo>
                  <a:lnTo>
                    <a:pt x="34805" y="70357"/>
                  </a:lnTo>
                  <a:lnTo>
                    <a:pt x="34694" y="70231"/>
                  </a:lnTo>
                  <a:lnTo>
                    <a:pt x="34596" y="70104"/>
                  </a:lnTo>
                  <a:lnTo>
                    <a:pt x="34504" y="69964"/>
                  </a:lnTo>
                  <a:lnTo>
                    <a:pt x="34424" y="69818"/>
                  </a:lnTo>
                  <a:lnTo>
                    <a:pt x="34356" y="69671"/>
                  </a:lnTo>
                  <a:lnTo>
                    <a:pt x="34289" y="69518"/>
                  </a:lnTo>
                  <a:lnTo>
                    <a:pt x="34233" y="69358"/>
                  </a:lnTo>
                  <a:lnTo>
                    <a:pt x="34184" y="69191"/>
                  </a:lnTo>
                  <a:lnTo>
                    <a:pt x="34147" y="69018"/>
                  </a:lnTo>
                  <a:lnTo>
                    <a:pt x="34110" y="68844"/>
                  </a:lnTo>
                  <a:lnTo>
                    <a:pt x="34080" y="68671"/>
                  </a:lnTo>
                  <a:lnTo>
                    <a:pt x="34061" y="68491"/>
                  </a:lnTo>
                  <a:lnTo>
                    <a:pt x="34043" y="68305"/>
                  </a:lnTo>
                  <a:lnTo>
                    <a:pt x="34031" y="68125"/>
                  </a:lnTo>
                  <a:lnTo>
                    <a:pt x="34018" y="67938"/>
                  </a:lnTo>
                  <a:lnTo>
                    <a:pt x="34018" y="67745"/>
                  </a:lnTo>
                  <a:lnTo>
                    <a:pt x="34018" y="67558"/>
                  </a:lnTo>
                  <a:lnTo>
                    <a:pt x="34024" y="67178"/>
                  </a:lnTo>
                  <a:lnTo>
                    <a:pt x="34043" y="66792"/>
                  </a:lnTo>
                  <a:lnTo>
                    <a:pt x="34074" y="66418"/>
                  </a:lnTo>
                  <a:lnTo>
                    <a:pt x="34098" y="66045"/>
                  </a:lnTo>
                  <a:lnTo>
                    <a:pt x="34160" y="65339"/>
                  </a:lnTo>
                  <a:lnTo>
                    <a:pt x="34178" y="65005"/>
                  </a:lnTo>
                  <a:lnTo>
                    <a:pt x="34190" y="64692"/>
                  </a:lnTo>
                  <a:lnTo>
                    <a:pt x="34190" y="64406"/>
                  </a:lnTo>
                  <a:lnTo>
                    <a:pt x="34184" y="64099"/>
                  </a:lnTo>
                  <a:lnTo>
                    <a:pt x="34172" y="63452"/>
                  </a:lnTo>
                  <a:lnTo>
                    <a:pt x="34166" y="63119"/>
                  </a:lnTo>
                  <a:lnTo>
                    <a:pt x="34166" y="62779"/>
                  </a:lnTo>
                  <a:lnTo>
                    <a:pt x="34172" y="62439"/>
                  </a:lnTo>
                  <a:lnTo>
                    <a:pt x="34190" y="62099"/>
                  </a:lnTo>
                  <a:lnTo>
                    <a:pt x="34209" y="61933"/>
                  </a:lnTo>
                  <a:lnTo>
                    <a:pt x="34227" y="61766"/>
                  </a:lnTo>
                  <a:lnTo>
                    <a:pt x="34246" y="61600"/>
                  </a:lnTo>
                  <a:lnTo>
                    <a:pt x="34270" y="61440"/>
                  </a:lnTo>
                  <a:lnTo>
                    <a:pt x="34301" y="61280"/>
                  </a:lnTo>
                  <a:lnTo>
                    <a:pt x="34338" y="61120"/>
                  </a:lnTo>
                  <a:lnTo>
                    <a:pt x="34381" y="60966"/>
                  </a:lnTo>
                  <a:lnTo>
                    <a:pt x="34424" y="60813"/>
                  </a:lnTo>
                  <a:lnTo>
                    <a:pt x="34479" y="60666"/>
                  </a:lnTo>
                  <a:lnTo>
                    <a:pt x="34535" y="60526"/>
                  </a:lnTo>
                  <a:lnTo>
                    <a:pt x="34602" y="60387"/>
                  </a:lnTo>
                  <a:lnTo>
                    <a:pt x="34676" y="60253"/>
                  </a:lnTo>
                  <a:lnTo>
                    <a:pt x="34756" y="60127"/>
                  </a:lnTo>
                  <a:lnTo>
                    <a:pt x="34842" y="60007"/>
                  </a:lnTo>
                  <a:lnTo>
                    <a:pt x="34940" y="59893"/>
                  </a:lnTo>
                  <a:lnTo>
                    <a:pt x="35045" y="59780"/>
                  </a:lnTo>
                  <a:lnTo>
                    <a:pt x="35112" y="59720"/>
                  </a:lnTo>
                  <a:lnTo>
                    <a:pt x="35180" y="59667"/>
                  </a:lnTo>
                  <a:lnTo>
                    <a:pt x="35321" y="59560"/>
                  </a:lnTo>
                  <a:lnTo>
                    <a:pt x="35475" y="59467"/>
                  </a:lnTo>
                  <a:lnTo>
                    <a:pt x="35635" y="59380"/>
                  </a:lnTo>
                  <a:lnTo>
                    <a:pt x="35801" y="59313"/>
                  </a:lnTo>
                  <a:lnTo>
                    <a:pt x="35973" y="59253"/>
                  </a:lnTo>
                  <a:lnTo>
                    <a:pt x="36157" y="59207"/>
                  </a:lnTo>
                  <a:lnTo>
                    <a:pt x="36341" y="59167"/>
                  </a:lnTo>
                  <a:lnTo>
                    <a:pt x="36526" y="59140"/>
                  </a:lnTo>
                  <a:lnTo>
                    <a:pt x="36722" y="59113"/>
                  </a:lnTo>
                  <a:lnTo>
                    <a:pt x="36919" y="59107"/>
                  </a:lnTo>
                  <a:lnTo>
                    <a:pt x="37122" y="59100"/>
                  </a:lnTo>
                  <a:close/>
                  <a:moveTo>
                    <a:pt x="13983" y="60013"/>
                  </a:moveTo>
                  <a:lnTo>
                    <a:pt x="15402" y="60020"/>
                  </a:lnTo>
                  <a:lnTo>
                    <a:pt x="16828" y="60040"/>
                  </a:lnTo>
                  <a:lnTo>
                    <a:pt x="18242" y="60060"/>
                  </a:lnTo>
                  <a:lnTo>
                    <a:pt x="19662" y="60093"/>
                  </a:lnTo>
                  <a:lnTo>
                    <a:pt x="21081" y="60133"/>
                  </a:lnTo>
                  <a:lnTo>
                    <a:pt x="22501" y="60173"/>
                  </a:lnTo>
                  <a:lnTo>
                    <a:pt x="25334" y="60267"/>
                  </a:lnTo>
                  <a:lnTo>
                    <a:pt x="25433" y="60273"/>
                  </a:lnTo>
                  <a:lnTo>
                    <a:pt x="25525" y="60300"/>
                  </a:lnTo>
                  <a:lnTo>
                    <a:pt x="25605" y="60333"/>
                  </a:lnTo>
                  <a:lnTo>
                    <a:pt x="25678" y="60380"/>
                  </a:lnTo>
                  <a:lnTo>
                    <a:pt x="25746" y="60433"/>
                  </a:lnTo>
                  <a:lnTo>
                    <a:pt x="25801" y="60500"/>
                  </a:lnTo>
                  <a:lnTo>
                    <a:pt x="25857" y="60566"/>
                  </a:lnTo>
                  <a:lnTo>
                    <a:pt x="25900" y="60646"/>
                  </a:lnTo>
                  <a:lnTo>
                    <a:pt x="25961" y="60660"/>
                  </a:lnTo>
                  <a:lnTo>
                    <a:pt x="26029" y="60680"/>
                  </a:lnTo>
                  <a:lnTo>
                    <a:pt x="26090" y="60700"/>
                  </a:lnTo>
                  <a:lnTo>
                    <a:pt x="26152" y="60733"/>
                  </a:lnTo>
                  <a:lnTo>
                    <a:pt x="26213" y="60760"/>
                  </a:lnTo>
                  <a:lnTo>
                    <a:pt x="26274" y="60800"/>
                  </a:lnTo>
                  <a:lnTo>
                    <a:pt x="26330" y="60840"/>
                  </a:lnTo>
                  <a:lnTo>
                    <a:pt x="26379" y="60893"/>
                  </a:lnTo>
                  <a:lnTo>
                    <a:pt x="26428" y="60940"/>
                  </a:lnTo>
                  <a:lnTo>
                    <a:pt x="26477" y="61000"/>
                  </a:lnTo>
                  <a:lnTo>
                    <a:pt x="26520" y="61060"/>
                  </a:lnTo>
                  <a:lnTo>
                    <a:pt x="26563" y="61133"/>
                  </a:lnTo>
                  <a:lnTo>
                    <a:pt x="26594" y="61206"/>
                  </a:lnTo>
                  <a:lnTo>
                    <a:pt x="26631" y="61286"/>
                  </a:lnTo>
                  <a:lnTo>
                    <a:pt x="26656" y="61366"/>
                  </a:lnTo>
                  <a:lnTo>
                    <a:pt x="26680" y="61460"/>
                  </a:lnTo>
                  <a:lnTo>
                    <a:pt x="26908" y="62586"/>
                  </a:lnTo>
                  <a:lnTo>
                    <a:pt x="27037" y="63246"/>
                  </a:lnTo>
                  <a:lnTo>
                    <a:pt x="27159" y="63946"/>
                  </a:lnTo>
                  <a:lnTo>
                    <a:pt x="27221" y="64306"/>
                  </a:lnTo>
                  <a:lnTo>
                    <a:pt x="27276" y="64679"/>
                  </a:lnTo>
                  <a:lnTo>
                    <a:pt x="27332" y="65052"/>
                  </a:lnTo>
                  <a:lnTo>
                    <a:pt x="27375" y="65432"/>
                  </a:lnTo>
                  <a:lnTo>
                    <a:pt x="27418" y="65812"/>
                  </a:lnTo>
                  <a:lnTo>
                    <a:pt x="27454" y="66198"/>
                  </a:lnTo>
                  <a:lnTo>
                    <a:pt x="27479" y="66585"/>
                  </a:lnTo>
                  <a:lnTo>
                    <a:pt x="27498" y="66965"/>
                  </a:lnTo>
                  <a:lnTo>
                    <a:pt x="27504" y="67345"/>
                  </a:lnTo>
                  <a:lnTo>
                    <a:pt x="27504" y="67725"/>
                  </a:lnTo>
                  <a:lnTo>
                    <a:pt x="27485" y="68091"/>
                  </a:lnTo>
                  <a:lnTo>
                    <a:pt x="27461" y="68458"/>
                  </a:lnTo>
                  <a:lnTo>
                    <a:pt x="27442" y="68638"/>
                  </a:lnTo>
                  <a:lnTo>
                    <a:pt x="27424" y="68811"/>
                  </a:lnTo>
                  <a:lnTo>
                    <a:pt x="27393" y="68984"/>
                  </a:lnTo>
                  <a:lnTo>
                    <a:pt x="27368" y="69158"/>
                  </a:lnTo>
                  <a:lnTo>
                    <a:pt x="27332" y="69324"/>
                  </a:lnTo>
                  <a:lnTo>
                    <a:pt x="27295" y="69491"/>
                  </a:lnTo>
                  <a:lnTo>
                    <a:pt x="27258" y="69658"/>
                  </a:lnTo>
                  <a:lnTo>
                    <a:pt x="27215" y="69811"/>
                  </a:lnTo>
                  <a:lnTo>
                    <a:pt x="27166" y="69971"/>
                  </a:lnTo>
                  <a:lnTo>
                    <a:pt x="27110" y="70124"/>
                  </a:lnTo>
                  <a:lnTo>
                    <a:pt x="27049" y="70271"/>
                  </a:lnTo>
                  <a:lnTo>
                    <a:pt x="26987" y="70417"/>
                  </a:lnTo>
                  <a:lnTo>
                    <a:pt x="26920" y="70557"/>
                  </a:lnTo>
                  <a:lnTo>
                    <a:pt x="26852" y="70691"/>
                  </a:lnTo>
                  <a:lnTo>
                    <a:pt x="26772" y="70824"/>
                  </a:lnTo>
                  <a:lnTo>
                    <a:pt x="26692" y="70951"/>
                  </a:lnTo>
                  <a:lnTo>
                    <a:pt x="26600" y="71071"/>
                  </a:lnTo>
                  <a:lnTo>
                    <a:pt x="26508" y="71191"/>
                  </a:lnTo>
                  <a:lnTo>
                    <a:pt x="26410" y="71304"/>
                  </a:lnTo>
                  <a:lnTo>
                    <a:pt x="26311" y="71411"/>
                  </a:lnTo>
                  <a:lnTo>
                    <a:pt x="26201" y="71511"/>
                  </a:lnTo>
                  <a:lnTo>
                    <a:pt x="26084" y="71604"/>
                  </a:lnTo>
                  <a:lnTo>
                    <a:pt x="25961" y="71690"/>
                  </a:lnTo>
                  <a:lnTo>
                    <a:pt x="25838" y="71777"/>
                  </a:lnTo>
                  <a:lnTo>
                    <a:pt x="25703" y="71850"/>
                  </a:lnTo>
                  <a:lnTo>
                    <a:pt x="25568" y="71924"/>
                  </a:lnTo>
                  <a:lnTo>
                    <a:pt x="25433" y="71984"/>
                  </a:lnTo>
                  <a:lnTo>
                    <a:pt x="25285" y="72044"/>
                  </a:lnTo>
                  <a:lnTo>
                    <a:pt x="25144" y="72090"/>
                  </a:lnTo>
                  <a:lnTo>
                    <a:pt x="24996" y="72137"/>
                  </a:lnTo>
                  <a:lnTo>
                    <a:pt x="24842" y="72170"/>
                  </a:lnTo>
                  <a:lnTo>
                    <a:pt x="24689" y="72204"/>
                  </a:lnTo>
                  <a:lnTo>
                    <a:pt x="24535" y="72230"/>
                  </a:lnTo>
                  <a:lnTo>
                    <a:pt x="24382" y="72257"/>
                  </a:lnTo>
                  <a:lnTo>
                    <a:pt x="24222" y="72270"/>
                  </a:lnTo>
                  <a:lnTo>
                    <a:pt x="24062" y="72284"/>
                  </a:lnTo>
                  <a:lnTo>
                    <a:pt x="23742" y="72304"/>
                  </a:lnTo>
                  <a:lnTo>
                    <a:pt x="23417" y="72304"/>
                  </a:lnTo>
                  <a:lnTo>
                    <a:pt x="23091" y="72297"/>
                  </a:lnTo>
                  <a:lnTo>
                    <a:pt x="22759" y="72284"/>
                  </a:lnTo>
                  <a:lnTo>
                    <a:pt x="22120" y="72244"/>
                  </a:lnTo>
                  <a:lnTo>
                    <a:pt x="21499" y="72197"/>
                  </a:lnTo>
                  <a:lnTo>
                    <a:pt x="21198" y="72184"/>
                  </a:lnTo>
                  <a:lnTo>
                    <a:pt x="20909" y="72177"/>
                  </a:lnTo>
                  <a:lnTo>
                    <a:pt x="17056" y="72104"/>
                  </a:lnTo>
                  <a:lnTo>
                    <a:pt x="15132" y="72064"/>
                  </a:lnTo>
                  <a:lnTo>
                    <a:pt x="14167" y="72037"/>
                  </a:lnTo>
                  <a:lnTo>
                    <a:pt x="13202" y="72010"/>
                  </a:lnTo>
                  <a:lnTo>
                    <a:pt x="13092" y="71997"/>
                  </a:lnTo>
                  <a:lnTo>
                    <a:pt x="12987" y="71984"/>
                  </a:lnTo>
                  <a:lnTo>
                    <a:pt x="12889" y="71950"/>
                  </a:lnTo>
                  <a:lnTo>
                    <a:pt x="12790" y="71917"/>
                  </a:lnTo>
                  <a:lnTo>
                    <a:pt x="12698" y="71864"/>
                  </a:lnTo>
                  <a:lnTo>
                    <a:pt x="12612" y="71810"/>
                  </a:lnTo>
                  <a:lnTo>
                    <a:pt x="12538" y="71744"/>
                  </a:lnTo>
                  <a:lnTo>
                    <a:pt x="12465" y="71677"/>
                  </a:lnTo>
                  <a:lnTo>
                    <a:pt x="12397" y="71597"/>
                  </a:lnTo>
                  <a:lnTo>
                    <a:pt x="12336" y="71511"/>
                  </a:lnTo>
                  <a:lnTo>
                    <a:pt x="12286" y="71417"/>
                  </a:lnTo>
                  <a:lnTo>
                    <a:pt x="12243" y="71317"/>
                  </a:lnTo>
                  <a:lnTo>
                    <a:pt x="12207" y="71217"/>
                  </a:lnTo>
                  <a:lnTo>
                    <a:pt x="12176" y="71111"/>
                  </a:lnTo>
                  <a:lnTo>
                    <a:pt x="12157" y="70997"/>
                  </a:lnTo>
                  <a:lnTo>
                    <a:pt x="12145" y="70877"/>
                  </a:lnTo>
                  <a:lnTo>
                    <a:pt x="12121" y="70237"/>
                  </a:lnTo>
                  <a:lnTo>
                    <a:pt x="12108" y="69598"/>
                  </a:lnTo>
                  <a:lnTo>
                    <a:pt x="12102" y="68958"/>
                  </a:lnTo>
                  <a:lnTo>
                    <a:pt x="12108" y="68325"/>
                  </a:lnTo>
                  <a:lnTo>
                    <a:pt x="12127" y="67691"/>
                  </a:lnTo>
                  <a:lnTo>
                    <a:pt x="12151" y="67058"/>
                  </a:lnTo>
                  <a:lnTo>
                    <a:pt x="12194" y="66432"/>
                  </a:lnTo>
                  <a:lnTo>
                    <a:pt x="12243" y="65799"/>
                  </a:lnTo>
                  <a:lnTo>
                    <a:pt x="12305" y="65172"/>
                  </a:lnTo>
                  <a:lnTo>
                    <a:pt x="12379" y="64546"/>
                  </a:lnTo>
                  <a:lnTo>
                    <a:pt x="12459" y="63919"/>
                  </a:lnTo>
                  <a:lnTo>
                    <a:pt x="12557" y="63292"/>
                  </a:lnTo>
                  <a:lnTo>
                    <a:pt x="12661" y="62673"/>
                  </a:lnTo>
                  <a:lnTo>
                    <a:pt x="12778" y="62046"/>
                  </a:lnTo>
                  <a:lnTo>
                    <a:pt x="12907" y="61420"/>
                  </a:lnTo>
                  <a:lnTo>
                    <a:pt x="13049" y="60793"/>
                  </a:lnTo>
                  <a:lnTo>
                    <a:pt x="13073" y="60713"/>
                  </a:lnTo>
                  <a:lnTo>
                    <a:pt x="13098" y="60633"/>
                  </a:lnTo>
                  <a:lnTo>
                    <a:pt x="13135" y="60553"/>
                  </a:lnTo>
                  <a:lnTo>
                    <a:pt x="13178" y="60486"/>
                  </a:lnTo>
                  <a:lnTo>
                    <a:pt x="13221" y="60413"/>
                  </a:lnTo>
                  <a:lnTo>
                    <a:pt x="13276" y="60353"/>
                  </a:lnTo>
                  <a:lnTo>
                    <a:pt x="13331" y="60293"/>
                  </a:lnTo>
                  <a:lnTo>
                    <a:pt x="13393" y="60240"/>
                  </a:lnTo>
                  <a:lnTo>
                    <a:pt x="13460" y="60187"/>
                  </a:lnTo>
                  <a:lnTo>
                    <a:pt x="13528" y="60147"/>
                  </a:lnTo>
                  <a:lnTo>
                    <a:pt x="13602" y="60107"/>
                  </a:lnTo>
                  <a:lnTo>
                    <a:pt x="13675" y="60073"/>
                  </a:lnTo>
                  <a:lnTo>
                    <a:pt x="13749" y="60047"/>
                  </a:lnTo>
                  <a:lnTo>
                    <a:pt x="13829" y="60033"/>
                  </a:lnTo>
                  <a:lnTo>
                    <a:pt x="13903" y="60020"/>
                  </a:lnTo>
                  <a:lnTo>
                    <a:pt x="13983" y="60013"/>
                  </a:lnTo>
                  <a:close/>
                  <a:moveTo>
                    <a:pt x="1" y="1"/>
                  </a:moveTo>
                  <a:lnTo>
                    <a:pt x="167" y="1374"/>
                  </a:lnTo>
                  <a:lnTo>
                    <a:pt x="314" y="2747"/>
                  </a:lnTo>
                  <a:lnTo>
                    <a:pt x="456" y="4127"/>
                  </a:lnTo>
                  <a:lnTo>
                    <a:pt x="585" y="5513"/>
                  </a:lnTo>
                  <a:lnTo>
                    <a:pt x="708" y="6893"/>
                  </a:lnTo>
                  <a:lnTo>
                    <a:pt x="818" y="8279"/>
                  </a:lnTo>
                  <a:lnTo>
                    <a:pt x="923" y="9665"/>
                  </a:lnTo>
                  <a:lnTo>
                    <a:pt x="1015" y="11058"/>
                  </a:lnTo>
                  <a:lnTo>
                    <a:pt x="1101" y="12445"/>
                  </a:lnTo>
                  <a:lnTo>
                    <a:pt x="1181" y="13838"/>
                  </a:lnTo>
                  <a:lnTo>
                    <a:pt x="1255" y="15231"/>
                  </a:lnTo>
                  <a:lnTo>
                    <a:pt x="1322" y="16624"/>
                  </a:lnTo>
                  <a:lnTo>
                    <a:pt x="1384" y="18017"/>
                  </a:lnTo>
                  <a:lnTo>
                    <a:pt x="1439" y="19416"/>
                  </a:lnTo>
                  <a:lnTo>
                    <a:pt x="1488" y="20809"/>
                  </a:lnTo>
                  <a:lnTo>
                    <a:pt x="1531" y="22209"/>
                  </a:lnTo>
                  <a:lnTo>
                    <a:pt x="1617" y="25002"/>
                  </a:lnTo>
                  <a:lnTo>
                    <a:pt x="1685" y="27794"/>
                  </a:lnTo>
                  <a:lnTo>
                    <a:pt x="1746" y="30587"/>
                  </a:lnTo>
                  <a:lnTo>
                    <a:pt x="1802" y="33373"/>
                  </a:lnTo>
                  <a:lnTo>
                    <a:pt x="1857" y="36159"/>
                  </a:lnTo>
                  <a:lnTo>
                    <a:pt x="1918" y="38945"/>
                  </a:lnTo>
                  <a:lnTo>
                    <a:pt x="1986" y="41718"/>
                  </a:lnTo>
                  <a:lnTo>
                    <a:pt x="2066" y="44490"/>
                  </a:lnTo>
                  <a:lnTo>
                    <a:pt x="2164" y="47483"/>
                  </a:lnTo>
                  <a:lnTo>
                    <a:pt x="2263" y="50482"/>
                  </a:lnTo>
                  <a:lnTo>
                    <a:pt x="2472" y="56481"/>
                  </a:lnTo>
                  <a:lnTo>
                    <a:pt x="2680" y="62479"/>
                  </a:lnTo>
                  <a:lnTo>
                    <a:pt x="2773" y="65485"/>
                  </a:lnTo>
                  <a:lnTo>
                    <a:pt x="2871" y="68485"/>
                  </a:lnTo>
                  <a:lnTo>
                    <a:pt x="2957" y="71491"/>
                  </a:lnTo>
                  <a:lnTo>
                    <a:pt x="3031" y="74490"/>
                  </a:lnTo>
                  <a:lnTo>
                    <a:pt x="3098" y="77489"/>
                  </a:lnTo>
                  <a:lnTo>
                    <a:pt x="3160" y="80495"/>
                  </a:lnTo>
                  <a:lnTo>
                    <a:pt x="3203" y="83494"/>
                  </a:lnTo>
                  <a:lnTo>
                    <a:pt x="3221" y="84994"/>
                  </a:lnTo>
                  <a:lnTo>
                    <a:pt x="3234" y="86494"/>
                  </a:lnTo>
                  <a:lnTo>
                    <a:pt x="3240" y="87993"/>
                  </a:lnTo>
                  <a:lnTo>
                    <a:pt x="3246" y="89493"/>
                  </a:lnTo>
                  <a:lnTo>
                    <a:pt x="3246" y="90993"/>
                  </a:lnTo>
                  <a:lnTo>
                    <a:pt x="3246" y="92492"/>
                  </a:lnTo>
                  <a:lnTo>
                    <a:pt x="5526" y="92452"/>
                  </a:lnTo>
                  <a:lnTo>
                    <a:pt x="7806" y="92419"/>
                  </a:lnTo>
                  <a:lnTo>
                    <a:pt x="10086" y="92392"/>
                  </a:lnTo>
                  <a:lnTo>
                    <a:pt x="12373" y="92372"/>
                  </a:lnTo>
                  <a:lnTo>
                    <a:pt x="14653" y="92359"/>
                  </a:lnTo>
                  <a:lnTo>
                    <a:pt x="19219" y="92359"/>
                  </a:lnTo>
                  <a:lnTo>
                    <a:pt x="21505" y="92366"/>
                  </a:lnTo>
                  <a:lnTo>
                    <a:pt x="26072" y="92379"/>
                  </a:lnTo>
                  <a:lnTo>
                    <a:pt x="30638" y="92399"/>
                  </a:lnTo>
                  <a:lnTo>
                    <a:pt x="35204" y="92419"/>
                  </a:lnTo>
                  <a:lnTo>
                    <a:pt x="37491" y="92426"/>
                  </a:lnTo>
                  <a:lnTo>
                    <a:pt x="39771" y="92426"/>
                  </a:lnTo>
                  <a:lnTo>
                    <a:pt x="40926" y="92432"/>
                  </a:lnTo>
                  <a:lnTo>
                    <a:pt x="42088" y="92446"/>
                  </a:lnTo>
                  <a:lnTo>
                    <a:pt x="43256" y="92472"/>
                  </a:lnTo>
                  <a:lnTo>
                    <a:pt x="44429" y="92499"/>
                  </a:lnTo>
                  <a:lnTo>
                    <a:pt x="45616" y="92539"/>
                  </a:lnTo>
                  <a:lnTo>
                    <a:pt x="46802" y="92579"/>
                  </a:lnTo>
                  <a:lnTo>
                    <a:pt x="49199" y="92672"/>
                  </a:lnTo>
                  <a:lnTo>
                    <a:pt x="51608" y="92772"/>
                  </a:lnTo>
                  <a:lnTo>
                    <a:pt x="54029" y="92872"/>
                  </a:lnTo>
                  <a:lnTo>
                    <a:pt x="55240" y="92919"/>
                  </a:lnTo>
                  <a:lnTo>
                    <a:pt x="56457" y="92959"/>
                  </a:lnTo>
                  <a:lnTo>
                    <a:pt x="57674" y="92999"/>
                  </a:lnTo>
                  <a:lnTo>
                    <a:pt x="58891" y="93025"/>
                  </a:lnTo>
                  <a:lnTo>
                    <a:pt x="60101" y="93052"/>
                  </a:lnTo>
                  <a:lnTo>
                    <a:pt x="61318" y="93065"/>
                  </a:lnTo>
                  <a:lnTo>
                    <a:pt x="62529" y="93065"/>
                  </a:lnTo>
                  <a:lnTo>
                    <a:pt x="63740" y="93059"/>
                  </a:lnTo>
                  <a:lnTo>
                    <a:pt x="64944" y="93039"/>
                  </a:lnTo>
                  <a:lnTo>
                    <a:pt x="66149" y="93005"/>
                  </a:lnTo>
                  <a:lnTo>
                    <a:pt x="67347" y="92952"/>
                  </a:lnTo>
                  <a:lnTo>
                    <a:pt x="67943" y="92925"/>
                  </a:lnTo>
                  <a:lnTo>
                    <a:pt x="68540" y="92885"/>
                  </a:lnTo>
                  <a:lnTo>
                    <a:pt x="69136" y="92852"/>
                  </a:lnTo>
                  <a:lnTo>
                    <a:pt x="69726" y="92805"/>
                  </a:lnTo>
                  <a:lnTo>
                    <a:pt x="70322" y="92759"/>
                  </a:lnTo>
                  <a:lnTo>
                    <a:pt x="70912" y="92705"/>
                  </a:lnTo>
                  <a:lnTo>
                    <a:pt x="71502" y="92645"/>
                  </a:lnTo>
                  <a:lnTo>
                    <a:pt x="72086" y="92585"/>
                  </a:lnTo>
                  <a:lnTo>
                    <a:pt x="72670" y="92519"/>
                  </a:lnTo>
                  <a:lnTo>
                    <a:pt x="73254" y="92446"/>
                  </a:lnTo>
                  <a:lnTo>
                    <a:pt x="73837" y="92366"/>
                  </a:lnTo>
                  <a:lnTo>
                    <a:pt x="74415" y="92279"/>
                  </a:lnTo>
                  <a:lnTo>
                    <a:pt x="74993" y="92192"/>
                  </a:lnTo>
                  <a:lnTo>
                    <a:pt x="75564" y="92092"/>
                  </a:lnTo>
                  <a:lnTo>
                    <a:pt x="76142" y="91992"/>
                  </a:lnTo>
                  <a:lnTo>
                    <a:pt x="76707" y="91886"/>
                  </a:lnTo>
                  <a:lnTo>
                    <a:pt x="77279" y="91772"/>
                  </a:lnTo>
                  <a:lnTo>
                    <a:pt x="77844" y="91646"/>
                  </a:lnTo>
                  <a:lnTo>
                    <a:pt x="77924" y="91639"/>
                  </a:lnTo>
                  <a:lnTo>
                    <a:pt x="78066" y="91639"/>
                  </a:lnTo>
                  <a:lnTo>
                    <a:pt x="78133" y="91646"/>
                  </a:lnTo>
                  <a:lnTo>
                    <a:pt x="78158" y="88853"/>
                  </a:lnTo>
                  <a:lnTo>
                    <a:pt x="78195" y="86054"/>
                  </a:lnTo>
                  <a:lnTo>
                    <a:pt x="78232" y="83261"/>
                  </a:lnTo>
                  <a:lnTo>
                    <a:pt x="78281" y="80462"/>
                  </a:lnTo>
                  <a:lnTo>
                    <a:pt x="78336" y="77662"/>
                  </a:lnTo>
                  <a:lnTo>
                    <a:pt x="78398" y="74870"/>
                  </a:lnTo>
                  <a:lnTo>
                    <a:pt x="78465" y="72070"/>
                  </a:lnTo>
                  <a:lnTo>
                    <a:pt x="78533" y="69271"/>
                  </a:lnTo>
                  <a:lnTo>
                    <a:pt x="78680" y="63679"/>
                  </a:lnTo>
                  <a:lnTo>
                    <a:pt x="78828" y="58087"/>
                  </a:lnTo>
                  <a:lnTo>
                    <a:pt x="78975" y="52495"/>
                  </a:lnTo>
                  <a:lnTo>
                    <a:pt x="79111" y="46910"/>
                  </a:lnTo>
                  <a:lnTo>
                    <a:pt x="79141" y="45490"/>
                  </a:lnTo>
                  <a:lnTo>
                    <a:pt x="79172" y="44064"/>
                  </a:lnTo>
                  <a:lnTo>
                    <a:pt x="79215" y="41211"/>
                  </a:lnTo>
                  <a:lnTo>
                    <a:pt x="79246" y="38352"/>
                  </a:lnTo>
                  <a:lnTo>
                    <a:pt x="79270" y="35486"/>
                  </a:lnTo>
                  <a:lnTo>
                    <a:pt x="79313" y="29740"/>
                  </a:lnTo>
                  <a:lnTo>
                    <a:pt x="79344" y="26861"/>
                  </a:lnTo>
                  <a:lnTo>
                    <a:pt x="79381" y="23989"/>
                  </a:lnTo>
                  <a:lnTo>
                    <a:pt x="79406" y="22549"/>
                  </a:lnTo>
                  <a:lnTo>
                    <a:pt x="79436" y="21109"/>
                  </a:lnTo>
                  <a:lnTo>
                    <a:pt x="79467" y="19676"/>
                  </a:lnTo>
                  <a:lnTo>
                    <a:pt x="79510" y="18237"/>
                  </a:lnTo>
                  <a:lnTo>
                    <a:pt x="79553" y="16804"/>
                  </a:lnTo>
                  <a:lnTo>
                    <a:pt x="79602" y="15371"/>
                  </a:lnTo>
                  <a:lnTo>
                    <a:pt x="79657" y="13938"/>
                  </a:lnTo>
                  <a:lnTo>
                    <a:pt x="79725" y="12505"/>
                  </a:lnTo>
                  <a:lnTo>
                    <a:pt x="79799" y="11078"/>
                  </a:lnTo>
                  <a:lnTo>
                    <a:pt x="79879" y="9645"/>
                  </a:lnTo>
                  <a:lnTo>
                    <a:pt x="79965" y="8219"/>
                  </a:lnTo>
                  <a:lnTo>
                    <a:pt x="80069" y="6799"/>
                  </a:lnTo>
                  <a:lnTo>
                    <a:pt x="80174" y="5373"/>
                  </a:lnTo>
                  <a:lnTo>
                    <a:pt x="80297" y="3953"/>
                  </a:lnTo>
                  <a:lnTo>
                    <a:pt x="80426" y="2540"/>
                  </a:lnTo>
                  <a:lnTo>
                    <a:pt x="80567" y="1127"/>
                  </a:lnTo>
                  <a:lnTo>
                    <a:pt x="80567" y="1127"/>
                  </a:lnTo>
                  <a:lnTo>
                    <a:pt x="79332" y="1227"/>
                  </a:lnTo>
                  <a:lnTo>
                    <a:pt x="78090" y="1321"/>
                  </a:lnTo>
                  <a:lnTo>
                    <a:pt x="76849" y="1414"/>
                  </a:lnTo>
                  <a:lnTo>
                    <a:pt x="75601" y="1507"/>
                  </a:lnTo>
                  <a:lnTo>
                    <a:pt x="74360" y="1587"/>
                  </a:lnTo>
                  <a:lnTo>
                    <a:pt x="73112" y="1674"/>
                  </a:lnTo>
                  <a:lnTo>
                    <a:pt x="71865" y="1747"/>
                  </a:lnTo>
                  <a:lnTo>
                    <a:pt x="70611" y="1820"/>
                  </a:lnTo>
                  <a:lnTo>
                    <a:pt x="68103" y="1954"/>
                  </a:lnTo>
                  <a:lnTo>
                    <a:pt x="65596" y="2074"/>
                  </a:lnTo>
                  <a:lnTo>
                    <a:pt x="63076" y="2180"/>
                  </a:lnTo>
                  <a:lnTo>
                    <a:pt x="60556" y="2267"/>
                  </a:lnTo>
                  <a:lnTo>
                    <a:pt x="58030" y="2340"/>
                  </a:lnTo>
                  <a:lnTo>
                    <a:pt x="55504" y="2400"/>
                  </a:lnTo>
                  <a:lnTo>
                    <a:pt x="52972" y="2440"/>
                  </a:lnTo>
                  <a:lnTo>
                    <a:pt x="50440" y="2467"/>
                  </a:lnTo>
                  <a:lnTo>
                    <a:pt x="47902" y="2480"/>
                  </a:lnTo>
                  <a:lnTo>
                    <a:pt x="45364" y="2480"/>
                  </a:lnTo>
                  <a:lnTo>
                    <a:pt x="42825" y="2467"/>
                  </a:lnTo>
                  <a:lnTo>
                    <a:pt x="40287" y="2434"/>
                  </a:lnTo>
                  <a:lnTo>
                    <a:pt x="37755" y="2387"/>
                  </a:lnTo>
                  <a:lnTo>
                    <a:pt x="35217" y="2327"/>
                  </a:lnTo>
                  <a:lnTo>
                    <a:pt x="32678" y="2254"/>
                  </a:lnTo>
                  <a:lnTo>
                    <a:pt x="30146" y="2167"/>
                  </a:lnTo>
                  <a:lnTo>
                    <a:pt x="27614" y="2060"/>
                  </a:lnTo>
                  <a:lnTo>
                    <a:pt x="25088" y="1947"/>
                  </a:lnTo>
                  <a:lnTo>
                    <a:pt x="22562" y="1814"/>
                  </a:lnTo>
                  <a:lnTo>
                    <a:pt x="20043" y="1674"/>
                  </a:lnTo>
                  <a:lnTo>
                    <a:pt x="17529" y="1514"/>
                  </a:lnTo>
                  <a:lnTo>
                    <a:pt x="15015" y="1341"/>
                  </a:lnTo>
                  <a:lnTo>
                    <a:pt x="12514" y="1161"/>
                  </a:lnTo>
                  <a:lnTo>
                    <a:pt x="10013" y="961"/>
                  </a:lnTo>
                  <a:lnTo>
                    <a:pt x="7523" y="747"/>
                  </a:lnTo>
                  <a:lnTo>
                    <a:pt x="5041" y="521"/>
                  </a:lnTo>
                  <a:lnTo>
                    <a:pt x="2564" y="281"/>
                  </a:lnTo>
                  <a:lnTo>
                    <a:pt x="93" y="34"/>
                  </a:lnTo>
                  <a:lnTo>
                    <a:pt x="69" y="28"/>
                  </a:lnTo>
                  <a:lnTo>
                    <a:pt x="50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3018550" y="-5352050"/>
              <a:ext cx="1921675" cy="998125"/>
            </a:xfrm>
            <a:custGeom>
              <a:avLst/>
              <a:gdLst/>
              <a:ahLst/>
              <a:cxnLst/>
              <a:rect l="l" t="t" r="r" b="b"/>
              <a:pathLst>
                <a:path w="76867" h="39925" extrusionOk="0">
                  <a:moveTo>
                    <a:pt x="20915" y="14024"/>
                  </a:moveTo>
                  <a:lnTo>
                    <a:pt x="21185" y="14030"/>
                  </a:lnTo>
                  <a:lnTo>
                    <a:pt x="21321" y="14044"/>
                  </a:lnTo>
                  <a:lnTo>
                    <a:pt x="21450" y="14057"/>
                  </a:lnTo>
                  <a:lnTo>
                    <a:pt x="21585" y="14077"/>
                  </a:lnTo>
                  <a:lnTo>
                    <a:pt x="21720" y="14097"/>
                  </a:lnTo>
                  <a:lnTo>
                    <a:pt x="21769" y="14090"/>
                  </a:lnTo>
                  <a:lnTo>
                    <a:pt x="21794" y="14090"/>
                  </a:lnTo>
                  <a:lnTo>
                    <a:pt x="21812" y="14097"/>
                  </a:lnTo>
                  <a:lnTo>
                    <a:pt x="21935" y="14117"/>
                  </a:lnTo>
                  <a:lnTo>
                    <a:pt x="22058" y="14137"/>
                  </a:lnTo>
                  <a:lnTo>
                    <a:pt x="22175" y="14164"/>
                  </a:lnTo>
                  <a:lnTo>
                    <a:pt x="22292" y="14190"/>
                  </a:lnTo>
                  <a:lnTo>
                    <a:pt x="22519" y="14257"/>
                  </a:lnTo>
                  <a:lnTo>
                    <a:pt x="22740" y="14344"/>
                  </a:lnTo>
                  <a:lnTo>
                    <a:pt x="22955" y="14437"/>
                  </a:lnTo>
                  <a:lnTo>
                    <a:pt x="23164" y="14550"/>
                  </a:lnTo>
                  <a:lnTo>
                    <a:pt x="23367" y="14670"/>
                  </a:lnTo>
                  <a:lnTo>
                    <a:pt x="23564" y="14803"/>
                  </a:lnTo>
                  <a:lnTo>
                    <a:pt x="23748" y="14950"/>
                  </a:lnTo>
                  <a:lnTo>
                    <a:pt x="23927" y="15110"/>
                  </a:lnTo>
                  <a:lnTo>
                    <a:pt x="24099" y="15277"/>
                  </a:lnTo>
                  <a:lnTo>
                    <a:pt x="24265" y="15450"/>
                  </a:lnTo>
                  <a:lnTo>
                    <a:pt x="24418" y="15637"/>
                  </a:lnTo>
                  <a:lnTo>
                    <a:pt x="24566" y="15830"/>
                  </a:lnTo>
                  <a:lnTo>
                    <a:pt x="24707" y="16030"/>
                  </a:lnTo>
                  <a:lnTo>
                    <a:pt x="24836" y="16243"/>
                  </a:lnTo>
                  <a:lnTo>
                    <a:pt x="24959" y="16456"/>
                  </a:lnTo>
                  <a:lnTo>
                    <a:pt x="25076" y="16683"/>
                  </a:lnTo>
                  <a:lnTo>
                    <a:pt x="25180" y="16910"/>
                  </a:lnTo>
                  <a:lnTo>
                    <a:pt x="25279" y="17143"/>
                  </a:lnTo>
                  <a:lnTo>
                    <a:pt x="25365" y="17383"/>
                  </a:lnTo>
                  <a:lnTo>
                    <a:pt x="25445" y="17623"/>
                  </a:lnTo>
                  <a:lnTo>
                    <a:pt x="25512" y="17869"/>
                  </a:lnTo>
                  <a:lnTo>
                    <a:pt x="25574" y="18123"/>
                  </a:lnTo>
                  <a:lnTo>
                    <a:pt x="25629" y="18369"/>
                  </a:lnTo>
                  <a:lnTo>
                    <a:pt x="25672" y="18623"/>
                  </a:lnTo>
                  <a:lnTo>
                    <a:pt x="25703" y="18876"/>
                  </a:lnTo>
                  <a:lnTo>
                    <a:pt x="25727" y="19136"/>
                  </a:lnTo>
                  <a:lnTo>
                    <a:pt x="25740" y="19389"/>
                  </a:lnTo>
                  <a:lnTo>
                    <a:pt x="25740" y="19642"/>
                  </a:lnTo>
                  <a:lnTo>
                    <a:pt x="25733" y="19902"/>
                  </a:lnTo>
                  <a:lnTo>
                    <a:pt x="25715" y="20156"/>
                  </a:lnTo>
                  <a:lnTo>
                    <a:pt x="25684" y="20422"/>
                  </a:lnTo>
                  <a:lnTo>
                    <a:pt x="25641" y="20689"/>
                  </a:lnTo>
                  <a:lnTo>
                    <a:pt x="25580" y="20949"/>
                  </a:lnTo>
                  <a:lnTo>
                    <a:pt x="25512" y="21202"/>
                  </a:lnTo>
                  <a:lnTo>
                    <a:pt x="25438" y="21442"/>
                  </a:lnTo>
                  <a:lnTo>
                    <a:pt x="25346" y="21682"/>
                  </a:lnTo>
                  <a:lnTo>
                    <a:pt x="25248" y="21908"/>
                  </a:lnTo>
                  <a:lnTo>
                    <a:pt x="25137" y="22135"/>
                  </a:lnTo>
                  <a:lnTo>
                    <a:pt x="25020" y="22348"/>
                  </a:lnTo>
                  <a:lnTo>
                    <a:pt x="24891" y="22555"/>
                  </a:lnTo>
                  <a:lnTo>
                    <a:pt x="24756" y="22748"/>
                  </a:lnTo>
                  <a:lnTo>
                    <a:pt x="24609" y="22942"/>
                  </a:lnTo>
                  <a:lnTo>
                    <a:pt x="24455" y="23122"/>
                  </a:lnTo>
                  <a:lnTo>
                    <a:pt x="24289" y="23288"/>
                  </a:lnTo>
                  <a:lnTo>
                    <a:pt x="24117" y="23455"/>
                  </a:lnTo>
                  <a:lnTo>
                    <a:pt x="23945" y="23608"/>
                  </a:lnTo>
                  <a:lnTo>
                    <a:pt x="23761" y="23748"/>
                  </a:lnTo>
                  <a:lnTo>
                    <a:pt x="23564" y="23881"/>
                  </a:lnTo>
                  <a:lnTo>
                    <a:pt x="23367" y="24008"/>
                  </a:lnTo>
                  <a:lnTo>
                    <a:pt x="23164" y="24121"/>
                  </a:lnTo>
                  <a:lnTo>
                    <a:pt x="22955" y="24221"/>
                  </a:lnTo>
                  <a:lnTo>
                    <a:pt x="22740" y="24315"/>
                  </a:lnTo>
                  <a:lnTo>
                    <a:pt x="22525" y="24401"/>
                  </a:lnTo>
                  <a:lnTo>
                    <a:pt x="22298" y="24468"/>
                  </a:lnTo>
                  <a:lnTo>
                    <a:pt x="22070" y="24535"/>
                  </a:lnTo>
                  <a:lnTo>
                    <a:pt x="21843" y="24581"/>
                  </a:lnTo>
                  <a:lnTo>
                    <a:pt x="21610" y="24621"/>
                  </a:lnTo>
                  <a:lnTo>
                    <a:pt x="21370" y="24648"/>
                  </a:lnTo>
                  <a:lnTo>
                    <a:pt x="21130" y="24661"/>
                  </a:lnTo>
                  <a:lnTo>
                    <a:pt x="20884" y="24661"/>
                  </a:lnTo>
                  <a:lnTo>
                    <a:pt x="20638" y="24654"/>
                  </a:lnTo>
                  <a:lnTo>
                    <a:pt x="20393" y="24634"/>
                  </a:lnTo>
                  <a:lnTo>
                    <a:pt x="20153" y="24601"/>
                  </a:lnTo>
                  <a:lnTo>
                    <a:pt x="19913" y="24555"/>
                  </a:lnTo>
                  <a:lnTo>
                    <a:pt x="19674" y="24495"/>
                  </a:lnTo>
                  <a:lnTo>
                    <a:pt x="19440" y="24428"/>
                  </a:lnTo>
                  <a:lnTo>
                    <a:pt x="19213" y="24355"/>
                  </a:lnTo>
                  <a:lnTo>
                    <a:pt x="18985" y="24268"/>
                  </a:lnTo>
                  <a:lnTo>
                    <a:pt x="18764" y="24168"/>
                  </a:lnTo>
                  <a:lnTo>
                    <a:pt x="18549" y="24061"/>
                  </a:lnTo>
                  <a:lnTo>
                    <a:pt x="18334" y="23941"/>
                  </a:lnTo>
                  <a:lnTo>
                    <a:pt x="18131" y="23815"/>
                  </a:lnTo>
                  <a:lnTo>
                    <a:pt x="17928" y="23681"/>
                  </a:lnTo>
                  <a:lnTo>
                    <a:pt x="17731" y="23535"/>
                  </a:lnTo>
                  <a:lnTo>
                    <a:pt x="17547" y="23381"/>
                  </a:lnTo>
                  <a:lnTo>
                    <a:pt x="17363" y="23221"/>
                  </a:lnTo>
                  <a:lnTo>
                    <a:pt x="17191" y="23048"/>
                  </a:lnTo>
                  <a:lnTo>
                    <a:pt x="17025" y="22868"/>
                  </a:lnTo>
                  <a:lnTo>
                    <a:pt x="16871" y="22682"/>
                  </a:lnTo>
                  <a:lnTo>
                    <a:pt x="16724" y="22488"/>
                  </a:lnTo>
                  <a:lnTo>
                    <a:pt x="16582" y="22288"/>
                  </a:lnTo>
                  <a:lnTo>
                    <a:pt x="16453" y="22082"/>
                  </a:lnTo>
                  <a:lnTo>
                    <a:pt x="16330" y="21868"/>
                  </a:lnTo>
                  <a:lnTo>
                    <a:pt x="16220" y="21642"/>
                  </a:lnTo>
                  <a:lnTo>
                    <a:pt x="16121" y="21415"/>
                  </a:lnTo>
                  <a:lnTo>
                    <a:pt x="16035" y="21182"/>
                  </a:lnTo>
                  <a:lnTo>
                    <a:pt x="15955" y="20942"/>
                  </a:lnTo>
                  <a:lnTo>
                    <a:pt x="15894" y="20695"/>
                  </a:lnTo>
                  <a:lnTo>
                    <a:pt x="15839" y="20442"/>
                  </a:lnTo>
                  <a:lnTo>
                    <a:pt x="15796" y="20182"/>
                  </a:lnTo>
                  <a:lnTo>
                    <a:pt x="15771" y="19922"/>
                  </a:lnTo>
                  <a:lnTo>
                    <a:pt x="15759" y="19656"/>
                  </a:lnTo>
                  <a:lnTo>
                    <a:pt x="15759" y="19382"/>
                  </a:lnTo>
                  <a:lnTo>
                    <a:pt x="15771" y="19109"/>
                  </a:lnTo>
                  <a:lnTo>
                    <a:pt x="15783" y="18956"/>
                  </a:lnTo>
                  <a:lnTo>
                    <a:pt x="15802" y="18809"/>
                  </a:lnTo>
                  <a:lnTo>
                    <a:pt x="15826" y="18663"/>
                  </a:lnTo>
                  <a:lnTo>
                    <a:pt x="15851" y="18516"/>
                  </a:lnTo>
                  <a:lnTo>
                    <a:pt x="15875" y="18376"/>
                  </a:lnTo>
                  <a:lnTo>
                    <a:pt x="15912" y="18229"/>
                  </a:lnTo>
                  <a:lnTo>
                    <a:pt x="15986" y="17949"/>
                  </a:lnTo>
                  <a:lnTo>
                    <a:pt x="16072" y="17676"/>
                  </a:lnTo>
                  <a:lnTo>
                    <a:pt x="16170" y="17410"/>
                  </a:lnTo>
                  <a:lnTo>
                    <a:pt x="16281" y="17150"/>
                  </a:lnTo>
                  <a:lnTo>
                    <a:pt x="16404" y="16896"/>
                  </a:lnTo>
                  <a:lnTo>
                    <a:pt x="16539" y="16656"/>
                  </a:lnTo>
                  <a:lnTo>
                    <a:pt x="16687" y="16423"/>
                  </a:lnTo>
                  <a:lnTo>
                    <a:pt x="16846" y="16196"/>
                  </a:lnTo>
                  <a:lnTo>
                    <a:pt x="17012" y="15977"/>
                  </a:lnTo>
                  <a:lnTo>
                    <a:pt x="17184" y="15770"/>
                  </a:lnTo>
                  <a:lnTo>
                    <a:pt x="17369" y="15570"/>
                  </a:lnTo>
                  <a:lnTo>
                    <a:pt x="17566" y="15383"/>
                  </a:lnTo>
                  <a:lnTo>
                    <a:pt x="17768" y="15203"/>
                  </a:lnTo>
                  <a:lnTo>
                    <a:pt x="17977" y="15037"/>
                  </a:lnTo>
                  <a:lnTo>
                    <a:pt x="18192" y="14883"/>
                  </a:lnTo>
                  <a:lnTo>
                    <a:pt x="18414" y="14737"/>
                  </a:lnTo>
                  <a:lnTo>
                    <a:pt x="18647" y="14604"/>
                  </a:lnTo>
                  <a:lnTo>
                    <a:pt x="18881" y="14484"/>
                  </a:lnTo>
                  <a:lnTo>
                    <a:pt x="19120" y="14377"/>
                  </a:lnTo>
                  <a:lnTo>
                    <a:pt x="19366" y="14284"/>
                  </a:lnTo>
                  <a:lnTo>
                    <a:pt x="19618" y="14204"/>
                  </a:lnTo>
                  <a:lnTo>
                    <a:pt x="19870" y="14144"/>
                  </a:lnTo>
                  <a:lnTo>
                    <a:pt x="20128" y="14090"/>
                  </a:lnTo>
                  <a:lnTo>
                    <a:pt x="20386" y="14050"/>
                  </a:lnTo>
                  <a:lnTo>
                    <a:pt x="20651" y="14030"/>
                  </a:lnTo>
                  <a:lnTo>
                    <a:pt x="20915" y="14024"/>
                  </a:lnTo>
                  <a:close/>
                  <a:moveTo>
                    <a:pt x="56149" y="14504"/>
                  </a:moveTo>
                  <a:lnTo>
                    <a:pt x="56291" y="14510"/>
                  </a:lnTo>
                  <a:lnTo>
                    <a:pt x="56432" y="14524"/>
                  </a:lnTo>
                  <a:lnTo>
                    <a:pt x="56573" y="14537"/>
                  </a:lnTo>
                  <a:lnTo>
                    <a:pt x="56715" y="14557"/>
                  </a:lnTo>
                  <a:lnTo>
                    <a:pt x="56850" y="14584"/>
                  </a:lnTo>
                  <a:lnTo>
                    <a:pt x="56991" y="14610"/>
                  </a:lnTo>
                  <a:lnTo>
                    <a:pt x="57133" y="14644"/>
                  </a:lnTo>
                  <a:lnTo>
                    <a:pt x="57268" y="14677"/>
                  </a:lnTo>
                  <a:lnTo>
                    <a:pt x="57409" y="14724"/>
                  </a:lnTo>
                  <a:lnTo>
                    <a:pt x="57544" y="14770"/>
                  </a:lnTo>
                  <a:lnTo>
                    <a:pt x="57686" y="14823"/>
                  </a:lnTo>
                  <a:lnTo>
                    <a:pt x="57821" y="14877"/>
                  </a:lnTo>
                  <a:lnTo>
                    <a:pt x="57876" y="14903"/>
                  </a:lnTo>
                  <a:lnTo>
                    <a:pt x="57932" y="14937"/>
                  </a:lnTo>
                  <a:lnTo>
                    <a:pt x="57981" y="14970"/>
                  </a:lnTo>
                  <a:lnTo>
                    <a:pt x="58030" y="15003"/>
                  </a:lnTo>
                  <a:lnTo>
                    <a:pt x="58067" y="15043"/>
                  </a:lnTo>
                  <a:lnTo>
                    <a:pt x="58110" y="15090"/>
                  </a:lnTo>
                  <a:lnTo>
                    <a:pt x="58141" y="15130"/>
                  </a:lnTo>
                  <a:lnTo>
                    <a:pt x="58171" y="15177"/>
                  </a:lnTo>
                  <a:lnTo>
                    <a:pt x="58196" y="15223"/>
                  </a:lnTo>
                  <a:lnTo>
                    <a:pt x="58220" y="15277"/>
                  </a:lnTo>
                  <a:lnTo>
                    <a:pt x="58239" y="15330"/>
                  </a:lnTo>
                  <a:lnTo>
                    <a:pt x="58251" y="15377"/>
                  </a:lnTo>
                  <a:lnTo>
                    <a:pt x="58276" y="15483"/>
                  </a:lnTo>
                  <a:lnTo>
                    <a:pt x="58282" y="15590"/>
                  </a:lnTo>
                  <a:lnTo>
                    <a:pt x="58331" y="15543"/>
                  </a:lnTo>
                  <a:lnTo>
                    <a:pt x="58386" y="15497"/>
                  </a:lnTo>
                  <a:lnTo>
                    <a:pt x="58448" y="15457"/>
                  </a:lnTo>
                  <a:lnTo>
                    <a:pt x="58509" y="15430"/>
                  </a:lnTo>
                  <a:lnTo>
                    <a:pt x="58571" y="15403"/>
                  </a:lnTo>
                  <a:lnTo>
                    <a:pt x="58632" y="15383"/>
                  </a:lnTo>
                  <a:lnTo>
                    <a:pt x="58700" y="15377"/>
                  </a:lnTo>
                  <a:lnTo>
                    <a:pt x="58767" y="15377"/>
                  </a:lnTo>
                  <a:lnTo>
                    <a:pt x="58903" y="15390"/>
                  </a:lnTo>
                  <a:lnTo>
                    <a:pt x="59032" y="15410"/>
                  </a:lnTo>
                  <a:lnTo>
                    <a:pt x="59161" y="15437"/>
                  </a:lnTo>
                  <a:lnTo>
                    <a:pt x="59284" y="15470"/>
                  </a:lnTo>
                  <a:lnTo>
                    <a:pt x="59400" y="15510"/>
                  </a:lnTo>
                  <a:lnTo>
                    <a:pt x="59517" y="15557"/>
                  </a:lnTo>
                  <a:lnTo>
                    <a:pt x="59628" y="15610"/>
                  </a:lnTo>
                  <a:lnTo>
                    <a:pt x="59738" y="15670"/>
                  </a:lnTo>
                  <a:lnTo>
                    <a:pt x="59843" y="15730"/>
                  </a:lnTo>
                  <a:lnTo>
                    <a:pt x="59941" y="15803"/>
                  </a:lnTo>
                  <a:lnTo>
                    <a:pt x="60040" y="15877"/>
                  </a:lnTo>
                  <a:lnTo>
                    <a:pt x="60138" y="15957"/>
                  </a:lnTo>
                  <a:lnTo>
                    <a:pt x="60230" y="16037"/>
                  </a:lnTo>
                  <a:lnTo>
                    <a:pt x="60316" y="16130"/>
                  </a:lnTo>
                  <a:lnTo>
                    <a:pt x="60402" y="16223"/>
                  </a:lnTo>
                  <a:lnTo>
                    <a:pt x="60482" y="16316"/>
                  </a:lnTo>
                  <a:lnTo>
                    <a:pt x="60562" y="16423"/>
                  </a:lnTo>
                  <a:lnTo>
                    <a:pt x="60636" y="16530"/>
                  </a:lnTo>
                  <a:lnTo>
                    <a:pt x="60710" y="16636"/>
                  </a:lnTo>
                  <a:lnTo>
                    <a:pt x="60777" y="16750"/>
                  </a:lnTo>
                  <a:lnTo>
                    <a:pt x="60845" y="16870"/>
                  </a:lnTo>
                  <a:lnTo>
                    <a:pt x="60906" y="16990"/>
                  </a:lnTo>
                  <a:lnTo>
                    <a:pt x="60968" y="17110"/>
                  </a:lnTo>
                  <a:lnTo>
                    <a:pt x="61029" y="17236"/>
                  </a:lnTo>
                  <a:lnTo>
                    <a:pt x="61134" y="17503"/>
                  </a:lnTo>
                  <a:lnTo>
                    <a:pt x="61226" y="17769"/>
                  </a:lnTo>
                  <a:lnTo>
                    <a:pt x="61312" y="18049"/>
                  </a:lnTo>
                  <a:lnTo>
                    <a:pt x="61379" y="18336"/>
                  </a:lnTo>
                  <a:lnTo>
                    <a:pt x="61441" y="18629"/>
                  </a:lnTo>
                  <a:lnTo>
                    <a:pt x="61496" y="18929"/>
                  </a:lnTo>
                  <a:lnTo>
                    <a:pt x="61533" y="19229"/>
                  </a:lnTo>
                  <a:lnTo>
                    <a:pt x="61564" y="19536"/>
                  </a:lnTo>
                  <a:lnTo>
                    <a:pt x="61588" y="19836"/>
                  </a:lnTo>
                  <a:lnTo>
                    <a:pt x="61601" y="20136"/>
                  </a:lnTo>
                  <a:lnTo>
                    <a:pt x="61601" y="20435"/>
                  </a:lnTo>
                  <a:lnTo>
                    <a:pt x="61595" y="20735"/>
                  </a:lnTo>
                  <a:lnTo>
                    <a:pt x="61582" y="21022"/>
                  </a:lnTo>
                  <a:lnTo>
                    <a:pt x="61558" y="21309"/>
                  </a:lnTo>
                  <a:lnTo>
                    <a:pt x="61527" y="21589"/>
                  </a:lnTo>
                  <a:lnTo>
                    <a:pt x="61490" y="21855"/>
                  </a:lnTo>
                  <a:lnTo>
                    <a:pt x="61441" y="22108"/>
                  </a:lnTo>
                  <a:lnTo>
                    <a:pt x="61392" y="22355"/>
                  </a:lnTo>
                  <a:lnTo>
                    <a:pt x="61330" y="22588"/>
                  </a:lnTo>
                  <a:lnTo>
                    <a:pt x="61263" y="22808"/>
                  </a:lnTo>
                  <a:lnTo>
                    <a:pt x="61158" y="23095"/>
                  </a:lnTo>
                  <a:lnTo>
                    <a:pt x="61041" y="23375"/>
                  </a:lnTo>
                  <a:lnTo>
                    <a:pt x="60918" y="23648"/>
                  </a:lnTo>
                  <a:lnTo>
                    <a:pt x="60777" y="23901"/>
                  </a:lnTo>
                  <a:lnTo>
                    <a:pt x="60630" y="24155"/>
                  </a:lnTo>
                  <a:lnTo>
                    <a:pt x="60476" y="24388"/>
                  </a:lnTo>
                  <a:lnTo>
                    <a:pt x="60310" y="24614"/>
                  </a:lnTo>
                  <a:lnTo>
                    <a:pt x="60132" y="24828"/>
                  </a:lnTo>
                  <a:lnTo>
                    <a:pt x="59947" y="25028"/>
                  </a:lnTo>
                  <a:lnTo>
                    <a:pt x="59751" y="25221"/>
                  </a:lnTo>
                  <a:lnTo>
                    <a:pt x="59554" y="25401"/>
                  </a:lnTo>
                  <a:lnTo>
                    <a:pt x="59345" y="25568"/>
                  </a:lnTo>
                  <a:lnTo>
                    <a:pt x="59130" y="25721"/>
                  </a:lnTo>
                  <a:lnTo>
                    <a:pt x="58903" y="25868"/>
                  </a:lnTo>
                  <a:lnTo>
                    <a:pt x="58675" y="25994"/>
                  </a:lnTo>
                  <a:lnTo>
                    <a:pt x="58442" y="26114"/>
                  </a:lnTo>
                  <a:lnTo>
                    <a:pt x="58202" y="26221"/>
                  </a:lnTo>
                  <a:lnTo>
                    <a:pt x="57956" y="26314"/>
                  </a:lnTo>
                  <a:lnTo>
                    <a:pt x="57710" y="26394"/>
                  </a:lnTo>
                  <a:lnTo>
                    <a:pt x="57458" y="26461"/>
                  </a:lnTo>
                  <a:lnTo>
                    <a:pt x="57200" y="26514"/>
                  </a:lnTo>
                  <a:lnTo>
                    <a:pt x="56942" y="26561"/>
                  </a:lnTo>
                  <a:lnTo>
                    <a:pt x="56678" y="26587"/>
                  </a:lnTo>
                  <a:lnTo>
                    <a:pt x="56414" y="26601"/>
                  </a:lnTo>
                  <a:lnTo>
                    <a:pt x="56143" y="26601"/>
                  </a:lnTo>
                  <a:lnTo>
                    <a:pt x="55879" y="26594"/>
                  </a:lnTo>
                  <a:lnTo>
                    <a:pt x="55608" y="26567"/>
                  </a:lnTo>
                  <a:lnTo>
                    <a:pt x="55338" y="26527"/>
                  </a:lnTo>
                  <a:lnTo>
                    <a:pt x="55068" y="26474"/>
                  </a:lnTo>
                  <a:lnTo>
                    <a:pt x="54797" y="26401"/>
                  </a:lnTo>
                  <a:lnTo>
                    <a:pt x="54527" y="26321"/>
                  </a:lnTo>
                  <a:lnTo>
                    <a:pt x="54256" y="26221"/>
                  </a:lnTo>
                  <a:lnTo>
                    <a:pt x="54004" y="26114"/>
                  </a:lnTo>
                  <a:lnTo>
                    <a:pt x="53752" y="25994"/>
                  </a:lnTo>
                  <a:lnTo>
                    <a:pt x="53513" y="25868"/>
                  </a:lnTo>
                  <a:lnTo>
                    <a:pt x="53273" y="25721"/>
                  </a:lnTo>
                  <a:lnTo>
                    <a:pt x="53039" y="25568"/>
                  </a:lnTo>
                  <a:lnTo>
                    <a:pt x="52818" y="25408"/>
                  </a:lnTo>
                  <a:lnTo>
                    <a:pt x="52597" y="25234"/>
                  </a:lnTo>
                  <a:lnTo>
                    <a:pt x="52388" y="25054"/>
                  </a:lnTo>
                  <a:lnTo>
                    <a:pt x="52185" y="24861"/>
                  </a:lnTo>
                  <a:lnTo>
                    <a:pt x="51989" y="24668"/>
                  </a:lnTo>
                  <a:lnTo>
                    <a:pt x="51804" y="24455"/>
                  </a:lnTo>
                  <a:lnTo>
                    <a:pt x="51626" y="24241"/>
                  </a:lnTo>
                  <a:lnTo>
                    <a:pt x="51460" y="24021"/>
                  </a:lnTo>
                  <a:lnTo>
                    <a:pt x="51300" y="23788"/>
                  </a:lnTo>
                  <a:lnTo>
                    <a:pt x="51153" y="23555"/>
                  </a:lnTo>
                  <a:lnTo>
                    <a:pt x="51017" y="23308"/>
                  </a:lnTo>
                  <a:lnTo>
                    <a:pt x="50888" y="23062"/>
                  </a:lnTo>
                  <a:lnTo>
                    <a:pt x="50772" y="22808"/>
                  </a:lnTo>
                  <a:lnTo>
                    <a:pt x="50667" y="22548"/>
                  </a:lnTo>
                  <a:lnTo>
                    <a:pt x="50575" y="22282"/>
                  </a:lnTo>
                  <a:lnTo>
                    <a:pt x="50495" y="22015"/>
                  </a:lnTo>
                  <a:lnTo>
                    <a:pt x="50427" y="21735"/>
                  </a:lnTo>
                  <a:lnTo>
                    <a:pt x="50378" y="21462"/>
                  </a:lnTo>
                  <a:lnTo>
                    <a:pt x="50335" y="21175"/>
                  </a:lnTo>
                  <a:lnTo>
                    <a:pt x="50311" y="20895"/>
                  </a:lnTo>
                  <a:lnTo>
                    <a:pt x="50298" y="20609"/>
                  </a:lnTo>
                  <a:lnTo>
                    <a:pt x="50298" y="20462"/>
                  </a:lnTo>
                  <a:lnTo>
                    <a:pt x="50298" y="20316"/>
                  </a:lnTo>
                  <a:lnTo>
                    <a:pt x="50305" y="20169"/>
                  </a:lnTo>
                  <a:lnTo>
                    <a:pt x="50317" y="20022"/>
                  </a:lnTo>
                  <a:lnTo>
                    <a:pt x="50329" y="19876"/>
                  </a:lnTo>
                  <a:lnTo>
                    <a:pt x="50348" y="19729"/>
                  </a:lnTo>
                  <a:lnTo>
                    <a:pt x="50372" y="19582"/>
                  </a:lnTo>
                  <a:lnTo>
                    <a:pt x="50397" y="19436"/>
                  </a:lnTo>
                  <a:lnTo>
                    <a:pt x="50427" y="19289"/>
                  </a:lnTo>
                  <a:lnTo>
                    <a:pt x="50458" y="19136"/>
                  </a:lnTo>
                  <a:lnTo>
                    <a:pt x="50495" y="18989"/>
                  </a:lnTo>
                  <a:lnTo>
                    <a:pt x="50538" y="18843"/>
                  </a:lnTo>
                  <a:lnTo>
                    <a:pt x="50587" y="18696"/>
                  </a:lnTo>
                  <a:lnTo>
                    <a:pt x="50636" y="18549"/>
                  </a:lnTo>
                  <a:lnTo>
                    <a:pt x="50686" y="18409"/>
                  </a:lnTo>
                  <a:lnTo>
                    <a:pt x="50741" y="18263"/>
                  </a:lnTo>
                  <a:lnTo>
                    <a:pt x="50802" y="18123"/>
                  </a:lnTo>
                  <a:lnTo>
                    <a:pt x="50864" y="17983"/>
                  </a:lnTo>
                  <a:lnTo>
                    <a:pt x="50999" y="17716"/>
                  </a:lnTo>
                  <a:lnTo>
                    <a:pt x="51147" y="17450"/>
                  </a:lnTo>
                  <a:lnTo>
                    <a:pt x="51306" y="17196"/>
                  </a:lnTo>
                  <a:lnTo>
                    <a:pt x="51478" y="16950"/>
                  </a:lnTo>
                  <a:lnTo>
                    <a:pt x="51663" y="16716"/>
                  </a:lnTo>
                  <a:lnTo>
                    <a:pt x="51853" y="16490"/>
                  </a:lnTo>
                  <a:lnTo>
                    <a:pt x="52056" y="16270"/>
                  </a:lnTo>
                  <a:lnTo>
                    <a:pt x="52265" y="16063"/>
                  </a:lnTo>
                  <a:lnTo>
                    <a:pt x="52486" y="15870"/>
                  </a:lnTo>
                  <a:lnTo>
                    <a:pt x="52714" y="15683"/>
                  </a:lnTo>
                  <a:lnTo>
                    <a:pt x="52947" y="15517"/>
                  </a:lnTo>
                  <a:lnTo>
                    <a:pt x="53193" y="15350"/>
                  </a:lnTo>
                  <a:lnTo>
                    <a:pt x="53439" y="15203"/>
                  </a:lnTo>
                  <a:lnTo>
                    <a:pt x="53697" y="15070"/>
                  </a:lnTo>
                  <a:lnTo>
                    <a:pt x="53955" y="14950"/>
                  </a:lnTo>
                  <a:lnTo>
                    <a:pt x="54219" y="14843"/>
                  </a:lnTo>
                  <a:lnTo>
                    <a:pt x="54484" y="14750"/>
                  </a:lnTo>
                  <a:lnTo>
                    <a:pt x="54760" y="14670"/>
                  </a:lnTo>
                  <a:lnTo>
                    <a:pt x="55031" y="14604"/>
                  </a:lnTo>
                  <a:lnTo>
                    <a:pt x="55307" y="14557"/>
                  </a:lnTo>
                  <a:lnTo>
                    <a:pt x="55449" y="14537"/>
                  </a:lnTo>
                  <a:lnTo>
                    <a:pt x="55590" y="14524"/>
                  </a:lnTo>
                  <a:lnTo>
                    <a:pt x="55731" y="14510"/>
                  </a:lnTo>
                  <a:lnTo>
                    <a:pt x="55867" y="14504"/>
                  </a:lnTo>
                  <a:close/>
                  <a:moveTo>
                    <a:pt x="36691" y="0"/>
                  </a:moveTo>
                  <a:lnTo>
                    <a:pt x="35032" y="7"/>
                  </a:lnTo>
                  <a:lnTo>
                    <a:pt x="33379" y="14"/>
                  </a:lnTo>
                  <a:lnTo>
                    <a:pt x="31726" y="27"/>
                  </a:lnTo>
                  <a:lnTo>
                    <a:pt x="30072" y="47"/>
                  </a:lnTo>
                  <a:lnTo>
                    <a:pt x="28413" y="67"/>
                  </a:lnTo>
                  <a:lnTo>
                    <a:pt x="26760" y="94"/>
                  </a:lnTo>
                  <a:lnTo>
                    <a:pt x="25107" y="134"/>
                  </a:lnTo>
                  <a:lnTo>
                    <a:pt x="23453" y="167"/>
                  </a:lnTo>
                  <a:lnTo>
                    <a:pt x="21800" y="214"/>
                  </a:lnTo>
                  <a:lnTo>
                    <a:pt x="20141" y="267"/>
                  </a:lnTo>
                  <a:lnTo>
                    <a:pt x="18487" y="320"/>
                  </a:lnTo>
                  <a:lnTo>
                    <a:pt x="16828" y="380"/>
                  </a:lnTo>
                  <a:lnTo>
                    <a:pt x="15175" y="454"/>
                  </a:lnTo>
                  <a:lnTo>
                    <a:pt x="13515" y="527"/>
                  </a:lnTo>
                  <a:lnTo>
                    <a:pt x="11856" y="607"/>
                  </a:lnTo>
                  <a:lnTo>
                    <a:pt x="10190" y="694"/>
                  </a:lnTo>
                  <a:lnTo>
                    <a:pt x="8531" y="787"/>
                  </a:lnTo>
                  <a:lnTo>
                    <a:pt x="6866" y="887"/>
                  </a:lnTo>
                  <a:lnTo>
                    <a:pt x="5200" y="993"/>
                  </a:lnTo>
                  <a:lnTo>
                    <a:pt x="3535" y="1107"/>
                  </a:lnTo>
                  <a:lnTo>
                    <a:pt x="3424" y="1107"/>
                  </a:lnTo>
                  <a:lnTo>
                    <a:pt x="3319" y="1100"/>
                  </a:lnTo>
                  <a:lnTo>
                    <a:pt x="3215" y="1073"/>
                  </a:lnTo>
                  <a:lnTo>
                    <a:pt x="3123" y="1040"/>
                  </a:lnTo>
                  <a:lnTo>
                    <a:pt x="3031" y="1000"/>
                  </a:lnTo>
                  <a:lnTo>
                    <a:pt x="2945" y="953"/>
                  </a:lnTo>
                  <a:lnTo>
                    <a:pt x="2865" y="893"/>
                  </a:lnTo>
                  <a:lnTo>
                    <a:pt x="2785" y="827"/>
                  </a:lnTo>
                  <a:lnTo>
                    <a:pt x="2643" y="3233"/>
                  </a:lnTo>
                  <a:lnTo>
                    <a:pt x="2508" y="5632"/>
                  </a:lnTo>
                  <a:lnTo>
                    <a:pt x="2238" y="10451"/>
                  </a:lnTo>
                  <a:lnTo>
                    <a:pt x="1967" y="15270"/>
                  </a:lnTo>
                  <a:lnTo>
                    <a:pt x="1826" y="17676"/>
                  </a:lnTo>
                  <a:lnTo>
                    <a:pt x="1678" y="20089"/>
                  </a:lnTo>
                  <a:lnTo>
                    <a:pt x="1525" y="22495"/>
                  </a:lnTo>
                  <a:lnTo>
                    <a:pt x="1353" y="24901"/>
                  </a:lnTo>
                  <a:lnTo>
                    <a:pt x="1174" y="27307"/>
                  </a:lnTo>
                  <a:lnTo>
                    <a:pt x="1076" y="28507"/>
                  </a:lnTo>
                  <a:lnTo>
                    <a:pt x="978" y="29713"/>
                  </a:lnTo>
                  <a:lnTo>
                    <a:pt x="873" y="30913"/>
                  </a:lnTo>
                  <a:lnTo>
                    <a:pt x="763" y="32113"/>
                  </a:lnTo>
                  <a:lnTo>
                    <a:pt x="652" y="33312"/>
                  </a:lnTo>
                  <a:lnTo>
                    <a:pt x="535" y="34512"/>
                  </a:lnTo>
                  <a:lnTo>
                    <a:pt x="406" y="35705"/>
                  </a:lnTo>
                  <a:lnTo>
                    <a:pt x="277" y="36905"/>
                  </a:lnTo>
                  <a:lnTo>
                    <a:pt x="142" y="38098"/>
                  </a:lnTo>
                  <a:lnTo>
                    <a:pt x="1" y="39298"/>
                  </a:lnTo>
                  <a:lnTo>
                    <a:pt x="136" y="39264"/>
                  </a:lnTo>
                  <a:lnTo>
                    <a:pt x="203" y="39251"/>
                  </a:lnTo>
                  <a:lnTo>
                    <a:pt x="277" y="39244"/>
                  </a:lnTo>
                  <a:lnTo>
                    <a:pt x="2650" y="39304"/>
                  </a:lnTo>
                  <a:lnTo>
                    <a:pt x="5028" y="39364"/>
                  </a:lnTo>
                  <a:lnTo>
                    <a:pt x="7400" y="39411"/>
                  </a:lnTo>
                  <a:lnTo>
                    <a:pt x="9779" y="39451"/>
                  </a:lnTo>
                  <a:lnTo>
                    <a:pt x="12151" y="39484"/>
                  </a:lnTo>
                  <a:lnTo>
                    <a:pt x="14523" y="39511"/>
                  </a:lnTo>
                  <a:lnTo>
                    <a:pt x="16902" y="39538"/>
                  </a:lnTo>
                  <a:lnTo>
                    <a:pt x="19274" y="39558"/>
                  </a:lnTo>
                  <a:lnTo>
                    <a:pt x="24025" y="39584"/>
                  </a:lnTo>
                  <a:lnTo>
                    <a:pt x="28776" y="39604"/>
                  </a:lnTo>
                  <a:lnTo>
                    <a:pt x="33520" y="39611"/>
                  </a:lnTo>
                  <a:lnTo>
                    <a:pt x="43022" y="39611"/>
                  </a:lnTo>
                  <a:lnTo>
                    <a:pt x="47766" y="39618"/>
                  </a:lnTo>
                  <a:lnTo>
                    <a:pt x="52517" y="39631"/>
                  </a:lnTo>
                  <a:lnTo>
                    <a:pt x="57262" y="39651"/>
                  </a:lnTo>
                  <a:lnTo>
                    <a:pt x="59640" y="39671"/>
                  </a:lnTo>
                  <a:lnTo>
                    <a:pt x="62012" y="39691"/>
                  </a:lnTo>
                  <a:lnTo>
                    <a:pt x="64385" y="39711"/>
                  </a:lnTo>
                  <a:lnTo>
                    <a:pt x="66757" y="39744"/>
                  </a:lnTo>
                  <a:lnTo>
                    <a:pt x="69129" y="39778"/>
                  </a:lnTo>
                  <a:lnTo>
                    <a:pt x="71508" y="39824"/>
                  </a:lnTo>
                  <a:lnTo>
                    <a:pt x="73880" y="39871"/>
                  </a:lnTo>
                  <a:lnTo>
                    <a:pt x="76252" y="39924"/>
                  </a:lnTo>
                  <a:lnTo>
                    <a:pt x="76252" y="39924"/>
                  </a:lnTo>
                  <a:lnTo>
                    <a:pt x="76222" y="39778"/>
                  </a:lnTo>
                  <a:lnTo>
                    <a:pt x="76209" y="39698"/>
                  </a:lnTo>
                  <a:lnTo>
                    <a:pt x="76209" y="39611"/>
                  </a:lnTo>
                  <a:lnTo>
                    <a:pt x="76388" y="35925"/>
                  </a:lnTo>
                  <a:lnTo>
                    <a:pt x="76474" y="34079"/>
                  </a:lnTo>
                  <a:lnTo>
                    <a:pt x="76554" y="32239"/>
                  </a:lnTo>
                  <a:lnTo>
                    <a:pt x="76627" y="30393"/>
                  </a:lnTo>
                  <a:lnTo>
                    <a:pt x="76695" y="28554"/>
                  </a:lnTo>
                  <a:lnTo>
                    <a:pt x="76750" y="26714"/>
                  </a:lnTo>
                  <a:lnTo>
                    <a:pt x="76799" y="24868"/>
                  </a:lnTo>
                  <a:lnTo>
                    <a:pt x="76830" y="23028"/>
                  </a:lnTo>
                  <a:lnTo>
                    <a:pt x="76855" y="21189"/>
                  </a:lnTo>
                  <a:lnTo>
                    <a:pt x="76867" y="19342"/>
                  </a:lnTo>
                  <a:lnTo>
                    <a:pt x="76861" y="18423"/>
                  </a:lnTo>
                  <a:lnTo>
                    <a:pt x="76861" y="17496"/>
                  </a:lnTo>
                  <a:lnTo>
                    <a:pt x="76849" y="16576"/>
                  </a:lnTo>
                  <a:lnTo>
                    <a:pt x="76836" y="15657"/>
                  </a:lnTo>
                  <a:lnTo>
                    <a:pt x="76818" y="14730"/>
                  </a:lnTo>
                  <a:lnTo>
                    <a:pt x="76799" y="13810"/>
                  </a:lnTo>
                  <a:lnTo>
                    <a:pt x="76775" y="12884"/>
                  </a:lnTo>
                  <a:lnTo>
                    <a:pt x="76744" y="11964"/>
                  </a:lnTo>
                  <a:lnTo>
                    <a:pt x="76707" y="11038"/>
                  </a:lnTo>
                  <a:lnTo>
                    <a:pt x="76664" y="10118"/>
                  </a:lnTo>
                  <a:lnTo>
                    <a:pt x="76621" y="9065"/>
                  </a:lnTo>
                  <a:lnTo>
                    <a:pt x="76590" y="8078"/>
                  </a:lnTo>
                  <a:lnTo>
                    <a:pt x="76560" y="7159"/>
                  </a:lnTo>
                  <a:lnTo>
                    <a:pt x="76535" y="6719"/>
                  </a:lnTo>
                  <a:lnTo>
                    <a:pt x="76517" y="6299"/>
                  </a:lnTo>
                  <a:lnTo>
                    <a:pt x="76486" y="5899"/>
                  </a:lnTo>
                  <a:lnTo>
                    <a:pt x="76449" y="5512"/>
                  </a:lnTo>
                  <a:lnTo>
                    <a:pt x="76406" y="5139"/>
                  </a:lnTo>
                  <a:lnTo>
                    <a:pt x="76357" y="4779"/>
                  </a:lnTo>
                  <a:lnTo>
                    <a:pt x="76289" y="4439"/>
                  </a:lnTo>
                  <a:lnTo>
                    <a:pt x="76259" y="4273"/>
                  </a:lnTo>
                  <a:lnTo>
                    <a:pt x="76216" y="4113"/>
                  </a:lnTo>
                  <a:lnTo>
                    <a:pt x="76173" y="3959"/>
                  </a:lnTo>
                  <a:lnTo>
                    <a:pt x="76130" y="3806"/>
                  </a:lnTo>
                  <a:lnTo>
                    <a:pt x="76080" y="3653"/>
                  </a:lnTo>
                  <a:lnTo>
                    <a:pt x="76025" y="3506"/>
                  </a:lnTo>
                  <a:lnTo>
                    <a:pt x="75970" y="3366"/>
                  </a:lnTo>
                  <a:lnTo>
                    <a:pt x="75908" y="3226"/>
                  </a:lnTo>
                  <a:lnTo>
                    <a:pt x="75847" y="3086"/>
                  </a:lnTo>
                  <a:lnTo>
                    <a:pt x="75773" y="2960"/>
                  </a:lnTo>
                  <a:lnTo>
                    <a:pt x="75699" y="2826"/>
                  </a:lnTo>
                  <a:lnTo>
                    <a:pt x="75619" y="2706"/>
                  </a:lnTo>
                  <a:lnTo>
                    <a:pt x="75540" y="2580"/>
                  </a:lnTo>
                  <a:lnTo>
                    <a:pt x="75447" y="2466"/>
                  </a:lnTo>
                  <a:lnTo>
                    <a:pt x="75355" y="2346"/>
                  </a:lnTo>
                  <a:lnTo>
                    <a:pt x="75257" y="2240"/>
                  </a:lnTo>
                  <a:lnTo>
                    <a:pt x="75152" y="2133"/>
                  </a:lnTo>
                  <a:lnTo>
                    <a:pt x="75042" y="2027"/>
                  </a:lnTo>
                  <a:lnTo>
                    <a:pt x="74925" y="1927"/>
                  </a:lnTo>
                  <a:lnTo>
                    <a:pt x="74802" y="1827"/>
                  </a:lnTo>
                  <a:lnTo>
                    <a:pt x="74673" y="1733"/>
                  </a:lnTo>
                  <a:lnTo>
                    <a:pt x="74538" y="1647"/>
                  </a:lnTo>
                  <a:lnTo>
                    <a:pt x="74396" y="1560"/>
                  </a:lnTo>
                  <a:lnTo>
                    <a:pt x="74249" y="1473"/>
                  </a:lnTo>
                  <a:lnTo>
                    <a:pt x="74089" y="1393"/>
                  </a:lnTo>
                  <a:lnTo>
                    <a:pt x="73929" y="1313"/>
                  </a:lnTo>
                  <a:lnTo>
                    <a:pt x="73757" y="1240"/>
                  </a:lnTo>
                  <a:lnTo>
                    <a:pt x="73579" y="1167"/>
                  </a:lnTo>
                  <a:lnTo>
                    <a:pt x="73395" y="1100"/>
                  </a:lnTo>
                  <a:lnTo>
                    <a:pt x="73204" y="1033"/>
                  </a:lnTo>
                  <a:lnTo>
                    <a:pt x="73007" y="973"/>
                  </a:lnTo>
                  <a:lnTo>
                    <a:pt x="72798" y="913"/>
                  </a:lnTo>
                  <a:lnTo>
                    <a:pt x="72583" y="860"/>
                  </a:lnTo>
                  <a:lnTo>
                    <a:pt x="72356" y="807"/>
                  </a:lnTo>
                  <a:lnTo>
                    <a:pt x="72122" y="760"/>
                  </a:lnTo>
                  <a:lnTo>
                    <a:pt x="71883" y="714"/>
                  </a:lnTo>
                  <a:lnTo>
                    <a:pt x="71631" y="667"/>
                  </a:lnTo>
                  <a:lnTo>
                    <a:pt x="71373" y="627"/>
                  </a:lnTo>
                  <a:lnTo>
                    <a:pt x="70924" y="567"/>
                  </a:lnTo>
                  <a:lnTo>
                    <a:pt x="70475" y="514"/>
                  </a:lnTo>
                  <a:lnTo>
                    <a:pt x="70027" y="460"/>
                  </a:lnTo>
                  <a:lnTo>
                    <a:pt x="69572" y="420"/>
                  </a:lnTo>
                  <a:lnTo>
                    <a:pt x="69117" y="380"/>
                  </a:lnTo>
                  <a:lnTo>
                    <a:pt x="68656" y="347"/>
                  </a:lnTo>
                  <a:lnTo>
                    <a:pt x="68201" y="320"/>
                  </a:lnTo>
                  <a:lnTo>
                    <a:pt x="67740" y="294"/>
                  </a:lnTo>
                  <a:lnTo>
                    <a:pt x="67273" y="274"/>
                  </a:lnTo>
                  <a:lnTo>
                    <a:pt x="66812" y="260"/>
                  </a:lnTo>
                  <a:lnTo>
                    <a:pt x="65884" y="240"/>
                  </a:lnTo>
                  <a:lnTo>
                    <a:pt x="64950" y="227"/>
                  </a:lnTo>
                  <a:lnTo>
                    <a:pt x="64016" y="227"/>
                  </a:lnTo>
                  <a:lnTo>
                    <a:pt x="63082" y="234"/>
                  </a:lnTo>
                  <a:lnTo>
                    <a:pt x="62148" y="247"/>
                  </a:lnTo>
                  <a:lnTo>
                    <a:pt x="60292" y="274"/>
                  </a:lnTo>
                  <a:lnTo>
                    <a:pt x="59364" y="280"/>
                  </a:lnTo>
                  <a:lnTo>
                    <a:pt x="58448" y="287"/>
                  </a:lnTo>
                  <a:lnTo>
                    <a:pt x="57532" y="280"/>
                  </a:lnTo>
                  <a:lnTo>
                    <a:pt x="56629" y="260"/>
                  </a:lnTo>
                  <a:lnTo>
                    <a:pt x="53291" y="187"/>
                  </a:lnTo>
                  <a:lnTo>
                    <a:pt x="49960" y="120"/>
                  </a:lnTo>
                  <a:lnTo>
                    <a:pt x="46635" y="67"/>
                  </a:lnTo>
                  <a:lnTo>
                    <a:pt x="43317" y="27"/>
                  </a:lnTo>
                  <a:lnTo>
                    <a:pt x="41657" y="14"/>
                  </a:lnTo>
                  <a:lnTo>
                    <a:pt x="39998" y="7"/>
                  </a:lnTo>
                  <a:lnTo>
                    <a:pt x="3834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3181875" y="-3143250"/>
              <a:ext cx="1557700" cy="1015275"/>
            </a:xfrm>
            <a:custGeom>
              <a:avLst/>
              <a:gdLst/>
              <a:ahLst/>
              <a:cxnLst/>
              <a:rect l="l" t="t" r="r" b="b"/>
              <a:pathLst>
                <a:path w="62308" h="40611" extrusionOk="0">
                  <a:moveTo>
                    <a:pt x="60052" y="2580"/>
                  </a:moveTo>
                  <a:lnTo>
                    <a:pt x="60027" y="4486"/>
                  </a:lnTo>
                  <a:lnTo>
                    <a:pt x="60015" y="6392"/>
                  </a:lnTo>
                  <a:lnTo>
                    <a:pt x="60009" y="8292"/>
                  </a:lnTo>
                  <a:lnTo>
                    <a:pt x="60003" y="10198"/>
                  </a:lnTo>
                  <a:lnTo>
                    <a:pt x="59991" y="14004"/>
                  </a:lnTo>
                  <a:lnTo>
                    <a:pt x="59978" y="15910"/>
                  </a:lnTo>
                  <a:lnTo>
                    <a:pt x="59960" y="17810"/>
                  </a:lnTo>
                  <a:lnTo>
                    <a:pt x="59960" y="18203"/>
                  </a:lnTo>
                  <a:lnTo>
                    <a:pt x="59966" y="18623"/>
                  </a:lnTo>
                  <a:lnTo>
                    <a:pt x="59978" y="19056"/>
                  </a:lnTo>
                  <a:lnTo>
                    <a:pt x="59991" y="19516"/>
                  </a:lnTo>
                  <a:lnTo>
                    <a:pt x="60034" y="20489"/>
                  </a:lnTo>
                  <a:lnTo>
                    <a:pt x="60089" y="21515"/>
                  </a:lnTo>
                  <a:lnTo>
                    <a:pt x="60144" y="22595"/>
                  </a:lnTo>
                  <a:lnTo>
                    <a:pt x="60199" y="23708"/>
                  </a:lnTo>
                  <a:lnTo>
                    <a:pt x="60249" y="24835"/>
                  </a:lnTo>
                  <a:lnTo>
                    <a:pt x="60273" y="25408"/>
                  </a:lnTo>
                  <a:lnTo>
                    <a:pt x="60292" y="25974"/>
                  </a:lnTo>
                  <a:lnTo>
                    <a:pt x="60304" y="26541"/>
                  </a:lnTo>
                  <a:lnTo>
                    <a:pt x="60310" y="27107"/>
                  </a:lnTo>
                  <a:lnTo>
                    <a:pt x="60310" y="27667"/>
                  </a:lnTo>
                  <a:lnTo>
                    <a:pt x="60304" y="28221"/>
                  </a:lnTo>
                  <a:lnTo>
                    <a:pt x="60292" y="28767"/>
                  </a:lnTo>
                  <a:lnTo>
                    <a:pt x="60273" y="29300"/>
                  </a:lnTo>
                  <a:lnTo>
                    <a:pt x="60242" y="29827"/>
                  </a:lnTo>
                  <a:lnTo>
                    <a:pt x="60206" y="30333"/>
                  </a:lnTo>
                  <a:lnTo>
                    <a:pt x="60156" y="30833"/>
                  </a:lnTo>
                  <a:lnTo>
                    <a:pt x="60095" y="31313"/>
                  </a:lnTo>
                  <a:lnTo>
                    <a:pt x="60064" y="31546"/>
                  </a:lnTo>
                  <a:lnTo>
                    <a:pt x="60027" y="31773"/>
                  </a:lnTo>
                  <a:lnTo>
                    <a:pt x="59984" y="32000"/>
                  </a:lnTo>
                  <a:lnTo>
                    <a:pt x="59941" y="32213"/>
                  </a:lnTo>
                  <a:lnTo>
                    <a:pt x="59898" y="32426"/>
                  </a:lnTo>
                  <a:lnTo>
                    <a:pt x="59849" y="32633"/>
                  </a:lnTo>
                  <a:lnTo>
                    <a:pt x="59794" y="32839"/>
                  </a:lnTo>
                  <a:lnTo>
                    <a:pt x="59739" y="33033"/>
                  </a:lnTo>
                  <a:lnTo>
                    <a:pt x="59677" y="33226"/>
                  </a:lnTo>
                  <a:lnTo>
                    <a:pt x="59609" y="33406"/>
                  </a:lnTo>
                  <a:lnTo>
                    <a:pt x="59542" y="33586"/>
                  </a:lnTo>
                  <a:lnTo>
                    <a:pt x="59474" y="33753"/>
                  </a:lnTo>
                  <a:lnTo>
                    <a:pt x="59388" y="33926"/>
                  </a:lnTo>
                  <a:lnTo>
                    <a:pt x="59302" y="34099"/>
                  </a:lnTo>
                  <a:lnTo>
                    <a:pt x="59210" y="34266"/>
                  </a:lnTo>
                  <a:lnTo>
                    <a:pt x="59112" y="34426"/>
                  </a:lnTo>
                  <a:lnTo>
                    <a:pt x="59007" y="34586"/>
                  </a:lnTo>
                  <a:lnTo>
                    <a:pt x="58897" y="34739"/>
                  </a:lnTo>
                  <a:lnTo>
                    <a:pt x="58786" y="34892"/>
                  </a:lnTo>
                  <a:lnTo>
                    <a:pt x="58663" y="35039"/>
                  </a:lnTo>
                  <a:lnTo>
                    <a:pt x="58540" y="35186"/>
                  </a:lnTo>
                  <a:lnTo>
                    <a:pt x="58411" y="35326"/>
                  </a:lnTo>
                  <a:lnTo>
                    <a:pt x="58276" y="35459"/>
                  </a:lnTo>
                  <a:lnTo>
                    <a:pt x="58134" y="35592"/>
                  </a:lnTo>
                  <a:lnTo>
                    <a:pt x="57987" y="35725"/>
                  </a:lnTo>
                  <a:lnTo>
                    <a:pt x="57839" y="35852"/>
                  </a:lnTo>
                  <a:lnTo>
                    <a:pt x="57686" y="35972"/>
                  </a:lnTo>
                  <a:lnTo>
                    <a:pt x="57526" y="36092"/>
                  </a:lnTo>
                  <a:lnTo>
                    <a:pt x="57366" y="36205"/>
                  </a:lnTo>
                  <a:lnTo>
                    <a:pt x="57194" y="36319"/>
                  </a:lnTo>
                  <a:lnTo>
                    <a:pt x="57022" y="36432"/>
                  </a:lnTo>
                  <a:lnTo>
                    <a:pt x="56850" y="36539"/>
                  </a:lnTo>
                  <a:lnTo>
                    <a:pt x="56666" y="36639"/>
                  </a:lnTo>
                  <a:lnTo>
                    <a:pt x="56481" y="36739"/>
                  </a:lnTo>
                  <a:lnTo>
                    <a:pt x="56291" y="36838"/>
                  </a:lnTo>
                  <a:lnTo>
                    <a:pt x="56100" y="36932"/>
                  </a:lnTo>
                  <a:lnTo>
                    <a:pt x="55904" y="37025"/>
                  </a:lnTo>
                  <a:lnTo>
                    <a:pt x="55707" y="37112"/>
                  </a:lnTo>
                  <a:lnTo>
                    <a:pt x="55498" y="37198"/>
                  </a:lnTo>
                  <a:lnTo>
                    <a:pt x="55295" y="37278"/>
                  </a:lnTo>
                  <a:lnTo>
                    <a:pt x="54865" y="37438"/>
                  </a:lnTo>
                  <a:lnTo>
                    <a:pt x="54429" y="37585"/>
                  </a:lnTo>
                  <a:lnTo>
                    <a:pt x="53974" y="37718"/>
                  </a:lnTo>
                  <a:lnTo>
                    <a:pt x="53513" y="37838"/>
                  </a:lnTo>
                  <a:lnTo>
                    <a:pt x="53040" y="37958"/>
                  </a:lnTo>
                  <a:lnTo>
                    <a:pt x="52548" y="38058"/>
                  </a:lnTo>
                  <a:lnTo>
                    <a:pt x="52056" y="38158"/>
                  </a:lnTo>
                  <a:lnTo>
                    <a:pt x="51546" y="38245"/>
                  </a:lnTo>
                  <a:lnTo>
                    <a:pt x="51036" y="38318"/>
                  </a:lnTo>
                  <a:lnTo>
                    <a:pt x="50507" y="38385"/>
                  </a:lnTo>
                  <a:lnTo>
                    <a:pt x="49979" y="38451"/>
                  </a:lnTo>
                  <a:lnTo>
                    <a:pt x="49444" y="38505"/>
                  </a:lnTo>
                  <a:lnTo>
                    <a:pt x="48897" y="38545"/>
                  </a:lnTo>
                  <a:lnTo>
                    <a:pt x="48350" y="38585"/>
                  </a:lnTo>
                  <a:lnTo>
                    <a:pt x="47797" y="38618"/>
                  </a:lnTo>
                  <a:lnTo>
                    <a:pt x="47238" y="38645"/>
                  </a:lnTo>
                  <a:lnTo>
                    <a:pt x="46672" y="38658"/>
                  </a:lnTo>
                  <a:lnTo>
                    <a:pt x="46107" y="38671"/>
                  </a:lnTo>
                  <a:lnTo>
                    <a:pt x="45542" y="38678"/>
                  </a:lnTo>
                  <a:lnTo>
                    <a:pt x="44970" y="38685"/>
                  </a:lnTo>
                  <a:lnTo>
                    <a:pt x="44398" y="38678"/>
                  </a:lnTo>
                  <a:lnTo>
                    <a:pt x="43833" y="38671"/>
                  </a:lnTo>
                  <a:lnTo>
                    <a:pt x="43261" y="38658"/>
                  </a:lnTo>
                  <a:lnTo>
                    <a:pt x="42690" y="38645"/>
                  </a:lnTo>
                  <a:lnTo>
                    <a:pt x="41559" y="38598"/>
                  </a:lnTo>
                  <a:lnTo>
                    <a:pt x="40434" y="38545"/>
                  </a:lnTo>
                  <a:lnTo>
                    <a:pt x="39328" y="38485"/>
                  </a:lnTo>
                  <a:lnTo>
                    <a:pt x="38246" y="38411"/>
                  </a:lnTo>
                  <a:lnTo>
                    <a:pt x="37189" y="38338"/>
                  </a:lnTo>
                  <a:lnTo>
                    <a:pt x="35180" y="38185"/>
                  </a:lnTo>
                  <a:lnTo>
                    <a:pt x="33342" y="38045"/>
                  </a:lnTo>
                  <a:lnTo>
                    <a:pt x="32500" y="37985"/>
                  </a:lnTo>
                  <a:lnTo>
                    <a:pt x="31720" y="37938"/>
                  </a:lnTo>
                  <a:lnTo>
                    <a:pt x="31000" y="37898"/>
                  </a:lnTo>
                  <a:lnTo>
                    <a:pt x="30349" y="37885"/>
                  </a:lnTo>
                  <a:lnTo>
                    <a:pt x="28505" y="37858"/>
                  </a:lnTo>
                  <a:lnTo>
                    <a:pt x="26668" y="37818"/>
                  </a:lnTo>
                  <a:lnTo>
                    <a:pt x="24830" y="37785"/>
                  </a:lnTo>
                  <a:lnTo>
                    <a:pt x="22992" y="37738"/>
                  </a:lnTo>
                  <a:lnTo>
                    <a:pt x="21149" y="37692"/>
                  </a:lnTo>
                  <a:lnTo>
                    <a:pt x="19311" y="37638"/>
                  </a:lnTo>
                  <a:lnTo>
                    <a:pt x="15630" y="37518"/>
                  </a:lnTo>
                  <a:lnTo>
                    <a:pt x="15285" y="37512"/>
                  </a:lnTo>
                  <a:lnTo>
                    <a:pt x="14886" y="37518"/>
                  </a:lnTo>
                  <a:lnTo>
                    <a:pt x="14443" y="37532"/>
                  </a:lnTo>
                  <a:lnTo>
                    <a:pt x="13958" y="37552"/>
                  </a:lnTo>
                  <a:lnTo>
                    <a:pt x="12907" y="37598"/>
                  </a:lnTo>
                  <a:lnTo>
                    <a:pt x="12360" y="37618"/>
                  </a:lnTo>
                  <a:lnTo>
                    <a:pt x="11813" y="37638"/>
                  </a:lnTo>
                  <a:lnTo>
                    <a:pt x="11266" y="37645"/>
                  </a:lnTo>
                  <a:lnTo>
                    <a:pt x="10738" y="37638"/>
                  </a:lnTo>
                  <a:lnTo>
                    <a:pt x="10473" y="37632"/>
                  </a:lnTo>
                  <a:lnTo>
                    <a:pt x="10221" y="37618"/>
                  </a:lnTo>
                  <a:lnTo>
                    <a:pt x="9982" y="37605"/>
                  </a:lnTo>
                  <a:lnTo>
                    <a:pt x="9742" y="37585"/>
                  </a:lnTo>
                  <a:lnTo>
                    <a:pt x="9515" y="37558"/>
                  </a:lnTo>
                  <a:lnTo>
                    <a:pt x="9299" y="37532"/>
                  </a:lnTo>
                  <a:lnTo>
                    <a:pt x="9097" y="37498"/>
                  </a:lnTo>
                  <a:lnTo>
                    <a:pt x="8906" y="37452"/>
                  </a:lnTo>
                  <a:lnTo>
                    <a:pt x="8728" y="37405"/>
                  </a:lnTo>
                  <a:lnTo>
                    <a:pt x="8568" y="37352"/>
                  </a:lnTo>
                  <a:lnTo>
                    <a:pt x="8421" y="37292"/>
                  </a:lnTo>
                  <a:lnTo>
                    <a:pt x="8291" y="37218"/>
                  </a:lnTo>
                  <a:lnTo>
                    <a:pt x="8076" y="37085"/>
                  </a:lnTo>
                  <a:lnTo>
                    <a:pt x="7867" y="36938"/>
                  </a:lnTo>
                  <a:lnTo>
                    <a:pt x="7665" y="36779"/>
                  </a:lnTo>
                  <a:lnTo>
                    <a:pt x="7468" y="36612"/>
                  </a:lnTo>
                  <a:lnTo>
                    <a:pt x="7277" y="36432"/>
                  </a:lnTo>
                  <a:lnTo>
                    <a:pt x="7087" y="36245"/>
                  </a:lnTo>
                  <a:lnTo>
                    <a:pt x="6909" y="36052"/>
                  </a:lnTo>
                  <a:lnTo>
                    <a:pt x="6730" y="35852"/>
                  </a:lnTo>
                  <a:lnTo>
                    <a:pt x="6558" y="35639"/>
                  </a:lnTo>
                  <a:lnTo>
                    <a:pt x="6399" y="35425"/>
                  </a:lnTo>
                  <a:lnTo>
                    <a:pt x="6239" y="35199"/>
                  </a:lnTo>
                  <a:lnTo>
                    <a:pt x="6079" y="34972"/>
                  </a:lnTo>
                  <a:lnTo>
                    <a:pt x="5931" y="34739"/>
                  </a:lnTo>
                  <a:lnTo>
                    <a:pt x="5790" y="34499"/>
                  </a:lnTo>
                  <a:lnTo>
                    <a:pt x="5655" y="34252"/>
                  </a:lnTo>
                  <a:lnTo>
                    <a:pt x="5520" y="34006"/>
                  </a:lnTo>
                  <a:lnTo>
                    <a:pt x="5391" y="33759"/>
                  </a:lnTo>
                  <a:lnTo>
                    <a:pt x="5274" y="33506"/>
                  </a:lnTo>
                  <a:lnTo>
                    <a:pt x="5157" y="33253"/>
                  </a:lnTo>
                  <a:lnTo>
                    <a:pt x="5046" y="32993"/>
                  </a:lnTo>
                  <a:lnTo>
                    <a:pt x="4942" y="32739"/>
                  </a:lnTo>
                  <a:lnTo>
                    <a:pt x="4844" y="32480"/>
                  </a:lnTo>
                  <a:lnTo>
                    <a:pt x="4751" y="32220"/>
                  </a:lnTo>
                  <a:lnTo>
                    <a:pt x="4659" y="31966"/>
                  </a:lnTo>
                  <a:lnTo>
                    <a:pt x="4579" y="31706"/>
                  </a:lnTo>
                  <a:lnTo>
                    <a:pt x="4506" y="31453"/>
                  </a:lnTo>
                  <a:lnTo>
                    <a:pt x="4432" y="31200"/>
                  </a:lnTo>
                  <a:lnTo>
                    <a:pt x="4364" y="30953"/>
                  </a:lnTo>
                  <a:lnTo>
                    <a:pt x="4309" y="30707"/>
                  </a:lnTo>
                  <a:lnTo>
                    <a:pt x="4254" y="30460"/>
                  </a:lnTo>
                  <a:lnTo>
                    <a:pt x="4204" y="30220"/>
                  </a:lnTo>
                  <a:lnTo>
                    <a:pt x="4161" y="29987"/>
                  </a:lnTo>
                  <a:lnTo>
                    <a:pt x="4088" y="29534"/>
                  </a:lnTo>
                  <a:lnTo>
                    <a:pt x="4026" y="29074"/>
                  </a:lnTo>
                  <a:lnTo>
                    <a:pt x="3977" y="28614"/>
                  </a:lnTo>
                  <a:lnTo>
                    <a:pt x="3934" y="28141"/>
                  </a:lnTo>
                  <a:lnTo>
                    <a:pt x="3897" y="27667"/>
                  </a:lnTo>
                  <a:lnTo>
                    <a:pt x="3873" y="27187"/>
                  </a:lnTo>
                  <a:lnTo>
                    <a:pt x="3848" y="26708"/>
                  </a:lnTo>
                  <a:lnTo>
                    <a:pt x="3836" y="26221"/>
                  </a:lnTo>
                  <a:lnTo>
                    <a:pt x="3830" y="25734"/>
                  </a:lnTo>
                  <a:lnTo>
                    <a:pt x="3823" y="25241"/>
                  </a:lnTo>
                  <a:lnTo>
                    <a:pt x="3830" y="24741"/>
                  </a:lnTo>
                  <a:lnTo>
                    <a:pt x="3830" y="24248"/>
                  </a:lnTo>
                  <a:lnTo>
                    <a:pt x="3854" y="23248"/>
                  </a:lnTo>
                  <a:lnTo>
                    <a:pt x="3885" y="22242"/>
                  </a:lnTo>
                  <a:lnTo>
                    <a:pt x="3959" y="20229"/>
                  </a:lnTo>
                  <a:lnTo>
                    <a:pt x="3989" y="19229"/>
                  </a:lnTo>
                  <a:lnTo>
                    <a:pt x="4014" y="18236"/>
                  </a:lnTo>
                  <a:lnTo>
                    <a:pt x="4020" y="17743"/>
                  </a:lnTo>
                  <a:lnTo>
                    <a:pt x="4026" y="17250"/>
                  </a:lnTo>
                  <a:lnTo>
                    <a:pt x="4026" y="16763"/>
                  </a:lnTo>
                  <a:lnTo>
                    <a:pt x="4020" y="16283"/>
                  </a:lnTo>
                  <a:lnTo>
                    <a:pt x="4008" y="15804"/>
                  </a:lnTo>
                  <a:lnTo>
                    <a:pt x="3989" y="15330"/>
                  </a:lnTo>
                  <a:lnTo>
                    <a:pt x="3965" y="14857"/>
                  </a:lnTo>
                  <a:lnTo>
                    <a:pt x="3934" y="14397"/>
                  </a:lnTo>
                  <a:lnTo>
                    <a:pt x="3873" y="13664"/>
                  </a:lnTo>
                  <a:lnTo>
                    <a:pt x="3805" y="12938"/>
                  </a:lnTo>
                  <a:lnTo>
                    <a:pt x="3737" y="12211"/>
                  </a:lnTo>
                  <a:lnTo>
                    <a:pt x="3664" y="11485"/>
                  </a:lnTo>
                  <a:lnTo>
                    <a:pt x="3584" y="10758"/>
                  </a:lnTo>
                  <a:lnTo>
                    <a:pt x="3498" y="10038"/>
                  </a:lnTo>
                  <a:lnTo>
                    <a:pt x="3412" y="9318"/>
                  </a:lnTo>
                  <a:lnTo>
                    <a:pt x="3319" y="8599"/>
                  </a:lnTo>
                  <a:lnTo>
                    <a:pt x="3227" y="7879"/>
                  </a:lnTo>
                  <a:lnTo>
                    <a:pt x="3123" y="7159"/>
                  </a:lnTo>
                  <a:lnTo>
                    <a:pt x="3024" y="6439"/>
                  </a:lnTo>
                  <a:lnTo>
                    <a:pt x="2914" y="5719"/>
                  </a:lnTo>
                  <a:lnTo>
                    <a:pt x="2686" y="4286"/>
                  </a:lnTo>
                  <a:lnTo>
                    <a:pt x="2447" y="2847"/>
                  </a:lnTo>
                  <a:lnTo>
                    <a:pt x="2447" y="2847"/>
                  </a:lnTo>
                  <a:lnTo>
                    <a:pt x="2699" y="2853"/>
                  </a:lnTo>
                  <a:lnTo>
                    <a:pt x="2957" y="2853"/>
                  </a:lnTo>
                  <a:lnTo>
                    <a:pt x="3467" y="2840"/>
                  </a:lnTo>
                  <a:lnTo>
                    <a:pt x="3983" y="2813"/>
                  </a:lnTo>
                  <a:lnTo>
                    <a:pt x="4499" y="2780"/>
                  </a:lnTo>
                  <a:lnTo>
                    <a:pt x="4561" y="2847"/>
                  </a:lnTo>
                  <a:lnTo>
                    <a:pt x="4635" y="2907"/>
                  </a:lnTo>
                  <a:lnTo>
                    <a:pt x="4721" y="2960"/>
                  </a:lnTo>
                  <a:lnTo>
                    <a:pt x="4807" y="3007"/>
                  </a:lnTo>
                  <a:lnTo>
                    <a:pt x="4905" y="3047"/>
                  </a:lnTo>
                  <a:lnTo>
                    <a:pt x="5003" y="3073"/>
                  </a:lnTo>
                  <a:lnTo>
                    <a:pt x="5114" y="3093"/>
                  </a:lnTo>
                  <a:lnTo>
                    <a:pt x="5231" y="3100"/>
                  </a:lnTo>
                  <a:lnTo>
                    <a:pt x="8623" y="3220"/>
                  </a:lnTo>
                  <a:lnTo>
                    <a:pt x="12028" y="3333"/>
                  </a:lnTo>
                  <a:lnTo>
                    <a:pt x="15445" y="3440"/>
                  </a:lnTo>
                  <a:lnTo>
                    <a:pt x="18875" y="3533"/>
                  </a:lnTo>
                  <a:lnTo>
                    <a:pt x="20589" y="3573"/>
                  </a:lnTo>
                  <a:lnTo>
                    <a:pt x="22310" y="3606"/>
                  </a:lnTo>
                  <a:lnTo>
                    <a:pt x="24031" y="3640"/>
                  </a:lnTo>
                  <a:lnTo>
                    <a:pt x="25758" y="3666"/>
                  </a:lnTo>
                  <a:lnTo>
                    <a:pt x="27479" y="3686"/>
                  </a:lnTo>
                  <a:lnTo>
                    <a:pt x="29206" y="3706"/>
                  </a:lnTo>
                  <a:lnTo>
                    <a:pt x="30927" y="3713"/>
                  </a:lnTo>
                  <a:lnTo>
                    <a:pt x="32654" y="3720"/>
                  </a:lnTo>
                  <a:lnTo>
                    <a:pt x="34381" y="3713"/>
                  </a:lnTo>
                  <a:lnTo>
                    <a:pt x="36102" y="3700"/>
                  </a:lnTo>
                  <a:lnTo>
                    <a:pt x="37829" y="3686"/>
                  </a:lnTo>
                  <a:lnTo>
                    <a:pt x="39549" y="3660"/>
                  </a:lnTo>
                  <a:lnTo>
                    <a:pt x="41270" y="3620"/>
                  </a:lnTo>
                  <a:lnTo>
                    <a:pt x="42991" y="3580"/>
                  </a:lnTo>
                  <a:lnTo>
                    <a:pt x="44712" y="3526"/>
                  </a:lnTo>
                  <a:lnTo>
                    <a:pt x="46427" y="3466"/>
                  </a:lnTo>
                  <a:lnTo>
                    <a:pt x="48141" y="3393"/>
                  </a:lnTo>
                  <a:lnTo>
                    <a:pt x="49856" y="3306"/>
                  </a:lnTo>
                  <a:lnTo>
                    <a:pt x="51565" y="3220"/>
                  </a:lnTo>
                  <a:lnTo>
                    <a:pt x="53267" y="3113"/>
                  </a:lnTo>
                  <a:lnTo>
                    <a:pt x="54969" y="3000"/>
                  </a:lnTo>
                  <a:lnTo>
                    <a:pt x="56666" y="2873"/>
                  </a:lnTo>
                  <a:lnTo>
                    <a:pt x="58362" y="2733"/>
                  </a:lnTo>
                  <a:lnTo>
                    <a:pt x="60052" y="2580"/>
                  </a:lnTo>
                  <a:close/>
                  <a:moveTo>
                    <a:pt x="32777" y="1"/>
                  </a:moveTo>
                  <a:lnTo>
                    <a:pt x="31043" y="7"/>
                  </a:lnTo>
                  <a:lnTo>
                    <a:pt x="29310" y="14"/>
                  </a:lnTo>
                  <a:lnTo>
                    <a:pt x="27577" y="27"/>
                  </a:lnTo>
                  <a:lnTo>
                    <a:pt x="25844" y="54"/>
                  </a:lnTo>
                  <a:lnTo>
                    <a:pt x="24117" y="81"/>
                  </a:lnTo>
                  <a:lnTo>
                    <a:pt x="22384" y="114"/>
                  </a:lnTo>
                  <a:lnTo>
                    <a:pt x="20657" y="147"/>
                  </a:lnTo>
                  <a:lnTo>
                    <a:pt x="18936" y="187"/>
                  </a:lnTo>
                  <a:lnTo>
                    <a:pt x="15488" y="281"/>
                  </a:lnTo>
                  <a:lnTo>
                    <a:pt x="12053" y="387"/>
                  </a:lnTo>
                  <a:lnTo>
                    <a:pt x="8636" y="500"/>
                  </a:lnTo>
                  <a:lnTo>
                    <a:pt x="5231" y="627"/>
                  </a:lnTo>
                  <a:lnTo>
                    <a:pt x="5114" y="634"/>
                  </a:lnTo>
                  <a:lnTo>
                    <a:pt x="5003" y="647"/>
                  </a:lnTo>
                  <a:lnTo>
                    <a:pt x="4905" y="680"/>
                  </a:lnTo>
                  <a:lnTo>
                    <a:pt x="4807" y="714"/>
                  </a:lnTo>
                  <a:lnTo>
                    <a:pt x="4721" y="760"/>
                  </a:lnTo>
                  <a:lnTo>
                    <a:pt x="4635" y="814"/>
                  </a:lnTo>
                  <a:lnTo>
                    <a:pt x="4561" y="874"/>
                  </a:lnTo>
                  <a:lnTo>
                    <a:pt x="4499" y="940"/>
                  </a:lnTo>
                  <a:lnTo>
                    <a:pt x="4155" y="920"/>
                  </a:lnTo>
                  <a:lnTo>
                    <a:pt x="3811" y="900"/>
                  </a:lnTo>
                  <a:lnTo>
                    <a:pt x="3467" y="887"/>
                  </a:lnTo>
                  <a:lnTo>
                    <a:pt x="3129" y="880"/>
                  </a:lnTo>
                  <a:lnTo>
                    <a:pt x="2785" y="880"/>
                  </a:lnTo>
                  <a:lnTo>
                    <a:pt x="2453" y="887"/>
                  </a:lnTo>
                  <a:lnTo>
                    <a:pt x="2121" y="907"/>
                  </a:lnTo>
                  <a:lnTo>
                    <a:pt x="1789" y="940"/>
                  </a:lnTo>
                  <a:lnTo>
                    <a:pt x="1722" y="900"/>
                  </a:lnTo>
                  <a:lnTo>
                    <a:pt x="1648" y="867"/>
                  </a:lnTo>
                  <a:lnTo>
                    <a:pt x="1574" y="840"/>
                  </a:lnTo>
                  <a:lnTo>
                    <a:pt x="1500" y="820"/>
                  </a:lnTo>
                  <a:lnTo>
                    <a:pt x="1420" y="807"/>
                  </a:lnTo>
                  <a:lnTo>
                    <a:pt x="1347" y="794"/>
                  </a:lnTo>
                  <a:lnTo>
                    <a:pt x="1267" y="794"/>
                  </a:lnTo>
                  <a:lnTo>
                    <a:pt x="1187" y="800"/>
                  </a:lnTo>
                  <a:lnTo>
                    <a:pt x="1107" y="807"/>
                  </a:lnTo>
                  <a:lnTo>
                    <a:pt x="1027" y="820"/>
                  </a:lnTo>
                  <a:lnTo>
                    <a:pt x="947" y="840"/>
                  </a:lnTo>
                  <a:lnTo>
                    <a:pt x="867" y="867"/>
                  </a:lnTo>
                  <a:lnTo>
                    <a:pt x="794" y="900"/>
                  </a:lnTo>
                  <a:lnTo>
                    <a:pt x="714" y="934"/>
                  </a:lnTo>
                  <a:lnTo>
                    <a:pt x="640" y="980"/>
                  </a:lnTo>
                  <a:lnTo>
                    <a:pt x="572" y="1027"/>
                  </a:lnTo>
                  <a:lnTo>
                    <a:pt x="499" y="1074"/>
                  </a:lnTo>
                  <a:lnTo>
                    <a:pt x="437" y="1134"/>
                  </a:lnTo>
                  <a:lnTo>
                    <a:pt x="369" y="1194"/>
                  </a:lnTo>
                  <a:lnTo>
                    <a:pt x="314" y="1260"/>
                  </a:lnTo>
                  <a:lnTo>
                    <a:pt x="259" y="1327"/>
                  </a:lnTo>
                  <a:lnTo>
                    <a:pt x="210" y="1400"/>
                  </a:lnTo>
                  <a:lnTo>
                    <a:pt x="160" y="1480"/>
                  </a:lnTo>
                  <a:lnTo>
                    <a:pt x="124" y="1560"/>
                  </a:lnTo>
                  <a:lnTo>
                    <a:pt x="87" y="1647"/>
                  </a:lnTo>
                  <a:lnTo>
                    <a:pt x="56" y="1740"/>
                  </a:lnTo>
                  <a:lnTo>
                    <a:pt x="31" y="1834"/>
                  </a:lnTo>
                  <a:lnTo>
                    <a:pt x="13" y="1927"/>
                  </a:lnTo>
                  <a:lnTo>
                    <a:pt x="1" y="2027"/>
                  </a:lnTo>
                  <a:lnTo>
                    <a:pt x="1" y="2133"/>
                  </a:lnTo>
                  <a:lnTo>
                    <a:pt x="1" y="2240"/>
                  </a:lnTo>
                  <a:lnTo>
                    <a:pt x="13" y="2353"/>
                  </a:lnTo>
                  <a:lnTo>
                    <a:pt x="142" y="3227"/>
                  </a:lnTo>
                  <a:lnTo>
                    <a:pt x="259" y="4100"/>
                  </a:lnTo>
                  <a:lnTo>
                    <a:pt x="369" y="4966"/>
                  </a:lnTo>
                  <a:lnTo>
                    <a:pt x="474" y="5833"/>
                  </a:lnTo>
                  <a:lnTo>
                    <a:pt x="578" y="6699"/>
                  </a:lnTo>
                  <a:lnTo>
                    <a:pt x="671" y="7565"/>
                  </a:lnTo>
                  <a:lnTo>
                    <a:pt x="757" y="8425"/>
                  </a:lnTo>
                  <a:lnTo>
                    <a:pt x="843" y="9285"/>
                  </a:lnTo>
                  <a:lnTo>
                    <a:pt x="923" y="10145"/>
                  </a:lnTo>
                  <a:lnTo>
                    <a:pt x="996" y="11005"/>
                  </a:lnTo>
                  <a:lnTo>
                    <a:pt x="1064" y="11864"/>
                  </a:lnTo>
                  <a:lnTo>
                    <a:pt x="1125" y="12718"/>
                  </a:lnTo>
                  <a:lnTo>
                    <a:pt x="1187" y="13577"/>
                  </a:lnTo>
                  <a:lnTo>
                    <a:pt x="1242" y="14431"/>
                  </a:lnTo>
                  <a:lnTo>
                    <a:pt x="1291" y="15290"/>
                  </a:lnTo>
                  <a:lnTo>
                    <a:pt x="1340" y="16143"/>
                  </a:lnTo>
                  <a:lnTo>
                    <a:pt x="1384" y="17003"/>
                  </a:lnTo>
                  <a:lnTo>
                    <a:pt x="1420" y="17856"/>
                  </a:lnTo>
                  <a:lnTo>
                    <a:pt x="1488" y="19569"/>
                  </a:lnTo>
                  <a:lnTo>
                    <a:pt x="1537" y="21289"/>
                  </a:lnTo>
                  <a:lnTo>
                    <a:pt x="1580" y="23015"/>
                  </a:lnTo>
                  <a:lnTo>
                    <a:pt x="1611" y="24741"/>
                  </a:lnTo>
                  <a:lnTo>
                    <a:pt x="1635" y="26481"/>
                  </a:lnTo>
                  <a:lnTo>
                    <a:pt x="1648" y="28227"/>
                  </a:lnTo>
                  <a:lnTo>
                    <a:pt x="1654" y="29987"/>
                  </a:lnTo>
                  <a:lnTo>
                    <a:pt x="1648" y="30987"/>
                  </a:lnTo>
                  <a:lnTo>
                    <a:pt x="1648" y="31493"/>
                  </a:lnTo>
                  <a:lnTo>
                    <a:pt x="1654" y="32013"/>
                  </a:lnTo>
                  <a:lnTo>
                    <a:pt x="1660" y="32533"/>
                  </a:lnTo>
                  <a:lnTo>
                    <a:pt x="1685" y="33053"/>
                  </a:lnTo>
                  <a:lnTo>
                    <a:pt x="1697" y="33313"/>
                  </a:lnTo>
                  <a:lnTo>
                    <a:pt x="1715" y="33573"/>
                  </a:lnTo>
                  <a:lnTo>
                    <a:pt x="1740" y="33833"/>
                  </a:lnTo>
                  <a:lnTo>
                    <a:pt x="1771" y="34092"/>
                  </a:lnTo>
                  <a:lnTo>
                    <a:pt x="1801" y="34346"/>
                  </a:lnTo>
                  <a:lnTo>
                    <a:pt x="1838" y="34599"/>
                  </a:lnTo>
                  <a:lnTo>
                    <a:pt x="1887" y="34852"/>
                  </a:lnTo>
                  <a:lnTo>
                    <a:pt x="1937" y="35106"/>
                  </a:lnTo>
                  <a:lnTo>
                    <a:pt x="1992" y="35352"/>
                  </a:lnTo>
                  <a:lnTo>
                    <a:pt x="2060" y="35599"/>
                  </a:lnTo>
                  <a:lnTo>
                    <a:pt x="2127" y="35839"/>
                  </a:lnTo>
                  <a:lnTo>
                    <a:pt x="2207" y="36079"/>
                  </a:lnTo>
                  <a:lnTo>
                    <a:pt x="2299" y="36312"/>
                  </a:lnTo>
                  <a:lnTo>
                    <a:pt x="2391" y="36545"/>
                  </a:lnTo>
                  <a:lnTo>
                    <a:pt x="2502" y="36772"/>
                  </a:lnTo>
                  <a:lnTo>
                    <a:pt x="2619" y="36992"/>
                  </a:lnTo>
                  <a:lnTo>
                    <a:pt x="2742" y="37212"/>
                  </a:lnTo>
                  <a:lnTo>
                    <a:pt x="2877" y="37425"/>
                  </a:lnTo>
                  <a:lnTo>
                    <a:pt x="3024" y="37632"/>
                  </a:lnTo>
                  <a:lnTo>
                    <a:pt x="3184" y="37832"/>
                  </a:lnTo>
                  <a:lnTo>
                    <a:pt x="3276" y="37952"/>
                  </a:lnTo>
                  <a:lnTo>
                    <a:pt x="3375" y="38058"/>
                  </a:lnTo>
                  <a:lnTo>
                    <a:pt x="3473" y="38165"/>
                  </a:lnTo>
                  <a:lnTo>
                    <a:pt x="3578" y="38271"/>
                  </a:lnTo>
                  <a:lnTo>
                    <a:pt x="3682" y="38371"/>
                  </a:lnTo>
                  <a:lnTo>
                    <a:pt x="3787" y="38465"/>
                  </a:lnTo>
                  <a:lnTo>
                    <a:pt x="3996" y="38645"/>
                  </a:lnTo>
                  <a:lnTo>
                    <a:pt x="4217" y="38805"/>
                  </a:lnTo>
                  <a:lnTo>
                    <a:pt x="4438" y="38958"/>
                  </a:lnTo>
                  <a:lnTo>
                    <a:pt x="4672" y="39098"/>
                  </a:lnTo>
                  <a:lnTo>
                    <a:pt x="4905" y="39225"/>
                  </a:lnTo>
                  <a:lnTo>
                    <a:pt x="5145" y="39338"/>
                  </a:lnTo>
                  <a:lnTo>
                    <a:pt x="5384" y="39438"/>
                  </a:lnTo>
                  <a:lnTo>
                    <a:pt x="5630" y="39525"/>
                  </a:lnTo>
                  <a:lnTo>
                    <a:pt x="5882" y="39611"/>
                  </a:lnTo>
                  <a:lnTo>
                    <a:pt x="6140" y="39678"/>
                  </a:lnTo>
                  <a:lnTo>
                    <a:pt x="6392" y="39744"/>
                  </a:lnTo>
                  <a:lnTo>
                    <a:pt x="6657" y="39798"/>
                  </a:lnTo>
                  <a:lnTo>
                    <a:pt x="6915" y="39844"/>
                  </a:lnTo>
                  <a:lnTo>
                    <a:pt x="7185" y="39884"/>
                  </a:lnTo>
                  <a:lnTo>
                    <a:pt x="7449" y="39918"/>
                  </a:lnTo>
                  <a:lnTo>
                    <a:pt x="7720" y="39944"/>
                  </a:lnTo>
                  <a:lnTo>
                    <a:pt x="7990" y="39971"/>
                  </a:lnTo>
                  <a:lnTo>
                    <a:pt x="8261" y="39991"/>
                  </a:lnTo>
                  <a:lnTo>
                    <a:pt x="8531" y="40004"/>
                  </a:lnTo>
                  <a:lnTo>
                    <a:pt x="9078" y="40024"/>
                  </a:lnTo>
                  <a:lnTo>
                    <a:pt x="10160" y="40051"/>
                  </a:lnTo>
                  <a:lnTo>
                    <a:pt x="10701" y="40064"/>
                  </a:lnTo>
                  <a:lnTo>
                    <a:pt x="11229" y="40091"/>
                  </a:lnTo>
                  <a:lnTo>
                    <a:pt x="12514" y="40151"/>
                  </a:lnTo>
                  <a:lnTo>
                    <a:pt x="13798" y="40204"/>
                  </a:lnTo>
                  <a:lnTo>
                    <a:pt x="15083" y="40251"/>
                  </a:lnTo>
                  <a:lnTo>
                    <a:pt x="16367" y="40298"/>
                  </a:lnTo>
                  <a:lnTo>
                    <a:pt x="17658" y="40338"/>
                  </a:lnTo>
                  <a:lnTo>
                    <a:pt x="18942" y="40371"/>
                  </a:lnTo>
                  <a:lnTo>
                    <a:pt x="21517" y="40438"/>
                  </a:lnTo>
                  <a:lnTo>
                    <a:pt x="24093" y="40484"/>
                  </a:lnTo>
                  <a:lnTo>
                    <a:pt x="26668" y="40518"/>
                  </a:lnTo>
                  <a:lnTo>
                    <a:pt x="29243" y="40551"/>
                  </a:lnTo>
                  <a:lnTo>
                    <a:pt x="31818" y="40571"/>
                  </a:lnTo>
                  <a:lnTo>
                    <a:pt x="34387" y="40591"/>
                  </a:lnTo>
                  <a:lnTo>
                    <a:pt x="36962" y="40604"/>
                  </a:lnTo>
                  <a:lnTo>
                    <a:pt x="39537" y="40611"/>
                  </a:lnTo>
                  <a:lnTo>
                    <a:pt x="42112" y="40604"/>
                  </a:lnTo>
                  <a:lnTo>
                    <a:pt x="44687" y="40584"/>
                  </a:lnTo>
                  <a:lnTo>
                    <a:pt x="47262" y="40551"/>
                  </a:lnTo>
                  <a:lnTo>
                    <a:pt x="48547" y="40531"/>
                  </a:lnTo>
                  <a:lnTo>
                    <a:pt x="49831" y="40504"/>
                  </a:lnTo>
                  <a:lnTo>
                    <a:pt x="51122" y="40471"/>
                  </a:lnTo>
                  <a:lnTo>
                    <a:pt x="52407" y="40438"/>
                  </a:lnTo>
                  <a:lnTo>
                    <a:pt x="52892" y="40431"/>
                  </a:lnTo>
                  <a:lnTo>
                    <a:pt x="53402" y="40424"/>
                  </a:lnTo>
                  <a:lnTo>
                    <a:pt x="54994" y="40424"/>
                  </a:lnTo>
                  <a:lnTo>
                    <a:pt x="55541" y="40404"/>
                  </a:lnTo>
                  <a:lnTo>
                    <a:pt x="55811" y="40391"/>
                  </a:lnTo>
                  <a:lnTo>
                    <a:pt x="56088" y="40371"/>
                  </a:lnTo>
                  <a:lnTo>
                    <a:pt x="56358" y="40344"/>
                  </a:lnTo>
                  <a:lnTo>
                    <a:pt x="56629" y="40318"/>
                  </a:lnTo>
                  <a:lnTo>
                    <a:pt x="56899" y="40284"/>
                  </a:lnTo>
                  <a:lnTo>
                    <a:pt x="57163" y="40238"/>
                  </a:lnTo>
                  <a:lnTo>
                    <a:pt x="57428" y="40191"/>
                  </a:lnTo>
                  <a:lnTo>
                    <a:pt x="57692" y="40131"/>
                  </a:lnTo>
                  <a:lnTo>
                    <a:pt x="57950" y="40064"/>
                  </a:lnTo>
                  <a:lnTo>
                    <a:pt x="58202" y="39984"/>
                  </a:lnTo>
                  <a:lnTo>
                    <a:pt x="58454" y="39898"/>
                  </a:lnTo>
                  <a:lnTo>
                    <a:pt x="58700" y="39804"/>
                  </a:lnTo>
                  <a:lnTo>
                    <a:pt x="58940" y="39698"/>
                  </a:lnTo>
                  <a:lnTo>
                    <a:pt x="59179" y="39578"/>
                  </a:lnTo>
                  <a:lnTo>
                    <a:pt x="59407" y="39445"/>
                  </a:lnTo>
                  <a:lnTo>
                    <a:pt x="59628" y="39298"/>
                  </a:lnTo>
                  <a:lnTo>
                    <a:pt x="59849" y="39138"/>
                  </a:lnTo>
                  <a:lnTo>
                    <a:pt x="59954" y="39058"/>
                  </a:lnTo>
                  <a:lnTo>
                    <a:pt x="60058" y="38971"/>
                  </a:lnTo>
                  <a:lnTo>
                    <a:pt x="60156" y="38878"/>
                  </a:lnTo>
                  <a:lnTo>
                    <a:pt x="60255" y="38785"/>
                  </a:lnTo>
                  <a:lnTo>
                    <a:pt x="60353" y="38685"/>
                  </a:lnTo>
                  <a:lnTo>
                    <a:pt x="60451" y="38578"/>
                  </a:lnTo>
                  <a:lnTo>
                    <a:pt x="60568" y="38445"/>
                  </a:lnTo>
                  <a:lnTo>
                    <a:pt x="60685" y="38298"/>
                  </a:lnTo>
                  <a:lnTo>
                    <a:pt x="60789" y="38152"/>
                  </a:lnTo>
                  <a:lnTo>
                    <a:pt x="60894" y="37998"/>
                  </a:lnTo>
                  <a:lnTo>
                    <a:pt x="60992" y="37845"/>
                  </a:lnTo>
                  <a:lnTo>
                    <a:pt x="61084" y="37685"/>
                  </a:lnTo>
                  <a:lnTo>
                    <a:pt x="61177" y="37518"/>
                  </a:lnTo>
                  <a:lnTo>
                    <a:pt x="61263" y="37345"/>
                  </a:lnTo>
                  <a:lnTo>
                    <a:pt x="61343" y="37172"/>
                  </a:lnTo>
                  <a:lnTo>
                    <a:pt x="61416" y="36998"/>
                  </a:lnTo>
                  <a:lnTo>
                    <a:pt x="61490" y="36812"/>
                  </a:lnTo>
                  <a:lnTo>
                    <a:pt x="61558" y="36632"/>
                  </a:lnTo>
                  <a:lnTo>
                    <a:pt x="61619" y="36439"/>
                  </a:lnTo>
                  <a:lnTo>
                    <a:pt x="61681" y="36252"/>
                  </a:lnTo>
                  <a:lnTo>
                    <a:pt x="61736" y="36052"/>
                  </a:lnTo>
                  <a:lnTo>
                    <a:pt x="61791" y="35859"/>
                  </a:lnTo>
                  <a:lnTo>
                    <a:pt x="61840" y="35652"/>
                  </a:lnTo>
                  <a:lnTo>
                    <a:pt x="61883" y="35452"/>
                  </a:lnTo>
                  <a:lnTo>
                    <a:pt x="61969" y="35039"/>
                  </a:lnTo>
                  <a:lnTo>
                    <a:pt x="62037" y="34612"/>
                  </a:lnTo>
                  <a:lnTo>
                    <a:pt x="62092" y="34179"/>
                  </a:lnTo>
                  <a:lnTo>
                    <a:pt x="62142" y="33746"/>
                  </a:lnTo>
                  <a:lnTo>
                    <a:pt x="62178" y="33299"/>
                  </a:lnTo>
                  <a:lnTo>
                    <a:pt x="62209" y="32853"/>
                  </a:lnTo>
                  <a:lnTo>
                    <a:pt x="62228" y="32400"/>
                  </a:lnTo>
                  <a:lnTo>
                    <a:pt x="62240" y="31953"/>
                  </a:lnTo>
                  <a:lnTo>
                    <a:pt x="62246" y="31500"/>
                  </a:lnTo>
                  <a:lnTo>
                    <a:pt x="62246" y="31047"/>
                  </a:lnTo>
                  <a:lnTo>
                    <a:pt x="62240" y="30593"/>
                  </a:lnTo>
                  <a:lnTo>
                    <a:pt x="62221" y="29707"/>
                  </a:lnTo>
                  <a:lnTo>
                    <a:pt x="62197" y="28840"/>
                  </a:lnTo>
                  <a:lnTo>
                    <a:pt x="62166" y="28007"/>
                  </a:lnTo>
                  <a:lnTo>
                    <a:pt x="62142" y="27214"/>
                  </a:lnTo>
                  <a:lnTo>
                    <a:pt x="62129" y="26834"/>
                  </a:lnTo>
                  <a:lnTo>
                    <a:pt x="62129" y="26468"/>
                  </a:lnTo>
                  <a:lnTo>
                    <a:pt x="62129" y="26121"/>
                  </a:lnTo>
                  <a:lnTo>
                    <a:pt x="62135" y="25788"/>
                  </a:lnTo>
                  <a:lnTo>
                    <a:pt x="62172" y="24295"/>
                  </a:lnTo>
                  <a:lnTo>
                    <a:pt x="62209" y="22795"/>
                  </a:lnTo>
                  <a:lnTo>
                    <a:pt x="62240" y="21302"/>
                  </a:lnTo>
                  <a:lnTo>
                    <a:pt x="62271" y="19809"/>
                  </a:lnTo>
                  <a:lnTo>
                    <a:pt x="62289" y="18310"/>
                  </a:lnTo>
                  <a:lnTo>
                    <a:pt x="62301" y="16817"/>
                  </a:lnTo>
                  <a:lnTo>
                    <a:pt x="62308" y="15317"/>
                  </a:lnTo>
                  <a:lnTo>
                    <a:pt x="62308" y="13824"/>
                  </a:lnTo>
                  <a:lnTo>
                    <a:pt x="62295" y="12331"/>
                  </a:lnTo>
                  <a:lnTo>
                    <a:pt x="62271" y="10831"/>
                  </a:lnTo>
                  <a:lnTo>
                    <a:pt x="62240" y="9338"/>
                  </a:lnTo>
                  <a:lnTo>
                    <a:pt x="62197" y="7845"/>
                  </a:lnTo>
                  <a:lnTo>
                    <a:pt x="62142" y="6352"/>
                  </a:lnTo>
                  <a:lnTo>
                    <a:pt x="62074" y="4859"/>
                  </a:lnTo>
                  <a:lnTo>
                    <a:pt x="61994" y="3360"/>
                  </a:lnTo>
                  <a:lnTo>
                    <a:pt x="61902" y="1867"/>
                  </a:lnTo>
                  <a:lnTo>
                    <a:pt x="61896" y="1780"/>
                  </a:lnTo>
                  <a:lnTo>
                    <a:pt x="61883" y="1694"/>
                  </a:lnTo>
                  <a:lnTo>
                    <a:pt x="61865" y="1614"/>
                  </a:lnTo>
                  <a:lnTo>
                    <a:pt x="61840" y="1540"/>
                  </a:lnTo>
                  <a:lnTo>
                    <a:pt x="61810" y="1467"/>
                  </a:lnTo>
                  <a:lnTo>
                    <a:pt x="61779" y="1400"/>
                  </a:lnTo>
                  <a:lnTo>
                    <a:pt x="61742" y="1334"/>
                  </a:lnTo>
                  <a:lnTo>
                    <a:pt x="61699" y="1274"/>
                  </a:lnTo>
                  <a:lnTo>
                    <a:pt x="61656" y="1220"/>
                  </a:lnTo>
                  <a:lnTo>
                    <a:pt x="61607" y="1174"/>
                  </a:lnTo>
                  <a:lnTo>
                    <a:pt x="61558" y="1127"/>
                  </a:lnTo>
                  <a:lnTo>
                    <a:pt x="61509" y="1080"/>
                  </a:lnTo>
                  <a:lnTo>
                    <a:pt x="61453" y="1047"/>
                  </a:lnTo>
                  <a:lnTo>
                    <a:pt x="61398" y="1014"/>
                  </a:lnTo>
                  <a:lnTo>
                    <a:pt x="61336" y="987"/>
                  </a:lnTo>
                  <a:lnTo>
                    <a:pt x="61275" y="960"/>
                  </a:lnTo>
                  <a:lnTo>
                    <a:pt x="61214" y="940"/>
                  </a:lnTo>
                  <a:lnTo>
                    <a:pt x="61152" y="927"/>
                  </a:lnTo>
                  <a:lnTo>
                    <a:pt x="61091" y="914"/>
                  </a:lnTo>
                  <a:lnTo>
                    <a:pt x="61023" y="907"/>
                  </a:lnTo>
                  <a:lnTo>
                    <a:pt x="60962" y="900"/>
                  </a:lnTo>
                  <a:lnTo>
                    <a:pt x="60900" y="907"/>
                  </a:lnTo>
                  <a:lnTo>
                    <a:pt x="60833" y="907"/>
                  </a:lnTo>
                  <a:lnTo>
                    <a:pt x="60771" y="920"/>
                  </a:lnTo>
                  <a:lnTo>
                    <a:pt x="60710" y="934"/>
                  </a:lnTo>
                  <a:lnTo>
                    <a:pt x="60648" y="954"/>
                  </a:lnTo>
                  <a:lnTo>
                    <a:pt x="60593" y="974"/>
                  </a:lnTo>
                  <a:lnTo>
                    <a:pt x="60531" y="1007"/>
                  </a:lnTo>
                  <a:lnTo>
                    <a:pt x="60476" y="1034"/>
                  </a:lnTo>
                  <a:lnTo>
                    <a:pt x="60427" y="1074"/>
                  </a:lnTo>
                  <a:lnTo>
                    <a:pt x="60378" y="1114"/>
                  </a:lnTo>
                  <a:lnTo>
                    <a:pt x="60329" y="1154"/>
                  </a:lnTo>
                  <a:lnTo>
                    <a:pt x="60298" y="1154"/>
                  </a:lnTo>
                  <a:lnTo>
                    <a:pt x="58602" y="1000"/>
                  </a:lnTo>
                  <a:lnTo>
                    <a:pt x="56899" y="860"/>
                  </a:lnTo>
                  <a:lnTo>
                    <a:pt x="55191" y="734"/>
                  </a:lnTo>
                  <a:lnTo>
                    <a:pt x="53482" y="614"/>
                  </a:lnTo>
                  <a:lnTo>
                    <a:pt x="51767" y="514"/>
                  </a:lnTo>
                  <a:lnTo>
                    <a:pt x="50053" y="414"/>
                  </a:lnTo>
                  <a:lnTo>
                    <a:pt x="48332" y="334"/>
                  </a:lnTo>
                  <a:lnTo>
                    <a:pt x="46611" y="261"/>
                  </a:lnTo>
                  <a:lnTo>
                    <a:pt x="44890" y="194"/>
                  </a:lnTo>
                  <a:lnTo>
                    <a:pt x="43163" y="141"/>
                  </a:lnTo>
                  <a:lnTo>
                    <a:pt x="41436" y="101"/>
                  </a:lnTo>
                  <a:lnTo>
                    <a:pt x="39703" y="61"/>
                  </a:lnTo>
                  <a:lnTo>
                    <a:pt x="37976" y="34"/>
                  </a:lnTo>
                  <a:lnTo>
                    <a:pt x="36243" y="14"/>
                  </a:lnTo>
                  <a:lnTo>
                    <a:pt x="34510" y="7"/>
                  </a:lnTo>
                  <a:lnTo>
                    <a:pt x="3277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3243025" y="-3078775"/>
              <a:ext cx="1446625" cy="902650"/>
            </a:xfrm>
            <a:custGeom>
              <a:avLst/>
              <a:gdLst/>
              <a:ahLst/>
              <a:cxnLst/>
              <a:rect l="l" t="t" r="r" b="b"/>
              <a:pathLst>
                <a:path w="57865" h="36106" extrusionOk="0">
                  <a:moveTo>
                    <a:pt x="57606" y="1"/>
                  </a:moveTo>
                  <a:lnTo>
                    <a:pt x="55916" y="154"/>
                  </a:lnTo>
                  <a:lnTo>
                    <a:pt x="54220" y="294"/>
                  </a:lnTo>
                  <a:lnTo>
                    <a:pt x="52523" y="421"/>
                  </a:lnTo>
                  <a:lnTo>
                    <a:pt x="50821" y="534"/>
                  </a:lnTo>
                  <a:lnTo>
                    <a:pt x="49119" y="641"/>
                  </a:lnTo>
                  <a:lnTo>
                    <a:pt x="47410" y="727"/>
                  </a:lnTo>
                  <a:lnTo>
                    <a:pt x="45695" y="814"/>
                  </a:lnTo>
                  <a:lnTo>
                    <a:pt x="43981" y="887"/>
                  </a:lnTo>
                  <a:lnTo>
                    <a:pt x="42266" y="947"/>
                  </a:lnTo>
                  <a:lnTo>
                    <a:pt x="40545" y="1001"/>
                  </a:lnTo>
                  <a:lnTo>
                    <a:pt x="38824" y="1041"/>
                  </a:lnTo>
                  <a:lnTo>
                    <a:pt x="37103" y="1081"/>
                  </a:lnTo>
                  <a:lnTo>
                    <a:pt x="35383" y="1107"/>
                  </a:lnTo>
                  <a:lnTo>
                    <a:pt x="33656" y="1121"/>
                  </a:lnTo>
                  <a:lnTo>
                    <a:pt x="31935" y="1134"/>
                  </a:lnTo>
                  <a:lnTo>
                    <a:pt x="30208" y="1141"/>
                  </a:lnTo>
                  <a:lnTo>
                    <a:pt x="28481" y="1134"/>
                  </a:lnTo>
                  <a:lnTo>
                    <a:pt x="26760" y="1127"/>
                  </a:lnTo>
                  <a:lnTo>
                    <a:pt x="25033" y="1107"/>
                  </a:lnTo>
                  <a:lnTo>
                    <a:pt x="23312" y="1087"/>
                  </a:lnTo>
                  <a:lnTo>
                    <a:pt x="21585" y="1061"/>
                  </a:lnTo>
                  <a:lnTo>
                    <a:pt x="19864" y="1027"/>
                  </a:lnTo>
                  <a:lnTo>
                    <a:pt x="18143" y="994"/>
                  </a:lnTo>
                  <a:lnTo>
                    <a:pt x="16429" y="954"/>
                  </a:lnTo>
                  <a:lnTo>
                    <a:pt x="12999" y="861"/>
                  </a:lnTo>
                  <a:lnTo>
                    <a:pt x="9582" y="754"/>
                  </a:lnTo>
                  <a:lnTo>
                    <a:pt x="6177" y="641"/>
                  </a:lnTo>
                  <a:lnTo>
                    <a:pt x="2785" y="521"/>
                  </a:lnTo>
                  <a:lnTo>
                    <a:pt x="2668" y="514"/>
                  </a:lnTo>
                  <a:lnTo>
                    <a:pt x="2557" y="494"/>
                  </a:lnTo>
                  <a:lnTo>
                    <a:pt x="2459" y="468"/>
                  </a:lnTo>
                  <a:lnTo>
                    <a:pt x="2361" y="428"/>
                  </a:lnTo>
                  <a:lnTo>
                    <a:pt x="2275" y="381"/>
                  </a:lnTo>
                  <a:lnTo>
                    <a:pt x="2189" y="328"/>
                  </a:lnTo>
                  <a:lnTo>
                    <a:pt x="2115" y="268"/>
                  </a:lnTo>
                  <a:lnTo>
                    <a:pt x="2053" y="201"/>
                  </a:lnTo>
                  <a:lnTo>
                    <a:pt x="1537" y="234"/>
                  </a:lnTo>
                  <a:lnTo>
                    <a:pt x="1021" y="261"/>
                  </a:lnTo>
                  <a:lnTo>
                    <a:pt x="511" y="274"/>
                  </a:lnTo>
                  <a:lnTo>
                    <a:pt x="253" y="274"/>
                  </a:lnTo>
                  <a:lnTo>
                    <a:pt x="1" y="268"/>
                  </a:lnTo>
                  <a:lnTo>
                    <a:pt x="1" y="268"/>
                  </a:lnTo>
                  <a:lnTo>
                    <a:pt x="240" y="1707"/>
                  </a:lnTo>
                  <a:lnTo>
                    <a:pt x="468" y="3140"/>
                  </a:lnTo>
                  <a:lnTo>
                    <a:pt x="578" y="3860"/>
                  </a:lnTo>
                  <a:lnTo>
                    <a:pt x="677" y="4580"/>
                  </a:lnTo>
                  <a:lnTo>
                    <a:pt x="781" y="5300"/>
                  </a:lnTo>
                  <a:lnTo>
                    <a:pt x="873" y="6020"/>
                  </a:lnTo>
                  <a:lnTo>
                    <a:pt x="966" y="6739"/>
                  </a:lnTo>
                  <a:lnTo>
                    <a:pt x="1052" y="7459"/>
                  </a:lnTo>
                  <a:lnTo>
                    <a:pt x="1138" y="8179"/>
                  </a:lnTo>
                  <a:lnTo>
                    <a:pt x="1218" y="8906"/>
                  </a:lnTo>
                  <a:lnTo>
                    <a:pt x="1291" y="9632"/>
                  </a:lnTo>
                  <a:lnTo>
                    <a:pt x="1359" y="10359"/>
                  </a:lnTo>
                  <a:lnTo>
                    <a:pt x="1427" y="11085"/>
                  </a:lnTo>
                  <a:lnTo>
                    <a:pt x="1488" y="11818"/>
                  </a:lnTo>
                  <a:lnTo>
                    <a:pt x="1519" y="12278"/>
                  </a:lnTo>
                  <a:lnTo>
                    <a:pt x="1543" y="12751"/>
                  </a:lnTo>
                  <a:lnTo>
                    <a:pt x="1562" y="13225"/>
                  </a:lnTo>
                  <a:lnTo>
                    <a:pt x="1574" y="13704"/>
                  </a:lnTo>
                  <a:lnTo>
                    <a:pt x="1580" y="14184"/>
                  </a:lnTo>
                  <a:lnTo>
                    <a:pt x="1580" y="14671"/>
                  </a:lnTo>
                  <a:lnTo>
                    <a:pt x="1574" y="15164"/>
                  </a:lnTo>
                  <a:lnTo>
                    <a:pt x="1568" y="15657"/>
                  </a:lnTo>
                  <a:lnTo>
                    <a:pt x="1543" y="16650"/>
                  </a:lnTo>
                  <a:lnTo>
                    <a:pt x="1513" y="17650"/>
                  </a:lnTo>
                  <a:lnTo>
                    <a:pt x="1439" y="19663"/>
                  </a:lnTo>
                  <a:lnTo>
                    <a:pt x="1408" y="20669"/>
                  </a:lnTo>
                  <a:lnTo>
                    <a:pt x="1384" y="21669"/>
                  </a:lnTo>
                  <a:lnTo>
                    <a:pt x="1384" y="22162"/>
                  </a:lnTo>
                  <a:lnTo>
                    <a:pt x="1377" y="22662"/>
                  </a:lnTo>
                  <a:lnTo>
                    <a:pt x="1384" y="23155"/>
                  </a:lnTo>
                  <a:lnTo>
                    <a:pt x="1390" y="23642"/>
                  </a:lnTo>
                  <a:lnTo>
                    <a:pt x="1402" y="24129"/>
                  </a:lnTo>
                  <a:lnTo>
                    <a:pt x="1427" y="24608"/>
                  </a:lnTo>
                  <a:lnTo>
                    <a:pt x="1451" y="25088"/>
                  </a:lnTo>
                  <a:lnTo>
                    <a:pt x="1488" y="25562"/>
                  </a:lnTo>
                  <a:lnTo>
                    <a:pt x="1531" y="26035"/>
                  </a:lnTo>
                  <a:lnTo>
                    <a:pt x="1580" y="26495"/>
                  </a:lnTo>
                  <a:lnTo>
                    <a:pt x="1642" y="26955"/>
                  </a:lnTo>
                  <a:lnTo>
                    <a:pt x="1715" y="27408"/>
                  </a:lnTo>
                  <a:lnTo>
                    <a:pt x="1758" y="27641"/>
                  </a:lnTo>
                  <a:lnTo>
                    <a:pt x="1808" y="27881"/>
                  </a:lnTo>
                  <a:lnTo>
                    <a:pt x="1863" y="28128"/>
                  </a:lnTo>
                  <a:lnTo>
                    <a:pt x="1918" y="28374"/>
                  </a:lnTo>
                  <a:lnTo>
                    <a:pt x="1986" y="28621"/>
                  </a:lnTo>
                  <a:lnTo>
                    <a:pt x="2060" y="28874"/>
                  </a:lnTo>
                  <a:lnTo>
                    <a:pt x="2133" y="29127"/>
                  </a:lnTo>
                  <a:lnTo>
                    <a:pt x="2213" y="29387"/>
                  </a:lnTo>
                  <a:lnTo>
                    <a:pt x="2305" y="29641"/>
                  </a:lnTo>
                  <a:lnTo>
                    <a:pt x="2398" y="29901"/>
                  </a:lnTo>
                  <a:lnTo>
                    <a:pt x="2496" y="30160"/>
                  </a:lnTo>
                  <a:lnTo>
                    <a:pt x="2600" y="30414"/>
                  </a:lnTo>
                  <a:lnTo>
                    <a:pt x="2711" y="30674"/>
                  </a:lnTo>
                  <a:lnTo>
                    <a:pt x="2828" y="30927"/>
                  </a:lnTo>
                  <a:lnTo>
                    <a:pt x="2945" y="31180"/>
                  </a:lnTo>
                  <a:lnTo>
                    <a:pt x="3074" y="31427"/>
                  </a:lnTo>
                  <a:lnTo>
                    <a:pt x="3209" y="31673"/>
                  </a:lnTo>
                  <a:lnTo>
                    <a:pt x="3344" y="31920"/>
                  </a:lnTo>
                  <a:lnTo>
                    <a:pt x="3485" y="32160"/>
                  </a:lnTo>
                  <a:lnTo>
                    <a:pt x="3633" y="32393"/>
                  </a:lnTo>
                  <a:lnTo>
                    <a:pt x="3793" y="32620"/>
                  </a:lnTo>
                  <a:lnTo>
                    <a:pt x="3953" y="32846"/>
                  </a:lnTo>
                  <a:lnTo>
                    <a:pt x="4112" y="33060"/>
                  </a:lnTo>
                  <a:lnTo>
                    <a:pt x="4284" y="33273"/>
                  </a:lnTo>
                  <a:lnTo>
                    <a:pt x="4463" y="33473"/>
                  </a:lnTo>
                  <a:lnTo>
                    <a:pt x="4641" y="33666"/>
                  </a:lnTo>
                  <a:lnTo>
                    <a:pt x="4831" y="33853"/>
                  </a:lnTo>
                  <a:lnTo>
                    <a:pt x="5022" y="34033"/>
                  </a:lnTo>
                  <a:lnTo>
                    <a:pt x="5219" y="34200"/>
                  </a:lnTo>
                  <a:lnTo>
                    <a:pt x="5421" y="34359"/>
                  </a:lnTo>
                  <a:lnTo>
                    <a:pt x="5630" y="34506"/>
                  </a:lnTo>
                  <a:lnTo>
                    <a:pt x="5845" y="34639"/>
                  </a:lnTo>
                  <a:lnTo>
                    <a:pt x="5975" y="34713"/>
                  </a:lnTo>
                  <a:lnTo>
                    <a:pt x="6122" y="34773"/>
                  </a:lnTo>
                  <a:lnTo>
                    <a:pt x="6282" y="34826"/>
                  </a:lnTo>
                  <a:lnTo>
                    <a:pt x="6460" y="34873"/>
                  </a:lnTo>
                  <a:lnTo>
                    <a:pt x="6651" y="34919"/>
                  </a:lnTo>
                  <a:lnTo>
                    <a:pt x="6853" y="34953"/>
                  </a:lnTo>
                  <a:lnTo>
                    <a:pt x="7069" y="34979"/>
                  </a:lnTo>
                  <a:lnTo>
                    <a:pt x="7296" y="35006"/>
                  </a:lnTo>
                  <a:lnTo>
                    <a:pt x="7536" y="35026"/>
                  </a:lnTo>
                  <a:lnTo>
                    <a:pt x="7775" y="35039"/>
                  </a:lnTo>
                  <a:lnTo>
                    <a:pt x="8027" y="35053"/>
                  </a:lnTo>
                  <a:lnTo>
                    <a:pt x="8292" y="35059"/>
                  </a:lnTo>
                  <a:lnTo>
                    <a:pt x="8820" y="35066"/>
                  </a:lnTo>
                  <a:lnTo>
                    <a:pt x="9367" y="35059"/>
                  </a:lnTo>
                  <a:lnTo>
                    <a:pt x="9914" y="35039"/>
                  </a:lnTo>
                  <a:lnTo>
                    <a:pt x="10461" y="35019"/>
                  </a:lnTo>
                  <a:lnTo>
                    <a:pt x="11512" y="34973"/>
                  </a:lnTo>
                  <a:lnTo>
                    <a:pt x="11997" y="34953"/>
                  </a:lnTo>
                  <a:lnTo>
                    <a:pt x="12440" y="34939"/>
                  </a:lnTo>
                  <a:lnTo>
                    <a:pt x="12839" y="34933"/>
                  </a:lnTo>
                  <a:lnTo>
                    <a:pt x="13184" y="34939"/>
                  </a:lnTo>
                  <a:lnTo>
                    <a:pt x="16865" y="35059"/>
                  </a:lnTo>
                  <a:lnTo>
                    <a:pt x="18703" y="35113"/>
                  </a:lnTo>
                  <a:lnTo>
                    <a:pt x="20546" y="35159"/>
                  </a:lnTo>
                  <a:lnTo>
                    <a:pt x="22384" y="35206"/>
                  </a:lnTo>
                  <a:lnTo>
                    <a:pt x="24222" y="35239"/>
                  </a:lnTo>
                  <a:lnTo>
                    <a:pt x="26059" y="35279"/>
                  </a:lnTo>
                  <a:lnTo>
                    <a:pt x="27903" y="35306"/>
                  </a:lnTo>
                  <a:lnTo>
                    <a:pt x="28554" y="35319"/>
                  </a:lnTo>
                  <a:lnTo>
                    <a:pt x="29274" y="35359"/>
                  </a:lnTo>
                  <a:lnTo>
                    <a:pt x="30054" y="35406"/>
                  </a:lnTo>
                  <a:lnTo>
                    <a:pt x="30896" y="35466"/>
                  </a:lnTo>
                  <a:lnTo>
                    <a:pt x="32734" y="35606"/>
                  </a:lnTo>
                  <a:lnTo>
                    <a:pt x="34743" y="35759"/>
                  </a:lnTo>
                  <a:lnTo>
                    <a:pt x="35800" y="35832"/>
                  </a:lnTo>
                  <a:lnTo>
                    <a:pt x="36882" y="35906"/>
                  </a:lnTo>
                  <a:lnTo>
                    <a:pt x="37988" y="35966"/>
                  </a:lnTo>
                  <a:lnTo>
                    <a:pt x="39113" y="36019"/>
                  </a:lnTo>
                  <a:lnTo>
                    <a:pt x="40244" y="36066"/>
                  </a:lnTo>
                  <a:lnTo>
                    <a:pt x="40815" y="36079"/>
                  </a:lnTo>
                  <a:lnTo>
                    <a:pt x="41387" y="36092"/>
                  </a:lnTo>
                  <a:lnTo>
                    <a:pt x="41952" y="36099"/>
                  </a:lnTo>
                  <a:lnTo>
                    <a:pt x="42524" y="36106"/>
                  </a:lnTo>
                  <a:lnTo>
                    <a:pt x="43096" y="36099"/>
                  </a:lnTo>
                  <a:lnTo>
                    <a:pt x="43661" y="36092"/>
                  </a:lnTo>
                  <a:lnTo>
                    <a:pt x="44226" y="36079"/>
                  </a:lnTo>
                  <a:lnTo>
                    <a:pt x="44792" y="36066"/>
                  </a:lnTo>
                  <a:lnTo>
                    <a:pt x="45351" y="36039"/>
                  </a:lnTo>
                  <a:lnTo>
                    <a:pt x="45904" y="36006"/>
                  </a:lnTo>
                  <a:lnTo>
                    <a:pt x="46451" y="35966"/>
                  </a:lnTo>
                  <a:lnTo>
                    <a:pt x="46998" y="35926"/>
                  </a:lnTo>
                  <a:lnTo>
                    <a:pt x="47533" y="35872"/>
                  </a:lnTo>
                  <a:lnTo>
                    <a:pt x="48061" y="35806"/>
                  </a:lnTo>
                  <a:lnTo>
                    <a:pt x="48590" y="35739"/>
                  </a:lnTo>
                  <a:lnTo>
                    <a:pt x="49100" y="35666"/>
                  </a:lnTo>
                  <a:lnTo>
                    <a:pt x="49610" y="35579"/>
                  </a:lnTo>
                  <a:lnTo>
                    <a:pt x="50102" y="35479"/>
                  </a:lnTo>
                  <a:lnTo>
                    <a:pt x="50594" y="35379"/>
                  </a:lnTo>
                  <a:lnTo>
                    <a:pt x="51067" y="35259"/>
                  </a:lnTo>
                  <a:lnTo>
                    <a:pt x="51528" y="35139"/>
                  </a:lnTo>
                  <a:lnTo>
                    <a:pt x="51983" y="35006"/>
                  </a:lnTo>
                  <a:lnTo>
                    <a:pt x="52419" y="34859"/>
                  </a:lnTo>
                  <a:lnTo>
                    <a:pt x="52849" y="34699"/>
                  </a:lnTo>
                  <a:lnTo>
                    <a:pt x="53052" y="34619"/>
                  </a:lnTo>
                  <a:lnTo>
                    <a:pt x="53261" y="34533"/>
                  </a:lnTo>
                  <a:lnTo>
                    <a:pt x="53458" y="34446"/>
                  </a:lnTo>
                  <a:lnTo>
                    <a:pt x="53654" y="34353"/>
                  </a:lnTo>
                  <a:lnTo>
                    <a:pt x="53845" y="34259"/>
                  </a:lnTo>
                  <a:lnTo>
                    <a:pt x="54035" y="34160"/>
                  </a:lnTo>
                  <a:lnTo>
                    <a:pt x="54220" y="34060"/>
                  </a:lnTo>
                  <a:lnTo>
                    <a:pt x="54404" y="33960"/>
                  </a:lnTo>
                  <a:lnTo>
                    <a:pt x="54576" y="33853"/>
                  </a:lnTo>
                  <a:lnTo>
                    <a:pt x="54748" y="33740"/>
                  </a:lnTo>
                  <a:lnTo>
                    <a:pt x="54920" y="33626"/>
                  </a:lnTo>
                  <a:lnTo>
                    <a:pt x="55080" y="33513"/>
                  </a:lnTo>
                  <a:lnTo>
                    <a:pt x="55240" y="33393"/>
                  </a:lnTo>
                  <a:lnTo>
                    <a:pt x="55393" y="33273"/>
                  </a:lnTo>
                  <a:lnTo>
                    <a:pt x="55541" y="33146"/>
                  </a:lnTo>
                  <a:lnTo>
                    <a:pt x="55688" y="33013"/>
                  </a:lnTo>
                  <a:lnTo>
                    <a:pt x="55830" y="32880"/>
                  </a:lnTo>
                  <a:lnTo>
                    <a:pt x="55965" y="32747"/>
                  </a:lnTo>
                  <a:lnTo>
                    <a:pt x="56094" y="32607"/>
                  </a:lnTo>
                  <a:lnTo>
                    <a:pt x="56217" y="32460"/>
                  </a:lnTo>
                  <a:lnTo>
                    <a:pt x="56340" y="32313"/>
                  </a:lnTo>
                  <a:lnTo>
                    <a:pt x="56451" y="32160"/>
                  </a:lnTo>
                  <a:lnTo>
                    <a:pt x="56561" y="32007"/>
                  </a:lnTo>
                  <a:lnTo>
                    <a:pt x="56666" y="31847"/>
                  </a:lnTo>
                  <a:lnTo>
                    <a:pt x="56764" y="31687"/>
                  </a:lnTo>
                  <a:lnTo>
                    <a:pt x="56856" y="31520"/>
                  </a:lnTo>
                  <a:lnTo>
                    <a:pt x="56942" y="31347"/>
                  </a:lnTo>
                  <a:lnTo>
                    <a:pt x="57028" y="31174"/>
                  </a:lnTo>
                  <a:lnTo>
                    <a:pt x="57096" y="31007"/>
                  </a:lnTo>
                  <a:lnTo>
                    <a:pt x="57163" y="30827"/>
                  </a:lnTo>
                  <a:lnTo>
                    <a:pt x="57231" y="30647"/>
                  </a:lnTo>
                  <a:lnTo>
                    <a:pt x="57293" y="30454"/>
                  </a:lnTo>
                  <a:lnTo>
                    <a:pt x="57348" y="30260"/>
                  </a:lnTo>
                  <a:lnTo>
                    <a:pt x="57403" y="30054"/>
                  </a:lnTo>
                  <a:lnTo>
                    <a:pt x="57452" y="29847"/>
                  </a:lnTo>
                  <a:lnTo>
                    <a:pt x="57495" y="29634"/>
                  </a:lnTo>
                  <a:lnTo>
                    <a:pt x="57538" y="29421"/>
                  </a:lnTo>
                  <a:lnTo>
                    <a:pt x="57581" y="29194"/>
                  </a:lnTo>
                  <a:lnTo>
                    <a:pt x="57618" y="28967"/>
                  </a:lnTo>
                  <a:lnTo>
                    <a:pt x="57649" y="28734"/>
                  </a:lnTo>
                  <a:lnTo>
                    <a:pt x="57710" y="28254"/>
                  </a:lnTo>
                  <a:lnTo>
                    <a:pt x="57760" y="27754"/>
                  </a:lnTo>
                  <a:lnTo>
                    <a:pt x="57796" y="27248"/>
                  </a:lnTo>
                  <a:lnTo>
                    <a:pt x="57827" y="26721"/>
                  </a:lnTo>
                  <a:lnTo>
                    <a:pt x="57846" y="26188"/>
                  </a:lnTo>
                  <a:lnTo>
                    <a:pt x="57858" y="25642"/>
                  </a:lnTo>
                  <a:lnTo>
                    <a:pt x="57864" y="25088"/>
                  </a:lnTo>
                  <a:lnTo>
                    <a:pt x="57864" y="24528"/>
                  </a:lnTo>
                  <a:lnTo>
                    <a:pt x="57858" y="23962"/>
                  </a:lnTo>
                  <a:lnTo>
                    <a:pt x="57846" y="23395"/>
                  </a:lnTo>
                  <a:lnTo>
                    <a:pt x="57827" y="22829"/>
                  </a:lnTo>
                  <a:lnTo>
                    <a:pt x="57803" y="22256"/>
                  </a:lnTo>
                  <a:lnTo>
                    <a:pt x="57753" y="21129"/>
                  </a:lnTo>
                  <a:lnTo>
                    <a:pt x="57698" y="20016"/>
                  </a:lnTo>
                  <a:lnTo>
                    <a:pt x="57643" y="18936"/>
                  </a:lnTo>
                  <a:lnTo>
                    <a:pt x="57588" y="17910"/>
                  </a:lnTo>
                  <a:lnTo>
                    <a:pt x="57545" y="16937"/>
                  </a:lnTo>
                  <a:lnTo>
                    <a:pt x="57532" y="16477"/>
                  </a:lnTo>
                  <a:lnTo>
                    <a:pt x="57520" y="16044"/>
                  </a:lnTo>
                  <a:lnTo>
                    <a:pt x="57514" y="15624"/>
                  </a:lnTo>
                  <a:lnTo>
                    <a:pt x="57514" y="15231"/>
                  </a:lnTo>
                  <a:lnTo>
                    <a:pt x="57532" y="13331"/>
                  </a:lnTo>
                  <a:lnTo>
                    <a:pt x="57545" y="11425"/>
                  </a:lnTo>
                  <a:lnTo>
                    <a:pt x="57557" y="7619"/>
                  </a:lnTo>
                  <a:lnTo>
                    <a:pt x="57563" y="5713"/>
                  </a:lnTo>
                  <a:lnTo>
                    <a:pt x="57569" y="3813"/>
                  </a:lnTo>
                  <a:lnTo>
                    <a:pt x="57581" y="1907"/>
                  </a:lnTo>
                  <a:lnTo>
                    <a:pt x="5760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3268700" y="-1919200"/>
              <a:ext cx="385050" cy="307275"/>
            </a:xfrm>
            <a:custGeom>
              <a:avLst/>
              <a:gdLst/>
              <a:ahLst/>
              <a:cxnLst/>
              <a:rect l="l" t="t" r="r" b="b"/>
              <a:pathLst>
                <a:path w="15402" h="12291" extrusionOk="0">
                  <a:moveTo>
                    <a:pt x="12433" y="1793"/>
                  </a:moveTo>
                  <a:lnTo>
                    <a:pt x="12433" y="1940"/>
                  </a:lnTo>
                  <a:lnTo>
                    <a:pt x="12433" y="2013"/>
                  </a:lnTo>
                  <a:lnTo>
                    <a:pt x="12452" y="2093"/>
                  </a:lnTo>
                  <a:lnTo>
                    <a:pt x="12704" y="3413"/>
                  </a:lnTo>
                  <a:lnTo>
                    <a:pt x="12771" y="3773"/>
                  </a:lnTo>
                  <a:lnTo>
                    <a:pt x="12833" y="4133"/>
                  </a:lnTo>
                  <a:lnTo>
                    <a:pt x="12894" y="4499"/>
                  </a:lnTo>
                  <a:lnTo>
                    <a:pt x="12943" y="4866"/>
                  </a:lnTo>
                  <a:lnTo>
                    <a:pt x="12992" y="5239"/>
                  </a:lnTo>
                  <a:lnTo>
                    <a:pt x="13029" y="5606"/>
                  </a:lnTo>
                  <a:lnTo>
                    <a:pt x="13054" y="5972"/>
                  </a:lnTo>
                  <a:lnTo>
                    <a:pt x="13066" y="6332"/>
                  </a:lnTo>
                  <a:lnTo>
                    <a:pt x="13072" y="6505"/>
                  </a:lnTo>
                  <a:lnTo>
                    <a:pt x="13066" y="6685"/>
                  </a:lnTo>
                  <a:lnTo>
                    <a:pt x="13060" y="6859"/>
                  </a:lnTo>
                  <a:lnTo>
                    <a:pt x="13054" y="7025"/>
                  </a:lnTo>
                  <a:lnTo>
                    <a:pt x="13042" y="7199"/>
                  </a:lnTo>
                  <a:lnTo>
                    <a:pt x="13023" y="7359"/>
                  </a:lnTo>
                  <a:lnTo>
                    <a:pt x="12999" y="7525"/>
                  </a:lnTo>
                  <a:lnTo>
                    <a:pt x="12968" y="7685"/>
                  </a:lnTo>
                  <a:lnTo>
                    <a:pt x="12913" y="8018"/>
                  </a:lnTo>
                  <a:lnTo>
                    <a:pt x="12845" y="8345"/>
                  </a:lnTo>
                  <a:lnTo>
                    <a:pt x="12808" y="8505"/>
                  </a:lnTo>
                  <a:lnTo>
                    <a:pt x="12771" y="8652"/>
                  </a:lnTo>
                  <a:lnTo>
                    <a:pt x="12716" y="8805"/>
                  </a:lnTo>
                  <a:lnTo>
                    <a:pt x="12661" y="8945"/>
                  </a:lnTo>
                  <a:lnTo>
                    <a:pt x="12593" y="9078"/>
                  </a:lnTo>
                  <a:lnTo>
                    <a:pt x="12513" y="9205"/>
                  </a:lnTo>
                  <a:lnTo>
                    <a:pt x="12464" y="9271"/>
                  </a:lnTo>
                  <a:lnTo>
                    <a:pt x="12415" y="9325"/>
                  </a:lnTo>
                  <a:lnTo>
                    <a:pt x="12366" y="9385"/>
                  </a:lnTo>
                  <a:lnTo>
                    <a:pt x="12310" y="9438"/>
                  </a:lnTo>
                  <a:lnTo>
                    <a:pt x="12249" y="9498"/>
                  </a:lnTo>
                  <a:lnTo>
                    <a:pt x="12181" y="9545"/>
                  </a:lnTo>
                  <a:lnTo>
                    <a:pt x="12114" y="9598"/>
                  </a:lnTo>
                  <a:lnTo>
                    <a:pt x="12040" y="9645"/>
                  </a:lnTo>
                  <a:lnTo>
                    <a:pt x="11960" y="9685"/>
                  </a:lnTo>
                  <a:lnTo>
                    <a:pt x="11874" y="9731"/>
                  </a:lnTo>
                  <a:lnTo>
                    <a:pt x="11782" y="9771"/>
                  </a:lnTo>
                  <a:lnTo>
                    <a:pt x="11683" y="9805"/>
                  </a:lnTo>
                  <a:lnTo>
                    <a:pt x="11591" y="9838"/>
                  </a:lnTo>
                  <a:lnTo>
                    <a:pt x="11487" y="9858"/>
                  </a:lnTo>
                  <a:lnTo>
                    <a:pt x="11370" y="9871"/>
                  </a:lnTo>
                  <a:lnTo>
                    <a:pt x="11253" y="9878"/>
                  </a:lnTo>
                  <a:lnTo>
                    <a:pt x="11130" y="9885"/>
                  </a:lnTo>
                  <a:lnTo>
                    <a:pt x="11001" y="9878"/>
                  </a:lnTo>
                  <a:lnTo>
                    <a:pt x="10737" y="9865"/>
                  </a:lnTo>
                  <a:lnTo>
                    <a:pt x="10473" y="9845"/>
                  </a:lnTo>
                  <a:lnTo>
                    <a:pt x="10215" y="9818"/>
                  </a:lnTo>
                  <a:lnTo>
                    <a:pt x="9975" y="9798"/>
                  </a:lnTo>
                  <a:lnTo>
                    <a:pt x="9760" y="9791"/>
                  </a:lnTo>
                  <a:lnTo>
                    <a:pt x="7842" y="9765"/>
                  </a:lnTo>
                  <a:lnTo>
                    <a:pt x="5937" y="9745"/>
                  </a:lnTo>
                  <a:lnTo>
                    <a:pt x="4026" y="9738"/>
                  </a:lnTo>
                  <a:lnTo>
                    <a:pt x="2108" y="9738"/>
                  </a:lnTo>
                  <a:lnTo>
                    <a:pt x="2096" y="9258"/>
                  </a:lnTo>
                  <a:lnTo>
                    <a:pt x="2084" y="8772"/>
                  </a:lnTo>
                  <a:lnTo>
                    <a:pt x="2084" y="8292"/>
                  </a:lnTo>
                  <a:lnTo>
                    <a:pt x="2084" y="7812"/>
                  </a:lnTo>
                  <a:lnTo>
                    <a:pt x="2096" y="7332"/>
                  </a:lnTo>
                  <a:lnTo>
                    <a:pt x="2114" y="6852"/>
                  </a:lnTo>
                  <a:lnTo>
                    <a:pt x="2139" y="6379"/>
                  </a:lnTo>
                  <a:lnTo>
                    <a:pt x="2170" y="5899"/>
                  </a:lnTo>
                  <a:lnTo>
                    <a:pt x="2213" y="5426"/>
                  </a:lnTo>
                  <a:lnTo>
                    <a:pt x="2256" y="4946"/>
                  </a:lnTo>
                  <a:lnTo>
                    <a:pt x="2311" y="4473"/>
                  </a:lnTo>
                  <a:lnTo>
                    <a:pt x="2372" y="3999"/>
                  </a:lnTo>
                  <a:lnTo>
                    <a:pt x="2440" y="3526"/>
                  </a:lnTo>
                  <a:lnTo>
                    <a:pt x="2520" y="3053"/>
                  </a:lnTo>
                  <a:lnTo>
                    <a:pt x="2600" y="2580"/>
                  </a:lnTo>
                  <a:lnTo>
                    <a:pt x="2692" y="2106"/>
                  </a:lnTo>
                  <a:lnTo>
                    <a:pt x="3915" y="2086"/>
                  </a:lnTo>
                  <a:lnTo>
                    <a:pt x="5132" y="2060"/>
                  </a:lnTo>
                  <a:lnTo>
                    <a:pt x="6349" y="2020"/>
                  </a:lnTo>
                  <a:lnTo>
                    <a:pt x="7572" y="1980"/>
                  </a:lnTo>
                  <a:lnTo>
                    <a:pt x="10006" y="1893"/>
                  </a:lnTo>
                  <a:lnTo>
                    <a:pt x="12433" y="1793"/>
                  </a:lnTo>
                  <a:close/>
                  <a:moveTo>
                    <a:pt x="1881" y="0"/>
                  </a:moveTo>
                  <a:lnTo>
                    <a:pt x="1801" y="7"/>
                  </a:lnTo>
                  <a:lnTo>
                    <a:pt x="1727" y="20"/>
                  </a:lnTo>
                  <a:lnTo>
                    <a:pt x="1647" y="34"/>
                  </a:lnTo>
                  <a:lnTo>
                    <a:pt x="1573" y="60"/>
                  </a:lnTo>
                  <a:lnTo>
                    <a:pt x="1500" y="94"/>
                  </a:lnTo>
                  <a:lnTo>
                    <a:pt x="1426" y="134"/>
                  </a:lnTo>
                  <a:lnTo>
                    <a:pt x="1358" y="174"/>
                  </a:lnTo>
                  <a:lnTo>
                    <a:pt x="1291" y="227"/>
                  </a:lnTo>
                  <a:lnTo>
                    <a:pt x="1229" y="280"/>
                  </a:lnTo>
                  <a:lnTo>
                    <a:pt x="1174" y="340"/>
                  </a:lnTo>
                  <a:lnTo>
                    <a:pt x="1119" y="400"/>
                  </a:lnTo>
                  <a:lnTo>
                    <a:pt x="1076" y="473"/>
                  </a:lnTo>
                  <a:lnTo>
                    <a:pt x="1033" y="540"/>
                  </a:lnTo>
                  <a:lnTo>
                    <a:pt x="996" y="620"/>
                  </a:lnTo>
                  <a:lnTo>
                    <a:pt x="971" y="700"/>
                  </a:lnTo>
                  <a:lnTo>
                    <a:pt x="947" y="780"/>
                  </a:lnTo>
                  <a:lnTo>
                    <a:pt x="805" y="1407"/>
                  </a:lnTo>
                  <a:lnTo>
                    <a:pt x="676" y="2033"/>
                  </a:lnTo>
                  <a:lnTo>
                    <a:pt x="559" y="2660"/>
                  </a:lnTo>
                  <a:lnTo>
                    <a:pt x="455" y="3279"/>
                  </a:lnTo>
                  <a:lnTo>
                    <a:pt x="357" y="3906"/>
                  </a:lnTo>
                  <a:lnTo>
                    <a:pt x="277" y="4533"/>
                  </a:lnTo>
                  <a:lnTo>
                    <a:pt x="203" y="5159"/>
                  </a:lnTo>
                  <a:lnTo>
                    <a:pt x="141" y="5786"/>
                  </a:lnTo>
                  <a:lnTo>
                    <a:pt x="92" y="6419"/>
                  </a:lnTo>
                  <a:lnTo>
                    <a:pt x="49" y="7045"/>
                  </a:lnTo>
                  <a:lnTo>
                    <a:pt x="25" y="7678"/>
                  </a:lnTo>
                  <a:lnTo>
                    <a:pt x="6" y="8312"/>
                  </a:lnTo>
                  <a:lnTo>
                    <a:pt x="0" y="8945"/>
                  </a:lnTo>
                  <a:lnTo>
                    <a:pt x="6" y="9585"/>
                  </a:lnTo>
                  <a:lnTo>
                    <a:pt x="19" y="10224"/>
                  </a:lnTo>
                  <a:lnTo>
                    <a:pt x="43" y="10864"/>
                  </a:lnTo>
                  <a:lnTo>
                    <a:pt x="55" y="10984"/>
                  </a:lnTo>
                  <a:lnTo>
                    <a:pt x="74" y="11098"/>
                  </a:lnTo>
                  <a:lnTo>
                    <a:pt x="105" y="11204"/>
                  </a:lnTo>
                  <a:lnTo>
                    <a:pt x="141" y="11304"/>
                  </a:lnTo>
                  <a:lnTo>
                    <a:pt x="184" y="11404"/>
                  </a:lnTo>
                  <a:lnTo>
                    <a:pt x="234" y="11498"/>
                  </a:lnTo>
                  <a:lnTo>
                    <a:pt x="295" y="11584"/>
                  </a:lnTo>
                  <a:lnTo>
                    <a:pt x="363" y="11664"/>
                  </a:lnTo>
                  <a:lnTo>
                    <a:pt x="436" y="11731"/>
                  </a:lnTo>
                  <a:lnTo>
                    <a:pt x="510" y="11797"/>
                  </a:lnTo>
                  <a:lnTo>
                    <a:pt x="596" y="11851"/>
                  </a:lnTo>
                  <a:lnTo>
                    <a:pt x="688" y="11904"/>
                  </a:lnTo>
                  <a:lnTo>
                    <a:pt x="787" y="11937"/>
                  </a:lnTo>
                  <a:lnTo>
                    <a:pt x="885" y="11971"/>
                  </a:lnTo>
                  <a:lnTo>
                    <a:pt x="990" y="11984"/>
                  </a:lnTo>
                  <a:lnTo>
                    <a:pt x="1100" y="11997"/>
                  </a:lnTo>
                  <a:lnTo>
                    <a:pt x="2065" y="12024"/>
                  </a:lnTo>
                  <a:lnTo>
                    <a:pt x="3030" y="12051"/>
                  </a:lnTo>
                  <a:lnTo>
                    <a:pt x="4954" y="12091"/>
                  </a:lnTo>
                  <a:lnTo>
                    <a:pt x="8807" y="12164"/>
                  </a:lnTo>
                  <a:lnTo>
                    <a:pt x="9096" y="12171"/>
                  </a:lnTo>
                  <a:lnTo>
                    <a:pt x="9397" y="12184"/>
                  </a:lnTo>
                  <a:lnTo>
                    <a:pt x="10018" y="12231"/>
                  </a:lnTo>
                  <a:lnTo>
                    <a:pt x="10657" y="12271"/>
                  </a:lnTo>
                  <a:lnTo>
                    <a:pt x="10989" y="12284"/>
                  </a:lnTo>
                  <a:lnTo>
                    <a:pt x="11315" y="12291"/>
                  </a:lnTo>
                  <a:lnTo>
                    <a:pt x="11640" y="12291"/>
                  </a:lnTo>
                  <a:lnTo>
                    <a:pt x="11960" y="12271"/>
                  </a:lnTo>
                  <a:lnTo>
                    <a:pt x="12120" y="12257"/>
                  </a:lnTo>
                  <a:lnTo>
                    <a:pt x="12280" y="12244"/>
                  </a:lnTo>
                  <a:lnTo>
                    <a:pt x="12433" y="12217"/>
                  </a:lnTo>
                  <a:lnTo>
                    <a:pt x="12587" y="12191"/>
                  </a:lnTo>
                  <a:lnTo>
                    <a:pt x="12740" y="12157"/>
                  </a:lnTo>
                  <a:lnTo>
                    <a:pt x="12894" y="12124"/>
                  </a:lnTo>
                  <a:lnTo>
                    <a:pt x="13042" y="12077"/>
                  </a:lnTo>
                  <a:lnTo>
                    <a:pt x="13183" y="12031"/>
                  </a:lnTo>
                  <a:lnTo>
                    <a:pt x="13331" y="11971"/>
                  </a:lnTo>
                  <a:lnTo>
                    <a:pt x="13466" y="11911"/>
                  </a:lnTo>
                  <a:lnTo>
                    <a:pt x="13601" y="11837"/>
                  </a:lnTo>
                  <a:lnTo>
                    <a:pt x="13736" y="11764"/>
                  </a:lnTo>
                  <a:lnTo>
                    <a:pt x="13859" y="11677"/>
                  </a:lnTo>
                  <a:lnTo>
                    <a:pt x="13982" y="11591"/>
                  </a:lnTo>
                  <a:lnTo>
                    <a:pt x="14099" y="11498"/>
                  </a:lnTo>
                  <a:lnTo>
                    <a:pt x="14209" y="11398"/>
                  </a:lnTo>
                  <a:lnTo>
                    <a:pt x="14308" y="11291"/>
                  </a:lnTo>
                  <a:lnTo>
                    <a:pt x="14406" y="11178"/>
                  </a:lnTo>
                  <a:lnTo>
                    <a:pt x="14498" y="11058"/>
                  </a:lnTo>
                  <a:lnTo>
                    <a:pt x="14590" y="10938"/>
                  </a:lnTo>
                  <a:lnTo>
                    <a:pt x="14670" y="10811"/>
                  </a:lnTo>
                  <a:lnTo>
                    <a:pt x="14750" y="10678"/>
                  </a:lnTo>
                  <a:lnTo>
                    <a:pt x="14818" y="10544"/>
                  </a:lnTo>
                  <a:lnTo>
                    <a:pt x="14885" y="10404"/>
                  </a:lnTo>
                  <a:lnTo>
                    <a:pt x="14947" y="10258"/>
                  </a:lnTo>
                  <a:lnTo>
                    <a:pt x="15008" y="10111"/>
                  </a:lnTo>
                  <a:lnTo>
                    <a:pt x="15064" y="9958"/>
                  </a:lnTo>
                  <a:lnTo>
                    <a:pt x="15113" y="9798"/>
                  </a:lnTo>
                  <a:lnTo>
                    <a:pt x="15156" y="9645"/>
                  </a:lnTo>
                  <a:lnTo>
                    <a:pt x="15193" y="9478"/>
                  </a:lnTo>
                  <a:lnTo>
                    <a:pt x="15230" y="9311"/>
                  </a:lnTo>
                  <a:lnTo>
                    <a:pt x="15266" y="9145"/>
                  </a:lnTo>
                  <a:lnTo>
                    <a:pt x="15291" y="8971"/>
                  </a:lnTo>
                  <a:lnTo>
                    <a:pt x="15322" y="8798"/>
                  </a:lnTo>
                  <a:lnTo>
                    <a:pt x="15340" y="8625"/>
                  </a:lnTo>
                  <a:lnTo>
                    <a:pt x="15359" y="8445"/>
                  </a:lnTo>
                  <a:lnTo>
                    <a:pt x="15383" y="8078"/>
                  </a:lnTo>
                  <a:lnTo>
                    <a:pt x="15402" y="7712"/>
                  </a:lnTo>
                  <a:lnTo>
                    <a:pt x="15402" y="7332"/>
                  </a:lnTo>
                  <a:lnTo>
                    <a:pt x="15396" y="6952"/>
                  </a:lnTo>
                  <a:lnTo>
                    <a:pt x="15377" y="6572"/>
                  </a:lnTo>
                  <a:lnTo>
                    <a:pt x="15352" y="6185"/>
                  </a:lnTo>
                  <a:lnTo>
                    <a:pt x="15316" y="5799"/>
                  </a:lnTo>
                  <a:lnTo>
                    <a:pt x="15273" y="5419"/>
                  </a:lnTo>
                  <a:lnTo>
                    <a:pt x="15230" y="5039"/>
                  </a:lnTo>
                  <a:lnTo>
                    <a:pt x="15174" y="4666"/>
                  </a:lnTo>
                  <a:lnTo>
                    <a:pt x="15119" y="4293"/>
                  </a:lnTo>
                  <a:lnTo>
                    <a:pt x="15057" y="3933"/>
                  </a:lnTo>
                  <a:lnTo>
                    <a:pt x="14935" y="3233"/>
                  </a:lnTo>
                  <a:lnTo>
                    <a:pt x="14806" y="2573"/>
                  </a:lnTo>
                  <a:lnTo>
                    <a:pt x="14578" y="1447"/>
                  </a:lnTo>
                  <a:lnTo>
                    <a:pt x="14554" y="1353"/>
                  </a:lnTo>
                  <a:lnTo>
                    <a:pt x="14529" y="1273"/>
                  </a:lnTo>
                  <a:lnTo>
                    <a:pt x="14492" y="1193"/>
                  </a:lnTo>
                  <a:lnTo>
                    <a:pt x="14461" y="1120"/>
                  </a:lnTo>
                  <a:lnTo>
                    <a:pt x="14418" y="1047"/>
                  </a:lnTo>
                  <a:lnTo>
                    <a:pt x="14375" y="987"/>
                  </a:lnTo>
                  <a:lnTo>
                    <a:pt x="14326" y="927"/>
                  </a:lnTo>
                  <a:lnTo>
                    <a:pt x="14277" y="880"/>
                  </a:lnTo>
                  <a:lnTo>
                    <a:pt x="14228" y="827"/>
                  </a:lnTo>
                  <a:lnTo>
                    <a:pt x="14172" y="787"/>
                  </a:lnTo>
                  <a:lnTo>
                    <a:pt x="14111" y="747"/>
                  </a:lnTo>
                  <a:lnTo>
                    <a:pt x="14050" y="720"/>
                  </a:lnTo>
                  <a:lnTo>
                    <a:pt x="13988" y="687"/>
                  </a:lnTo>
                  <a:lnTo>
                    <a:pt x="13927" y="667"/>
                  </a:lnTo>
                  <a:lnTo>
                    <a:pt x="13859" y="647"/>
                  </a:lnTo>
                  <a:lnTo>
                    <a:pt x="13798" y="633"/>
                  </a:lnTo>
                  <a:lnTo>
                    <a:pt x="13755" y="553"/>
                  </a:lnTo>
                  <a:lnTo>
                    <a:pt x="13699" y="487"/>
                  </a:lnTo>
                  <a:lnTo>
                    <a:pt x="13644" y="420"/>
                  </a:lnTo>
                  <a:lnTo>
                    <a:pt x="13576" y="367"/>
                  </a:lnTo>
                  <a:lnTo>
                    <a:pt x="13503" y="320"/>
                  </a:lnTo>
                  <a:lnTo>
                    <a:pt x="13423" y="287"/>
                  </a:lnTo>
                  <a:lnTo>
                    <a:pt x="13331" y="260"/>
                  </a:lnTo>
                  <a:lnTo>
                    <a:pt x="13232" y="254"/>
                  </a:lnTo>
                  <a:lnTo>
                    <a:pt x="10399" y="160"/>
                  </a:lnTo>
                  <a:lnTo>
                    <a:pt x="8979" y="120"/>
                  </a:lnTo>
                  <a:lnTo>
                    <a:pt x="7560" y="80"/>
                  </a:lnTo>
                  <a:lnTo>
                    <a:pt x="6140" y="47"/>
                  </a:lnTo>
                  <a:lnTo>
                    <a:pt x="4726" y="27"/>
                  </a:lnTo>
                  <a:lnTo>
                    <a:pt x="3300" y="7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3320775" y="-1874375"/>
              <a:ext cx="274750" cy="202300"/>
            </a:xfrm>
            <a:custGeom>
              <a:avLst/>
              <a:gdLst/>
              <a:ahLst/>
              <a:cxnLst/>
              <a:rect l="l" t="t" r="r" b="b"/>
              <a:pathLst>
                <a:path w="10990" h="8092" extrusionOk="0">
                  <a:moveTo>
                    <a:pt x="10350" y="0"/>
                  </a:moveTo>
                  <a:lnTo>
                    <a:pt x="7923" y="100"/>
                  </a:lnTo>
                  <a:lnTo>
                    <a:pt x="5489" y="187"/>
                  </a:lnTo>
                  <a:lnTo>
                    <a:pt x="4266" y="227"/>
                  </a:lnTo>
                  <a:lnTo>
                    <a:pt x="3049" y="267"/>
                  </a:lnTo>
                  <a:lnTo>
                    <a:pt x="1832" y="293"/>
                  </a:lnTo>
                  <a:lnTo>
                    <a:pt x="609" y="313"/>
                  </a:lnTo>
                  <a:lnTo>
                    <a:pt x="517" y="787"/>
                  </a:lnTo>
                  <a:lnTo>
                    <a:pt x="437" y="1260"/>
                  </a:lnTo>
                  <a:lnTo>
                    <a:pt x="357" y="1733"/>
                  </a:lnTo>
                  <a:lnTo>
                    <a:pt x="289" y="2206"/>
                  </a:lnTo>
                  <a:lnTo>
                    <a:pt x="228" y="2680"/>
                  </a:lnTo>
                  <a:lnTo>
                    <a:pt x="173" y="3153"/>
                  </a:lnTo>
                  <a:lnTo>
                    <a:pt x="130" y="3633"/>
                  </a:lnTo>
                  <a:lnTo>
                    <a:pt x="87" y="4106"/>
                  </a:lnTo>
                  <a:lnTo>
                    <a:pt x="56" y="4586"/>
                  </a:lnTo>
                  <a:lnTo>
                    <a:pt x="31" y="5059"/>
                  </a:lnTo>
                  <a:lnTo>
                    <a:pt x="13" y="5539"/>
                  </a:lnTo>
                  <a:lnTo>
                    <a:pt x="1" y="6019"/>
                  </a:lnTo>
                  <a:lnTo>
                    <a:pt x="1" y="6499"/>
                  </a:lnTo>
                  <a:lnTo>
                    <a:pt x="1" y="6979"/>
                  </a:lnTo>
                  <a:lnTo>
                    <a:pt x="13" y="7465"/>
                  </a:lnTo>
                  <a:lnTo>
                    <a:pt x="25" y="7945"/>
                  </a:lnTo>
                  <a:lnTo>
                    <a:pt x="1943" y="7945"/>
                  </a:lnTo>
                  <a:lnTo>
                    <a:pt x="3854" y="7952"/>
                  </a:lnTo>
                  <a:lnTo>
                    <a:pt x="5759" y="7972"/>
                  </a:lnTo>
                  <a:lnTo>
                    <a:pt x="7677" y="7998"/>
                  </a:lnTo>
                  <a:lnTo>
                    <a:pt x="7892" y="8005"/>
                  </a:lnTo>
                  <a:lnTo>
                    <a:pt x="8132" y="8025"/>
                  </a:lnTo>
                  <a:lnTo>
                    <a:pt x="8390" y="8052"/>
                  </a:lnTo>
                  <a:lnTo>
                    <a:pt x="8654" y="8072"/>
                  </a:lnTo>
                  <a:lnTo>
                    <a:pt x="8918" y="8085"/>
                  </a:lnTo>
                  <a:lnTo>
                    <a:pt x="9047" y="8092"/>
                  </a:lnTo>
                  <a:lnTo>
                    <a:pt x="9170" y="8085"/>
                  </a:lnTo>
                  <a:lnTo>
                    <a:pt x="9287" y="8078"/>
                  </a:lnTo>
                  <a:lnTo>
                    <a:pt x="9404" y="8065"/>
                  </a:lnTo>
                  <a:lnTo>
                    <a:pt x="9508" y="8045"/>
                  </a:lnTo>
                  <a:lnTo>
                    <a:pt x="9600" y="8012"/>
                  </a:lnTo>
                  <a:lnTo>
                    <a:pt x="9699" y="7978"/>
                  </a:lnTo>
                  <a:lnTo>
                    <a:pt x="9791" y="7938"/>
                  </a:lnTo>
                  <a:lnTo>
                    <a:pt x="9877" y="7892"/>
                  </a:lnTo>
                  <a:lnTo>
                    <a:pt x="9957" y="7852"/>
                  </a:lnTo>
                  <a:lnTo>
                    <a:pt x="10031" y="7805"/>
                  </a:lnTo>
                  <a:lnTo>
                    <a:pt x="10098" y="7752"/>
                  </a:lnTo>
                  <a:lnTo>
                    <a:pt x="10166" y="7705"/>
                  </a:lnTo>
                  <a:lnTo>
                    <a:pt x="10227" y="7645"/>
                  </a:lnTo>
                  <a:lnTo>
                    <a:pt x="10283" y="7592"/>
                  </a:lnTo>
                  <a:lnTo>
                    <a:pt x="10332" y="7532"/>
                  </a:lnTo>
                  <a:lnTo>
                    <a:pt x="10381" y="7478"/>
                  </a:lnTo>
                  <a:lnTo>
                    <a:pt x="10430" y="7412"/>
                  </a:lnTo>
                  <a:lnTo>
                    <a:pt x="10510" y="7285"/>
                  </a:lnTo>
                  <a:lnTo>
                    <a:pt x="10578" y="7152"/>
                  </a:lnTo>
                  <a:lnTo>
                    <a:pt x="10633" y="7012"/>
                  </a:lnTo>
                  <a:lnTo>
                    <a:pt x="10688" y="6859"/>
                  </a:lnTo>
                  <a:lnTo>
                    <a:pt x="10725" y="6712"/>
                  </a:lnTo>
                  <a:lnTo>
                    <a:pt x="10762" y="6552"/>
                  </a:lnTo>
                  <a:lnTo>
                    <a:pt x="10830" y="6225"/>
                  </a:lnTo>
                  <a:lnTo>
                    <a:pt x="10885" y="5892"/>
                  </a:lnTo>
                  <a:lnTo>
                    <a:pt x="10916" y="5732"/>
                  </a:lnTo>
                  <a:lnTo>
                    <a:pt x="10940" y="5566"/>
                  </a:lnTo>
                  <a:lnTo>
                    <a:pt x="10959" y="5406"/>
                  </a:lnTo>
                  <a:lnTo>
                    <a:pt x="10971" y="5232"/>
                  </a:lnTo>
                  <a:lnTo>
                    <a:pt x="10977" y="5066"/>
                  </a:lnTo>
                  <a:lnTo>
                    <a:pt x="10983" y="4892"/>
                  </a:lnTo>
                  <a:lnTo>
                    <a:pt x="10989" y="4712"/>
                  </a:lnTo>
                  <a:lnTo>
                    <a:pt x="10983" y="4539"/>
                  </a:lnTo>
                  <a:lnTo>
                    <a:pt x="10971" y="4179"/>
                  </a:lnTo>
                  <a:lnTo>
                    <a:pt x="10946" y="3813"/>
                  </a:lnTo>
                  <a:lnTo>
                    <a:pt x="10909" y="3446"/>
                  </a:lnTo>
                  <a:lnTo>
                    <a:pt x="10860" y="3073"/>
                  </a:lnTo>
                  <a:lnTo>
                    <a:pt x="10811" y="2706"/>
                  </a:lnTo>
                  <a:lnTo>
                    <a:pt x="10750" y="2340"/>
                  </a:lnTo>
                  <a:lnTo>
                    <a:pt x="10688" y="1980"/>
                  </a:lnTo>
                  <a:lnTo>
                    <a:pt x="10621" y="1620"/>
                  </a:lnTo>
                  <a:lnTo>
                    <a:pt x="10369" y="300"/>
                  </a:lnTo>
                  <a:lnTo>
                    <a:pt x="10350" y="220"/>
                  </a:lnTo>
                  <a:lnTo>
                    <a:pt x="10350" y="147"/>
                  </a:lnTo>
                  <a:lnTo>
                    <a:pt x="10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3412500" y="-5001475"/>
              <a:ext cx="249550" cy="265975"/>
            </a:xfrm>
            <a:custGeom>
              <a:avLst/>
              <a:gdLst/>
              <a:ahLst/>
              <a:cxnLst/>
              <a:rect l="l" t="t" r="r" b="b"/>
              <a:pathLst>
                <a:path w="9982" h="10639" extrusionOk="0">
                  <a:moveTo>
                    <a:pt x="5538" y="1927"/>
                  </a:moveTo>
                  <a:lnTo>
                    <a:pt x="5704" y="1934"/>
                  </a:lnTo>
                  <a:lnTo>
                    <a:pt x="5950" y="2080"/>
                  </a:lnTo>
                  <a:lnTo>
                    <a:pt x="6183" y="2240"/>
                  </a:lnTo>
                  <a:lnTo>
                    <a:pt x="6411" y="2407"/>
                  </a:lnTo>
                  <a:lnTo>
                    <a:pt x="6515" y="2493"/>
                  </a:lnTo>
                  <a:lnTo>
                    <a:pt x="6626" y="2587"/>
                  </a:lnTo>
                  <a:lnTo>
                    <a:pt x="6724" y="2680"/>
                  </a:lnTo>
                  <a:lnTo>
                    <a:pt x="6823" y="2773"/>
                  </a:lnTo>
                  <a:lnTo>
                    <a:pt x="6921" y="2873"/>
                  </a:lnTo>
                  <a:lnTo>
                    <a:pt x="7013" y="2973"/>
                  </a:lnTo>
                  <a:lnTo>
                    <a:pt x="7099" y="3080"/>
                  </a:lnTo>
                  <a:lnTo>
                    <a:pt x="7185" y="3187"/>
                  </a:lnTo>
                  <a:lnTo>
                    <a:pt x="7265" y="3293"/>
                  </a:lnTo>
                  <a:lnTo>
                    <a:pt x="7345" y="3407"/>
                  </a:lnTo>
                  <a:lnTo>
                    <a:pt x="7419" y="3527"/>
                  </a:lnTo>
                  <a:lnTo>
                    <a:pt x="7486" y="3646"/>
                  </a:lnTo>
                  <a:lnTo>
                    <a:pt x="7554" y="3766"/>
                  </a:lnTo>
                  <a:lnTo>
                    <a:pt x="7609" y="3893"/>
                  </a:lnTo>
                  <a:lnTo>
                    <a:pt x="7671" y="4020"/>
                  </a:lnTo>
                  <a:lnTo>
                    <a:pt x="7720" y="4146"/>
                  </a:lnTo>
                  <a:lnTo>
                    <a:pt x="7769" y="4280"/>
                  </a:lnTo>
                  <a:lnTo>
                    <a:pt x="7806" y="4420"/>
                  </a:lnTo>
                  <a:lnTo>
                    <a:pt x="7843" y="4560"/>
                  </a:lnTo>
                  <a:lnTo>
                    <a:pt x="7874" y="4706"/>
                  </a:lnTo>
                  <a:lnTo>
                    <a:pt x="7904" y="4853"/>
                  </a:lnTo>
                  <a:lnTo>
                    <a:pt x="7923" y="4999"/>
                  </a:lnTo>
                  <a:lnTo>
                    <a:pt x="7941" y="5153"/>
                  </a:lnTo>
                  <a:lnTo>
                    <a:pt x="7947" y="5306"/>
                  </a:lnTo>
                  <a:lnTo>
                    <a:pt x="7953" y="5466"/>
                  </a:lnTo>
                  <a:lnTo>
                    <a:pt x="7953" y="5633"/>
                  </a:lnTo>
                  <a:lnTo>
                    <a:pt x="7947" y="5793"/>
                  </a:lnTo>
                  <a:lnTo>
                    <a:pt x="7929" y="5946"/>
                  </a:lnTo>
                  <a:lnTo>
                    <a:pt x="7910" y="6099"/>
                  </a:lnTo>
                  <a:lnTo>
                    <a:pt x="7880" y="6253"/>
                  </a:lnTo>
                  <a:lnTo>
                    <a:pt x="7849" y="6392"/>
                  </a:lnTo>
                  <a:lnTo>
                    <a:pt x="7806" y="6532"/>
                  </a:lnTo>
                  <a:lnTo>
                    <a:pt x="7763" y="6672"/>
                  </a:lnTo>
                  <a:lnTo>
                    <a:pt x="7708" y="6806"/>
                  </a:lnTo>
                  <a:lnTo>
                    <a:pt x="7652" y="6932"/>
                  </a:lnTo>
                  <a:lnTo>
                    <a:pt x="7585" y="7059"/>
                  </a:lnTo>
                  <a:lnTo>
                    <a:pt x="7517" y="7172"/>
                  </a:lnTo>
                  <a:lnTo>
                    <a:pt x="7443" y="7292"/>
                  </a:lnTo>
                  <a:lnTo>
                    <a:pt x="7363" y="7399"/>
                  </a:lnTo>
                  <a:lnTo>
                    <a:pt x="7277" y="7506"/>
                  </a:lnTo>
                  <a:lnTo>
                    <a:pt x="7191" y="7606"/>
                  </a:lnTo>
                  <a:lnTo>
                    <a:pt x="7099" y="7699"/>
                  </a:lnTo>
                  <a:lnTo>
                    <a:pt x="7001" y="7785"/>
                  </a:lnTo>
                  <a:lnTo>
                    <a:pt x="6896" y="7872"/>
                  </a:lnTo>
                  <a:lnTo>
                    <a:pt x="6786" y="7945"/>
                  </a:lnTo>
                  <a:lnTo>
                    <a:pt x="6675" y="8019"/>
                  </a:lnTo>
                  <a:lnTo>
                    <a:pt x="6564" y="8085"/>
                  </a:lnTo>
                  <a:lnTo>
                    <a:pt x="6442" y="8152"/>
                  </a:lnTo>
                  <a:lnTo>
                    <a:pt x="6325" y="8205"/>
                  </a:lnTo>
                  <a:lnTo>
                    <a:pt x="6196" y="8252"/>
                  </a:lnTo>
                  <a:lnTo>
                    <a:pt x="6067" y="8299"/>
                  </a:lnTo>
                  <a:lnTo>
                    <a:pt x="5938" y="8332"/>
                  </a:lnTo>
                  <a:lnTo>
                    <a:pt x="5802" y="8365"/>
                  </a:lnTo>
                  <a:lnTo>
                    <a:pt x="5667" y="8392"/>
                  </a:lnTo>
                  <a:lnTo>
                    <a:pt x="5526" y="8405"/>
                  </a:lnTo>
                  <a:lnTo>
                    <a:pt x="5384" y="8419"/>
                  </a:lnTo>
                  <a:lnTo>
                    <a:pt x="5089" y="8419"/>
                  </a:lnTo>
                  <a:lnTo>
                    <a:pt x="4954" y="8412"/>
                  </a:lnTo>
                  <a:lnTo>
                    <a:pt x="4813" y="8392"/>
                  </a:lnTo>
                  <a:lnTo>
                    <a:pt x="4672" y="8372"/>
                  </a:lnTo>
                  <a:lnTo>
                    <a:pt x="4536" y="8345"/>
                  </a:lnTo>
                  <a:lnTo>
                    <a:pt x="4395" y="8312"/>
                  </a:lnTo>
                  <a:lnTo>
                    <a:pt x="4260" y="8272"/>
                  </a:lnTo>
                  <a:lnTo>
                    <a:pt x="4125" y="8232"/>
                  </a:lnTo>
                  <a:lnTo>
                    <a:pt x="3989" y="8179"/>
                  </a:lnTo>
                  <a:lnTo>
                    <a:pt x="3854" y="8125"/>
                  </a:lnTo>
                  <a:lnTo>
                    <a:pt x="3725" y="8065"/>
                  </a:lnTo>
                  <a:lnTo>
                    <a:pt x="3596" y="7999"/>
                  </a:lnTo>
                  <a:lnTo>
                    <a:pt x="3473" y="7925"/>
                  </a:lnTo>
                  <a:lnTo>
                    <a:pt x="3350" y="7845"/>
                  </a:lnTo>
                  <a:lnTo>
                    <a:pt x="3233" y="7765"/>
                  </a:lnTo>
                  <a:lnTo>
                    <a:pt x="3123" y="7679"/>
                  </a:lnTo>
                  <a:lnTo>
                    <a:pt x="3012" y="7586"/>
                  </a:lnTo>
                  <a:lnTo>
                    <a:pt x="2901" y="7486"/>
                  </a:lnTo>
                  <a:lnTo>
                    <a:pt x="2803" y="7386"/>
                  </a:lnTo>
                  <a:lnTo>
                    <a:pt x="2705" y="7272"/>
                  </a:lnTo>
                  <a:lnTo>
                    <a:pt x="2619" y="7166"/>
                  </a:lnTo>
                  <a:lnTo>
                    <a:pt x="2533" y="7046"/>
                  </a:lnTo>
                  <a:lnTo>
                    <a:pt x="2453" y="6926"/>
                  </a:lnTo>
                  <a:lnTo>
                    <a:pt x="2379" y="6799"/>
                  </a:lnTo>
                  <a:lnTo>
                    <a:pt x="2318" y="6666"/>
                  </a:lnTo>
                  <a:lnTo>
                    <a:pt x="2256" y="6532"/>
                  </a:lnTo>
                  <a:lnTo>
                    <a:pt x="2207" y="6392"/>
                  </a:lnTo>
                  <a:lnTo>
                    <a:pt x="2158" y="6246"/>
                  </a:lnTo>
                  <a:lnTo>
                    <a:pt x="2127" y="6099"/>
                  </a:lnTo>
                  <a:lnTo>
                    <a:pt x="2096" y="5946"/>
                  </a:lnTo>
                  <a:lnTo>
                    <a:pt x="2078" y="5793"/>
                  </a:lnTo>
                  <a:lnTo>
                    <a:pt x="2066" y="5633"/>
                  </a:lnTo>
                  <a:lnTo>
                    <a:pt x="2066" y="5466"/>
                  </a:lnTo>
                  <a:lnTo>
                    <a:pt x="2072" y="5279"/>
                  </a:lnTo>
                  <a:lnTo>
                    <a:pt x="2090" y="5086"/>
                  </a:lnTo>
                  <a:lnTo>
                    <a:pt x="2121" y="4906"/>
                  </a:lnTo>
                  <a:lnTo>
                    <a:pt x="2158" y="4726"/>
                  </a:lnTo>
                  <a:lnTo>
                    <a:pt x="2201" y="4546"/>
                  </a:lnTo>
                  <a:lnTo>
                    <a:pt x="2256" y="4373"/>
                  </a:lnTo>
                  <a:lnTo>
                    <a:pt x="2324" y="4206"/>
                  </a:lnTo>
                  <a:lnTo>
                    <a:pt x="2391" y="4040"/>
                  </a:lnTo>
                  <a:lnTo>
                    <a:pt x="2471" y="3880"/>
                  </a:lnTo>
                  <a:lnTo>
                    <a:pt x="2563" y="3726"/>
                  </a:lnTo>
                  <a:lnTo>
                    <a:pt x="2656" y="3573"/>
                  </a:lnTo>
                  <a:lnTo>
                    <a:pt x="2760" y="3427"/>
                  </a:lnTo>
                  <a:lnTo>
                    <a:pt x="2865" y="3287"/>
                  </a:lnTo>
                  <a:lnTo>
                    <a:pt x="2981" y="3153"/>
                  </a:lnTo>
                  <a:lnTo>
                    <a:pt x="3098" y="3027"/>
                  </a:lnTo>
                  <a:lnTo>
                    <a:pt x="3227" y="2900"/>
                  </a:lnTo>
                  <a:lnTo>
                    <a:pt x="3356" y="2787"/>
                  </a:lnTo>
                  <a:lnTo>
                    <a:pt x="3491" y="2673"/>
                  </a:lnTo>
                  <a:lnTo>
                    <a:pt x="3633" y="2573"/>
                  </a:lnTo>
                  <a:lnTo>
                    <a:pt x="3774" y="2473"/>
                  </a:lnTo>
                  <a:lnTo>
                    <a:pt x="3922" y="2387"/>
                  </a:lnTo>
                  <a:lnTo>
                    <a:pt x="4075" y="2307"/>
                  </a:lnTo>
                  <a:lnTo>
                    <a:pt x="4229" y="2227"/>
                  </a:lnTo>
                  <a:lnTo>
                    <a:pt x="4383" y="2160"/>
                  </a:lnTo>
                  <a:lnTo>
                    <a:pt x="4542" y="2107"/>
                  </a:lnTo>
                  <a:lnTo>
                    <a:pt x="4708" y="2054"/>
                  </a:lnTo>
                  <a:lnTo>
                    <a:pt x="4868" y="2014"/>
                  </a:lnTo>
                  <a:lnTo>
                    <a:pt x="5034" y="1980"/>
                  </a:lnTo>
                  <a:lnTo>
                    <a:pt x="5200" y="1954"/>
                  </a:lnTo>
                  <a:lnTo>
                    <a:pt x="5366" y="1934"/>
                  </a:lnTo>
                  <a:lnTo>
                    <a:pt x="5538" y="1927"/>
                  </a:lnTo>
                  <a:close/>
                  <a:moveTo>
                    <a:pt x="5157" y="1"/>
                  </a:moveTo>
                  <a:lnTo>
                    <a:pt x="4893" y="7"/>
                  </a:lnTo>
                  <a:lnTo>
                    <a:pt x="4628" y="27"/>
                  </a:lnTo>
                  <a:lnTo>
                    <a:pt x="4370" y="67"/>
                  </a:lnTo>
                  <a:lnTo>
                    <a:pt x="4112" y="121"/>
                  </a:lnTo>
                  <a:lnTo>
                    <a:pt x="3860" y="181"/>
                  </a:lnTo>
                  <a:lnTo>
                    <a:pt x="3608" y="261"/>
                  </a:lnTo>
                  <a:lnTo>
                    <a:pt x="3362" y="354"/>
                  </a:lnTo>
                  <a:lnTo>
                    <a:pt x="3123" y="461"/>
                  </a:lnTo>
                  <a:lnTo>
                    <a:pt x="2889" y="581"/>
                  </a:lnTo>
                  <a:lnTo>
                    <a:pt x="2656" y="714"/>
                  </a:lnTo>
                  <a:lnTo>
                    <a:pt x="2434" y="860"/>
                  </a:lnTo>
                  <a:lnTo>
                    <a:pt x="2219" y="1014"/>
                  </a:lnTo>
                  <a:lnTo>
                    <a:pt x="2010" y="1180"/>
                  </a:lnTo>
                  <a:lnTo>
                    <a:pt x="1808" y="1360"/>
                  </a:lnTo>
                  <a:lnTo>
                    <a:pt x="1611" y="1547"/>
                  </a:lnTo>
                  <a:lnTo>
                    <a:pt x="1426" y="1747"/>
                  </a:lnTo>
                  <a:lnTo>
                    <a:pt x="1254" y="1954"/>
                  </a:lnTo>
                  <a:lnTo>
                    <a:pt x="1088" y="2173"/>
                  </a:lnTo>
                  <a:lnTo>
                    <a:pt x="929" y="2400"/>
                  </a:lnTo>
                  <a:lnTo>
                    <a:pt x="781" y="2633"/>
                  </a:lnTo>
                  <a:lnTo>
                    <a:pt x="646" y="2873"/>
                  </a:lnTo>
                  <a:lnTo>
                    <a:pt x="523" y="3127"/>
                  </a:lnTo>
                  <a:lnTo>
                    <a:pt x="412" y="3387"/>
                  </a:lnTo>
                  <a:lnTo>
                    <a:pt x="314" y="3653"/>
                  </a:lnTo>
                  <a:lnTo>
                    <a:pt x="228" y="3926"/>
                  </a:lnTo>
                  <a:lnTo>
                    <a:pt x="154" y="4206"/>
                  </a:lnTo>
                  <a:lnTo>
                    <a:pt x="117" y="4353"/>
                  </a:lnTo>
                  <a:lnTo>
                    <a:pt x="93" y="4493"/>
                  </a:lnTo>
                  <a:lnTo>
                    <a:pt x="68" y="4640"/>
                  </a:lnTo>
                  <a:lnTo>
                    <a:pt x="44" y="4786"/>
                  </a:lnTo>
                  <a:lnTo>
                    <a:pt x="25" y="4933"/>
                  </a:lnTo>
                  <a:lnTo>
                    <a:pt x="13" y="5086"/>
                  </a:lnTo>
                  <a:lnTo>
                    <a:pt x="1" y="5359"/>
                  </a:lnTo>
                  <a:lnTo>
                    <a:pt x="1" y="5633"/>
                  </a:lnTo>
                  <a:lnTo>
                    <a:pt x="13" y="5899"/>
                  </a:lnTo>
                  <a:lnTo>
                    <a:pt x="38" y="6159"/>
                  </a:lnTo>
                  <a:lnTo>
                    <a:pt x="81" y="6419"/>
                  </a:lnTo>
                  <a:lnTo>
                    <a:pt x="136" y="6672"/>
                  </a:lnTo>
                  <a:lnTo>
                    <a:pt x="197" y="6919"/>
                  </a:lnTo>
                  <a:lnTo>
                    <a:pt x="277" y="7159"/>
                  </a:lnTo>
                  <a:lnTo>
                    <a:pt x="363" y="7392"/>
                  </a:lnTo>
                  <a:lnTo>
                    <a:pt x="462" y="7619"/>
                  </a:lnTo>
                  <a:lnTo>
                    <a:pt x="572" y="7845"/>
                  </a:lnTo>
                  <a:lnTo>
                    <a:pt x="695" y="8059"/>
                  </a:lnTo>
                  <a:lnTo>
                    <a:pt x="824" y="8265"/>
                  </a:lnTo>
                  <a:lnTo>
                    <a:pt x="966" y="8465"/>
                  </a:lnTo>
                  <a:lnTo>
                    <a:pt x="1113" y="8659"/>
                  </a:lnTo>
                  <a:lnTo>
                    <a:pt x="1267" y="8845"/>
                  </a:lnTo>
                  <a:lnTo>
                    <a:pt x="1433" y="9025"/>
                  </a:lnTo>
                  <a:lnTo>
                    <a:pt x="1605" y="9198"/>
                  </a:lnTo>
                  <a:lnTo>
                    <a:pt x="1789" y="9358"/>
                  </a:lnTo>
                  <a:lnTo>
                    <a:pt x="1973" y="9512"/>
                  </a:lnTo>
                  <a:lnTo>
                    <a:pt x="2170" y="9658"/>
                  </a:lnTo>
                  <a:lnTo>
                    <a:pt x="2373" y="9792"/>
                  </a:lnTo>
                  <a:lnTo>
                    <a:pt x="2576" y="9918"/>
                  </a:lnTo>
                  <a:lnTo>
                    <a:pt x="2791" y="10038"/>
                  </a:lnTo>
                  <a:lnTo>
                    <a:pt x="3006" y="10145"/>
                  </a:lnTo>
                  <a:lnTo>
                    <a:pt x="3227" y="10245"/>
                  </a:lnTo>
                  <a:lnTo>
                    <a:pt x="3455" y="10332"/>
                  </a:lnTo>
                  <a:lnTo>
                    <a:pt x="3682" y="10405"/>
                  </a:lnTo>
                  <a:lnTo>
                    <a:pt x="3916" y="10472"/>
                  </a:lnTo>
                  <a:lnTo>
                    <a:pt x="4155" y="10532"/>
                  </a:lnTo>
                  <a:lnTo>
                    <a:pt x="4395" y="10578"/>
                  </a:lnTo>
                  <a:lnTo>
                    <a:pt x="4635" y="10611"/>
                  </a:lnTo>
                  <a:lnTo>
                    <a:pt x="4880" y="10631"/>
                  </a:lnTo>
                  <a:lnTo>
                    <a:pt x="5126" y="10638"/>
                  </a:lnTo>
                  <a:lnTo>
                    <a:pt x="5372" y="10638"/>
                  </a:lnTo>
                  <a:lnTo>
                    <a:pt x="5612" y="10625"/>
                  </a:lnTo>
                  <a:lnTo>
                    <a:pt x="5852" y="10598"/>
                  </a:lnTo>
                  <a:lnTo>
                    <a:pt x="6085" y="10558"/>
                  </a:lnTo>
                  <a:lnTo>
                    <a:pt x="6312" y="10512"/>
                  </a:lnTo>
                  <a:lnTo>
                    <a:pt x="6540" y="10445"/>
                  </a:lnTo>
                  <a:lnTo>
                    <a:pt x="6767" y="10378"/>
                  </a:lnTo>
                  <a:lnTo>
                    <a:pt x="6982" y="10292"/>
                  </a:lnTo>
                  <a:lnTo>
                    <a:pt x="7197" y="10198"/>
                  </a:lnTo>
                  <a:lnTo>
                    <a:pt x="7406" y="10098"/>
                  </a:lnTo>
                  <a:lnTo>
                    <a:pt x="7609" y="9985"/>
                  </a:lnTo>
                  <a:lnTo>
                    <a:pt x="7806" y="9858"/>
                  </a:lnTo>
                  <a:lnTo>
                    <a:pt x="8003" y="9725"/>
                  </a:lnTo>
                  <a:lnTo>
                    <a:pt x="8187" y="9585"/>
                  </a:lnTo>
                  <a:lnTo>
                    <a:pt x="8359" y="9432"/>
                  </a:lnTo>
                  <a:lnTo>
                    <a:pt x="8531" y="9265"/>
                  </a:lnTo>
                  <a:lnTo>
                    <a:pt x="8697" y="9099"/>
                  </a:lnTo>
                  <a:lnTo>
                    <a:pt x="8851" y="8919"/>
                  </a:lnTo>
                  <a:lnTo>
                    <a:pt x="8998" y="8725"/>
                  </a:lnTo>
                  <a:lnTo>
                    <a:pt x="9133" y="8532"/>
                  </a:lnTo>
                  <a:lnTo>
                    <a:pt x="9262" y="8325"/>
                  </a:lnTo>
                  <a:lnTo>
                    <a:pt x="9379" y="8112"/>
                  </a:lnTo>
                  <a:lnTo>
                    <a:pt x="9490" y="7885"/>
                  </a:lnTo>
                  <a:lnTo>
                    <a:pt x="9588" y="7659"/>
                  </a:lnTo>
                  <a:lnTo>
                    <a:pt x="9680" y="7419"/>
                  </a:lnTo>
                  <a:lnTo>
                    <a:pt x="9754" y="7179"/>
                  </a:lnTo>
                  <a:lnTo>
                    <a:pt x="9822" y="6926"/>
                  </a:lnTo>
                  <a:lnTo>
                    <a:pt x="9883" y="6666"/>
                  </a:lnTo>
                  <a:lnTo>
                    <a:pt x="9926" y="6399"/>
                  </a:lnTo>
                  <a:lnTo>
                    <a:pt x="9957" y="6133"/>
                  </a:lnTo>
                  <a:lnTo>
                    <a:pt x="9975" y="5879"/>
                  </a:lnTo>
                  <a:lnTo>
                    <a:pt x="9982" y="5619"/>
                  </a:lnTo>
                  <a:lnTo>
                    <a:pt x="9982" y="5366"/>
                  </a:lnTo>
                  <a:lnTo>
                    <a:pt x="9969" y="5113"/>
                  </a:lnTo>
                  <a:lnTo>
                    <a:pt x="9945" y="4853"/>
                  </a:lnTo>
                  <a:lnTo>
                    <a:pt x="9914" y="4600"/>
                  </a:lnTo>
                  <a:lnTo>
                    <a:pt x="9871" y="4346"/>
                  </a:lnTo>
                  <a:lnTo>
                    <a:pt x="9816" y="4100"/>
                  </a:lnTo>
                  <a:lnTo>
                    <a:pt x="9754" y="3846"/>
                  </a:lnTo>
                  <a:lnTo>
                    <a:pt x="9687" y="3600"/>
                  </a:lnTo>
                  <a:lnTo>
                    <a:pt x="9607" y="3360"/>
                  </a:lnTo>
                  <a:lnTo>
                    <a:pt x="9521" y="3120"/>
                  </a:lnTo>
                  <a:lnTo>
                    <a:pt x="9422" y="2887"/>
                  </a:lnTo>
                  <a:lnTo>
                    <a:pt x="9318" y="2660"/>
                  </a:lnTo>
                  <a:lnTo>
                    <a:pt x="9201" y="2433"/>
                  </a:lnTo>
                  <a:lnTo>
                    <a:pt x="9078" y="2220"/>
                  </a:lnTo>
                  <a:lnTo>
                    <a:pt x="8949" y="2007"/>
                  </a:lnTo>
                  <a:lnTo>
                    <a:pt x="8808" y="1807"/>
                  </a:lnTo>
                  <a:lnTo>
                    <a:pt x="8660" y="1614"/>
                  </a:lnTo>
                  <a:lnTo>
                    <a:pt x="8507" y="1427"/>
                  </a:lnTo>
                  <a:lnTo>
                    <a:pt x="8341" y="1254"/>
                  </a:lnTo>
                  <a:lnTo>
                    <a:pt x="8169" y="1087"/>
                  </a:lnTo>
                  <a:lnTo>
                    <a:pt x="7990" y="927"/>
                  </a:lnTo>
                  <a:lnTo>
                    <a:pt x="7806" y="780"/>
                  </a:lnTo>
                  <a:lnTo>
                    <a:pt x="7609" y="647"/>
                  </a:lnTo>
                  <a:lnTo>
                    <a:pt x="7406" y="527"/>
                  </a:lnTo>
                  <a:lnTo>
                    <a:pt x="7197" y="414"/>
                  </a:lnTo>
                  <a:lnTo>
                    <a:pt x="6982" y="321"/>
                  </a:lnTo>
                  <a:lnTo>
                    <a:pt x="6761" y="234"/>
                  </a:lnTo>
                  <a:lnTo>
                    <a:pt x="6534" y="167"/>
                  </a:lnTo>
                  <a:lnTo>
                    <a:pt x="6417" y="141"/>
                  </a:lnTo>
                  <a:lnTo>
                    <a:pt x="6300" y="114"/>
                  </a:lnTo>
                  <a:lnTo>
                    <a:pt x="6177" y="94"/>
                  </a:lnTo>
                  <a:lnTo>
                    <a:pt x="6054" y="74"/>
                  </a:lnTo>
                  <a:lnTo>
                    <a:pt x="6036" y="67"/>
                  </a:lnTo>
                  <a:lnTo>
                    <a:pt x="6011" y="67"/>
                  </a:lnTo>
                  <a:lnTo>
                    <a:pt x="5962" y="74"/>
                  </a:lnTo>
                  <a:lnTo>
                    <a:pt x="5827" y="54"/>
                  </a:lnTo>
                  <a:lnTo>
                    <a:pt x="5692" y="34"/>
                  </a:lnTo>
                  <a:lnTo>
                    <a:pt x="5563" y="21"/>
                  </a:lnTo>
                  <a:lnTo>
                    <a:pt x="5427" y="7"/>
                  </a:lnTo>
                  <a:lnTo>
                    <a:pt x="515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3464125" y="-4953325"/>
              <a:ext cx="147225" cy="162325"/>
            </a:xfrm>
            <a:custGeom>
              <a:avLst/>
              <a:gdLst/>
              <a:ahLst/>
              <a:cxnLst/>
              <a:rect l="l" t="t" r="r" b="b"/>
              <a:pathLst>
                <a:path w="5889" h="6493" extrusionOk="0">
                  <a:moveTo>
                    <a:pt x="3473" y="1"/>
                  </a:moveTo>
                  <a:lnTo>
                    <a:pt x="3301" y="8"/>
                  </a:lnTo>
                  <a:lnTo>
                    <a:pt x="3135" y="28"/>
                  </a:lnTo>
                  <a:lnTo>
                    <a:pt x="2969" y="54"/>
                  </a:lnTo>
                  <a:lnTo>
                    <a:pt x="2803" y="88"/>
                  </a:lnTo>
                  <a:lnTo>
                    <a:pt x="2643" y="128"/>
                  </a:lnTo>
                  <a:lnTo>
                    <a:pt x="2477" y="181"/>
                  </a:lnTo>
                  <a:lnTo>
                    <a:pt x="2318" y="234"/>
                  </a:lnTo>
                  <a:lnTo>
                    <a:pt x="2164" y="301"/>
                  </a:lnTo>
                  <a:lnTo>
                    <a:pt x="2010" y="381"/>
                  </a:lnTo>
                  <a:lnTo>
                    <a:pt x="1857" y="461"/>
                  </a:lnTo>
                  <a:lnTo>
                    <a:pt x="1709" y="547"/>
                  </a:lnTo>
                  <a:lnTo>
                    <a:pt x="1568" y="647"/>
                  </a:lnTo>
                  <a:lnTo>
                    <a:pt x="1426" y="747"/>
                  </a:lnTo>
                  <a:lnTo>
                    <a:pt x="1291" y="861"/>
                  </a:lnTo>
                  <a:lnTo>
                    <a:pt x="1162" y="974"/>
                  </a:lnTo>
                  <a:lnTo>
                    <a:pt x="1033" y="1101"/>
                  </a:lnTo>
                  <a:lnTo>
                    <a:pt x="916" y="1227"/>
                  </a:lnTo>
                  <a:lnTo>
                    <a:pt x="800" y="1361"/>
                  </a:lnTo>
                  <a:lnTo>
                    <a:pt x="695" y="1501"/>
                  </a:lnTo>
                  <a:lnTo>
                    <a:pt x="591" y="1647"/>
                  </a:lnTo>
                  <a:lnTo>
                    <a:pt x="498" y="1800"/>
                  </a:lnTo>
                  <a:lnTo>
                    <a:pt x="406" y="1954"/>
                  </a:lnTo>
                  <a:lnTo>
                    <a:pt x="326" y="2114"/>
                  </a:lnTo>
                  <a:lnTo>
                    <a:pt x="259" y="2280"/>
                  </a:lnTo>
                  <a:lnTo>
                    <a:pt x="191" y="2447"/>
                  </a:lnTo>
                  <a:lnTo>
                    <a:pt x="136" y="2620"/>
                  </a:lnTo>
                  <a:lnTo>
                    <a:pt x="93" y="2800"/>
                  </a:lnTo>
                  <a:lnTo>
                    <a:pt x="56" y="2980"/>
                  </a:lnTo>
                  <a:lnTo>
                    <a:pt x="25" y="3160"/>
                  </a:lnTo>
                  <a:lnTo>
                    <a:pt x="7" y="3353"/>
                  </a:lnTo>
                  <a:lnTo>
                    <a:pt x="1" y="3540"/>
                  </a:lnTo>
                  <a:lnTo>
                    <a:pt x="1" y="3707"/>
                  </a:lnTo>
                  <a:lnTo>
                    <a:pt x="13" y="3867"/>
                  </a:lnTo>
                  <a:lnTo>
                    <a:pt x="31" y="4020"/>
                  </a:lnTo>
                  <a:lnTo>
                    <a:pt x="62" y="4173"/>
                  </a:lnTo>
                  <a:lnTo>
                    <a:pt x="93" y="4320"/>
                  </a:lnTo>
                  <a:lnTo>
                    <a:pt x="142" y="4466"/>
                  </a:lnTo>
                  <a:lnTo>
                    <a:pt x="191" y="4606"/>
                  </a:lnTo>
                  <a:lnTo>
                    <a:pt x="253" y="4740"/>
                  </a:lnTo>
                  <a:lnTo>
                    <a:pt x="314" y="4873"/>
                  </a:lnTo>
                  <a:lnTo>
                    <a:pt x="388" y="5000"/>
                  </a:lnTo>
                  <a:lnTo>
                    <a:pt x="468" y="5120"/>
                  </a:lnTo>
                  <a:lnTo>
                    <a:pt x="554" y="5240"/>
                  </a:lnTo>
                  <a:lnTo>
                    <a:pt x="640" y="5346"/>
                  </a:lnTo>
                  <a:lnTo>
                    <a:pt x="738" y="5460"/>
                  </a:lnTo>
                  <a:lnTo>
                    <a:pt x="836" y="5560"/>
                  </a:lnTo>
                  <a:lnTo>
                    <a:pt x="947" y="5660"/>
                  </a:lnTo>
                  <a:lnTo>
                    <a:pt x="1058" y="5753"/>
                  </a:lnTo>
                  <a:lnTo>
                    <a:pt x="1168" y="5839"/>
                  </a:lnTo>
                  <a:lnTo>
                    <a:pt x="1285" y="5919"/>
                  </a:lnTo>
                  <a:lnTo>
                    <a:pt x="1408" y="5999"/>
                  </a:lnTo>
                  <a:lnTo>
                    <a:pt x="1531" y="6073"/>
                  </a:lnTo>
                  <a:lnTo>
                    <a:pt x="1660" y="6139"/>
                  </a:lnTo>
                  <a:lnTo>
                    <a:pt x="1789" y="6199"/>
                  </a:lnTo>
                  <a:lnTo>
                    <a:pt x="1924" y="6253"/>
                  </a:lnTo>
                  <a:lnTo>
                    <a:pt x="2060" y="6306"/>
                  </a:lnTo>
                  <a:lnTo>
                    <a:pt x="2195" y="6346"/>
                  </a:lnTo>
                  <a:lnTo>
                    <a:pt x="2330" y="6386"/>
                  </a:lnTo>
                  <a:lnTo>
                    <a:pt x="2471" y="6419"/>
                  </a:lnTo>
                  <a:lnTo>
                    <a:pt x="2607" y="6446"/>
                  </a:lnTo>
                  <a:lnTo>
                    <a:pt x="2748" y="6466"/>
                  </a:lnTo>
                  <a:lnTo>
                    <a:pt x="2889" y="6486"/>
                  </a:lnTo>
                  <a:lnTo>
                    <a:pt x="3024" y="6493"/>
                  </a:lnTo>
                  <a:lnTo>
                    <a:pt x="3319" y="6493"/>
                  </a:lnTo>
                  <a:lnTo>
                    <a:pt x="3461" y="6479"/>
                  </a:lnTo>
                  <a:lnTo>
                    <a:pt x="3602" y="6466"/>
                  </a:lnTo>
                  <a:lnTo>
                    <a:pt x="3737" y="6439"/>
                  </a:lnTo>
                  <a:lnTo>
                    <a:pt x="3873" y="6406"/>
                  </a:lnTo>
                  <a:lnTo>
                    <a:pt x="4002" y="6373"/>
                  </a:lnTo>
                  <a:lnTo>
                    <a:pt x="4131" y="6326"/>
                  </a:lnTo>
                  <a:lnTo>
                    <a:pt x="4260" y="6279"/>
                  </a:lnTo>
                  <a:lnTo>
                    <a:pt x="4377" y="6226"/>
                  </a:lnTo>
                  <a:lnTo>
                    <a:pt x="4499" y="6159"/>
                  </a:lnTo>
                  <a:lnTo>
                    <a:pt x="4610" y="6093"/>
                  </a:lnTo>
                  <a:lnTo>
                    <a:pt x="4721" y="6019"/>
                  </a:lnTo>
                  <a:lnTo>
                    <a:pt x="4831" y="5946"/>
                  </a:lnTo>
                  <a:lnTo>
                    <a:pt x="4936" y="5859"/>
                  </a:lnTo>
                  <a:lnTo>
                    <a:pt x="5034" y="5773"/>
                  </a:lnTo>
                  <a:lnTo>
                    <a:pt x="5126" y="5680"/>
                  </a:lnTo>
                  <a:lnTo>
                    <a:pt x="5212" y="5580"/>
                  </a:lnTo>
                  <a:lnTo>
                    <a:pt x="5298" y="5473"/>
                  </a:lnTo>
                  <a:lnTo>
                    <a:pt x="5378" y="5366"/>
                  </a:lnTo>
                  <a:lnTo>
                    <a:pt x="5452" y="5246"/>
                  </a:lnTo>
                  <a:lnTo>
                    <a:pt x="5520" y="5133"/>
                  </a:lnTo>
                  <a:lnTo>
                    <a:pt x="5587" y="5006"/>
                  </a:lnTo>
                  <a:lnTo>
                    <a:pt x="5643" y="4880"/>
                  </a:lnTo>
                  <a:lnTo>
                    <a:pt x="5698" y="4746"/>
                  </a:lnTo>
                  <a:lnTo>
                    <a:pt x="5741" y="4606"/>
                  </a:lnTo>
                  <a:lnTo>
                    <a:pt x="5784" y="4466"/>
                  </a:lnTo>
                  <a:lnTo>
                    <a:pt x="5815" y="4327"/>
                  </a:lnTo>
                  <a:lnTo>
                    <a:pt x="5845" y="4173"/>
                  </a:lnTo>
                  <a:lnTo>
                    <a:pt x="5864" y="4020"/>
                  </a:lnTo>
                  <a:lnTo>
                    <a:pt x="5882" y="3867"/>
                  </a:lnTo>
                  <a:lnTo>
                    <a:pt x="5888" y="3707"/>
                  </a:lnTo>
                  <a:lnTo>
                    <a:pt x="5888" y="3540"/>
                  </a:lnTo>
                  <a:lnTo>
                    <a:pt x="5882" y="3380"/>
                  </a:lnTo>
                  <a:lnTo>
                    <a:pt x="5876" y="3227"/>
                  </a:lnTo>
                  <a:lnTo>
                    <a:pt x="5858" y="3073"/>
                  </a:lnTo>
                  <a:lnTo>
                    <a:pt x="5839" y="2927"/>
                  </a:lnTo>
                  <a:lnTo>
                    <a:pt x="5809" y="2780"/>
                  </a:lnTo>
                  <a:lnTo>
                    <a:pt x="5778" y="2634"/>
                  </a:lnTo>
                  <a:lnTo>
                    <a:pt x="5741" y="2494"/>
                  </a:lnTo>
                  <a:lnTo>
                    <a:pt x="5704" y="2354"/>
                  </a:lnTo>
                  <a:lnTo>
                    <a:pt x="5655" y="2220"/>
                  </a:lnTo>
                  <a:lnTo>
                    <a:pt x="5606" y="2094"/>
                  </a:lnTo>
                  <a:lnTo>
                    <a:pt x="5544" y="1967"/>
                  </a:lnTo>
                  <a:lnTo>
                    <a:pt x="5489" y="1840"/>
                  </a:lnTo>
                  <a:lnTo>
                    <a:pt x="5421" y="1720"/>
                  </a:lnTo>
                  <a:lnTo>
                    <a:pt x="5354" y="1601"/>
                  </a:lnTo>
                  <a:lnTo>
                    <a:pt x="5280" y="1481"/>
                  </a:lnTo>
                  <a:lnTo>
                    <a:pt x="5200" y="1367"/>
                  </a:lnTo>
                  <a:lnTo>
                    <a:pt x="5120" y="1261"/>
                  </a:lnTo>
                  <a:lnTo>
                    <a:pt x="5034" y="1154"/>
                  </a:lnTo>
                  <a:lnTo>
                    <a:pt x="4948" y="1047"/>
                  </a:lnTo>
                  <a:lnTo>
                    <a:pt x="4856" y="947"/>
                  </a:lnTo>
                  <a:lnTo>
                    <a:pt x="4758" y="847"/>
                  </a:lnTo>
                  <a:lnTo>
                    <a:pt x="4659" y="754"/>
                  </a:lnTo>
                  <a:lnTo>
                    <a:pt x="4561" y="661"/>
                  </a:lnTo>
                  <a:lnTo>
                    <a:pt x="4450" y="567"/>
                  </a:lnTo>
                  <a:lnTo>
                    <a:pt x="4346" y="481"/>
                  </a:lnTo>
                  <a:lnTo>
                    <a:pt x="4118" y="314"/>
                  </a:lnTo>
                  <a:lnTo>
                    <a:pt x="3885" y="154"/>
                  </a:lnTo>
                  <a:lnTo>
                    <a:pt x="3639" y="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3749300" y="-3621475"/>
              <a:ext cx="443300" cy="173150"/>
            </a:xfrm>
            <a:custGeom>
              <a:avLst/>
              <a:gdLst/>
              <a:ahLst/>
              <a:cxnLst/>
              <a:rect l="l" t="t" r="r" b="b"/>
              <a:pathLst>
                <a:path w="17732" h="6926" extrusionOk="0">
                  <a:moveTo>
                    <a:pt x="17381" y="1"/>
                  </a:moveTo>
                  <a:lnTo>
                    <a:pt x="17338" y="34"/>
                  </a:lnTo>
                  <a:lnTo>
                    <a:pt x="17295" y="67"/>
                  </a:lnTo>
                  <a:lnTo>
                    <a:pt x="17246" y="101"/>
                  </a:lnTo>
                  <a:lnTo>
                    <a:pt x="17190" y="127"/>
                  </a:lnTo>
                  <a:lnTo>
                    <a:pt x="17141" y="147"/>
                  </a:lnTo>
                  <a:lnTo>
                    <a:pt x="17080" y="167"/>
                  </a:lnTo>
                  <a:lnTo>
                    <a:pt x="17018" y="174"/>
                  </a:lnTo>
                  <a:lnTo>
                    <a:pt x="16951" y="181"/>
                  </a:lnTo>
                  <a:lnTo>
                    <a:pt x="13122" y="247"/>
                  </a:lnTo>
                  <a:lnTo>
                    <a:pt x="9299" y="314"/>
                  </a:lnTo>
                  <a:lnTo>
                    <a:pt x="5476" y="394"/>
                  </a:lnTo>
                  <a:lnTo>
                    <a:pt x="1654" y="481"/>
                  </a:lnTo>
                  <a:lnTo>
                    <a:pt x="1592" y="474"/>
                  </a:lnTo>
                  <a:lnTo>
                    <a:pt x="1531" y="467"/>
                  </a:lnTo>
                  <a:lnTo>
                    <a:pt x="1414" y="447"/>
                  </a:lnTo>
                  <a:lnTo>
                    <a:pt x="1309" y="407"/>
                  </a:lnTo>
                  <a:lnTo>
                    <a:pt x="1211" y="361"/>
                  </a:lnTo>
                  <a:lnTo>
                    <a:pt x="1101" y="2800"/>
                  </a:lnTo>
                  <a:lnTo>
                    <a:pt x="1045" y="4013"/>
                  </a:lnTo>
                  <a:lnTo>
                    <a:pt x="984" y="5226"/>
                  </a:lnTo>
                  <a:lnTo>
                    <a:pt x="965" y="5340"/>
                  </a:lnTo>
                  <a:lnTo>
                    <a:pt x="947" y="5453"/>
                  </a:lnTo>
                  <a:lnTo>
                    <a:pt x="916" y="5553"/>
                  </a:lnTo>
                  <a:lnTo>
                    <a:pt x="873" y="5646"/>
                  </a:lnTo>
                  <a:lnTo>
                    <a:pt x="830" y="5739"/>
                  </a:lnTo>
                  <a:lnTo>
                    <a:pt x="775" y="5819"/>
                  </a:lnTo>
                  <a:lnTo>
                    <a:pt x="719" y="5893"/>
                  </a:lnTo>
                  <a:lnTo>
                    <a:pt x="652" y="5953"/>
                  </a:lnTo>
                  <a:lnTo>
                    <a:pt x="584" y="6013"/>
                  </a:lnTo>
                  <a:lnTo>
                    <a:pt x="510" y="6066"/>
                  </a:lnTo>
                  <a:lnTo>
                    <a:pt x="437" y="6106"/>
                  </a:lnTo>
                  <a:lnTo>
                    <a:pt x="357" y="6139"/>
                  </a:lnTo>
                  <a:lnTo>
                    <a:pt x="271" y="6166"/>
                  </a:lnTo>
                  <a:lnTo>
                    <a:pt x="191" y="6186"/>
                  </a:lnTo>
                  <a:lnTo>
                    <a:pt x="105" y="6199"/>
                  </a:lnTo>
                  <a:lnTo>
                    <a:pt x="19" y="6199"/>
                  </a:lnTo>
                  <a:lnTo>
                    <a:pt x="0" y="6653"/>
                  </a:lnTo>
                  <a:lnTo>
                    <a:pt x="2514" y="6733"/>
                  </a:lnTo>
                  <a:lnTo>
                    <a:pt x="5028" y="6799"/>
                  </a:lnTo>
                  <a:lnTo>
                    <a:pt x="7541" y="6853"/>
                  </a:lnTo>
                  <a:lnTo>
                    <a:pt x="10055" y="6899"/>
                  </a:lnTo>
                  <a:lnTo>
                    <a:pt x="11973" y="6919"/>
                  </a:lnTo>
                  <a:lnTo>
                    <a:pt x="13890" y="6926"/>
                  </a:lnTo>
                  <a:lnTo>
                    <a:pt x="15814" y="6926"/>
                  </a:lnTo>
                  <a:lnTo>
                    <a:pt x="17731" y="6913"/>
                  </a:lnTo>
                  <a:lnTo>
                    <a:pt x="17731" y="6899"/>
                  </a:lnTo>
                  <a:lnTo>
                    <a:pt x="17713" y="6879"/>
                  </a:lnTo>
                  <a:lnTo>
                    <a:pt x="17657" y="6026"/>
                  </a:lnTo>
                  <a:lnTo>
                    <a:pt x="17602" y="5160"/>
                  </a:lnTo>
                  <a:lnTo>
                    <a:pt x="17553" y="4300"/>
                  </a:lnTo>
                  <a:lnTo>
                    <a:pt x="17510" y="3440"/>
                  </a:lnTo>
                  <a:lnTo>
                    <a:pt x="17467" y="2580"/>
                  </a:lnTo>
                  <a:lnTo>
                    <a:pt x="17436" y="1720"/>
                  </a:lnTo>
                  <a:lnTo>
                    <a:pt x="17405" y="854"/>
                  </a:lnTo>
                  <a:lnTo>
                    <a:pt x="173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3781875" y="-3807250"/>
              <a:ext cx="401200" cy="156325"/>
            </a:xfrm>
            <a:custGeom>
              <a:avLst/>
              <a:gdLst/>
              <a:ahLst/>
              <a:cxnLst/>
              <a:rect l="l" t="t" r="r" b="b"/>
              <a:pathLst>
                <a:path w="16048" h="6253" extrusionOk="0">
                  <a:moveTo>
                    <a:pt x="16047" y="0"/>
                  </a:moveTo>
                  <a:lnTo>
                    <a:pt x="14087" y="87"/>
                  </a:lnTo>
                  <a:lnTo>
                    <a:pt x="12126" y="174"/>
                  </a:lnTo>
                  <a:lnTo>
                    <a:pt x="10159" y="260"/>
                  </a:lnTo>
                  <a:lnTo>
                    <a:pt x="9176" y="300"/>
                  </a:lnTo>
                  <a:lnTo>
                    <a:pt x="8193" y="340"/>
                  </a:lnTo>
                  <a:lnTo>
                    <a:pt x="7209" y="367"/>
                  </a:lnTo>
                  <a:lnTo>
                    <a:pt x="6226" y="394"/>
                  </a:lnTo>
                  <a:lnTo>
                    <a:pt x="5243" y="407"/>
                  </a:lnTo>
                  <a:lnTo>
                    <a:pt x="4266" y="414"/>
                  </a:lnTo>
                  <a:lnTo>
                    <a:pt x="3282" y="407"/>
                  </a:lnTo>
                  <a:lnTo>
                    <a:pt x="2305" y="394"/>
                  </a:lnTo>
                  <a:lnTo>
                    <a:pt x="1328" y="367"/>
                  </a:lnTo>
                  <a:lnTo>
                    <a:pt x="351" y="327"/>
                  </a:lnTo>
                  <a:lnTo>
                    <a:pt x="308" y="327"/>
                  </a:lnTo>
                  <a:lnTo>
                    <a:pt x="271" y="320"/>
                  </a:lnTo>
                  <a:lnTo>
                    <a:pt x="197" y="294"/>
                  </a:lnTo>
                  <a:lnTo>
                    <a:pt x="148" y="1687"/>
                  </a:lnTo>
                  <a:lnTo>
                    <a:pt x="105" y="3080"/>
                  </a:lnTo>
                  <a:lnTo>
                    <a:pt x="56" y="4479"/>
                  </a:lnTo>
                  <a:lnTo>
                    <a:pt x="31" y="5172"/>
                  </a:lnTo>
                  <a:lnTo>
                    <a:pt x="0" y="5872"/>
                  </a:lnTo>
                  <a:lnTo>
                    <a:pt x="80" y="5846"/>
                  </a:lnTo>
                  <a:lnTo>
                    <a:pt x="166" y="5826"/>
                  </a:lnTo>
                  <a:lnTo>
                    <a:pt x="252" y="5812"/>
                  </a:lnTo>
                  <a:lnTo>
                    <a:pt x="351" y="5806"/>
                  </a:lnTo>
                  <a:lnTo>
                    <a:pt x="4173" y="5886"/>
                  </a:lnTo>
                  <a:lnTo>
                    <a:pt x="7996" y="5966"/>
                  </a:lnTo>
                  <a:lnTo>
                    <a:pt x="11819" y="6039"/>
                  </a:lnTo>
                  <a:lnTo>
                    <a:pt x="15648" y="6099"/>
                  </a:lnTo>
                  <a:lnTo>
                    <a:pt x="15703" y="6105"/>
                  </a:lnTo>
                  <a:lnTo>
                    <a:pt x="15758" y="6112"/>
                  </a:lnTo>
                  <a:lnTo>
                    <a:pt x="15814" y="6125"/>
                  </a:lnTo>
                  <a:lnTo>
                    <a:pt x="15863" y="6145"/>
                  </a:lnTo>
                  <a:lnTo>
                    <a:pt x="15912" y="6165"/>
                  </a:lnTo>
                  <a:lnTo>
                    <a:pt x="15961" y="6192"/>
                  </a:lnTo>
                  <a:lnTo>
                    <a:pt x="16047" y="6252"/>
                  </a:lnTo>
                  <a:lnTo>
                    <a:pt x="16029" y="5466"/>
                  </a:lnTo>
                  <a:lnTo>
                    <a:pt x="16016" y="4686"/>
                  </a:lnTo>
                  <a:lnTo>
                    <a:pt x="16010" y="3906"/>
                  </a:lnTo>
                  <a:lnTo>
                    <a:pt x="16010" y="3126"/>
                  </a:lnTo>
                  <a:lnTo>
                    <a:pt x="16010" y="2346"/>
                  </a:lnTo>
                  <a:lnTo>
                    <a:pt x="16016" y="1560"/>
                  </a:lnTo>
                  <a:lnTo>
                    <a:pt x="16029" y="780"/>
                  </a:lnTo>
                  <a:lnTo>
                    <a:pt x="160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3788325" y="-4073200"/>
              <a:ext cx="410725" cy="235650"/>
            </a:xfrm>
            <a:custGeom>
              <a:avLst/>
              <a:gdLst/>
              <a:ahLst/>
              <a:cxnLst/>
              <a:rect l="l" t="t" r="r" b="b"/>
              <a:pathLst>
                <a:path w="16429" h="9426" extrusionOk="0">
                  <a:moveTo>
                    <a:pt x="16428" y="1"/>
                  </a:moveTo>
                  <a:lnTo>
                    <a:pt x="14406" y="67"/>
                  </a:lnTo>
                  <a:lnTo>
                    <a:pt x="12378" y="134"/>
                  </a:lnTo>
                  <a:lnTo>
                    <a:pt x="10350" y="187"/>
                  </a:lnTo>
                  <a:lnTo>
                    <a:pt x="8322" y="234"/>
                  </a:lnTo>
                  <a:lnTo>
                    <a:pt x="6294" y="274"/>
                  </a:lnTo>
                  <a:lnTo>
                    <a:pt x="4266" y="294"/>
                  </a:lnTo>
                  <a:lnTo>
                    <a:pt x="3252" y="301"/>
                  </a:lnTo>
                  <a:lnTo>
                    <a:pt x="2244" y="301"/>
                  </a:lnTo>
                  <a:lnTo>
                    <a:pt x="1230" y="294"/>
                  </a:lnTo>
                  <a:lnTo>
                    <a:pt x="216" y="287"/>
                  </a:lnTo>
                  <a:lnTo>
                    <a:pt x="179" y="2487"/>
                  </a:lnTo>
                  <a:lnTo>
                    <a:pt x="123" y="4693"/>
                  </a:lnTo>
                  <a:lnTo>
                    <a:pt x="68" y="6899"/>
                  </a:lnTo>
                  <a:lnTo>
                    <a:pt x="0" y="9112"/>
                  </a:lnTo>
                  <a:lnTo>
                    <a:pt x="25" y="9105"/>
                  </a:lnTo>
                  <a:lnTo>
                    <a:pt x="43" y="9099"/>
                  </a:lnTo>
                  <a:lnTo>
                    <a:pt x="93" y="9079"/>
                  </a:lnTo>
                  <a:lnTo>
                    <a:pt x="1070" y="9039"/>
                  </a:lnTo>
                  <a:lnTo>
                    <a:pt x="2053" y="9019"/>
                  </a:lnTo>
                  <a:lnTo>
                    <a:pt x="3036" y="9005"/>
                  </a:lnTo>
                  <a:lnTo>
                    <a:pt x="4020" y="9005"/>
                  </a:lnTo>
                  <a:lnTo>
                    <a:pt x="5003" y="9012"/>
                  </a:lnTo>
                  <a:lnTo>
                    <a:pt x="5993" y="9025"/>
                  </a:lnTo>
                  <a:lnTo>
                    <a:pt x="6976" y="9052"/>
                  </a:lnTo>
                  <a:lnTo>
                    <a:pt x="7965" y="9085"/>
                  </a:lnTo>
                  <a:lnTo>
                    <a:pt x="8949" y="9119"/>
                  </a:lnTo>
                  <a:lnTo>
                    <a:pt x="9938" y="9159"/>
                  </a:lnTo>
                  <a:lnTo>
                    <a:pt x="11905" y="9245"/>
                  </a:lnTo>
                  <a:lnTo>
                    <a:pt x="13872" y="9339"/>
                  </a:lnTo>
                  <a:lnTo>
                    <a:pt x="15832" y="9425"/>
                  </a:lnTo>
                  <a:lnTo>
                    <a:pt x="15875" y="8246"/>
                  </a:lnTo>
                  <a:lnTo>
                    <a:pt x="15931" y="7066"/>
                  </a:lnTo>
                  <a:lnTo>
                    <a:pt x="15992" y="5886"/>
                  </a:lnTo>
                  <a:lnTo>
                    <a:pt x="16060" y="4706"/>
                  </a:lnTo>
                  <a:lnTo>
                    <a:pt x="16139" y="3533"/>
                  </a:lnTo>
                  <a:lnTo>
                    <a:pt x="16232" y="2354"/>
                  </a:lnTo>
                  <a:lnTo>
                    <a:pt x="16324" y="1181"/>
                  </a:lnTo>
                  <a:lnTo>
                    <a:pt x="164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3794475" y="-4274300"/>
              <a:ext cx="428375" cy="163475"/>
            </a:xfrm>
            <a:custGeom>
              <a:avLst/>
              <a:gdLst/>
              <a:ahLst/>
              <a:cxnLst/>
              <a:rect l="l" t="t" r="r" b="b"/>
              <a:pathLst>
                <a:path w="17135" h="6539" extrusionOk="0">
                  <a:moveTo>
                    <a:pt x="62" y="0"/>
                  </a:moveTo>
                  <a:lnTo>
                    <a:pt x="56" y="1566"/>
                  </a:lnTo>
                  <a:lnTo>
                    <a:pt x="43" y="3126"/>
                  </a:lnTo>
                  <a:lnTo>
                    <a:pt x="25" y="4692"/>
                  </a:lnTo>
                  <a:lnTo>
                    <a:pt x="0" y="6252"/>
                  </a:lnTo>
                  <a:lnTo>
                    <a:pt x="1020" y="6245"/>
                  </a:lnTo>
                  <a:lnTo>
                    <a:pt x="2041" y="6239"/>
                  </a:lnTo>
                  <a:lnTo>
                    <a:pt x="3061" y="6239"/>
                  </a:lnTo>
                  <a:lnTo>
                    <a:pt x="4081" y="6245"/>
                  </a:lnTo>
                  <a:lnTo>
                    <a:pt x="6122" y="6265"/>
                  </a:lnTo>
                  <a:lnTo>
                    <a:pt x="8168" y="6305"/>
                  </a:lnTo>
                  <a:lnTo>
                    <a:pt x="10215" y="6352"/>
                  </a:lnTo>
                  <a:lnTo>
                    <a:pt x="12255" y="6405"/>
                  </a:lnTo>
                  <a:lnTo>
                    <a:pt x="14296" y="6472"/>
                  </a:lnTo>
                  <a:lnTo>
                    <a:pt x="16336" y="6539"/>
                  </a:lnTo>
                  <a:lnTo>
                    <a:pt x="16514" y="4946"/>
                  </a:lnTo>
                  <a:lnTo>
                    <a:pt x="16606" y="4146"/>
                  </a:lnTo>
                  <a:lnTo>
                    <a:pt x="16699" y="3353"/>
                  </a:lnTo>
                  <a:lnTo>
                    <a:pt x="16797" y="2553"/>
                  </a:lnTo>
                  <a:lnTo>
                    <a:pt x="16908" y="1760"/>
                  </a:lnTo>
                  <a:lnTo>
                    <a:pt x="17018" y="960"/>
                  </a:lnTo>
                  <a:lnTo>
                    <a:pt x="17135" y="167"/>
                  </a:lnTo>
                  <a:lnTo>
                    <a:pt x="14996" y="173"/>
                  </a:lnTo>
                  <a:lnTo>
                    <a:pt x="12864" y="173"/>
                  </a:lnTo>
                  <a:lnTo>
                    <a:pt x="10731" y="160"/>
                  </a:lnTo>
                  <a:lnTo>
                    <a:pt x="8598" y="140"/>
                  </a:lnTo>
                  <a:lnTo>
                    <a:pt x="6466" y="113"/>
                  </a:lnTo>
                  <a:lnTo>
                    <a:pt x="4327" y="80"/>
                  </a:lnTo>
                  <a:lnTo>
                    <a:pt x="2194" y="4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3816600" y="-1942025"/>
              <a:ext cx="371225" cy="321600"/>
            </a:xfrm>
            <a:custGeom>
              <a:avLst/>
              <a:gdLst/>
              <a:ahLst/>
              <a:cxnLst/>
              <a:rect l="l" t="t" r="r" b="b"/>
              <a:pathLst>
                <a:path w="14849" h="12864" extrusionOk="0">
                  <a:moveTo>
                    <a:pt x="4136" y="2393"/>
                  </a:moveTo>
                  <a:lnTo>
                    <a:pt x="4278" y="2400"/>
                  </a:lnTo>
                  <a:lnTo>
                    <a:pt x="4419" y="2406"/>
                  </a:lnTo>
                  <a:lnTo>
                    <a:pt x="4720" y="2440"/>
                  </a:lnTo>
                  <a:lnTo>
                    <a:pt x="5353" y="2520"/>
                  </a:lnTo>
                  <a:lnTo>
                    <a:pt x="5691" y="2560"/>
                  </a:lnTo>
                  <a:lnTo>
                    <a:pt x="6029" y="2593"/>
                  </a:lnTo>
                  <a:lnTo>
                    <a:pt x="6355" y="2620"/>
                  </a:lnTo>
                  <a:lnTo>
                    <a:pt x="6687" y="2653"/>
                  </a:lnTo>
                  <a:lnTo>
                    <a:pt x="7363" y="2733"/>
                  </a:lnTo>
                  <a:lnTo>
                    <a:pt x="8058" y="2819"/>
                  </a:lnTo>
                  <a:lnTo>
                    <a:pt x="8758" y="2913"/>
                  </a:lnTo>
                  <a:lnTo>
                    <a:pt x="9115" y="2953"/>
                  </a:lnTo>
                  <a:lnTo>
                    <a:pt x="9471" y="2986"/>
                  </a:lnTo>
                  <a:lnTo>
                    <a:pt x="9828" y="3019"/>
                  </a:lnTo>
                  <a:lnTo>
                    <a:pt x="10178" y="3046"/>
                  </a:lnTo>
                  <a:lnTo>
                    <a:pt x="10534" y="3059"/>
                  </a:lnTo>
                  <a:lnTo>
                    <a:pt x="10885" y="3066"/>
                  </a:lnTo>
                  <a:lnTo>
                    <a:pt x="11235" y="3066"/>
                  </a:lnTo>
                  <a:lnTo>
                    <a:pt x="11579" y="3053"/>
                  </a:lnTo>
                  <a:lnTo>
                    <a:pt x="11714" y="3619"/>
                  </a:lnTo>
                  <a:lnTo>
                    <a:pt x="11843" y="4179"/>
                  </a:lnTo>
                  <a:lnTo>
                    <a:pt x="11960" y="4746"/>
                  </a:lnTo>
                  <a:lnTo>
                    <a:pt x="12071" y="5319"/>
                  </a:lnTo>
                  <a:lnTo>
                    <a:pt x="12163" y="5892"/>
                  </a:lnTo>
                  <a:lnTo>
                    <a:pt x="12206" y="6179"/>
                  </a:lnTo>
                  <a:lnTo>
                    <a:pt x="12249" y="6465"/>
                  </a:lnTo>
                  <a:lnTo>
                    <a:pt x="12280" y="6752"/>
                  </a:lnTo>
                  <a:lnTo>
                    <a:pt x="12310" y="7038"/>
                  </a:lnTo>
                  <a:lnTo>
                    <a:pt x="12341" y="7325"/>
                  </a:lnTo>
                  <a:lnTo>
                    <a:pt x="12360" y="7618"/>
                  </a:lnTo>
                  <a:lnTo>
                    <a:pt x="12396" y="7958"/>
                  </a:lnTo>
                  <a:lnTo>
                    <a:pt x="12433" y="8285"/>
                  </a:lnTo>
                  <a:lnTo>
                    <a:pt x="12452" y="8445"/>
                  </a:lnTo>
                  <a:lnTo>
                    <a:pt x="12464" y="8598"/>
                  </a:lnTo>
                  <a:lnTo>
                    <a:pt x="12470" y="8745"/>
                  </a:lnTo>
                  <a:lnTo>
                    <a:pt x="12464" y="8885"/>
                  </a:lnTo>
                  <a:lnTo>
                    <a:pt x="12452" y="9031"/>
                  </a:lnTo>
                  <a:lnTo>
                    <a:pt x="12427" y="9165"/>
                  </a:lnTo>
                  <a:lnTo>
                    <a:pt x="12390" y="9298"/>
                  </a:lnTo>
                  <a:lnTo>
                    <a:pt x="12366" y="9365"/>
                  </a:lnTo>
                  <a:lnTo>
                    <a:pt x="12341" y="9431"/>
                  </a:lnTo>
                  <a:lnTo>
                    <a:pt x="12310" y="9491"/>
                  </a:lnTo>
                  <a:lnTo>
                    <a:pt x="12274" y="9558"/>
                  </a:lnTo>
                  <a:lnTo>
                    <a:pt x="12231" y="9618"/>
                  </a:lnTo>
                  <a:lnTo>
                    <a:pt x="12188" y="9685"/>
                  </a:lnTo>
                  <a:lnTo>
                    <a:pt x="12132" y="9744"/>
                  </a:lnTo>
                  <a:lnTo>
                    <a:pt x="12077" y="9804"/>
                  </a:lnTo>
                  <a:lnTo>
                    <a:pt x="12015" y="9864"/>
                  </a:lnTo>
                  <a:lnTo>
                    <a:pt x="11948" y="9924"/>
                  </a:lnTo>
                  <a:lnTo>
                    <a:pt x="11831" y="10011"/>
                  </a:lnTo>
                  <a:lnTo>
                    <a:pt x="11714" y="10091"/>
                  </a:lnTo>
                  <a:lnTo>
                    <a:pt x="11598" y="10151"/>
                  </a:lnTo>
                  <a:lnTo>
                    <a:pt x="11487" y="10198"/>
                  </a:lnTo>
                  <a:lnTo>
                    <a:pt x="11376" y="10238"/>
                  </a:lnTo>
                  <a:lnTo>
                    <a:pt x="11260" y="10264"/>
                  </a:lnTo>
                  <a:lnTo>
                    <a:pt x="11149" y="10278"/>
                  </a:lnTo>
                  <a:lnTo>
                    <a:pt x="11038" y="10291"/>
                  </a:lnTo>
                  <a:lnTo>
                    <a:pt x="10805" y="10291"/>
                  </a:lnTo>
                  <a:lnTo>
                    <a:pt x="10559" y="10271"/>
                  </a:lnTo>
                  <a:lnTo>
                    <a:pt x="10301" y="10244"/>
                  </a:lnTo>
                  <a:lnTo>
                    <a:pt x="10024" y="10224"/>
                  </a:lnTo>
                  <a:lnTo>
                    <a:pt x="5771" y="9924"/>
                  </a:lnTo>
                  <a:lnTo>
                    <a:pt x="5495" y="9911"/>
                  </a:lnTo>
                  <a:lnTo>
                    <a:pt x="5218" y="9904"/>
                  </a:lnTo>
                  <a:lnTo>
                    <a:pt x="4665" y="9898"/>
                  </a:lnTo>
                  <a:lnTo>
                    <a:pt x="4388" y="9891"/>
                  </a:lnTo>
                  <a:lnTo>
                    <a:pt x="4118" y="9878"/>
                  </a:lnTo>
                  <a:lnTo>
                    <a:pt x="3860" y="9851"/>
                  </a:lnTo>
                  <a:lnTo>
                    <a:pt x="3731" y="9831"/>
                  </a:lnTo>
                  <a:lnTo>
                    <a:pt x="3608" y="9811"/>
                  </a:lnTo>
                  <a:lnTo>
                    <a:pt x="3485" y="9778"/>
                  </a:lnTo>
                  <a:lnTo>
                    <a:pt x="3368" y="9744"/>
                  </a:lnTo>
                  <a:lnTo>
                    <a:pt x="3251" y="9711"/>
                  </a:lnTo>
                  <a:lnTo>
                    <a:pt x="3141" y="9665"/>
                  </a:lnTo>
                  <a:lnTo>
                    <a:pt x="3036" y="9611"/>
                  </a:lnTo>
                  <a:lnTo>
                    <a:pt x="2938" y="9551"/>
                  </a:lnTo>
                  <a:lnTo>
                    <a:pt x="2840" y="9485"/>
                  </a:lnTo>
                  <a:lnTo>
                    <a:pt x="2747" y="9411"/>
                  </a:lnTo>
                  <a:lnTo>
                    <a:pt x="2661" y="9331"/>
                  </a:lnTo>
                  <a:lnTo>
                    <a:pt x="2582" y="9238"/>
                  </a:lnTo>
                  <a:lnTo>
                    <a:pt x="2508" y="9131"/>
                  </a:lnTo>
                  <a:lnTo>
                    <a:pt x="2440" y="9025"/>
                  </a:lnTo>
                  <a:lnTo>
                    <a:pt x="2379" y="8898"/>
                  </a:lnTo>
                  <a:lnTo>
                    <a:pt x="2323" y="8765"/>
                  </a:lnTo>
                  <a:lnTo>
                    <a:pt x="2274" y="8618"/>
                  </a:lnTo>
                  <a:lnTo>
                    <a:pt x="2237" y="8465"/>
                  </a:lnTo>
                  <a:lnTo>
                    <a:pt x="2194" y="8252"/>
                  </a:lnTo>
                  <a:lnTo>
                    <a:pt x="2164" y="8025"/>
                  </a:lnTo>
                  <a:lnTo>
                    <a:pt x="2139" y="7772"/>
                  </a:lnTo>
                  <a:lnTo>
                    <a:pt x="2127" y="7505"/>
                  </a:lnTo>
                  <a:lnTo>
                    <a:pt x="2114" y="7225"/>
                  </a:lnTo>
                  <a:lnTo>
                    <a:pt x="2108" y="6932"/>
                  </a:lnTo>
                  <a:lnTo>
                    <a:pt x="2108" y="6632"/>
                  </a:lnTo>
                  <a:lnTo>
                    <a:pt x="2114" y="6332"/>
                  </a:lnTo>
                  <a:lnTo>
                    <a:pt x="2127" y="6025"/>
                  </a:lnTo>
                  <a:lnTo>
                    <a:pt x="2145" y="5725"/>
                  </a:lnTo>
                  <a:lnTo>
                    <a:pt x="2164" y="5432"/>
                  </a:lnTo>
                  <a:lnTo>
                    <a:pt x="2182" y="5146"/>
                  </a:lnTo>
                  <a:lnTo>
                    <a:pt x="2207" y="4872"/>
                  </a:lnTo>
                  <a:lnTo>
                    <a:pt x="2237" y="4612"/>
                  </a:lnTo>
                  <a:lnTo>
                    <a:pt x="2268" y="4372"/>
                  </a:lnTo>
                  <a:lnTo>
                    <a:pt x="2299" y="4152"/>
                  </a:lnTo>
                  <a:lnTo>
                    <a:pt x="2336" y="3939"/>
                  </a:lnTo>
                  <a:lnTo>
                    <a:pt x="2379" y="3739"/>
                  </a:lnTo>
                  <a:lnTo>
                    <a:pt x="2428" y="3559"/>
                  </a:lnTo>
                  <a:lnTo>
                    <a:pt x="2483" y="3393"/>
                  </a:lnTo>
                  <a:lnTo>
                    <a:pt x="2545" y="3246"/>
                  </a:lnTo>
                  <a:lnTo>
                    <a:pt x="2612" y="3113"/>
                  </a:lnTo>
                  <a:lnTo>
                    <a:pt x="2692" y="2993"/>
                  </a:lnTo>
                  <a:lnTo>
                    <a:pt x="2772" y="2886"/>
                  </a:lnTo>
                  <a:lnTo>
                    <a:pt x="2858" y="2793"/>
                  </a:lnTo>
                  <a:lnTo>
                    <a:pt x="2950" y="2706"/>
                  </a:lnTo>
                  <a:lnTo>
                    <a:pt x="3049" y="2633"/>
                  </a:lnTo>
                  <a:lnTo>
                    <a:pt x="3147" y="2573"/>
                  </a:lnTo>
                  <a:lnTo>
                    <a:pt x="3258" y="2526"/>
                  </a:lnTo>
                  <a:lnTo>
                    <a:pt x="3368" y="2480"/>
                  </a:lnTo>
                  <a:lnTo>
                    <a:pt x="3485" y="2446"/>
                  </a:lnTo>
                  <a:lnTo>
                    <a:pt x="3608" y="2426"/>
                  </a:lnTo>
                  <a:lnTo>
                    <a:pt x="3731" y="2406"/>
                  </a:lnTo>
                  <a:lnTo>
                    <a:pt x="3860" y="2400"/>
                  </a:lnTo>
                  <a:lnTo>
                    <a:pt x="3995" y="2393"/>
                  </a:lnTo>
                  <a:close/>
                  <a:moveTo>
                    <a:pt x="3104" y="0"/>
                  </a:moveTo>
                  <a:lnTo>
                    <a:pt x="2901" y="7"/>
                  </a:lnTo>
                  <a:lnTo>
                    <a:pt x="2704" y="13"/>
                  </a:lnTo>
                  <a:lnTo>
                    <a:pt x="2508" y="40"/>
                  </a:lnTo>
                  <a:lnTo>
                    <a:pt x="2323" y="67"/>
                  </a:lnTo>
                  <a:lnTo>
                    <a:pt x="2139" y="107"/>
                  </a:lnTo>
                  <a:lnTo>
                    <a:pt x="1955" y="153"/>
                  </a:lnTo>
                  <a:lnTo>
                    <a:pt x="1783" y="213"/>
                  </a:lnTo>
                  <a:lnTo>
                    <a:pt x="1617" y="280"/>
                  </a:lnTo>
                  <a:lnTo>
                    <a:pt x="1457" y="367"/>
                  </a:lnTo>
                  <a:lnTo>
                    <a:pt x="1303" y="460"/>
                  </a:lnTo>
                  <a:lnTo>
                    <a:pt x="1162" y="567"/>
                  </a:lnTo>
                  <a:lnTo>
                    <a:pt x="1094" y="620"/>
                  </a:lnTo>
                  <a:lnTo>
                    <a:pt x="1027" y="680"/>
                  </a:lnTo>
                  <a:lnTo>
                    <a:pt x="922" y="793"/>
                  </a:lnTo>
                  <a:lnTo>
                    <a:pt x="824" y="907"/>
                  </a:lnTo>
                  <a:lnTo>
                    <a:pt x="738" y="1027"/>
                  </a:lnTo>
                  <a:lnTo>
                    <a:pt x="658" y="1153"/>
                  </a:lnTo>
                  <a:lnTo>
                    <a:pt x="584" y="1287"/>
                  </a:lnTo>
                  <a:lnTo>
                    <a:pt x="517" y="1426"/>
                  </a:lnTo>
                  <a:lnTo>
                    <a:pt x="461" y="1566"/>
                  </a:lnTo>
                  <a:lnTo>
                    <a:pt x="406" y="1713"/>
                  </a:lnTo>
                  <a:lnTo>
                    <a:pt x="363" y="1866"/>
                  </a:lnTo>
                  <a:lnTo>
                    <a:pt x="320" y="2020"/>
                  </a:lnTo>
                  <a:lnTo>
                    <a:pt x="283" y="2180"/>
                  </a:lnTo>
                  <a:lnTo>
                    <a:pt x="252" y="2340"/>
                  </a:lnTo>
                  <a:lnTo>
                    <a:pt x="228" y="2500"/>
                  </a:lnTo>
                  <a:lnTo>
                    <a:pt x="209" y="2666"/>
                  </a:lnTo>
                  <a:lnTo>
                    <a:pt x="191" y="2833"/>
                  </a:lnTo>
                  <a:lnTo>
                    <a:pt x="172" y="2999"/>
                  </a:lnTo>
                  <a:lnTo>
                    <a:pt x="154" y="3339"/>
                  </a:lnTo>
                  <a:lnTo>
                    <a:pt x="148" y="3679"/>
                  </a:lnTo>
                  <a:lnTo>
                    <a:pt x="148" y="4019"/>
                  </a:lnTo>
                  <a:lnTo>
                    <a:pt x="154" y="4352"/>
                  </a:lnTo>
                  <a:lnTo>
                    <a:pt x="166" y="4999"/>
                  </a:lnTo>
                  <a:lnTo>
                    <a:pt x="172" y="5306"/>
                  </a:lnTo>
                  <a:lnTo>
                    <a:pt x="172" y="5592"/>
                  </a:lnTo>
                  <a:lnTo>
                    <a:pt x="160" y="5905"/>
                  </a:lnTo>
                  <a:lnTo>
                    <a:pt x="142" y="6239"/>
                  </a:lnTo>
                  <a:lnTo>
                    <a:pt x="80" y="6945"/>
                  </a:lnTo>
                  <a:lnTo>
                    <a:pt x="56" y="7318"/>
                  </a:lnTo>
                  <a:lnTo>
                    <a:pt x="25" y="7692"/>
                  </a:lnTo>
                  <a:lnTo>
                    <a:pt x="6" y="8078"/>
                  </a:lnTo>
                  <a:lnTo>
                    <a:pt x="0" y="8458"/>
                  </a:lnTo>
                  <a:lnTo>
                    <a:pt x="0" y="8645"/>
                  </a:lnTo>
                  <a:lnTo>
                    <a:pt x="0" y="8838"/>
                  </a:lnTo>
                  <a:lnTo>
                    <a:pt x="13" y="9025"/>
                  </a:lnTo>
                  <a:lnTo>
                    <a:pt x="25" y="9205"/>
                  </a:lnTo>
                  <a:lnTo>
                    <a:pt x="43" y="9391"/>
                  </a:lnTo>
                  <a:lnTo>
                    <a:pt x="62" y="9571"/>
                  </a:lnTo>
                  <a:lnTo>
                    <a:pt x="92" y="9744"/>
                  </a:lnTo>
                  <a:lnTo>
                    <a:pt x="129" y="9918"/>
                  </a:lnTo>
                  <a:lnTo>
                    <a:pt x="166" y="10091"/>
                  </a:lnTo>
                  <a:lnTo>
                    <a:pt x="215" y="10258"/>
                  </a:lnTo>
                  <a:lnTo>
                    <a:pt x="271" y="10418"/>
                  </a:lnTo>
                  <a:lnTo>
                    <a:pt x="338" y="10571"/>
                  </a:lnTo>
                  <a:lnTo>
                    <a:pt x="406" y="10718"/>
                  </a:lnTo>
                  <a:lnTo>
                    <a:pt x="486" y="10864"/>
                  </a:lnTo>
                  <a:lnTo>
                    <a:pt x="578" y="11004"/>
                  </a:lnTo>
                  <a:lnTo>
                    <a:pt x="676" y="11131"/>
                  </a:lnTo>
                  <a:lnTo>
                    <a:pt x="787" y="11257"/>
                  </a:lnTo>
                  <a:lnTo>
                    <a:pt x="904" y="11377"/>
                  </a:lnTo>
                  <a:lnTo>
                    <a:pt x="1027" y="11484"/>
                  </a:lnTo>
                  <a:lnTo>
                    <a:pt x="1156" y="11577"/>
                  </a:lnTo>
                  <a:lnTo>
                    <a:pt x="1297" y="11671"/>
                  </a:lnTo>
                  <a:lnTo>
                    <a:pt x="1438" y="11751"/>
                  </a:lnTo>
                  <a:lnTo>
                    <a:pt x="1586" y="11824"/>
                  </a:lnTo>
                  <a:lnTo>
                    <a:pt x="1740" y="11884"/>
                  </a:lnTo>
                  <a:lnTo>
                    <a:pt x="1899" y="11944"/>
                  </a:lnTo>
                  <a:lnTo>
                    <a:pt x="2059" y="11997"/>
                  </a:lnTo>
                  <a:lnTo>
                    <a:pt x="2225" y="12044"/>
                  </a:lnTo>
                  <a:lnTo>
                    <a:pt x="2391" y="12084"/>
                  </a:lnTo>
                  <a:lnTo>
                    <a:pt x="2563" y="12117"/>
                  </a:lnTo>
                  <a:lnTo>
                    <a:pt x="2735" y="12144"/>
                  </a:lnTo>
                  <a:lnTo>
                    <a:pt x="2913" y="12171"/>
                  </a:lnTo>
                  <a:lnTo>
                    <a:pt x="3092" y="12191"/>
                  </a:lnTo>
                  <a:lnTo>
                    <a:pt x="3448" y="12224"/>
                  </a:lnTo>
                  <a:lnTo>
                    <a:pt x="3805" y="12244"/>
                  </a:lnTo>
                  <a:lnTo>
                    <a:pt x="4161" y="12257"/>
                  </a:lnTo>
                  <a:lnTo>
                    <a:pt x="4505" y="12257"/>
                  </a:lnTo>
                  <a:lnTo>
                    <a:pt x="5169" y="12271"/>
                  </a:lnTo>
                  <a:lnTo>
                    <a:pt x="5482" y="12277"/>
                  </a:lnTo>
                  <a:lnTo>
                    <a:pt x="5771" y="12297"/>
                  </a:lnTo>
                  <a:lnTo>
                    <a:pt x="6177" y="12331"/>
                  </a:lnTo>
                  <a:lnTo>
                    <a:pt x="6595" y="12384"/>
                  </a:lnTo>
                  <a:lnTo>
                    <a:pt x="7025" y="12437"/>
                  </a:lnTo>
                  <a:lnTo>
                    <a:pt x="7461" y="12504"/>
                  </a:lnTo>
                  <a:lnTo>
                    <a:pt x="8353" y="12630"/>
                  </a:lnTo>
                  <a:lnTo>
                    <a:pt x="8807" y="12697"/>
                  </a:lnTo>
                  <a:lnTo>
                    <a:pt x="9256" y="12750"/>
                  </a:lnTo>
                  <a:lnTo>
                    <a:pt x="9711" y="12797"/>
                  </a:lnTo>
                  <a:lnTo>
                    <a:pt x="10159" y="12837"/>
                  </a:lnTo>
                  <a:lnTo>
                    <a:pt x="10608" y="12857"/>
                  </a:lnTo>
                  <a:lnTo>
                    <a:pt x="10829" y="12864"/>
                  </a:lnTo>
                  <a:lnTo>
                    <a:pt x="11044" y="12864"/>
                  </a:lnTo>
                  <a:lnTo>
                    <a:pt x="11266" y="12857"/>
                  </a:lnTo>
                  <a:lnTo>
                    <a:pt x="11481" y="12850"/>
                  </a:lnTo>
                  <a:lnTo>
                    <a:pt x="11690" y="12837"/>
                  </a:lnTo>
                  <a:lnTo>
                    <a:pt x="11899" y="12810"/>
                  </a:lnTo>
                  <a:lnTo>
                    <a:pt x="12108" y="12784"/>
                  </a:lnTo>
                  <a:lnTo>
                    <a:pt x="12317" y="12750"/>
                  </a:lnTo>
                  <a:lnTo>
                    <a:pt x="12513" y="12710"/>
                  </a:lnTo>
                  <a:lnTo>
                    <a:pt x="12716" y="12657"/>
                  </a:lnTo>
                  <a:lnTo>
                    <a:pt x="12870" y="12610"/>
                  </a:lnTo>
                  <a:lnTo>
                    <a:pt x="13017" y="12557"/>
                  </a:lnTo>
                  <a:lnTo>
                    <a:pt x="13159" y="12497"/>
                  </a:lnTo>
                  <a:lnTo>
                    <a:pt x="13300" y="12424"/>
                  </a:lnTo>
                  <a:lnTo>
                    <a:pt x="13423" y="12351"/>
                  </a:lnTo>
                  <a:lnTo>
                    <a:pt x="13546" y="12271"/>
                  </a:lnTo>
                  <a:lnTo>
                    <a:pt x="13663" y="12177"/>
                  </a:lnTo>
                  <a:lnTo>
                    <a:pt x="13773" y="12084"/>
                  </a:lnTo>
                  <a:lnTo>
                    <a:pt x="13878" y="11984"/>
                  </a:lnTo>
                  <a:lnTo>
                    <a:pt x="13976" y="11871"/>
                  </a:lnTo>
                  <a:lnTo>
                    <a:pt x="14068" y="11757"/>
                  </a:lnTo>
                  <a:lnTo>
                    <a:pt x="14154" y="11637"/>
                  </a:lnTo>
                  <a:lnTo>
                    <a:pt x="14234" y="11517"/>
                  </a:lnTo>
                  <a:lnTo>
                    <a:pt x="14308" y="11384"/>
                  </a:lnTo>
                  <a:lnTo>
                    <a:pt x="14375" y="11251"/>
                  </a:lnTo>
                  <a:lnTo>
                    <a:pt x="14437" y="11111"/>
                  </a:lnTo>
                  <a:lnTo>
                    <a:pt x="14498" y="10971"/>
                  </a:lnTo>
                  <a:lnTo>
                    <a:pt x="14554" y="10818"/>
                  </a:lnTo>
                  <a:lnTo>
                    <a:pt x="14597" y="10671"/>
                  </a:lnTo>
                  <a:lnTo>
                    <a:pt x="14646" y="10511"/>
                  </a:lnTo>
                  <a:lnTo>
                    <a:pt x="14683" y="10351"/>
                  </a:lnTo>
                  <a:lnTo>
                    <a:pt x="14720" y="10184"/>
                  </a:lnTo>
                  <a:lnTo>
                    <a:pt x="14750" y="10018"/>
                  </a:lnTo>
                  <a:lnTo>
                    <a:pt x="14775" y="9844"/>
                  </a:lnTo>
                  <a:lnTo>
                    <a:pt x="14793" y="9671"/>
                  </a:lnTo>
                  <a:lnTo>
                    <a:pt x="14812" y="9498"/>
                  </a:lnTo>
                  <a:lnTo>
                    <a:pt x="14830" y="9318"/>
                  </a:lnTo>
                  <a:lnTo>
                    <a:pt x="14836" y="9131"/>
                  </a:lnTo>
                  <a:lnTo>
                    <a:pt x="14849" y="8765"/>
                  </a:lnTo>
                  <a:lnTo>
                    <a:pt x="14843" y="8385"/>
                  </a:lnTo>
                  <a:lnTo>
                    <a:pt x="14830" y="7998"/>
                  </a:lnTo>
                  <a:lnTo>
                    <a:pt x="14806" y="7605"/>
                  </a:lnTo>
                  <a:lnTo>
                    <a:pt x="14763" y="7212"/>
                  </a:lnTo>
                  <a:lnTo>
                    <a:pt x="14720" y="6819"/>
                  </a:lnTo>
                  <a:lnTo>
                    <a:pt x="14664" y="6425"/>
                  </a:lnTo>
                  <a:lnTo>
                    <a:pt x="14603" y="6032"/>
                  </a:lnTo>
                  <a:lnTo>
                    <a:pt x="14529" y="5639"/>
                  </a:lnTo>
                  <a:lnTo>
                    <a:pt x="14455" y="5252"/>
                  </a:lnTo>
                  <a:lnTo>
                    <a:pt x="14382" y="4872"/>
                  </a:lnTo>
                  <a:lnTo>
                    <a:pt x="14296" y="4492"/>
                  </a:lnTo>
                  <a:lnTo>
                    <a:pt x="14216" y="4132"/>
                  </a:lnTo>
                  <a:lnTo>
                    <a:pt x="14130" y="3773"/>
                  </a:lnTo>
                  <a:lnTo>
                    <a:pt x="13964" y="3106"/>
                  </a:lnTo>
                  <a:lnTo>
                    <a:pt x="13798" y="2493"/>
                  </a:lnTo>
                  <a:lnTo>
                    <a:pt x="13841" y="2420"/>
                  </a:lnTo>
                  <a:lnTo>
                    <a:pt x="13865" y="2346"/>
                  </a:lnTo>
                  <a:lnTo>
                    <a:pt x="13878" y="2266"/>
                  </a:lnTo>
                  <a:lnTo>
                    <a:pt x="13878" y="2226"/>
                  </a:lnTo>
                  <a:lnTo>
                    <a:pt x="13872" y="2193"/>
                  </a:lnTo>
                  <a:lnTo>
                    <a:pt x="13865" y="2153"/>
                  </a:lnTo>
                  <a:lnTo>
                    <a:pt x="13859" y="2113"/>
                  </a:lnTo>
                  <a:lnTo>
                    <a:pt x="13841" y="2080"/>
                  </a:lnTo>
                  <a:lnTo>
                    <a:pt x="13822" y="2046"/>
                  </a:lnTo>
                  <a:lnTo>
                    <a:pt x="13798" y="2013"/>
                  </a:lnTo>
                  <a:lnTo>
                    <a:pt x="13773" y="1980"/>
                  </a:lnTo>
                  <a:lnTo>
                    <a:pt x="13742" y="1953"/>
                  </a:lnTo>
                  <a:lnTo>
                    <a:pt x="13706" y="1926"/>
                  </a:lnTo>
                  <a:lnTo>
                    <a:pt x="13669" y="1913"/>
                  </a:lnTo>
                  <a:lnTo>
                    <a:pt x="13656" y="1906"/>
                  </a:lnTo>
                  <a:lnTo>
                    <a:pt x="13644" y="1893"/>
                  </a:lnTo>
                  <a:lnTo>
                    <a:pt x="13613" y="1786"/>
                  </a:lnTo>
                  <a:lnTo>
                    <a:pt x="13583" y="1680"/>
                  </a:lnTo>
                  <a:lnTo>
                    <a:pt x="13558" y="1586"/>
                  </a:lnTo>
                  <a:lnTo>
                    <a:pt x="13527" y="1500"/>
                  </a:lnTo>
                  <a:lnTo>
                    <a:pt x="13490" y="1420"/>
                  </a:lnTo>
                  <a:lnTo>
                    <a:pt x="13454" y="1346"/>
                  </a:lnTo>
                  <a:lnTo>
                    <a:pt x="13411" y="1273"/>
                  </a:lnTo>
                  <a:lnTo>
                    <a:pt x="13368" y="1207"/>
                  </a:lnTo>
                  <a:lnTo>
                    <a:pt x="13318" y="1153"/>
                  </a:lnTo>
                  <a:lnTo>
                    <a:pt x="13269" y="1093"/>
                  </a:lnTo>
                  <a:lnTo>
                    <a:pt x="13214" y="1047"/>
                  </a:lnTo>
                  <a:lnTo>
                    <a:pt x="13152" y="1000"/>
                  </a:lnTo>
                  <a:lnTo>
                    <a:pt x="13097" y="967"/>
                  </a:lnTo>
                  <a:lnTo>
                    <a:pt x="13036" y="927"/>
                  </a:lnTo>
                  <a:lnTo>
                    <a:pt x="12974" y="900"/>
                  </a:lnTo>
                  <a:lnTo>
                    <a:pt x="12907" y="873"/>
                  </a:lnTo>
                  <a:lnTo>
                    <a:pt x="12839" y="853"/>
                  </a:lnTo>
                  <a:lnTo>
                    <a:pt x="12778" y="840"/>
                  </a:lnTo>
                  <a:lnTo>
                    <a:pt x="12710" y="827"/>
                  </a:lnTo>
                  <a:lnTo>
                    <a:pt x="12636" y="820"/>
                  </a:lnTo>
                  <a:lnTo>
                    <a:pt x="12501" y="820"/>
                  </a:lnTo>
                  <a:lnTo>
                    <a:pt x="12433" y="827"/>
                  </a:lnTo>
                  <a:lnTo>
                    <a:pt x="12360" y="840"/>
                  </a:lnTo>
                  <a:lnTo>
                    <a:pt x="12224" y="873"/>
                  </a:lnTo>
                  <a:lnTo>
                    <a:pt x="12095" y="920"/>
                  </a:lnTo>
                  <a:lnTo>
                    <a:pt x="11966" y="980"/>
                  </a:lnTo>
                  <a:lnTo>
                    <a:pt x="11905" y="1020"/>
                  </a:lnTo>
                  <a:lnTo>
                    <a:pt x="11843" y="1060"/>
                  </a:lnTo>
                  <a:lnTo>
                    <a:pt x="11788" y="1100"/>
                  </a:lnTo>
                  <a:lnTo>
                    <a:pt x="11733" y="1147"/>
                  </a:lnTo>
                  <a:lnTo>
                    <a:pt x="11444" y="1080"/>
                  </a:lnTo>
                  <a:lnTo>
                    <a:pt x="11149" y="1020"/>
                  </a:lnTo>
                  <a:lnTo>
                    <a:pt x="10848" y="967"/>
                  </a:lnTo>
                  <a:lnTo>
                    <a:pt x="10547" y="920"/>
                  </a:lnTo>
                  <a:lnTo>
                    <a:pt x="10239" y="873"/>
                  </a:lnTo>
                  <a:lnTo>
                    <a:pt x="9938" y="840"/>
                  </a:lnTo>
                  <a:lnTo>
                    <a:pt x="9324" y="773"/>
                  </a:lnTo>
                  <a:lnTo>
                    <a:pt x="8715" y="720"/>
                  </a:lnTo>
                  <a:lnTo>
                    <a:pt x="8119" y="667"/>
                  </a:lnTo>
                  <a:lnTo>
                    <a:pt x="7529" y="613"/>
                  </a:lnTo>
                  <a:lnTo>
                    <a:pt x="6964" y="553"/>
                  </a:lnTo>
                  <a:lnTo>
                    <a:pt x="6650" y="507"/>
                  </a:lnTo>
                  <a:lnTo>
                    <a:pt x="6312" y="447"/>
                  </a:lnTo>
                  <a:lnTo>
                    <a:pt x="5568" y="300"/>
                  </a:lnTo>
                  <a:lnTo>
                    <a:pt x="5169" y="220"/>
                  </a:lnTo>
                  <a:lnTo>
                    <a:pt x="4757" y="153"/>
                  </a:lnTo>
                  <a:lnTo>
                    <a:pt x="4345" y="87"/>
                  </a:lnTo>
                  <a:lnTo>
                    <a:pt x="4136" y="60"/>
                  </a:lnTo>
                  <a:lnTo>
                    <a:pt x="3927" y="40"/>
                  </a:lnTo>
                  <a:lnTo>
                    <a:pt x="3719" y="20"/>
                  </a:lnTo>
                  <a:lnTo>
                    <a:pt x="3510" y="7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3869300" y="-1882225"/>
              <a:ext cx="259075" cy="197500"/>
            </a:xfrm>
            <a:custGeom>
              <a:avLst/>
              <a:gdLst/>
              <a:ahLst/>
              <a:cxnLst/>
              <a:rect l="l" t="t" r="r" b="b"/>
              <a:pathLst>
                <a:path w="10363" h="7900" extrusionOk="0">
                  <a:moveTo>
                    <a:pt x="1887" y="1"/>
                  </a:moveTo>
                  <a:lnTo>
                    <a:pt x="1752" y="8"/>
                  </a:lnTo>
                  <a:lnTo>
                    <a:pt x="1623" y="14"/>
                  </a:lnTo>
                  <a:lnTo>
                    <a:pt x="1500" y="34"/>
                  </a:lnTo>
                  <a:lnTo>
                    <a:pt x="1377" y="54"/>
                  </a:lnTo>
                  <a:lnTo>
                    <a:pt x="1260" y="88"/>
                  </a:lnTo>
                  <a:lnTo>
                    <a:pt x="1150" y="134"/>
                  </a:lnTo>
                  <a:lnTo>
                    <a:pt x="1039" y="181"/>
                  </a:lnTo>
                  <a:lnTo>
                    <a:pt x="941" y="241"/>
                  </a:lnTo>
                  <a:lnTo>
                    <a:pt x="842" y="314"/>
                  </a:lnTo>
                  <a:lnTo>
                    <a:pt x="750" y="401"/>
                  </a:lnTo>
                  <a:lnTo>
                    <a:pt x="664" y="494"/>
                  </a:lnTo>
                  <a:lnTo>
                    <a:pt x="584" y="601"/>
                  </a:lnTo>
                  <a:lnTo>
                    <a:pt x="504" y="721"/>
                  </a:lnTo>
                  <a:lnTo>
                    <a:pt x="437" y="854"/>
                  </a:lnTo>
                  <a:lnTo>
                    <a:pt x="375" y="1001"/>
                  </a:lnTo>
                  <a:lnTo>
                    <a:pt x="320" y="1167"/>
                  </a:lnTo>
                  <a:lnTo>
                    <a:pt x="271" y="1347"/>
                  </a:lnTo>
                  <a:lnTo>
                    <a:pt x="228" y="1547"/>
                  </a:lnTo>
                  <a:lnTo>
                    <a:pt x="191" y="1760"/>
                  </a:lnTo>
                  <a:lnTo>
                    <a:pt x="160" y="1980"/>
                  </a:lnTo>
                  <a:lnTo>
                    <a:pt x="129" y="2220"/>
                  </a:lnTo>
                  <a:lnTo>
                    <a:pt x="99" y="2480"/>
                  </a:lnTo>
                  <a:lnTo>
                    <a:pt x="74" y="2754"/>
                  </a:lnTo>
                  <a:lnTo>
                    <a:pt x="56" y="3040"/>
                  </a:lnTo>
                  <a:lnTo>
                    <a:pt x="37" y="3333"/>
                  </a:lnTo>
                  <a:lnTo>
                    <a:pt x="19" y="3633"/>
                  </a:lnTo>
                  <a:lnTo>
                    <a:pt x="6" y="3940"/>
                  </a:lnTo>
                  <a:lnTo>
                    <a:pt x="0" y="4240"/>
                  </a:lnTo>
                  <a:lnTo>
                    <a:pt x="0" y="4540"/>
                  </a:lnTo>
                  <a:lnTo>
                    <a:pt x="6" y="4833"/>
                  </a:lnTo>
                  <a:lnTo>
                    <a:pt x="19" y="5113"/>
                  </a:lnTo>
                  <a:lnTo>
                    <a:pt x="31" y="5380"/>
                  </a:lnTo>
                  <a:lnTo>
                    <a:pt x="56" y="5633"/>
                  </a:lnTo>
                  <a:lnTo>
                    <a:pt x="86" y="5860"/>
                  </a:lnTo>
                  <a:lnTo>
                    <a:pt x="129" y="6073"/>
                  </a:lnTo>
                  <a:lnTo>
                    <a:pt x="166" y="6226"/>
                  </a:lnTo>
                  <a:lnTo>
                    <a:pt x="215" y="6373"/>
                  </a:lnTo>
                  <a:lnTo>
                    <a:pt x="271" y="6506"/>
                  </a:lnTo>
                  <a:lnTo>
                    <a:pt x="332" y="6633"/>
                  </a:lnTo>
                  <a:lnTo>
                    <a:pt x="400" y="6739"/>
                  </a:lnTo>
                  <a:lnTo>
                    <a:pt x="474" y="6846"/>
                  </a:lnTo>
                  <a:lnTo>
                    <a:pt x="553" y="6939"/>
                  </a:lnTo>
                  <a:lnTo>
                    <a:pt x="639" y="7019"/>
                  </a:lnTo>
                  <a:lnTo>
                    <a:pt x="732" y="7093"/>
                  </a:lnTo>
                  <a:lnTo>
                    <a:pt x="830" y="7159"/>
                  </a:lnTo>
                  <a:lnTo>
                    <a:pt x="928" y="7219"/>
                  </a:lnTo>
                  <a:lnTo>
                    <a:pt x="1033" y="7273"/>
                  </a:lnTo>
                  <a:lnTo>
                    <a:pt x="1143" y="7319"/>
                  </a:lnTo>
                  <a:lnTo>
                    <a:pt x="1260" y="7352"/>
                  </a:lnTo>
                  <a:lnTo>
                    <a:pt x="1377" y="7386"/>
                  </a:lnTo>
                  <a:lnTo>
                    <a:pt x="1500" y="7419"/>
                  </a:lnTo>
                  <a:lnTo>
                    <a:pt x="1623" y="7439"/>
                  </a:lnTo>
                  <a:lnTo>
                    <a:pt x="1752" y="7459"/>
                  </a:lnTo>
                  <a:lnTo>
                    <a:pt x="2010" y="7486"/>
                  </a:lnTo>
                  <a:lnTo>
                    <a:pt x="2280" y="7499"/>
                  </a:lnTo>
                  <a:lnTo>
                    <a:pt x="2557" y="7506"/>
                  </a:lnTo>
                  <a:lnTo>
                    <a:pt x="3110" y="7512"/>
                  </a:lnTo>
                  <a:lnTo>
                    <a:pt x="3387" y="7519"/>
                  </a:lnTo>
                  <a:lnTo>
                    <a:pt x="3663" y="7532"/>
                  </a:lnTo>
                  <a:lnTo>
                    <a:pt x="7916" y="7832"/>
                  </a:lnTo>
                  <a:lnTo>
                    <a:pt x="8193" y="7852"/>
                  </a:lnTo>
                  <a:lnTo>
                    <a:pt x="8451" y="7879"/>
                  </a:lnTo>
                  <a:lnTo>
                    <a:pt x="8697" y="7899"/>
                  </a:lnTo>
                  <a:lnTo>
                    <a:pt x="8930" y="7899"/>
                  </a:lnTo>
                  <a:lnTo>
                    <a:pt x="9041" y="7886"/>
                  </a:lnTo>
                  <a:lnTo>
                    <a:pt x="9152" y="7872"/>
                  </a:lnTo>
                  <a:lnTo>
                    <a:pt x="9268" y="7846"/>
                  </a:lnTo>
                  <a:lnTo>
                    <a:pt x="9379" y="7806"/>
                  </a:lnTo>
                  <a:lnTo>
                    <a:pt x="9490" y="7759"/>
                  </a:lnTo>
                  <a:lnTo>
                    <a:pt x="9606" y="7699"/>
                  </a:lnTo>
                  <a:lnTo>
                    <a:pt x="9723" y="7619"/>
                  </a:lnTo>
                  <a:lnTo>
                    <a:pt x="9840" y="7532"/>
                  </a:lnTo>
                  <a:lnTo>
                    <a:pt x="9907" y="7472"/>
                  </a:lnTo>
                  <a:lnTo>
                    <a:pt x="9969" y="7412"/>
                  </a:lnTo>
                  <a:lnTo>
                    <a:pt x="10024" y="7352"/>
                  </a:lnTo>
                  <a:lnTo>
                    <a:pt x="10080" y="7293"/>
                  </a:lnTo>
                  <a:lnTo>
                    <a:pt x="10123" y="7226"/>
                  </a:lnTo>
                  <a:lnTo>
                    <a:pt x="10166" y="7166"/>
                  </a:lnTo>
                  <a:lnTo>
                    <a:pt x="10202" y="7099"/>
                  </a:lnTo>
                  <a:lnTo>
                    <a:pt x="10233" y="7039"/>
                  </a:lnTo>
                  <a:lnTo>
                    <a:pt x="10258" y="6973"/>
                  </a:lnTo>
                  <a:lnTo>
                    <a:pt x="10282" y="6906"/>
                  </a:lnTo>
                  <a:lnTo>
                    <a:pt x="10319" y="6773"/>
                  </a:lnTo>
                  <a:lnTo>
                    <a:pt x="10344" y="6639"/>
                  </a:lnTo>
                  <a:lnTo>
                    <a:pt x="10356" y="6493"/>
                  </a:lnTo>
                  <a:lnTo>
                    <a:pt x="10362" y="6353"/>
                  </a:lnTo>
                  <a:lnTo>
                    <a:pt x="10356" y="6206"/>
                  </a:lnTo>
                  <a:lnTo>
                    <a:pt x="10344" y="6053"/>
                  </a:lnTo>
                  <a:lnTo>
                    <a:pt x="10325" y="5893"/>
                  </a:lnTo>
                  <a:lnTo>
                    <a:pt x="10288" y="5566"/>
                  </a:lnTo>
                  <a:lnTo>
                    <a:pt x="10252" y="5226"/>
                  </a:lnTo>
                  <a:lnTo>
                    <a:pt x="10233" y="4933"/>
                  </a:lnTo>
                  <a:lnTo>
                    <a:pt x="10202" y="4646"/>
                  </a:lnTo>
                  <a:lnTo>
                    <a:pt x="10172" y="4360"/>
                  </a:lnTo>
                  <a:lnTo>
                    <a:pt x="10141" y="4073"/>
                  </a:lnTo>
                  <a:lnTo>
                    <a:pt x="10098" y="3787"/>
                  </a:lnTo>
                  <a:lnTo>
                    <a:pt x="10055" y="3500"/>
                  </a:lnTo>
                  <a:lnTo>
                    <a:pt x="9963" y="2927"/>
                  </a:lnTo>
                  <a:lnTo>
                    <a:pt x="9852" y="2354"/>
                  </a:lnTo>
                  <a:lnTo>
                    <a:pt x="9735" y="1787"/>
                  </a:lnTo>
                  <a:lnTo>
                    <a:pt x="9606" y="1227"/>
                  </a:lnTo>
                  <a:lnTo>
                    <a:pt x="9471" y="661"/>
                  </a:lnTo>
                  <a:lnTo>
                    <a:pt x="9127" y="674"/>
                  </a:lnTo>
                  <a:lnTo>
                    <a:pt x="8777" y="674"/>
                  </a:lnTo>
                  <a:lnTo>
                    <a:pt x="8426" y="667"/>
                  </a:lnTo>
                  <a:lnTo>
                    <a:pt x="8070" y="654"/>
                  </a:lnTo>
                  <a:lnTo>
                    <a:pt x="7720" y="627"/>
                  </a:lnTo>
                  <a:lnTo>
                    <a:pt x="7363" y="594"/>
                  </a:lnTo>
                  <a:lnTo>
                    <a:pt x="7007" y="561"/>
                  </a:lnTo>
                  <a:lnTo>
                    <a:pt x="6650" y="521"/>
                  </a:lnTo>
                  <a:lnTo>
                    <a:pt x="5950" y="427"/>
                  </a:lnTo>
                  <a:lnTo>
                    <a:pt x="5255" y="341"/>
                  </a:lnTo>
                  <a:lnTo>
                    <a:pt x="4579" y="261"/>
                  </a:lnTo>
                  <a:lnTo>
                    <a:pt x="4247" y="228"/>
                  </a:lnTo>
                  <a:lnTo>
                    <a:pt x="3921" y="201"/>
                  </a:lnTo>
                  <a:lnTo>
                    <a:pt x="3583" y="168"/>
                  </a:lnTo>
                  <a:lnTo>
                    <a:pt x="3245" y="128"/>
                  </a:lnTo>
                  <a:lnTo>
                    <a:pt x="2612" y="48"/>
                  </a:lnTo>
                  <a:lnTo>
                    <a:pt x="2311" y="14"/>
                  </a:lnTo>
                  <a:lnTo>
                    <a:pt x="2170" y="8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4276000" y="-4989475"/>
              <a:ext cx="282575" cy="302450"/>
            </a:xfrm>
            <a:custGeom>
              <a:avLst/>
              <a:gdLst/>
              <a:ahLst/>
              <a:cxnLst/>
              <a:rect l="l" t="t" r="r" b="b"/>
              <a:pathLst>
                <a:path w="11303" h="12098" extrusionOk="0">
                  <a:moveTo>
                    <a:pt x="7707" y="1667"/>
                  </a:moveTo>
                  <a:lnTo>
                    <a:pt x="7707" y="1800"/>
                  </a:lnTo>
                  <a:lnTo>
                    <a:pt x="7713" y="1860"/>
                  </a:lnTo>
                  <a:lnTo>
                    <a:pt x="7720" y="1920"/>
                  </a:lnTo>
                  <a:lnTo>
                    <a:pt x="7775" y="2073"/>
                  </a:lnTo>
                  <a:lnTo>
                    <a:pt x="7843" y="2220"/>
                  </a:lnTo>
                  <a:lnTo>
                    <a:pt x="7910" y="2360"/>
                  </a:lnTo>
                  <a:lnTo>
                    <a:pt x="7984" y="2500"/>
                  </a:lnTo>
                  <a:lnTo>
                    <a:pt x="8070" y="2627"/>
                  </a:lnTo>
                  <a:lnTo>
                    <a:pt x="8150" y="2760"/>
                  </a:lnTo>
                  <a:lnTo>
                    <a:pt x="8328" y="3007"/>
                  </a:lnTo>
                  <a:lnTo>
                    <a:pt x="8506" y="3260"/>
                  </a:lnTo>
                  <a:lnTo>
                    <a:pt x="8678" y="3513"/>
                  </a:lnTo>
                  <a:lnTo>
                    <a:pt x="8758" y="3646"/>
                  </a:lnTo>
                  <a:lnTo>
                    <a:pt x="8838" y="3780"/>
                  </a:lnTo>
                  <a:lnTo>
                    <a:pt x="8912" y="3926"/>
                  </a:lnTo>
                  <a:lnTo>
                    <a:pt x="8973" y="4073"/>
                  </a:lnTo>
                  <a:lnTo>
                    <a:pt x="9041" y="4240"/>
                  </a:lnTo>
                  <a:lnTo>
                    <a:pt x="9102" y="4406"/>
                  </a:lnTo>
                  <a:lnTo>
                    <a:pt x="9152" y="4579"/>
                  </a:lnTo>
                  <a:lnTo>
                    <a:pt x="9195" y="4753"/>
                  </a:lnTo>
                  <a:lnTo>
                    <a:pt x="9232" y="4933"/>
                  </a:lnTo>
                  <a:lnTo>
                    <a:pt x="9262" y="5106"/>
                  </a:lnTo>
                  <a:lnTo>
                    <a:pt x="9287" y="5286"/>
                  </a:lnTo>
                  <a:lnTo>
                    <a:pt x="9305" y="5466"/>
                  </a:lnTo>
                  <a:lnTo>
                    <a:pt x="9318" y="5646"/>
                  </a:lnTo>
                  <a:lnTo>
                    <a:pt x="9324" y="5833"/>
                  </a:lnTo>
                  <a:lnTo>
                    <a:pt x="9318" y="6012"/>
                  </a:lnTo>
                  <a:lnTo>
                    <a:pt x="9311" y="6192"/>
                  </a:lnTo>
                  <a:lnTo>
                    <a:pt x="9299" y="6372"/>
                  </a:lnTo>
                  <a:lnTo>
                    <a:pt x="9281" y="6552"/>
                  </a:lnTo>
                  <a:lnTo>
                    <a:pt x="9250" y="6732"/>
                  </a:lnTo>
                  <a:lnTo>
                    <a:pt x="9219" y="6912"/>
                  </a:lnTo>
                  <a:lnTo>
                    <a:pt x="9176" y="7106"/>
                  </a:lnTo>
                  <a:lnTo>
                    <a:pt x="9127" y="7299"/>
                  </a:lnTo>
                  <a:lnTo>
                    <a:pt x="9066" y="7485"/>
                  </a:lnTo>
                  <a:lnTo>
                    <a:pt x="9004" y="7665"/>
                  </a:lnTo>
                  <a:lnTo>
                    <a:pt x="8930" y="7839"/>
                  </a:lnTo>
                  <a:lnTo>
                    <a:pt x="8850" y="8005"/>
                  </a:lnTo>
                  <a:lnTo>
                    <a:pt x="8764" y="8172"/>
                  </a:lnTo>
                  <a:lnTo>
                    <a:pt x="8672" y="8325"/>
                  </a:lnTo>
                  <a:lnTo>
                    <a:pt x="8574" y="8479"/>
                  </a:lnTo>
                  <a:lnTo>
                    <a:pt x="8476" y="8619"/>
                  </a:lnTo>
                  <a:lnTo>
                    <a:pt x="8365" y="8758"/>
                  </a:lnTo>
                  <a:lnTo>
                    <a:pt x="8248" y="8885"/>
                  </a:lnTo>
                  <a:lnTo>
                    <a:pt x="8131" y="9012"/>
                  </a:lnTo>
                  <a:lnTo>
                    <a:pt x="8002" y="9125"/>
                  </a:lnTo>
                  <a:lnTo>
                    <a:pt x="7873" y="9232"/>
                  </a:lnTo>
                  <a:lnTo>
                    <a:pt x="7738" y="9332"/>
                  </a:lnTo>
                  <a:lnTo>
                    <a:pt x="7603" y="9425"/>
                  </a:lnTo>
                  <a:lnTo>
                    <a:pt x="7455" y="9512"/>
                  </a:lnTo>
                  <a:lnTo>
                    <a:pt x="7308" y="9592"/>
                  </a:lnTo>
                  <a:lnTo>
                    <a:pt x="7160" y="9658"/>
                  </a:lnTo>
                  <a:lnTo>
                    <a:pt x="7001" y="9718"/>
                  </a:lnTo>
                  <a:lnTo>
                    <a:pt x="6841" y="9772"/>
                  </a:lnTo>
                  <a:lnTo>
                    <a:pt x="6681" y="9812"/>
                  </a:lnTo>
                  <a:lnTo>
                    <a:pt x="6515" y="9845"/>
                  </a:lnTo>
                  <a:lnTo>
                    <a:pt x="6343" y="9872"/>
                  </a:lnTo>
                  <a:lnTo>
                    <a:pt x="6171" y="9892"/>
                  </a:lnTo>
                  <a:lnTo>
                    <a:pt x="5821" y="9892"/>
                  </a:lnTo>
                  <a:lnTo>
                    <a:pt x="5642" y="9878"/>
                  </a:lnTo>
                  <a:lnTo>
                    <a:pt x="5458" y="9858"/>
                  </a:lnTo>
                  <a:lnTo>
                    <a:pt x="5274" y="9825"/>
                  </a:lnTo>
                  <a:lnTo>
                    <a:pt x="5089" y="9778"/>
                  </a:lnTo>
                  <a:lnTo>
                    <a:pt x="4905" y="9725"/>
                  </a:lnTo>
                  <a:lnTo>
                    <a:pt x="4720" y="9665"/>
                  </a:lnTo>
                  <a:lnTo>
                    <a:pt x="4542" y="9598"/>
                  </a:lnTo>
                  <a:lnTo>
                    <a:pt x="4364" y="9518"/>
                  </a:lnTo>
                  <a:lnTo>
                    <a:pt x="4192" y="9432"/>
                  </a:lnTo>
                  <a:lnTo>
                    <a:pt x="4026" y="9338"/>
                  </a:lnTo>
                  <a:lnTo>
                    <a:pt x="3860" y="9232"/>
                  </a:lnTo>
                  <a:lnTo>
                    <a:pt x="3700" y="9125"/>
                  </a:lnTo>
                  <a:lnTo>
                    <a:pt x="3547" y="9005"/>
                  </a:lnTo>
                  <a:lnTo>
                    <a:pt x="3399" y="8885"/>
                  </a:lnTo>
                  <a:lnTo>
                    <a:pt x="3252" y="8752"/>
                  </a:lnTo>
                  <a:lnTo>
                    <a:pt x="3116" y="8619"/>
                  </a:lnTo>
                  <a:lnTo>
                    <a:pt x="2981" y="8472"/>
                  </a:lnTo>
                  <a:lnTo>
                    <a:pt x="2858" y="8325"/>
                  </a:lnTo>
                  <a:lnTo>
                    <a:pt x="2741" y="8172"/>
                  </a:lnTo>
                  <a:lnTo>
                    <a:pt x="2631" y="8012"/>
                  </a:lnTo>
                  <a:lnTo>
                    <a:pt x="2533" y="7845"/>
                  </a:lnTo>
                  <a:lnTo>
                    <a:pt x="2434" y="7672"/>
                  </a:lnTo>
                  <a:lnTo>
                    <a:pt x="2348" y="7499"/>
                  </a:lnTo>
                  <a:lnTo>
                    <a:pt x="2274" y="7319"/>
                  </a:lnTo>
                  <a:lnTo>
                    <a:pt x="2207" y="7139"/>
                  </a:lnTo>
                  <a:lnTo>
                    <a:pt x="2145" y="6952"/>
                  </a:lnTo>
                  <a:lnTo>
                    <a:pt x="2102" y="6759"/>
                  </a:lnTo>
                  <a:lnTo>
                    <a:pt x="2059" y="6566"/>
                  </a:lnTo>
                  <a:lnTo>
                    <a:pt x="2035" y="6366"/>
                  </a:lnTo>
                  <a:lnTo>
                    <a:pt x="2016" y="6166"/>
                  </a:lnTo>
                  <a:lnTo>
                    <a:pt x="2016" y="5966"/>
                  </a:lnTo>
                  <a:lnTo>
                    <a:pt x="2022" y="5759"/>
                  </a:lnTo>
                  <a:lnTo>
                    <a:pt x="2041" y="5553"/>
                  </a:lnTo>
                  <a:lnTo>
                    <a:pt x="2072" y="5346"/>
                  </a:lnTo>
                  <a:lnTo>
                    <a:pt x="2115" y="5133"/>
                  </a:lnTo>
                  <a:lnTo>
                    <a:pt x="2170" y="4919"/>
                  </a:lnTo>
                  <a:lnTo>
                    <a:pt x="2238" y="4713"/>
                  </a:lnTo>
                  <a:lnTo>
                    <a:pt x="2311" y="4519"/>
                  </a:lnTo>
                  <a:lnTo>
                    <a:pt x="2397" y="4320"/>
                  </a:lnTo>
                  <a:lnTo>
                    <a:pt x="2490" y="4133"/>
                  </a:lnTo>
                  <a:lnTo>
                    <a:pt x="2594" y="3953"/>
                  </a:lnTo>
                  <a:lnTo>
                    <a:pt x="2705" y="3773"/>
                  </a:lnTo>
                  <a:lnTo>
                    <a:pt x="2821" y="3606"/>
                  </a:lnTo>
                  <a:lnTo>
                    <a:pt x="2944" y="3440"/>
                  </a:lnTo>
                  <a:lnTo>
                    <a:pt x="3073" y="3280"/>
                  </a:lnTo>
                  <a:lnTo>
                    <a:pt x="3209" y="3126"/>
                  </a:lnTo>
                  <a:lnTo>
                    <a:pt x="3350" y="2980"/>
                  </a:lnTo>
                  <a:lnTo>
                    <a:pt x="3497" y="2847"/>
                  </a:lnTo>
                  <a:lnTo>
                    <a:pt x="3651" y="2713"/>
                  </a:lnTo>
                  <a:lnTo>
                    <a:pt x="3811" y="2587"/>
                  </a:lnTo>
                  <a:lnTo>
                    <a:pt x="3971" y="2473"/>
                  </a:lnTo>
                  <a:lnTo>
                    <a:pt x="4143" y="2360"/>
                  </a:lnTo>
                  <a:lnTo>
                    <a:pt x="4315" y="2260"/>
                  </a:lnTo>
                  <a:lnTo>
                    <a:pt x="4487" y="2167"/>
                  </a:lnTo>
                  <a:lnTo>
                    <a:pt x="4665" y="2080"/>
                  </a:lnTo>
                  <a:lnTo>
                    <a:pt x="4850" y="2007"/>
                  </a:lnTo>
                  <a:lnTo>
                    <a:pt x="5034" y="1933"/>
                  </a:lnTo>
                  <a:lnTo>
                    <a:pt x="5218" y="1873"/>
                  </a:lnTo>
                  <a:lnTo>
                    <a:pt x="5409" y="1827"/>
                  </a:lnTo>
                  <a:lnTo>
                    <a:pt x="5599" y="1780"/>
                  </a:lnTo>
                  <a:lnTo>
                    <a:pt x="5790" y="1747"/>
                  </a:lnTo>
                  <a:lnTo>
                    <a:pt x="5987" y="1727"/>
                  </a:lnTo>
                  <a:lnTo>
                    <a:pt x="6183" y="1707"/>
                  </a:lnTo>
                  <a:lnTo>
                    <a:pt x="6570" y="1707"/>
                  </a:lnTo>
                  <a:lnTo>
                    <a:pt x="6767" y="1727"/>
                  </a:lnTo>
                  <a:lnTo>
                    <a:pt x="6964" y="1747"/>
                  </a:lnTo>
                  <a:lnTo>
                    <a:pt x="7154" y="1787"/>
                  </a:lnTo>
                  <a:lnTo>
                    <a:pt x="7240" y="1800"/>
                  </a:lnTo>
                  <a:lnTo>
                    <a:pt x="7320" y="1807"/>
                  </a:lnTo>
                  <a:lnTo>
                    <a:pt x="7394" y="1800"/>
                  </a:lnTo>
                  <a:lnTo>
                    <a:pt x="7468" y="1787"/>
                  </a:lnTo>
                  <a:lnTo>
                    <a:pt x="7535" y="1767"/>
                  </a:lnTo>
                  <a:lnTo>
                    <a:pt x="7597" y="1740"/>
                  </a:lnTo>
                  <a:lnTo>
                    <a:pt x="7652" y="1707"/>
                  </a:lnTo>
                  <a:lnTo>
                    <a:pt x="7707" y="1667"/>
                  </a:lnTo>
                  <a:close/>
                  <a:moveTo>
                    <a:pt x="5569" y="1"/>
                  </a:moveTo>
                  <a:lnTo>
                    <a:pt x="5433" y="7"/>
                  </a:lnTo>
                  <a:lnTo>
                    <a:pt x="5292" y="21"/>
                  </a:lnTo>
                  <a:lnTo>
                    <a:pt x="5151" y="34"/>
                  </a:lnTo>
                  <a:lnTo>
                    <a:pt x="5009" y="54"/>
                  </a:lnTo>
                  <a:lnTo>
                    <a:pt x="4733" y="101"/>
                  </a:lnTo>
                  <a:lnTo>
                    <a:pt x="4462" y="167"/>
                  </a:lnTo>
                  <a:lnTo>
                    <a:pt x="4186" y="247"/>
                  </a:lnTo>
                  <a:lnTo>
                    <a:pt x="3921" y="340"/>
                  </a:lnTo>
                  <a:lnTo>
                    <a:pt x="3657" y="447"/>
                  </a:lnTo>
                  <a:lnTo>
                    <a:pt x="3399" y="567"/>
                  </a:lnTo>
                  <a:lnTo>
                    <a:pt x="3141" y="700"/>
                  </a:lnTo>
                  <a:lnTo>
                    <a:pt x="2895" y="847"/>
                  </a:lnTo>
                  <a:lnTo>
                    <a:pt x="2649" y="1014"/>
                  </a:lnTo>
                  <a:lnTo>
                    <a:pt x="2416" y="1180"/>
                  </a:lnTo>
                  <a:lnTo>
                    <a:pt x="2188" y="1367"/>
                  </a:lnTo>
                  <a:lnTo>
                    <a:pt x="1967" y="1560"/>
                  </a:lnTo>
                  <a:lnTo>
                    <a:pt x="1758" y="1767"/>
                  </a:lnTo>
                  <a:lnTo>
                    <a:pt x="1555" y="1987"/>
                  </a:lnTo>
                  <a:lnTo>
                    <a:pt x="1365" y="2213"/>
                  </a:lnTo>
                  <a:lnTo>
                    <a:pt x="1180" y="2447"/>
                  </a:lnTo>
                  <a:lnTo>
                    <a:pt x="1008" y="2693"/>
                  </a:lnTo>
                  <a:lnTo>
                    <a:pt x="849" y="2947"/>
                  </a:lnTo>
                  <a:lnTo>
                    <a:pt x="701" y="3213"/>
                  </a:lnTo>
                  <a:lnTo>
                    <a:pt x="566" y="3480"/>
                  </a:lnTo>
                  <a:lnTo>
                    <a:pt x="504" y="3620"/>
                  </a:lnTo>
                  <a:lnTo>
                    <a:pt x="443" y="3760"/>
                  </a:lnTo>
                  <a:lnTo>
                    <a:pt x="388" y="3906"/>
                  </a:lnTo>
                  <a:lnTo>
                    <a:pt x="338" y="4046"/>
                  </a:lnTo>
                  <a:lnTo>
                    <a:pt x="289" y="4193"/>
                  </a:lnTo>
                  <a:lnTo>
                    <a:pt x="240" y="4340"/>
                  </a:lnTo>
                  <a:lnTo>
                    <a:pt x="197" y="4486"/>
                  </a:lnTo>
                  <a:lnTo>
                    <a:pt x="160" y="4633"/>
                  </a:lnTo>
                  <a:lnTo>
                    <a:pt x="129" y="4786"/>
                  </a:lnTo>
                  <a:lnTo>
                    <a:pt x="99" y="4933"/>
                  </a:lnTo>
                  <a:lnTo>
                    <a:pt x="74" y="5079"/>
                  </a:lnTo>
                  <a:lnTo>
                    <a:pt x="50" y="5226"/>
                  </a:lnTo>
                  <a:lnTo>
                    <a:pt x="31" y="5373"/>
                  </a:lnTo>
                  <a:lnTo>
                    <a:pt x="19" y="5519"/>
                  </a:lnTo>
                  <a:lnTo>
                    <a:pt x="7" y="5666"/>
                  </a:lnTo>
                  <a:lnTo>
                    <a:pt x="0" y="5813"/>
                  </a:lnTo>
                  <a:lnTo>
                    <a:pt x="0" y="5959"/>
                  </a:lnTo>
                  <a:lnTo>
                    <a:pt x="0" y="6106"/>
                  </a:lnTo>
                  <a:lnTo>
                    <a:pt x="13" y="6392"/>
                  </a:lnTo>
                  <a:lnTo>
                    <a:pt x="37" y="6672"/>
                  </a:lnTo>
                  <a:lnTo>
                    <a:pt x="80" y="6959"/>
                  </a:lnTo>
                  <a:lnTo>
                    <a:pt x="129" y="7232"/>
                  </a:lnTo>
                  <a:lnTo>
                    <a:pt x="197" y="7512"/>
                  </a:lnTo>
                  <a:lnTo>
                    <a:pt x="277" y="7779"/>
                  </a:lnTo>
                  <a:lnTo>
                    <a:pt x="369" y="8045"/>
                  </a:lnTo>
                  <a:lnTo>
                    <a:pt x="474" y="8305"/>
                  </a:lnTo>
                  <a:lnTo>
                    <a:pt x="590" y="8559"/>
                  </a:lnTo>
                  <a:lnTo>
                    <a:pt x="719" y="8805"/>
                  </a:lnTo>
                  <a:lnTo>
                    <a:pt x="855" y="9052"/>
                  </a:lnTo>
                  <a:lnTo>
                    <a:pt x="1002" y="9285"/>
                  </a:lnTo>
                  <a:lnTo>
                    <a:pt x="1162" y="9518"/>
                  </a:lnTo>
                  <a:lnTo>
                    <a:pt x="1328" y="9738"/>
                  </a:lnTo>
                  <a:lnTo>
                    <a:pt x="1506" y="9952"/>
                  </a:lnTo>
                  <a:lnTo>
                    <a:pt x="1691" y="10165"/>
                  </a:lnTo>
                  <a:lnTo>
                    <a:pt x="1887" y="10358"/>
                  </a:lnTo>
                  <a:lnTo>
                    <a:pt x="2090" y="10551"/>
                  </a:lnTo>
                  <a:lnTo>
                    <a:pt x="2299" y="10731"/>
                  </a:lnTo>
                  <a:lnTo>
                    <a:pt x="2520" y="10905"/>
                  </a:lnTo>
                  <a:lnTo>
                    <a:pt x="2741" y="11065"/>
                  </a:lnTo>
                  <a:lnTo>
                    <a:pt x="2975" y="11218"/>
                  </a:lnTo>
                  <a:lnTo>
                    <a:pt x="3215" y="11365"/>
                  </a:lnTo>
                  <a:lnTo>
                    <a:pt x="3454" y="11491"/>
                  </a:lnTo>
                  <a:lnTo>
                    <a:pt x="3706" y="11611"/>
                  </a:lnTo>
                  <a:lnTo>
                    <a:pt x="3958" y="11718"/>
                  </a:lnTo>
                  <a:lnTo>
                    <a:pt x="4229" y="11818"/>
                  </a:lnTo>
                  <a:lnTo>
                    <a:pt x="4499" y="11898"/>
                  </a:lnTo>
                  <a:lnTo>
                    <a:pt x="4770" y="11971"/>
                  </a:lnTo>
                  <a:lnTo>
                    <a:pt x="5040" y="12024"/>
                  </a:lnTo>
                  <a:lnTo>
                    <a:pt x="5310" y="12064"/>
                  </a:lnTo>
                  <a:lnTo>
                    <a:pt x="5581" y="12091"/>
                  </a:lnTo>
                  <a:lnTo>
                    <a:pt x="5845" y="12098"/>
                  </a:lnTo>
                  <a:lnTo>
                    <a:pt x="6116" y="12098"/>
                  </a:lnTo>
                  <a:lnTo>
                    <a:pt x="6380" y="12084"/>
                  </a:lnTo>
                  <a:lnTo>
                    <a:pt x="6644" y="12058"/>
                  </a:lnTo>
                  <a:lnTo>
                    <a:pt x="6902" y="12011"/>
                  </a:lnTo>
                  <a:lnTo>
                    <a:pt x="7160" y="11958"/>
                  </a:lnTo>
                  <a:lnTo>
                    <a:pt x="7412" y="11891"/>
                  </a:lnTo>
                  <a:lnTo>
                    <a:pt x="7658" y="11811"/>
                  </a:lnTo>
                  <a:lnTo>
                    <a:pt x="7904" y="11718"/>
                  </a:lnTo>
                  <a:lnTo>
                    <a:pt x="8144" y="11611"/>
                  </a:lnTo>
                  <a:lnTo>
                    <a:pt x="8377" y="11491"/>
                  </a:lnTo>
                  <a:lnTo>
                    <a:pt x="8605" y="11365"/>
                  </a:lnTo>
                  <a:lnTo>
                    <a:pt x="8832" y="11218"/>
                  </a:lnTo>
                  <a:lnTo>
                    <a:pt x="9047" y="11065"/>
                  </a:lnTo>
                  <a:lnTo>
                    <a:pt x="9256" y="10898"/>
                  </a:lnTo>
                  <a:lnTo>
                    <a:pt x="9453" y="10718"/>
                  </a:lnTo>
                  <a:lnTo>
                    <a:pt x="9649" y="10525"/>
                  </a:lnTo>
                  <a:lnTo>
                    <a:pt x="9834" y="10325"/>
                  </a:lnTo>
                  <a:lnTo>
                    <a:pt x="10012" y="10111"/>
                  </a:lnTo>
                  <a:lnTo>
                    <a:pt x="10178" y="9885"/>
                  </a:lnTo>
                  <a:lnTo>
                    <a:pt x="10332" y="9652"/>
                  </a:lnTo>
                  <a:lnTo>
                    <a:pt x="10479" y="9398"/>
                  </a:lnTo>
                  <a:lnTo>
                    <a:pt x="10620" y="9145"/>
                  </a:lnTo>
                  <a:lnTo>
                    <a:pt x="10743" y="8872"/>
                  </a:lnTo>
                  <a:lnTo>
                    <a:pt x="10860" y="8592"/>
                  </a:lnTo>
                  <a:lnTo>
                    <a:pt x="10965" y="8305"/>
                  </a:lnTo>
                  <a:lnTo>
                    <a:pt x="11032" y="8085"/>
                  </a:lnTo>
                  <a:lnTo>
                    <a:pt x="11094" y="7852"/>
                  </a:lnTo>
                  <a:lnTo>
                    <a:pt x="11143" y="7605"/>
                  </a:lnTo>
                  <a:lnTo>
                    <a:pt x="11192" y="7352"/>
                  </a:lnTo>
                  <a:lnTo>
                    <a:pt x="11229" y="7086"/>
                  </a:lnTo>
                  <a:lnTo>
                    <a:pt x="11260" y="6806"/>
                  </a:lnTo>
                  <a:lnTo>
                    <a:pt x="11284" y="6519"/>
                  </a:lnTo>
                  <a:lnTo>
                    <a:pt x="11297" y="6232"/>
                  </a:lnTo>
                  <a:lnTo>
                    <a:pt x="11303" y="5932"/>
                  </a:lnTo>
                  <a:lnTo>
                    <a:pt x="11303" y="5633"/>
                  </a:lnTo>
                  <a:lnTo>
                    <a:pt x="11290" y="5333"/>
                  </a:lnTo>
                  <a:lnTo>
                    <a:pt x="11266" y="5033"/>
                  </a:lnTo>
                  <a:lnTo>
                    <a:pt x="11235" y="4726"/>
                  </a:lnTo>
                  <a:lnTo>
                    <a:pt x="11198" y="4426"/>
                  </a:lnTo>
                  <a:lnTo>
                    <a:pt x="11143" y="4126"/>
                  </a:lnTo>
                  <a:lnTo>
                    <a:pt x="11081" y="3833"/>
                  </a:lnTo>
                  <a:lnTo>
                    <a:pt x="11014" y="3546"/>
                  </a:lnTo>
                  <a:lnTo>
                    <a:pt x="10928" y="3266"/>
                  </a:lnTo>
                  <a:lnTo>
                    <a:pt x="10836" y="3000"/>
                  </a:lnTo>
                  <a:lnTo>
                    <a:pt x="10731" y="2733"/>
                  </a:lnTo>
                  <a:lnTo>
                    <a:pt x="10670" y="2607"/>
                  </a:lnTo>
                  <a:lnTo>
                    <a:pt x="10608" y="2487"/>
                  </a:lnTo>
                  <a:lnTo>
                    <a:pt x="10547" y="2367"/>
                  </a:lnTo>
                  <a:lnTo>
                    <a:pt x="10479" y="2247"/>
                  </a:lnTo>
                  <a:lnTo>
                    <a:pt x="10412" y="2133"/>
                  </a:lnTo>
                  <a:lnTo>
                    <a:pt x="10338" y="2027"/>
                  </a:lnTo>
                  <a:lnTo>
                    <a:pt x="10264" y="1920"/>
                  </a:lnTo>
                  <a:lnTo>
                    <a:pt x="10184" y="1813"/>
                  </a:lnTo>
                  <a:lnTo>
                    <a:pt x="10104" y="1720"/>
                  </a:lnTo>
                  <a:lnTo>
                    <a:pt x="10018" y="1627"/>
                  </a:lnTo>
                  <a:lnTo>
                    <a:pt x="9932" y="1534"/>
                  </a:lnTo>
                  <a:lnTo>
                    <a:pt x="9840" y="1454"/>
                  </a:lnTo>
                  <a:lnTo>
                    <a:pt x="9742" y="1374"/>
                  </a:lnTo>
                  <a:lnTo>
                    <a:pt x="9643" y="1300"/>
                  </a:lnTo>
                  <a:lnTo>
                    <a:pt x="9545" y="1227"/>
                  </a:lnTo>
                  <a:lnTo>
                    <a:pt x="9440" y="1167"/>
                  </a:lnTo>
                  <a:lnTo>
                    <a:pt x="9330" y="1107"/>
                  </a:lnTo>
                  <a:lnTo>
                    <a:pt x="9219" y="1054"/>
                  </a:lnTo>
                  <a:lnTo>
                    <a:pt x="9102" y="1007"/>
                  </a:lnTo>
                  <a:lnTo>
                    <a:pt x="8986" y="967"/>
                  </a:lnTo>
                  <a:lnTo>
                    <a:pt x="8863" y="934"/>
                  </a:lnTo>
                  <a:lnTo>
                    <a:pt x="8734" y="907"/>
                  </a:lnTo>
                  <a:lnTo>
                    <a:pt x="8605" y="887"/>
                  </a:lnTo>
                  <a:lnTo>
                    <a:pt x="8469" y="874"/>
                  </a:lnTo>
                  <a:lnTo>
                    <a:pt x="8402" y="874"/>
                  </a:lnTo>
                  <a:lnTo>
                    <a:pt x="8334" y="880"/>
                  </a:lnTo>
                  <a:lnTo>
                    <a:pt x="8273" y="900"/>
                  </a:lnTo>
                  <a:lnTo>
                    <a:pt x="8211" y="927"/>
                  </a:lnTo>
                  <a:lnTo>
                    <a:pt x="8150" y="954"/>
                  </a:lnTo>
                  <a:lnTo>
                    <a:pt x="8088" y="994"/>
                  </a:lnTo>
                  <a:lnTo>
                    <a:pt x="8033" y="1040"/>
                  </a:lnTo>
                  <a:lnTo>
                    <a:pt x="7984" y="1087"/>
                  </a:lnTo>
                  <a:lnTo>
                    <a:pt x="7978" y="980"/>
                  </a:lnTo>
                  <a:lnTo>
                    <a:pt x="7953" y="874"/>
                  </a:lnTo>
                  <a:lnTo>
                    <a:pt x="7941" y="827"/>
                  </a:lnTo>
                  <a:lnTo>
                    <a:pt x="7922" y="774"/>
                  </a:lnTo>
                  <a:lnTo>
                    <a:pt x="7898" y="720"/>
                  </a:lnTo>
                  <a:lnTo>
                    <a:pt x="7873" y="674"/>
                  </a:lnTo>
                  <a:lnTo>
                    <a:pt x="7843" y="627"/>
                  </a:lnTo>
                  <a:lnTo>
                    <a:pt x="7812" y="587"/>
                  </a:lnTo>
                  <a:lnTo>
                    <a:pt x="7769" y="540"/>
                  </a:lnTo>
                  <a:lnTo>
                    <a:pt x="7732" y="500"/>
                  </a:lnTo>
                  <a:lnTo>
                    <a:pt x="7683" y="467"/>
                  </a:lnTo>
                  <a:lnTo>
                    <a:pt x="7634" y="434"/>
                  </a:lnTo>
                  <a:lnTo>
                    <a:pt x="7578" y="400"/>
                  </a:lnTo>
                  <a:lnTo>
                    <a:pt x="7523" y="374"/>
                  </a:lnTo>
                  <a:lnTo>
                    <a:pt x="7388" y="320"/>
                  </a:lnTo>
                  <a:lnTo>
                    <a:pt x="7246" y="267"/>
                  </a:lnTo>
                  <a:lnTo>
                    <a:pt x="7111" y="221"/>
                  </a:lnTo>
                  <a:lnTo>
                    <a:pt x="6970" y="174"/>
                  </a:lnTo>
                  <a:lnTo>
                    <a:pt x="6835" y="141"/>
                  </a:lnTo>
                  <a:lnTo>
                    <a:pt x="6693" y="107"/>
                  </a:lnTo>
                  <a:lnTo>
                    <a:pt x="6552" y="81"/>
                  </a:lnTo>
                  <a:lnTo>
                    <a:pt x="6417" y="54"/>
                  </a:lnTo>
                  <a:lnTo>
                    <a:pt x="6275" y="34"/>
                  </a:lnTo>
                  <a:lnTo>
                    <a:pt x="6134" y="21"/>
                  </a:lnTo>
                  <a:lnTo>
                    <a:pt x="5993" y="7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4326400" y="-4947825"/>
              <a:ext cx="182700" cy="205650"/>
            </a:xfrm>
            <a:custGeom>
              <a:avLst/>
              <a:gdLst/>
              <a:ahLst/>
              <a:cxnLst/>
              <a:rect l="l" t="t" r="r" b="b"/>
              <a:pathLst>
                <a:path w="7308" h="8226" extrusionOk="0">
                  <a:moveTo>
                    <a:pt x="5691" y="1"/>
                  </a:moveTo>
                  <a:lnTo>
                    <a:pt x="5636" y="41"/>
                  </a:lnTo>
                  <a:lnTo>
                    <a:pt x="5581" y="74"/>
                  </a:lnTo>
                  <a:lnTo>
                    <a:pt x="5519" y="101"/>
                  </a:lnTo>
                  <a:lnTo>
                    <a:pt x="5452" y="121"/>
                  </a:lnTo>
                  <a:lnTo>
                    <a:pt x="5378" y="134"/>
                  </a:lnTo>
                  <a:lnTo>
                    <a:pt x="5304" y="141"/>
                  </a:lnTo>
                  <a:lnTo>
                    <a:pt x="5224" y="134"/>
                  </a:lnTo>
                  <a:lnTo>
                    <a:pt x="5138" y="121"/>
                  </a:lnTo>
                  <a:lnTo>
                    <a:pt x="4948" y="81"/>
                  </a:lnTo>
                  <a:lnTo>
                    <a:pt x="4751" y="61"/>
                  </a:lnTo>
                  <a:lnTo>
                    <a:pt x="4554" y="41"/>
                  </a:lnTo>
                  <a:lnTo>
                    <a:pt x="4167" y="41"/>
                  </a:lnTo>
                  <a:lnTo>
                    <a:pt x="3971" y="61"/>
                  </a:lnTo>
                  <a:lnTo>
                    <a:pt x="3774" y="81"/>
                  </a:lnTo>
                  <a:lnTo>
                    <a:pt x="3583" y="114"/>
                  </a:lnTo>
                  <a:lnTo>
                    <a:pt x="3393" y="161"/>
                  </a:lnTo>
                  <a:lnTo>
                    <a:pt x="3202" y="207"/>
                  </a:lnTo>
                  <a:lnTo>
                    <a:pt x="3018" y="267"/>
                  </a:lnTo>
                  <a:lnTo>
                    <a:pt x="2834" y="341"/>
                  </a:lnTo>
                  <a:lnTo>
                    <a:pt x="2649" y="414"/>
                  </a:lnTo>
                  <a:lnTo>
                    <a:pt x="2471" y="501"/>
                  </a:lnTo>
                  <a:lnTo>
                    <a:pt x="2299" y="594"/>
                  </a:lnTo>
                  <a:lnTo>
                    <a:pt x="2127" y="694"/>
                  </a:lnTo>
                  <a:lnTo>
                    <a:pt x="1955" y="807"/>
                  </a:lnTo>
                  <a:lnTo>
                    <a:pt x="1795" y="921"/>
                  </a:lnTo>
                  <a:lnTo>
                    <a:pt x="1635" y="1047"/>
                  </a:lnTo>
                  <a:lnTo>
                    <a:pt x="1481" y="1181"/>
                  </a:lnTo>
                  <a:lnTo>
                    <a:pt x="1334" y="1314"/>
                  </a:lnTo>
                  <a:lnTo>
                    <a:pt x="1193" y="1460"/>
                  </a:lnTo>
                  <a:lnTo>
                    <a:pt x="1057" y="1614"/>
                  </a:lnTo>
                  <a:lnTo>
                    <a:pt x="928" y="1774"/>
                  </a:lnTo>
                  <a:lnTo>
                    <a:pt x="805" y="1940"/>
                  </a:lnTo>
                  <a:lnTo>
                    <a:pt x="689" y="2107"/>
                  </a:lnTo>
                  <a:lnTo>
                    <a:pt x="578" y="2287"/>
                  </a:lnTo>
                  <a:lnTo>
                    <a:pt x="474" y="2467"/>
                  </a:lnTo>
                  <a:lnTo>
                    <a:pt x="381" y="2654"/>
                  </a:lnTo>
                  <a:lnTo>
                    <a:pt x="295" y="2853"/>
                  </a:lnTo>
                  <a:lnTo>
                    <a:pt x="222" y="3047"/>
                  </a:lnTo>
                  <a:lnTo>
                    <a:pt x="154" y="3253"/>
                  </a:lnTo>
                  <a:lnTo>
                    <a:pt x="99" y="3467"/>
                  </a:lnTo>
                  <a:lnTo>
                    <a:pt x="56" y="3680"/>
                  </a:lnTo>
                  <a:lnTo>
                    <a:pt x="25" y="3887"/>
                  </a:lnTo>
                  <a:lnTo>
                    <a:pt x="6" y="4093"/>
                  </a:lnTo>
                  <a:lnTo>
                    <a:pt x="0" y="4300"/>
                  </a:lnTo>
                  <a:lnTo>
                    <a:pt x="0" y="4500"/>
                  </a:lnTo>
                  <a:lnTo>
                    <a:pt x="19" y="4700"/>
                  </a:lnTo>
                  <a:lnTo>
                    <a:pt x="43" y="4900"/>
                  </a:lnTo>
                  <a:lnTo>
                    <a:pt x="86" y="5093"/>
                  </a:lnTo>
                  <a:lnTo>
                    <a:pt x="129" y="5286"/>
                  </a:lnTo>
                  <a:lnTo>
                    <a:pt x="191" y="5473"/>
                  </a:lnTo>
                  <a:lnTo>
                    <a:pt x="258" y="5653"/>
                  </a:lnTo>
                  <a:lnTo>
                    <a:pt x="332" y="5833"/>
                  </a:lnTo>
                  <a:lnTo>
                    <a:pt x="418" y="6006"/>
                  </a:lnTo>
                  <a:lnTo>
                    <a:pt x="517" y="6179"/>
                  </a:lnTo>
                  <a:lnTo>
                    <a:pt x="615" y="6346"/>
                  </a:lnTo>
                  <a:lnTo>
                    <a:pt x="725" y="6506"/>
                  </a:lnTo>
                  <a:lnTo>
                    <a:pt x="842" y="6659"/>
                  </a:lnTo>
                  <a:lnTo>
                    <a:pt x="965" y="6806"/>
                  </a:lnTo>
                  <a:lnTo>
                    <a:pt x="1100" y="6953"/>
                  </a:lnTo>
                  <a:lnTo>
                    <a:pt x="1236" y="7086"/>
                  </a:lnTo>
                  <a:lnTo>
                    <a:pt x="1383" y="7219"/>
                  </a:lnTo>
                  <a:lnTo>
                    <a:pt x="1531" y="7339"/>
                  </a:lnTo>
                  <a:lnTo>
                    <a:pt x="1684" y="7459"/>
                  </a:lnTo>
                  <a:lnTo>
                    <a:pt x="1844" y="7566"/>
                  </a:lnTo>
                  <a:lnTo>
                    <a:pt x="2010" y="7672"/>
                  </a:lnTo>
                  <a:lnTo>
                    <a:pt x="2176" y="7766"/>
                  </a:lnTo>
                  <a:lnTo>
                    <a:pt x="2348" y="7852"/>
                  </a:lnTo>
                  <a:lnTo>
                    <a:pt x="2526" y="7932"/>
                  </a:lnTo>
                  <a:lnTo>
                    <a:pt x="2704" y="7999"/>
                  </a:lnTo>
                  <a:lnTo>
                    <a:pt x="2889" y="8059"/>
                  </a:lnTo>
                  <a:lnTo>
                    <a:pt x="3073" y="8112"/>
                  </a:lnTo>
                  <a:lnTo>
                    <a:pt x="3258" y="8159"/>
                  </a:lnTo>
                  <a:lnTo>
                    <a:pt x="3442" y="8192"/>
                  </a:lnTo>
                  <a:lnTo>
                    <a:pt x="3626" y="8212"/>
                  </a:lnTo>
                  <a:lnTo>
                    <a:pt x="3805" y="8226"/>
                  </a:lnTo>
                  <a:lnTo>
                    <a:pt x="4155" y="8226"/>
                  </a:lnTo>
                  <a:lnTo>
                    <a:pt x="4327" y="8206"/>
                  </a:lnTo>
                  <a:lnTo>
                    <a:pt x="4499" y="8179"/>
                  </a:lnTo>
                  <a:lnTo>
                    <a:pt x="4665" y="8146"/>
                  </a:lnTo>
                  <a:lnTo>
                    <a:pt x="4825" y="8106"/>
                  </a:lnTo>
                  <a:lnTo>
                    <a:pt x="4985" y="8052"/>
                  </a:lnTo>
                  <a:lnTo>
                    <a:pt x="5144" y="7992"/>
                  </a:lnTo>
                  <a:lnTo>
                    <a:pt x="5292" y="7926"/>
                  </a:lnTo>
                  <a:lnTo>
                    <a:pt x="5439" y="7846"/>
                  </a:lnTo>
                  <a:lnTo>
                    <a:pt x="5587" y="7759"/>
                  </a:lnTo>
                  <a:lnTo>
                    <a:pt x="5722" y="7666"/>
                  </a:lnTo>
                  <a:lnTo>
                    <a:pt x="5857" y="7566"/>
                  </a:lnTo>
                  <a:lnTo>
                    <a:pt x="5986" y="7459"/>
                  </a:lnTo>
                  <a:lnTo>
                    <a:pt x="6115" y="7346"/>
                  </a:lnTo>
                  <a:lnTo>
                    <a:pt x="6232" y="7219"/>
                  </a:lnTo>
                  <a:lnTo>
                    <a:pt x="6349" y="7092"/>
                  </a:lnTo>
                  <a:lnTo>
                    <a:pt x="6460" y="6953"/>
                  </a:lnTo>
                  <a:lnTo>
                    <a:pt x="6558" y="6813"/>
                  </a:lnTo>
                  <a:lnTo>
                    <a:pt x="6656" y="6659"/>
                  </a:lnTo>
                  <a:lnTo>
                    <a:pt x="6748" y="6506"/>
                  </a:lnTo>
                  <a:lnTo>
                    <a:pt x="6834" y="6339"/>
                  </a:lnTo>
                  <a:lnTo>
                    <a:pt x="6914" y="6173"/>
                  </a:lnTo>
                  <a:lnTo>
                    <a:pt x="6988" y="5999"/>
                  </a:lnTo>
                  <a:lnTo>
                    <a:pt x="7050" y="5819"/>
                  </a:lnTo>
                  <a:lnTo>
                    <a:pt x="7111" y="5633"/>
                  </a:lnTo>
                  <a:lnTo>
                    <a:pt x="7160" y="5440"/>
                  </a:lnTo>
                  <a:lnTo>
                    <a:pt x="7203" y="5246"/>
                  </a:lnTo>
                  <a:lnTo>
                    <a:pt x="7234" y="5066"/>
                  </a:lnTo>
                  <a:lnTo>
                    <a:pt x="7265" y="4886"/>
                  </a:lnTo>
                  <a:lnTo>
                    <a:pt x="7283" y="4706"/>
                  </a:lnTo>
                  <a:lnTo>
                    <a:pt x="7295" y="4526"/>
                  </a:lnTo>
                  <a:lnTo>
                    <a:pt x="7302" y="4346"/>
                  </a:lnTo>
                  <a:lnTo>
                    <a:pt x="7308" y="4167"/>
                  </a:lnTo>
                  <a:lnTo>
                    <a:pt x="7302" y="3980"/>
                  </a:lnTo>
                  <a:lnTo>
                    <a:pt x="7289" y="3800"/>
                  </a:lnTo>
                  <a:lnTo>
                    <a:pt x="7271" y="3620"/>
                  </a:lnTo>
                  <a:lnTo>
                    <a:pt x="7246" y="3440"/>
                  </a:lnTo>
                  <a:lnTo>
                    <a:pt x="7216" y="3267"/>
                  </a:lnTo>
                  <a:lnTo>
                    <a:pt x="7179" y="3087"/>
                  </a:lnTo>
                  <a:lnTo>
                    <a:pt x="7136" y="2913"/>
                  </a:lnTo>
                  <a:lnTo>
                    <a:pt x="7086" y="2740"/>
                  </a:lnTo>
                  <a:lnTo>
                    <a:pt x="7025" y="2574"/>
                  </a:lnTo>
                  <a:lnTo>
                    <a:pt x="6957" y="2407"/>
                  </a:lnTo>
                  <a:lnTo>
                    <a:pt x="6896" y="2260"/>
                  </a:lnTo>
                  <a:lnTo>
                    <a:pt x="6822" y="2114"/>
                  </a:lnTo>
                  <a:lnTo>
                    <a:pt x="6742" y="1980"/>
                  </a:lnTo>
                  <a:lnTo>
                    <a:pt x="6662" y="1847"/>
                  </a:lnTo>
                  <a:lnTo>
                    <a:pt x="6490" y="1594"/>
                  </a:lnTo>
                  <a:lnTo>
                    <a:pt x="6312" y="1341"/>
                  </a:lnTo>
                  <a:lnTo>
                    <a:pt x="6134" y="1094"/>
                  </a:lnTo>
                  <a:lnTo>
                    <a:pt x="6054" y="961"/>
                  </a:lnTo>
                  <a:lnTo>
                    <a:pt x="5968" y="834"/>
                  </a:lnTo>
                  <a:lnTo>
                    <a:pt x="5894" y="694"/>
                  </a:lnTo>
                  <a:lnTo>
                    <a:pt x="5827" y="554"/>
                  </a:lnTo>
                  <a:lnTo>
                    <a:pt x="5759" y="407"/>
                  </a:lnTo>
                  <a:lnTo>
                    <a:pt x="5704" y="254"/>
                  </a:lnTo>
                  <a:lnTo>
                    <a:pt x="5697" y="194"/>
                  </a:lnTo>
                  <a:lnTo>
                    <a:pt x="5691" y="134"/>
                  </a:lnTo>
                  <a:lnTo>
                    <a:pt x="56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4355425" y="-1981525"/>
              <a:ext cx="382925" cy="346600"/>
            </a:xfrm>
            <a:custGeom>
              <a:avLst/>
              <a:gdLst/>
              <a:ahLst/>
              <a:cxnLst/>
              <a:rect l="l" t="t" r="r" b="b"/>
              <a:pathLst>
                <a:path w="15317" h="13864" extrusionOk="0">
                  <a:moveTo>
                    <a:pt x="5704" y="1987"/>
                  </a:moveTo>
                  <a:lnTo>
                    <a:pt x="6282" y="1993"/>
                  </a:lnTo>
                  <a:lnTo>
                    <a:pt x="6866" y="2007"/>
                  </a:lnTo>
                  <a:lnTo>
                    <a:pt x="7450" y="2033"/>
                  </a:lnTo>
                  <a:lnTo>
                    <a:pt x="8027" y="2067"/>
                  </a:lnTo>
                  <a:lnTo>
                    <a:pt x="8605" y="2113"/>
                  </a:lnTo>
                  <a:lnTo>
                    <a:pt x="9189" y="2173"/>
                  </a:lnTo>
                  <a:lnTo>
                    <a:pt x="9767" y="2240"/>
                  </a:lnTo>
                  <a:lnTo>
                    <a:pt x="10350" y="2320"/>
                  </a:lnTo>
                  <a:lnTo>
                    <a:pt x="10928" y="2413"/>
                  </a:lnTo>
                  <a:lnTo>
                    <a:pt x="11506" y="2513"/>
                  </a:lnTo>
                  <a:lnTo>
                    <a:pt x="12084" y="2627"/>
                  </a:lnTo>
                  <a:lnTo>
                    <a:pt x="12084" y="2680"/>
                  </a:lnTo>
                  <a:lnTo>
                    <a:pt x="12114" y="3220"/>
                  </a:lnTo>
                  <a:lnTo>
                    <a:pt x="12151" y="3760"/>
                  </a:lnTo>
                  <a:lnTo>
                    <a:pt x="12231" y="4839"/>
                  </a:lnTo>
                  <a:lnTo>
                    <a:pt x="12317" y="5919"/>
                  </a:lnTo>
                  <a:lnTo>
                    <a:pt x="12415" y="6999"/>
                  </a:lnTo>
                  <a:lnTo>
                    <a:pt x="12520" y="8072"/>
                  </a:lnTo>
                  <a:lnTo>
                    <a:pt x="12631" y="9152"/>
                  </a:lnTo>
                  <a:lnTo>
                    <a:pt x="12852" y="11304"/>
                  </a:lnTo>
                  <a:lnTo>
                    <a:pt x="10197" y="11291"/>
                  </a:lnTo>
                  <a:lnTo>
                    <a:pt x="8869" y="11284"/>
                  </a:lnTo>
                  <a:lnTo>
                    <a:pt x="7542" y="11284"/>
                  </a:lnTo>
                  <a:lnTo>
                    <a:pt x="6214" y="11291"/>
                  </a:lnTo>
                  <a:lnTo>
                    <a:pt x="4887" y="11311"/>
                  </a:lnTo>
                  <a:lnTo>
                    <a:pt x="3559" y="11331"/>
                  </a:lnTo>
                  <a:lnTo>
                    <a:pt x="2238" y="11371"/>
                  </a:lnTo>
                  <a:lnTo>
                    <a:pt x="2189" y="10785"/>
                  </a:lnTo>
                  <a:lnTo>
                    <a:pt x="2158" y="10205"/>
                  </a:lnTo>
                  <a:lnTo>
                    <a:pt x="2140" y="9625"/>
                  </a:lnTo>
                  <a:lnTo>
                    <a:pt x="2127" y="9045"/>
                  </a:lnTo>
                  <a:lnTo>
                    <a:pt x="2127" y="8465"/>
                  </a:lnTo>
                  <a:lnTo>
                    <a:pt x="2133" y="7885"/>
                  </a:lnTo>
                  <a:lnTo>
                    <a:pt x="2152" y="7305"/>
                  </a:lnTo>
                  <a:lnTo>
                    <a:pt x="2183" y="6732"/>
                  </a:lnTo>
                  <a:lnTo>
                    <a:pt x="2226" y="6152"/>
                  </a:lnTo>
                  <a:lnTo>
                    <a:pt x="2275" y="5579"/>
                  </a:lnTo>
                  <a:lnTo>
                    <a:pt x="2336" y="5006"/>
                  </a:lnTo>
                  <a:lnTo>
                    <a:pt x="2404" y="4433"/>
                  </a:lnTo>
                  <a:lnTo>
                    <a:pt x="2484" y="3853"/>
                  </a:lnTo>
                  <a:lnTo>
                    <a:pt x="2576" y="3280"/>
                  </a:lnTo>
                  <a:lnTo>
                    <a:pt x="2674" y="2707"/>
                  </a:lnTo>
                  <a:lnTo>
                    <a:pt x="2785" y="2133"/>
                  </a:lnTo>
                  <a:lnTo>
                    <a:pt x="3369" y="2080"/>
                  </a:lnTo>
                  <a:lnTo>
                    <a:pt x="3953" y="2040"/>
                  </a:lnTo>
                  <a:lnTo>
                    <a:pt x="4536" y="2013"/>
                  </a:lnTo>
                  <a:lnTo>
                    <a:pt x="5120" y="1993"/>
                  </a:lnTo>
                  <a:lnTo>
                    <a:pt x="5704" y="1987"/>
                  </a:lnTo>
                  <a:close/>
                  <a:moveTo>
                    <a:pt x="3430" y="1"/>
                  </a:moveTo>
                  <a:lnTo>
                    <a:pt x="2693" y="21"/>
                  </a:lnTo>
                  <a:lnTo>
                    <a:pt x="1961" y="54"/>
                  </a:lnTo>
                  <a:lnTo>
                    <a:pt x="1881" y="67"/>
                  </a:lnTo>
                  <a:lnTo>
                    <a:pt x="1802" y="81"/>
                  </a:lnTo>
                  <a:lnTo>
                    <a:pt x="1722" y="100"/>
                  </a:lnTo>
                  <a:lnTo>
                    <a:pt x="1648" y="127"/>
                  </a:lnTo>
                  <a:lnTo>
                    <a:pt x="1574" y="160"/>
                  </a:lnTo>
                  <a:lnTo>
                    <a:pt x="1507" y="194"/>
                  </a:lnTo>
                  <a:lnTo>
                    <a:pt x="1439" y="240"/>
                  </a:lnTo>
                  <a:lnTo>
                    <a:pt x="1371" y="287"/>
                  </a:lnTo>
                  <a:lnTo>
                    <a:pt x="1310" y="334"/>
                  </a:lnTo>
                  <a:lnTo>
                    <a:pt x="1255" y="394"/>
                  </a:lnTo>
                  <a:lnTo>
                    <a:pt x="1205" y="454"/>
                  </a:lnTo>
                  <a:lnTo>
                    <a:pt x="1156" y="520"/>
                  </a:lnTo>
                  <a:lnTo>
                    <a:pt x="1113" y="594"/>
                  </a:lnTo>
                  <a:lnTo>
                    <a:pt x="1083" y="674"/>
                  </a:lnTo>
                  <a:lnTo>
                    <a:pt x="1052" y="754"/>
                  </a:lnTo>
                  <a:lnTo>
                    <a:pt x="1027" y="834"/>
                  </a:lnTo>
                  <a:lnTo>
                    <a:pt x="935" y="1200"/>
                  </a:lnTo>
                  <a:lnTo>
                    <a:pt x="849" y="1560"/>
                  </a:lnTo>
                  <a:lnTo>
                    <a:pt x="769" y="1920"/>
                  </a:lnTo>
                  <a:lnTo>
                    <a:pt x="689" y="2280"/>
                  </a:lnTo>
                  <a:lnTo>
                    <a:pt x="615" y="2647"/>
                  </a:lnTo>
                  <a:lnTo>
                    <a:pt x="548" y="3006"/>
                  </a:lnTo>
                  <a:lnTo>
                    <a:pt x="480" y="3373"/>
                  </a:lnTo>
                  <a:lnTo>
                    <a:pt x="419" y="3733"/>
                  </a:lnTo>
                  <a:lnTo>
                    <a:pt x="363" y="4100"/>
                  </a:lnTo>
                  <a:lnTo>
                    <a:pt x="308" y="4466"/>
                  </a:lnTo>
                  <a:lnTo>
                    <a:pt x="265" y="4826"/>
                  </a:lnTo>
                  <a:lnTo>
                    <a:pt x="216" y="5193"/>
                  </a:lnTo>
                  <a:lnTo>
                    <a:pt x="179" y="5559"/>
                  </a:lnTo>
                  <a:lnTo>
                    <a:pt x="142" y="5926"/>
                  </a:lnTo>
                  <a:lnTo>
                    <a:pt x="111" y="6292"/>
                  </a:lnTo>
                  <a:lnTo>
                    <a:pt x="81" y="6659"/>
                  </a:lnTo>
                  <a:lnTo>
                    <a:pt x="56" y="7026"/>
                  </a:lnTo>
                  <a:lnTo>
                    <a:pt x="38" y="7392"/>
                  </a:lnTo>
                  <a:lnTo>
                    <a:pt x="25" y="7759"/>
                  </a:lnTo>
                  <a:lnTo>
                    <a:pt x="13" y="8125"/>
                  </a:lnTo>
                  <a:lnTo>
                    <a:pt x="1" y="8492"/>
                  </a:lnTo>
                  <a:lnTo>
                    <a:pt x="1" y="8865"/>
                  </a:lnTo>
                  <a:lnTo>
                    <a:pt x="1" y="9232"/>
                  </a:lnTo>
                  <a:lnTo>
                    <a:pt x="1" y="9598"/>
                  </a:lnTo>
                  <a:lnTo>
                    <a:pt x="13" y="9971"/>
                  </a:lnTo>
                  <a:lnTo>
                    <a:pt x="19" y="10338"/>
                  </a:lnTo>
                  <a:lnTo>
                    <a:pt x="38" y="10711"/>
                  </a:lnTo>
                  <a:lnTo>
                    <a:pt x="56" y="11078"/>
                  </a:lnTo>
                  <a:lnTo>
                    <a:pt x="81" y="11451"/>
                  </a:lnTo>
                  <a:lnTo>
                    <a:pt x="105" y="11824"/>
                  </a:lnTo>
                  <a:lnTo>
                    <a:pt x="173" y="12564"/>
                  </a:lnTo>
                  <a:lnTo>
                    <a:pt x="185" y="12684"/>
                  </a:lnTo>
                  <a:lnTo>
                    <a:pt x="210" y="12797"/>
                  </a:lnTo>
                  <a:lnTo>
                    <a:pt x="241" y="12911"/>
                  </a:lnTo>
                  <a:lnTo>
                    <a:pt x="277" y="13017"/>
                  </a:lnTo>
                  <a:lnTo>
                    <a:pt x="320" y="13117"/>
                  </a:lnTo>
                  <a:lnTo>
                    <a:pt x="370" y="13211"/>
                  </a:lnTo>
                  <a:lnTo>
                    <a:pt x="431" y="13304"/>
                  </a:lnTo>
                  <a:lnTo>
                    <a:pt x="493" y="13384"/>
                  </a:lnTo>
                  <a:lnTo>
                    <a:pt x="566" y="13457"/>
                  </a:lnTo>
                  <a:lnTo>
                    <a:pt x="646" y="13524"/>
                  </a:lnTo>
                  <a:lnTo>
                    <a:pt x="732" y="13584"/>
                  </a:lnTo>
                  <a:lnTo>
                    <a:pt x="824" y="13637"/>
                  </a:lnTo>
                  <a:lnTo>
                    <a:pt x="923" y="13677"/>
                  </a:lnTo>
                  <a:lnTo>
                    <a:pt x="1027" y="13711"/>
                  </a:lnTo>
                  <a:lnTo>
                    <a:pt x="1138" y="13731"/>
                  </a:lnTo>
                  <a:lnTo>
                    <a:pt x="1255" y="13744"/>
                  </a:lnTo>
                  <a:lnTo>
                    <a:pt x="2060" y="13771"/>
                  </a:lnTo>
                  <a:lnTo>
                    <a:pt x="2865" y="13797"/>
                  </a:lnTo>
                  <a:lnTo>
                    <a:pt x="3670" y="13817"/>
                  </a:lnTo>
                  <a:lnTo>
                    <a:pt x="4475" y="13837"/>
                  </a:lnTo>
                  <a:lnTo>
                    <a:pt x="6085" y="13857"/>
                  </a:lnTo>
                  <a:lnTo>
                    <a:pt x="7695" y="13864"/>
                  </a:lnTo>
                  <a:lnTo>
                    <a:pt x="9306" y="13864"/>
                  </a:lnTo>
                  <a:lnTo>
                    <a:pt x="10916" y="13857"/>
                  </a:lnTo>
                  <a:lnTo>
                    <a:pt x="14136" y="13857"/>
                  </a:lnTo>
                  <a:lnTo>
                    <a:pt x="14247" y="13851"/>
                  </a:lnTo>
                  <a:lnTo>
                    <a:pt x="14358" y="13831"/>
                  </a:lnTo>
                  <a:lnTo>
                    <a:pt x="14468" y="13797"/>
                  </a:lnTo>
                  <a:lnTo>
                    <a:pt x="14579" y="13757"/>
                  </a:lnTo>
                  <a:lnTo>
                    <a:pt x="14683" y="13697"/>
                  </a:lnTo>
                  <a:lnTo>
                    <a:pt x="14788" y="13631"/>
                  </a:lnTo>
                  <a:lnTo>
                    <a:pt x="14880" y="13557"/>
                  </a:lnTo>
                  <a:lnTo>
                    <a:pt x="14972" y="13477"/>
                  </a:lnTo>
                  <a:lnTo>
                    <a:pt x="15052" y="13384"/>
                  </a:lnTo>
                  <a:lnTo>
                    <a:pt x="15126" y="13284"/>
                  </a:lnTo>
                  <a:lnTo>
                    <a:pt x="15187" y="13177"/>
                  </a:lnTo>
                  <a:lnTo>
                    <a:pt x="15236" y="13064"/>
                  </a:lnTo>
                  <a:lnTo>
                    <a:pt x="15279" y="12951"/>
                  </a:lnTo>
                  <a:lnTo>
                    <a:pt x="15304" y="12831"/>
                  </a:lnTo>
                  <a:lnTo>
                    <a:pt x="15310" y="12771"/>
                  </a:lnTo>
                  <a:lnTo>
                    <a:pt x="15316" y="12704"/>
                  </a:lnTo>
                  <a:lnTo>
                    <a:pt x="15316" y="12644"/>
                  </a:lnTo>
                  <a:lnTo>
                    <a:pt x="15310" y="12578"/>
                  </a:lnTo>
                  <a:lnTo>
                    <a:pt x="15193" y="11304"/>
                  </a:lnTo>
                  <a:lnTo>
                    <a:pt x="15083" y="10025"/>
                  </a:lnTo>
                  <a:lnTo>
                    <a:pt x="14855" y="7465"/>
                  </a:lnTo>
                  <a:lnTo>
                    <a:pt x="14732" y="6186"/>
                  </a:lnTo>
                  <a:lnTo>
                    <a:pt x="14603" y="4906"/>
                  </a:lnTo>
                  <a:lnTo>
                    <a:pt x="14462" y="3633"/>
                  </a:lnTo>
                  <a:lnTo>
                    <a:pt x="14382" y="3000"/>
                  </a:lnTo>
                  <a:lnTo>
                    <a:pt x="14302" y="2360"/>
                  </a:lnTo>
                  <a:lnTo>
                    <a:pt x="14290" y="2287"/>
                  </a:lnTo>
                  <a:lnTo>
                    <a:pt x="14272" y="2220"/>
                  </a:lnTo>
                  <a:lnTo>
                    <a:pt x="14253" y="2153"/>
                  </a:lnTo>
                  <a:lnTo>
                    <a:pt x="14235" y="2093"/>
                  </a:lnTo>
                  <a:lnTo>
                    <a:pt x="14210" y="2033"/>
                  </a:lnTo>
                  <a:lnTo>
                    <a:pt x="14179" y="1980"/>
                  </a:lnTo>
                  <a:lnTo>
                    <a:pt x="14149" y="1927"/>
                  </a:lnTo>
                  <a:lnTo>
                    <a:pt x="14118" y="1880"/>
                  </a:lnTo>
                  <a:lnTo>
                    <a:pt x="14081" y="1833"/>
                  </a:lnTo>
                  <a:lnTo>
                    <a:pt x="14044" y="1793"/>
                  </a:lnTo>
                  <a:lnTo>
                    <a:pt x="13958" y="1720"/>
                  </a:lnTo>
                  <a:lnTo>
                    <a:pt x="13866" y="1653"/>
                  </a:lnTo>
                  <a:lnTo>
                    <a:pt x="13768" y="1600"/>
                  </a:lnTo>
                  <a:lnTo>
                    <a:pt x="13706" y="1540"/>
                  </a:lnTo>
                  <a:lnTo>
                    <a:pt x="13639" y="1480"/>
                  </a:lnTo>
                  <a:lnTo>
                    <a:pt x="13602" y="1454"/>
                  </a:lnTo>
                  <a:lnTo>
                    <a:pt x="13559" y="1434"/>
                  </a:lnTo>
                  <a:lnTo>
                    <a:pt x="13509" y="1414"/>
                  </a:lnTo>
                  <a:lnTo>
                    <a:pt x="13460" y="1400"/>
                  </a:lnTo>
                  <a:lnTo>
                    <a:pt x="12754" y="1194"/>
                  </a:lnTo>
                  <a:lnTo>
                    <a:pt x="12047" y="1007"/>
                  </a:lnTo>
                  <a:lnTo>
                    <a:pt x="11334" y="840"/>
                  </a:lnTo>
                  <a:lnTo>
                    <a:pt x="10627" y="680"/>
                  </a:lnTo>
                  <a:lnTo>
                    <a:pt x="9914" y="540"/>
                  </a:lnTo>
                  <a:lnTo>
                    <a:pt x="9201" y="420"/>
                  </a:lnTo>
                  <a:lnTo>
                    <a:pt x="8845" y="360"/>
                  </a:lnTo>
                  <a:lnTo>
                    <a:pt x="8482" y="307"/>
                  </a:lnTo>
                  <a:lnTo>
                    <a:pt x="8126" y="260"/>
                  </a:lnTo>
                  <a:lnTo>
                    <a:pt x="7769" y="220"/>
                  </a:lnTo>
                  <a:lnTo>
                    <a:pt x="7407" y="180"/>
                  </a:lnTo>
                  <a:lnTo>
                    <a:pt x="7050" y="140"/>
                  </a:lnTo>
                  <a:lnTo>
                    <a:pt x="6694" y="107"/>
                  </a:lnTo>
                  <a:lnTo>
                    <a:pt x="6331" y="81"/>
                  </a:lnTo>
                  <a:lnTo>
                    <a:pt x="5968" y="61"/>
                  </a:lnTo>
                  <a:lnTo>
                    <a:pt x="5606" y="41"/>
                  </a:lnTo>
                  <a:lnTo>
                    <a:pt x="5249" y="21"/>
                  </a:lnTo>
                  <a:lnTo>
                    <a:pt x="4887" y="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4408600" y="-1931875"/>
              <a:ext cx="268125" cy="234650"/>
            </a:xfrm>
            <a:custGeom>
              <a:avLst/>
              <a:gdLst/>
              <a:ahLst/>
              <a:cxnLst/>
              <a:rect l="l" t="t" r="r" b="b"/>
              <a:pathLst>
                <a:path w="10725" h="9386" extrusionOk="0">
                  <a:moveTo>
                    <a:pt x="3577" y="1"/>
                  </a:moveTo>
                  <a:lnTo>
                    <a:pt x="2993" y="7"/>
                  </a:lnTo>
                  <a:lnTo>
                    <a:pt x="2409" y="27"/>
                  </a:lnTo>
                  <a:lnTo>
                    <a:pt x="1826" y="54"/>
                  </a:lnTo>
                  <a:lnTo>
                    <a:pt x="1242" y="94"/>
                  </a:lnTo>
                  <a:lnTo>
                    <a:pt x="658" y="147"/>
                  </a:lnTo>
                  <a:lnTo>
                    <a:pt x="547" y="721"/>
                  </a:lnTo>
                  <a:lnTo>
                    <a:pt x="449" y="1294"/>
                  </a:lnTo>
                  <a:lnTo>
                    <a:pt x="357" y="1867"/>
                  </a:lnTo>
                  <a:lnTo>
                    <a:pt x="277" y="2447"/>
                  </a:lnTo>
                  <a:lnTo>
                    <a:pt x="209" y="3020"/>
                  </a:lnTo>
                  <a:lnTo>
                    <a:pt x="148" y="3593"/>
                  </a:lnTo>
                  <a:lnTo>
                    <a:pt x="99" y="4166"/>
                  </a:lnTo>
                  <a:lnTo>
                    <a:pt x="56" y="4746"/>
                  </a:lnTo>
                  <a:lnTo>
                    <a:pt x="25" y="5319"/>
                  </a:lnTo>
                  <a:lnTo>
                    <a:pt x="6" y="5899"/>
                  </a:lnTo>
                  <a:lnTo>
                    <a:pt x="0" y="6479"/>
                  </a:lnTo>
                  <a:lnTo>
                    <a:pt x="0" y="7059"/>
                  </a:lnTo>
                  <a:lnTo>
                    <a:pt x="13" y="7639"/>
                  </a:lnTo>
                  <a:lnTo>
                    <a:pt x="31" y="8219"/>
                  </a:lnTo>
                  <a:lnTo>
                    <a:pt x="62" y="8799"/>
                  </a:lnTo>
                  <a:lnTo>
                    <a:pt x="111" y="9385"/>
                  </a:lnTo>
                  <a:lnTo>
                    <a:pt x="1432" y="9345"/>
                  </a:lnTo>
                  <a:lnTo>
                    <a:pt x="2760" y="9325"/>
                  </a:lnTo>
                  <a:lnTo>
                    <a:pt x="4087" y="9305"/>
                  </a:lnTo>
                  <a:lnTo>
                    <a:pt x="5415" y="9298"/>
                  </a:lnTo>
                  <a:lnTo>
                    <a:pt x="6742" y="9298"/>
                  </a:lnTo>
                  <a:lnTo>
                    <a:pt x="8070" y="9305"/>
                  </a:lnTo>
                  <a:lnTo>
                    <a:pt x="10725" y="9318"/>
                  </a:lnTo>
                  <a:lnTo>
                    <a:pt x="10504" y="7166"/>
                  </a:lnTo>
                  <a:lnTo>
                    <a:pt x="10393" y="6086"/>
                  </a:lnTo>
                  <a:lnTo>
                    <a:pt x="10288" y="5013"/>
                  </a:lnTo>
                  <a:lnTo>
                    <a:pt x="10190" y="3933"/>
                  </a:lnTo>
                  <a:lnTo>
                    <a:pt x="10104" y="2853"/>
                  </a:lnTo>
                  <a:lnTo>
                    <a:pt x="10024" y="1774"/>
                  </a:lnTo>
                  <a:lnTo>
                    <a:pt x="9987" y="1234"/>
                  </a:lnTo>
                  <a:lnTo>
                    <a:pt x="9957" y="694"/>
                  </a:lnTo>
                  <a:lnTo>
                    <a:pt x="9957" y="641"/>
                  </a:lnTo>
                  <a:lnTo>
                    <a:pt x="9379" y="527"/>
                  </a:lnTo>
                  <a:lnTo>
                    <a:pt x="8801" y="427"/>
                  </a:lnTo>
                  <a:lnTo>
                    <a:pt x="8223" y="334"/>
                  </a:lnTo>
                  <a:lnTo>
                    <a:pt x="7640" y="254"/>
                  </a:lnTo>
                  <a:lnTo>
                    <a:pt x="7062" y="187"/>
                  </a:lnTo>
                  <a:lnTo>
                    <a:pt x="6478" y="127"/>
                  </a:lnTo>
                  <a:lnTo>
                    <a:pt x="5900" y="81"/>
                  </a:lnTo>
                  <a:lnTo>
                    <a:pt x="5323" y="47"/>
                  </a:lnTo>
                  <a:lnTo>
                    <a:pt x="4739" y="21"/>
                  </a:lnTo>
                  <a:lnTo>
                    <a:pt x="4155" y="7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4995525" y="-1986200"/>
              <a:ext cx="362625" cy="363125"/>
            </a:xfrm>
            <a:custGeom>
              <a:avLst/>
              <a:gdLst/>
              <a:ahLst/>
              <a:cxnLst/>
              <a:rect l="l" t="t" r="r" b="b"/>
              <a:pathLst>
                <a:path w="14505" h="14525" extrusionOk="0">
                  <a:moveTo>
                    <a:pt x="6484" y="1"/>
                  </a:moveTo>
                  <a:lnTo>
                    <a:pt x="6060" y="14"/>
                  </a:lnTo>
                  <a:lnTo>
                    <a:pt x="5636" y="28"/>
                  </a:lnTo>
                  <a:lnTo>
                    <a:pt x="5206" y="54"/>
                  </a:lnTo>
                  <a:lnTo>
                    <a:pt x="4776" y="88"/>
                  </a:lnTo>
                  <a:lnTo>
                    <a:pt x="4340" y="134"/>
                  </a:lnTo>
                  <a:lnTo>
                    <a:pt x="3909" y="181"/>
                  </a:lnTo>
                  <a:lnTo>
                    <a:pt x="3473" y="241"/>
                  </a:lnTo>
                  <a:lnTo>
                    <a:pt x="3030" y="314"/>
                  </a:lnTo>
                  <a:lnTo>
                    <a:pt x="2594" y="387"/>
                  </a:lnTo>
                  <a:lnTo>
                    <a:pt x="2152" y="474"/>
                  </a:lnTo>
                  <a:lnTo>
                    <a:pt x="1703" y="567"/>
                  </a:lnTo>
                  <a:lnTo>
                    <a:pt x="1260" y="674"/>
                  </a:lnTo>
                  <a:lnTo>
                    <a:pt x="1187" y="694"/>
                  </a:lnTo>
                  <a:lnTo>
                    <a:pt x="1119" y="701"/>
                  </a:lnTo>
                  <a:lnTo>
                    <a:pt x="1051" y="707"/>
                  </a:lnTo>
                  <a:lnTo>
                    <a:pt x="984" y="714"/>
                  </a:lnTo>
                  <a:lnTo>
                    <a:pt x="916" y="714"/>
                  </a:lnTo>
                  <a:lnTo>
                    <a:pt x="855" y="707"/>
                  </a:lnTo>
                  <a:lnTo>
                    <a:pt x="732" y="687"/>
                  </a:lnTo>
                  <a:lnTo>
                    <a:pt x="615" y="654"/>
                  </a:lnTo>
                  <a:lnTo>
                    <a:pt x="504" y="607"/>
                  </a:lnTo>
                  <a:lnTo>
                    <a:pt x="406" y="547"/>
                  </a:lnTo>
                  <a:lnTo>
                    <a:pt x="308" y="474"/>
                  </a:lnTo>
                  <a:lnTo>
                    <a:pt x="234" y="3987"/>
                  </a:lnTo>
                  <a:lnTo>
                    <a:pt x="154" y="7499"/>
                  </a:lnTo>
                  <a:lnTo>
                    <a:pt x="80" y="11018"/>
                  </a:lnTo>
                  <a:lnTo>
                    <a:pt x="1" y="14524"/>
                  </a:lnTo>
                  <a:lnTo>
                    <a:pt x="388" y="14464"/>
                  </a:lnTo>
                  <a:lnTo>
                    <a:pt x="769" y="14417"/>
                  </a:lnTo>
                  <a:lnTo>
                    <a:pt x="1150" y="14371"/>
                  </a:lnTo>
                  <a:lnTo>
                    <a:pt x="1525" y="14331"/>
                  </a:lnTo>
                  <a:lnTo>
                    <a:pt x="1893" y="14297"/>
                  </a:lnTo>
                  <a:lnTo>
                    <a:pt x="2262" y="14271"/>
                  </a:lnTo>
                  <a:lnTo>
                    <a:pt x="2625" y="14251"/>
                  </a:lnTo>
                  <a:lnTo>
                    <a:pt x="2987" y="14238"/>
                  </a:lnTo>
                  <a:lnTo>
                    <a:pt x="3344" y="14231"/>
                  </a:lnTo>
                  <a:lnTo>
                    <a:pt x="3694" y="14231"/>
                  </a:lnTo>
                  <a:lnTo>
                    <a:pt x="4045" y="14238"/>
                  </a:lnTo>
                  <a:lnTo>
                    <a:pt x="4389" y="14251"/>
                  </a:lnTo>
                  <a:lnTo>
                    <a:pt x="4733" y="14264"/>
                  </a:lnTo>
                  <a:lnTo>
                    <a:pt x="5071" y="14291"/>
                  </a:lnTo>
                  <a:lnTo>
                    <a:pt x="5409" y="14324"/>
                  </a:lnTo>
                  <a:lnTo>
                    <a:pt x="5741" y="14357"/>
                  </a:lnTo>
                  <a:lnTo>
                    <a:pt x="6282" y="13638"/>
                  </a:lnTo>
                  <a:lnTo>
                    <a:pt x="6835" y="12924"/>
                  </a:lnTo>
                  <a:lnTo>
                    <a:pt x="7947" y="11505"/>
                  </a:lnTo>
                  <a:lnTo>
                    <a:pt x="8500" y="10792"/>
                  </a:lnTo>
                  <a:lnTo>
                    <a:pt x="9047" y="10078"/>
                  </a:lnTo>
                  <a:lnTo>
                    <a:pt x="9312" y="9719"/>
                  </a:lnTo>
                  <a:lnTo>
                    <a:pt x="9582" y="9352"/>
                  </a:lnTo>
                  <a:lnTo>
                    <a:pt x="9840" y="8992"/>
                  </a:lnTo>
                  <a:lnTo>
                    <a:pt x="10098" y="8619"/>
                  </a:lnTo>
                  <a:lnTo>
                    <a:pt x="10393" y="8186"/>
                  </a:lnTo>
                  <a:lnTo>
                    <a:pt x="10682" y="7746"/>
                  </a:lnTo>
                  <a:lnTo>
                    <a:pt x="10971" y="7306"/>
                  </a:lnTo>
                  <a:lnTo>
                    <a:pt x="11254" y="6859"/>
                  </a:lnTo>
                  <a:lnTo>
                    <a:pt x="11813" y="5966"/>
                  </a:lnTo>
                  <a:lnTo>
                    <a:pt x="12360" y="5066"/>
                  </a:lnTo>
                  <a:lnTo>
                    <a:pt x="12901" y="4160"/>
                  </a:lnTo>
                  <a:lnTo>
                    <a:pt x="13435" y="3253"/>
                  </a:lnTo>
                  <a:lnTo>
                    <a:pt x="14505" y="1441"/>
                  </a:lnTo>
                  <a:lnTo>
                    <a:pt x="14124" y="1301"/>
                  </a:lnTo>
                  <a:lnTo>
                    <a:pt x="13743" y="1167"/>
                  </a:lnTo>
                  <a:lnTo>
                    <a:pt x="13362" y="1041"/>
                  </a:lnTo>
                  <a:lnTo>
                    <a:pt x="12974" y="921"/>
                  </a:lnTo>
                  <a:lnTo>
                    <a:pt x="12587" y="807"/>
                  </a:lnTo>
                  <a:lnTo>
                    <a:pt x="12194" y="701"/>
                  </a:lnTo>
                  <a:lnTo>
                    <a:pt x="11807" y="601"/>
                  </a:lnTo>
                  <a:lnTo>
                    <a:pt x="11407" y="514"/>
                  </a:lnTo>
                  <a:lnTo>
                    <a:pt x="11008" y="427"/>
                  </a:lnTo>
                  <a:lnTo>
                    <a:pt x="10608" y="354"/>
                  </a:lnTo>
                  <a:lnTo>
                    <a:pt x="10209" y="281"/>
                  </a:lnTo>
                  <a:lnTo>
                    <a:pt x="9803" y="221"/>
                  </a:lnTo>
                  <a:lnTo>
                    <a:pt x="9398" y="168"/>
                  </a:lnTo>
                  <a:lnTo>
                    <a:pt x="8986" y="121"/>
                  </a:lnTo>
                  <a:lnTo>
                    <a:pt x="8574" y="81"/>
                  </a:lnTo>
                  <a:lnTo>
                    <a:pt x="8162" y="48"/>
                  </a:lnTo>
                  <a:lnTo>
                    <a:pt x="7744" y="28"/>
                  </a:lnTo>
                  <a:lnTo>
                    <a:pt x="7326" y="8"/>
                  </a:lnTo>
                  <a:lnTo>
                    <a:pt x="690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5007825" y="-4945650"/>
              <a:ext cx="152600" cy="109000"/>
            </a:xfrm>
            <a:custGeom>
              <a:avLst/>
              <a:gdLst/>
              <a:ahLst/>
              <a:cxnLst/>
              <a:rect l="l" t="t" r="r" b="b"/>
              <a:pathLst>
                <a:path w="6104" h="4360" extrusionOk="0">
                  <a:moveTo>
                    <a:pt x="6103" y="0"/>
                  </a:moveTo>
                  <a:lnTo>
                    <a:pt x="4579" y="80"/>
                  </a:lnTo>
                  <a:lnTo>
                    <a:pt x="3055" y="147"/>
                  </a:lnTo>
                  <a:lnTo>
                    <a:pt x="2293" y="174"/>
                  </a:lnTo>
                  <a:lnTo>
                    <a:pt x="1524" y="194"/>
                  </a:lnTo>
                  <a:lnTo>
                    <a:pt x="762" y="214"/>
                  </a:lnTo>
                  <a:lnTo>
                    <a:pt x="0" y="234"/>
                  </a:lnTo>
                  <a:lnTo>
                    <a:pt x="31" y="2060"/>
                  </a:lnTo>
                  <a:lnTo>
                    <a:pt x="43" y="2973"/>
                  </a:lnTo>
                  <a:lnTo>
                    <a:pt x="49" y="3880"/>
                  </a:lnTo>
                  <a:lnTo>
                    <a:pt x="762" y="3986"/>
                  </a:lnTo>
                  <a:lnTo>
                    <a:pt x="1469" y="4093"/>
                  </a:lnTo>
                  <a:lnTo>
                    <a:pt x="2176" y="4179"/>
                  </a:lnTo>
                  <a:lnTo>
                    <a:pt x="2532" y="4219"/>
                  </a:lnTo>
                  <a:lnTo>
                    <a:pt x="2889" y="4253"/>
                  </a:lnTo>
                  <a:lnTo>
                    <a:pt x="3239" y="4286"/>
                  </a:lnTo>
                  <a:lnTo>
                    <a:pt x="3596" y="4313"/>
                  </a:lnTo>
                  <a:lnTo>
                    <a:pt x="3958" y="4333"/>
                  </a:lnTo>
                  <a:lnTo>
                    <a:pt x="4315" y="4346"/>
                  </a:lnTo>
                  <a:lnTo>
                    <a:pt x="4677" y="4359"/>
                  </a:lnTo>
                  <a:lnTo>
                    <a:pt x="5415" y="4359"/>
                  </a:lnTo>
                  <a:lnTo>
                    <a:pt x="5783" y="4346"/>
                  </a:lnTo>
                  <a:lnTo>
                    <a:pt x="5783" y="3793"/>
                  </a:lnTo>
                  <a:lnTo>
                    <a:pt x="5790" y="3233"/>
                  </a:lnTo>
                  <a:lnTo>
                    <a:pt x="5808" y="2687"/>
                  </a:lnTo>
                  <a:lnTo>
                    <a:pt x="5839" y="2133"/>
                  </a:lnTo>
                  <a:lnTo>
                    <a:pt x="5882" y="1587"/>
                  </a:lnTo>
                  <a:lnTo>
                    <a:pt x="5913" y="1320"/>
                  </a:lnTo>
                  <a:lnTo>
                    <a:pt x="5943" y="1054"/>
                  </a:lnTo>
                  <a:lnTo>
                    <a:pt x="5974" y="787"/>
                  </a:lnTo>
                  <a:lnTo>
                    <a:pt x="6017" y="520"/>
                  </a:lnTo>
                  <a:lnTo>
                    <a:pt x="6060" y="260"/>
                  </a:lnTo>
                  <a:lnTo>
                    <a:pt x="610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5187575" y="-5027625"/>
              <a:ext cx="196250" cy="290625"/>
            </a:xfrm>
            <a:custGeom>
              <a:avLst/>
              <a:gdLst/>
              <a:ahLst/>
              <a:cxnLst/>
              <a:rect l="l" t="t" r="r" b="b"/>
              <a:pathLst>
                <a:path w="7850" h="11625" extrusionOk="0">
                  <a:moveTo>
                    <a:pt x="5028" y="0"/>
                  </a:moveTo>
                  <a:lnTo>
                    <a:pt x="4776" y="14"/>
                  </a:lnTo>
                  <a:lnTo>
                    <a:pt x="4524" y="34"/>
                  </a:lnTo>
                  <a:lnTo>
                    <a:pt x="4278" y="60"/>
                  </a:lnTo>
                  <a:lnTo>
                    <a:pt x="4033" y="100"/>
                  </a:lnTo>
                  <a:lnTo>
                    <a:pt x="3793" y="154"/>
                  </a:lnTo>
                  <a:lnTo>
                    <a:pt x="3559" y="214"/>
                  </a:lnTo>
                  <a:lnTo>
                    <a:pt x="3332" y="287"/>
                  </a:lnTo>
                  <a:lnTo>
                    <a:pt x="3105" y="367"/>
                  </a:lnTo>
                  <a:lnTo>
                    <a:pt x="2889" y="467"/>
                  </a:lnTo>
                  <a:lnTo>
                    <a:pt x="2785" y="520"/>
                  </a:lnTo>
                  <a:lnTo>
                    <a:pt x="2680" y="580"/>
                  </a:lnTo>
                  <a:lnTo>
                    <a:pt x="2576" y="640"/>
                  </a:lnTo>
                  <a:lnTo>
                    <a:pt x="2478" y="707"/>
                  </a:lnTo>
                  <a:lnTo>
                    <a:pt x="2379" y="773"/>
                  </a:lnTo>
                  <a:lnTo>
                    <a:pt x="2281" y="847"/>
                  </a:lnTo>
                  <a:lnTo>
                    <a:pt x="2189" y="920"/>
                  </a:lnTo>
                  <a:lnTo>
                    <a:pt x="2097" y="1000"/>
                  </a:lnTo>
                  <a:lnTo>
                    <a:pt x="2004" y="1087"/>
                  </a:lnTo>
                  <a:lnTo>
                    <a:pt x="1918" y="1173"/>
                  </a:lnTo>
                  <a:lnTo>
                    <a:pt x="1832" y="1267"/>
                  </a:lnTo>
                  <a:lnTo>
                    <a:pt x="1752" y="1367"/>
                  </a:lnTo>
                  <a:lnTo>
                    <a:pt x="1673" y="1467"/>
                  </a:lnTo>
                  <a:lnTo>
                    <a:pt x="1593" y="1573"/>
                  </a:lnTo>
                  <a:lnTo>
                    <a:pt x="1519" y="1680"/>
                  </a:lnTo>
                  <a:lnTo>
                    <a:pt x="1445" y="1793"/>
                  </a:lnTo>
                  <a:lnTo>
                    <a:pt x="1378" y="1913"/>
                  </a:lnTo>
                  <a:lnTo>
                    <a:pt x="1310" y="2040"/>
                  </a:lnTo>
                  <a:lnTo>
                    <a:pt x="1248" y="2166"/>
                  </a:lnTo>
                  <a:lnTo>
                    <a:pt x="1187" y="2300"/>
                  </a:lnTo>
                  <a:lnTo>
                    <a:pt x="1132" y="2433"/>
                  </a:lnTo>
                  <a:lnTo>
                    <a:pt x="1076" y="2580"/>
                  </a:lnTo>
                  <a:lnTo>
                    <a:pt x="1027" y="2726"/>
                  </a:lnTo>
                  <a:lnTo>
                    <a:pt x="978" y="2880"/>
                  </a:lnTo>
                  <a:lnTo>
                    <a:pt x="910" y="3133"/>
                  </a:lnTo>
                  <a:lnTo>
                    <a:pt x="843" y="3386"/>
                  </a:lnTo>
                  <a:lnTo>
                    <a:pt x="781" y="3639"/>
                  </a:lnTo>
                  <a:lnTo>
                    <a:pt x="726" y="3899"/>
                  </a:lnTo>
                  <a:lnTo>
                    <a:pt x="671" y="4159"/>
                  </a:lnTo>
                  <a:lnTo>
                    <a:pt x="622" y="4426"/>
                  </a:lnTo>
                  <a:lnTo>
                    <a:pt x="572" y="4692"/>
                  </a:lnTo>
                  <a:lnTo>
                    <a:pt x="529" y="4966"/>
                  </a:lnTo>
                  <a:lnTo>
                    <a:pt x="456" y="5506"/>
                  </a:lnTo>
                  <a:lnTo>
                    <a:pt x="388" y="6059"/>
                  </a:lnTo>
                  <a:lnTo>
                    <a:pt x="339" y="6619"/>
                  </a:lnTo>
                  <a:lnTo>
                    <a:pt x="290" y="7179"/>
                  </a:lnTo>
                  <a:lnTo>
                    <a:pt x="247" y="7738"/>
                  </a:lnTo>
                  <a:lnTo>
                    <a:pt x="210" y="8298"/>
                  </a:lnTo>
                  <a:lnTo>
                    <a:pt x="148" y="9425"/>
                  </a:lnTo>
                  <a:lnTo>
                    <a:pt x="81" y="10538"/>
                  </a:lnTo>
                  <a:lnTo>
                    <a:pt x="44" y="11084"/>
                  </a:lnTo>
                  <a:lnTo>
                    <a:pt x="1" y="11624"/>
                  </a:lnTo>
                  <a:lnTo>
                    <a:pt x="5938" y="11524"/>
                  </a:lnTo>
                  <a:lnTo>
                    <a:pt x="6012" y="10811"/>
                  </a:lnTo>
                  <a:lnTo>
                    <a:pt x="6091" y="10098"/>
                  </a:lnTo>
                  <a:lnTo>
                    <a:pt x="6184" y="9391"/>
                  </a:lnTo>
                  <a:lnTo>
                    <a:pt x="6276" y="8685"/>
                  </a:lnTo>
                  <a:lnTo>
                    <a:pt x="6380" y="7978"/>
                  </a:lnTo>
                  <a:lnTo>
                    <a:pt x="6485" y="7279"/>
                  </a:lnTo>
                  <a:lnTo>
                    <a:pt x="6602" y="6579"/>
                  </a:lnTo>
                  <a:lnTo>
                    <a:pt x="6718" y="5879"/>
                  </a:lnTo>
                  <a:lnTo>
                    <a:pt x="6841" y="5179"/>
                  </a:lnTo>
                  <a:lnTo>
                    <a:pt x="6970" y="4486"/>
                  </a:lnTo>
                  <a:lnTo>
                    <a:pt x="7105" y="3786"/>
                  </a:lnTo>
                  <a:lnTo>
                    <a:pt x="7247" y="3093"/>
                  </a:lnTo>
                  <a:lnTo>
                    <a:pt x="7388" y="2393"/>
                  </a:lnTo>
                  <a:lnTo>
                    <a:pt x="7542" y="1700"/>
                  </a:lnTo>
                  <a:lnTo>
                    <a:pt x="7849" y="307"/>
                  </a:lnTo>
                  <a:lnTo>
                    <a:pt x="7345" y="214"/>
                  </a:lnTo>
                  <a:lnTo>
                    <a:pt x="7093" y="167"/>
                  </a:lnTo>
                  <a:lnTo>
                    <a:pt x="6835" y="127"/>
                  </a:lnTo>
                  <a:lnTo>
                    <a:pt x="6577" y="94"/>
                  </a:lnTo>
                  <a:lnTo>
                    <a:pt x="6319" y="67"/>
                  </a:lnTo>
                  <a:lnTo>
                    <a:pt x="6061" y="40"/>
                  </a:lnTo>
                  <a:lnTo>
                    <a:pt x="5803" y="20"/>
                  </a:lnTo>
                  <a:lnTo>
                    <a:pt x="5544" y="7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5197100" y="-1938700"/>
              <a:ext cx="514750" cy="504725"/>
            </a:xfrm>
            <a:custGeom>
              <a:avLst/>
              <a:gdLst/>
              <a:ahLst/>
              <a:cxnLst/>
              <a:rect l="l" t="t" r="r" b="b"/>
              <a:pathLst>
                <a:path w="20590" h="20189" extrusionOk="0">
                  <a:moveTo>
                    <a:pt x="7591" y="0"/>
                  </a:moveTo>
                  <a:lnTo>
                    <a:pt x="7235" y="834"/>
                  </a:lnTo>
                  <a:lnTo>
                    <a:pt x="6866" y="1667"/>
                  </a:lnTo>
                  <a:lnTo>
                    <a:pt x="6479" y="2507"/>
                  </a:lnTo>
                  <a:lnTo>
                    <a:pt x="6073" y="3353"/>
                  </a:lnTo>
                  <a:lnTo>
                    <a:pt x="5864" y="3773"/>
                  </a:lnTo>
                  <a:lnTo>
                    <a:pt x="5649" y="4193"/>
                  </a:lnTo>
                  <a:lnTo>
                    <a:pt x="5434" y="4619"/>
                  </a:lnTo>
                  <a:lnTo>
                    <a:pt x="5213" y="5039"/>
                  </a:lnTo>
                  <a:lnTo>
                    <a:pt x="4985" y="5459"/>
                  </a:lnTo>
                  <a:lnTo>
                    <a:pt x="4758" y="5872"/>
                  </a:lnTo>
                  <a:lnTo>
                    <a:pt x="4524" y="6292"/>
                  </a:lnTo>
                  <a:lnTo>
                    <a:pt x="4291" y="6706"/>
                  </a:lnTo>
                  <a:lnTo>
                    <a:pt x="4045" y="7119"/>
                  </a:lnTo>
                  <a:lnTo>
                    <a:pt x="3805" y="7532"/>
                  </a:lnTo>
                  <a:lnTo>
                    <a:pt x="3553" y="7939"/>
                  </a:lnTo>
                  <a:lnTo>
                    <a:pt x="3301" y="8345"/>
                  </a:lnTo>
                  <a:lnTo>
                    <a:pt x="3049" y="8752"/>
                  </a:lnTo>
                  <a:lnTo>
                    <a:pt x="2785" y="9152"/>
                  </a:lnTo>
                  <a:lnTo>
                    <a:pt x="2527" y="9545"/>
                  </a:lnTo>
                  <a:lnTo>
                    <a:pt x="2256" y="9938"/>
                  </a:lnTo>
                  <a:lnTo>
                    <a:pt x="1986" y="10325"/>
                  </a:lnTo>
                  <a:lnTo>
                    <a:pt x="1716" y="10705"/>
                  </a:lnTo>
                  <a:lnTo>
                    <a:pt x="1439" y="11084"/>
                  </a:lnTo>
                  <a:lnTo>
                    <a:pt x="1156" y="11458"/>
                  </a:lnTo>
                  <a:lnTo>
                    <a:pt x="874" y="11824"/>
                  </a:lnTo>
                  <a:lnTo>
                    <a:pt x="585" y="12184"/>
                  </a:lnTo>
                  <a:lnTo>
                    <a:pt x="296" y="12544"/>
                  </a:lnTo>
                  <a:lnTo>
                    <a:pt x="1" y="12891"/>
                  </a:lnTo>
                  <a:lnTo>
                    <a:pt x="388" y="12997"/>
                  </a:lnTo>
                  <a:lnTo>
                    <a:pt x="769" y="13117"/>
                  </a:lnTo>
                  <a:lnTo>
                    <a:pt x="1144" y="13237"/>
                  </a:lnTo>
                  <a:lnTo>
                    <a:pt x="1519" y="13371"/>
                  </a:lnTo>
                  <a:lnTo>
                    <a:pt x="1882" y="13511"/>
                  </a:lnTo>
                  <a:lnTo>
                    <a:pt x="2238" y="13664"/>
                  </a:lnTo>
                  <a:lnTo>
                    <a:pt x="2594" y="13824"/>
                  </a:lnTo>
                  <a:lnTo>
                    <a:pt x="2939" y="13990"/>
                  </a:lnTo>
                  <a:lnTo>
                    <a:pt x="3283" y="14164"/>
                  </a:lnTo>
                  <a:lnTo>
                    <a:pt x="3621" y="14344"/>
                  </a:lnTo>
                  <a:lnTo>
                    <a:pt x="3953" y="14537"/>
                  </a:lnTo>
                  <a:lnTo>
                    <a:pt x="4278" y="14730"/>
                  </a:lnTo>
                  <a:lnTo>
                    <a:pt x="4598" y="14937"/>
                  </a:lnTo>
                  <a:lnTo>
                    <a:pt x="4918" y="15150"/>
                  </a:lnTo>
                  <a:lnTo>
                    <a:pt x="5225" y="15370"/>
                  </a:lnTo>
                  <a:lnTo>
                    <a:pt x="5532" y="15603"/>
                  </a:lnTo>
                  <a:lnTo>
                    <a:pt x="5833" y="15837"/>
                  </a:lnTo>
                  <a:lnTo>
                    <a:pt x="6128" y="16083"/>
                  </a:lnTo>
                  <a:lnTo>
                    <a:pt x="6417" y="16330"/>
                  </a:lnTo>
                  <a:lnTo>
                    <a:pt x="6700" y="16590"/>
                  </a:lnTo>
                  <a:lnTo>
                    <a:pt x="6983" y="16850"/>
                  </a:lnTo>
                  <a:lnTo>
                    <a:pt x="7253" y="17123"/>
                  </a:lnTo>
                  <a:lnTo>
                    <a:pt x="7523" y="17403"/>
                  </a:lnTo>
                  <a:lnTo>
                    <a:pt x="7788" y="17683"/>
                  </a:lnTo>
                  <a:lnTo>
                    <a:pt x="8046" y="17976"/>
                  </a:lnTo>
                  <a:lnTo>
                    <a:pt x="8304" y="18276"/>
                  </a:lnTo>
                  <a:lnTo>
                    <a:pt x="8550" y="18576"/>
                  </a:lnTo>
                  <a:lnTo>
                    <a:pt x="8796" y="18889"/>
                  </a:lnTo>
                  <a:lnTo>
                    <a:pt x="9035" y="19203"/>
                  </a:lnTo>
                  <a:lnTo>
                    <a:pt x="9275" y="19529"/>
                  </a:lnTo>
                  <a:lnTo>
                    <a:pt x="9502" y="19856"/>
                  </a:lnTo>
                  <a:lnTo>
                    <a:pt x="9730" y="20189"/>
                  </a:lnTo>
                  <a:lnTo>
                    <a:pt x="11119" y="19183"/>
                  </a:lnTo>
                  <a:lnTo>
                    <a:pt x="12502" y="18183"/>
                  </a:lnTo>
                  <a:lnTo>
                    <a:pt x="13878" y="17176"/>
                  </a:lnTo>
                  <a:lnTo>
                    <a:pt x="14560" y="16670"/>
                  </a:lnTo>
                  <a:lnTo>
                    <a:pt x="15243" y="16163"/>
                  </a:lnTo>
                  <a:lnTo>
                    <a:pt x="15919" y="15650"/>
                  </a:lnTo>
                  <a:lnTo>
                    <a:pt x="16595" y="15137"/>
                  </a:lnTo>
                  <a:lnTo>
                    <a:pt x="17271" y="14617"/>
                  </a:lnTo>
                  <a:lnTo>
                    <a:pt x="17941" y="14090"/>
                  </a:lnTo>
                  <a:lnTo>
                    <a:pt x="18604" y="13557"/>
                  </a:lnTo>
                  <a:lnTo>
                    <a:pt x="19268" y="13017"/>
                  </a:lnTo>
                  <a:lnTo>
                    <a:pt x="19932" y="12471"/>
                  </a:lnTo>
                  <a:lnTo>
                    <a:pt x="20590" y="11911"/>
                  </a:lnTo>
                  <a:lnTo>
                    <a:pt x="20276" y="11418"/>
                  </a:lnTo>
                  <a:lnTo>
                    <a:pt x="19957" y="10931"/>
                  </a:lnTo>
                  <a:lnTo>
                    <a:pt x="19625" y="10451"/>
                  </a:lnTo>
                  <a:lnTo>
                    <a:pt x="19293" y="9971"/>
                  </a:lnTo>
                  <a:lnTo>
                    <a:pt x="18955" y="9505"/>
                  </a:lnTo>
                  <a:lnTo>
                    <a:pt x="18604" y="9045"/>
                  </a:lnTo>
                  <a:lnTo>
                    <a:pt x="18254" y="8592"/>
                  </a:lnTo>
                  <a:lnTo>
                    <a:pt x="17898" y="8139"/>
                  </a:lnTo>
                  <a:lnTo>
                    <a:pt x="17529" y="7699"/>
                  </a:lnTo>
                  <a:lnTo>
                    <a:pt x="17160" y="7272"/>
                  </a:lnTo>
                  <a:lnTo>
                    <a:pt x="16785" y="6845"/>
                  </a:lnTo>
                  <a:lnTo>
                    <a:pt x="16398" y="6426"/>
                  </a:lnTo>
                  <a:lnTo>
                    <a:pt x="16011" y="6019"/>
                  </a:lnTo>
                  <a:lnTo>
                    <a:pt x="15618" y="5619"/>
                  </a:lnTo>
                  <a:lnTo>
                    <a:pt x="15218" y="5226"/>
                  </a:lnTo>
                  <a:lnTo>
                    <a:pt x="14812" y="4846"/>
                  </a:lnTo>
                  <a:lnTo>
                    <a:pt x="14401" y="4473"/>
                  </a:lnTo>
                  <a:lnTo>
                    <a:pt x="13983" y="4106"/>
                  </a:lnTo>
                  <a:lnTo>
                    <a:pt x="13559" y="3746"/>
                  </a:lnTo>
                  <a:lnTo>
                    <a:pt x="13135" y="3400"/>
                  </a:lnTo>
                  <a:lnTo>
                    <a:pt x="12698" y="3060"/>
                  </a:lnTo>
                  <a:lnTo>
                    <a:pt x="12262" y="2733"/>
                  </a:lnTo>
                  <a:lnTo>
                    <a:pt x="11813" y="2413"/>
                  </a:lnTo>
                  <a:lnTo>
                    <a:pt x="11365" y="2107"/>
                  </a:lnTo>
                  <a:lnTo>
                    <a:pt x="10910" y="1807"/>
                  </a:lnTo>
                  <a:lnTo>
                    <a:pt x="10455" y="1513"/>
                  </a:lnTo>
                  <a:lnTo>
                    <a:pt x="9988" y="1233"/>
                  </a:lnTo>
                  <a:lnTo>
                    <a:pt x="9515" y="967"/>
                  </a:lnTo>
                  <a:lnTo>
                    <a:pt x="9041" y="707"/>
                  </a:lnTo>
                  <a:lnTo>
                    <a:pt x="8562" y="460"/>
                  </a:lnTo>
                  <a:lnTo>
                    <a:pt x="8077" y="227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5320650" y="-201275"/>
              <a:ext cx="739375" cy="358100"/>
            </a:xfrm>
            <a:custGeom>
              <a:avLst/>
              <a:gdLst/>
              <a:ahLst/>
              <a:cxnLst/>
              <a:rect l="l" t="t" r="r" b="b"/>
              <a:pathLst>
                <a:path w="29575" h="14324" extrusionOk="0">
                  <a:moveTo>
                    <a:pt x="15801" y="0"/>
                  </a:moveTo>
                  <a:lnTo>
                    <a:pt x="15463" y="7"/>
                  </a:lnTo>
                  <a:lnTo>
                    <a:pt x="15125" y="20"/>
                  </a:lnTo>
                  <a:lnTo>
                    <a:pt x="14787" y="40"/>
                  </a:lnTo>
                  <a:lnTo>
                    <a:pt x="14455" y="67"/>
                  </a:lnTo>
                  <a:lnTo>
                    <a:pt x="14117" y="100"/>
                  </a:lnTo>
                  <a:lnTo>
                    <a:pt x="13779" y="140"/>
                  </a:lnTo>
                  <a:lnTo>
                    <a:pt x="13441" y="187"/>
                  </a:lnTo>
                  <a:lnTo>
                    <a:pt x="13103" y="240"/>
                  </a:lnTo>
                  <a:lnTo>
                    <a:pt x="12771" y="300"/>
                  </a:lnTo>
                  <a:lnTo>
                    <a:pt x="12439" y="367"/>
                  </a:lnTo>
                  <a:lnTo>
                    <a:pt x="12101" y="440"/>
                  </a:lnTo>
                  <a:lnTo>
                    <a:pt x="11770" y="520"/>
                  </a:lnTo>
                  <a:lnTo>
                    <a:pt x="11444" y="607"/>
                  </a:lnTo>
                  <a:lnTo>
                    <a:pt x="11112" y="700"/>
                  </a:lnTo>
                  <a:lnTo>
                    <a:pt x="10786" y="800"/>
                  </a:lnTo>
                  <a:lnTo>
                    <a:pt x="10460" y="907"/>
                  </a:lnTo>
                  <a:lnTo>
                    <a:pt x="10141" y="1020"/>
                  </a:lnTo>
                  <a:lnTo>
                    <a:pt x="9815" y="1140"/>
                  </a:lnTo>
                  <a:lnTo>
                    <a:pt x="9496" y="1267"/>
                  </a:lnTo>
                  <a:lnTo>
                    <a:pt x="9182" y="1393"/>
                  </a:lnTo>
                  <a:lnTo>
                    <a:pt x="8869" y="1533"/>
                  </a:lnTo>
                  <a:lnTo>
                    <a:pt x="8555" y="1680"/>
                  </a:lnTo>
                  <a:lnTo>
                    <a:pt x="8248" y="1833"/>
                  </a:lnTo>
                  <a:lnTo>
                    <a:pt x="7947" y="1993"/>
                  </a:lnTo>
                  <a:lnTo>
                    <a:pt x="7646" y="2160"/>
                  </a:lnTo>
                  <a:lnTo>
                    <a:pt x="7344" y="2333"/>
                  </a:lnTo>
                  <a:lnTo>
                    <a:pt x="7049" y="2513"/>
                  </a:lnTo>
                  <a:lnTo>
                    <a:pt x="6761" y="2700"/>
                  </a:lnTo>
                  <a:lnTo>
                    <a:pt x="6472" y="2886"/>
                  </a:lnTo>
                  <a:lnTo>
                    <a:pt x="6189" y="3086"/>
                  </a:lnTo>
                  <a:lnTo>
                    <a:pt x="5913" y="3293"/>
                  </a:lnTo>
                  <a:lnTo>
                    <a:pt x="5642" y="3499"/>
                  </a:lnTo>
                  <a:lnTo>
                    <a:pt x="5372" y="3719"/>
                  </a:lnTo>
                  <a:lnTo>
                    <a:pt x="5107" y="3946"/>
                  </a:lnTo>
                  <a:lnTo>
                    <a:pt x="4843" y="4173"/>
                  </a:lnTo>
                  <a:lnTo>
                    <a:pt x="4591" y="4412"/>
                  </a:lnTo>
                  <a:lnTo>
                    <a:pt x="4339" y="4652"/>
                  </a:lnTo>
                  <a:lnTo>
                    <a:pt x="4093" y="4906"/>
                  </a:lnTo>
                  <a:lnTo>
                    <a:pt x="3854" y="5159"/>
                  </a:lnTo>
                  <a:lnTo>
                    <a:pt x="3620" y="5426"/>
                  </a:lnTo>
                  <a:lnTo>
                    <a:pt x="3393" y="5692"/>
                  </a:lnTo>
                  <a:lnTo>
                    <a:pt x="3171" y="5965"/>
                  </a:lnTo>
                  <a:lnTo>
                    <a:pt x="2956" y="6245"/>
                  </a:lnTo>
                  <a:lnTo>
                    <a:pt x="2747" y="6539"/>
                  </a:lnTo>
                  <a:lnTo>
                    <a:pt x="2545" y="6832"/>
                  </a:lnTo>
                  <a:lnTo>
                    <a:pt x="2348" y="7132"/>
                  </a:lnTo>
                  <a:lnTo>
                    <a:pt x="2157" y="7438"/>
                  </a:lnTo>
                  <a:lnTo>
                    <a:pt x="1973" y="7752"/>
                  </a:lnTo>
                  <a:lnTo>
                    <a:pt x="1801" y="8072"/>
                  </a:lnTo>
                  <a:lnTo>
                    <a:pt x="1629" y="8392"/>
                  </a:lnTo>
                  <a:lnTo>
                    <a:pt x="1469" y="8725"/>
                  </a:lnTo>
                  <a:lnTo>
                    <a:pt x="1315" y="9065"/>
                  </a:lnTo>
                  <a:lnTo>
                    <a:pt x="1168" y="9405"/>
                  </a:lnTo>
                  <a:lnTo>
                    <a:pt x="1033" y="9758"/>
                  </a:lnTo>
                  <a:lnTo>
                    <a:pt x="897" y="10111"/>
                  </a:lnTo>
                  <a:lnTo>
                    <a:pt x="775" y="10478"/>
                  </a:lnTo>
                  <a:lnTo>
                    <a:pt x="664" y="10844"/>
                  </a:lnTo>
                  <a:lnTo>
                    <a:pt x="559" y="11218"/>
                  </a:lnTo>
                  <a:lnTo>
                    <a:pt x="461" y="11597"/>
                  </a:lnTo>
                  <a:lnTo>
                    <a:pt x="369" y="11984"/>
                  </a:lnTo>
                  <a:lnTo>
                    <a:pt x="289" y="12377"/>
                  </a:lnTo>
                  <a:lnTo>
                    <a:pt x="221" y="12777"/>
                  </a:lnTo>
                  <a:lnTo>
                    <a:pt x="160" y="13184"/>
                  </a:lnTo>
                  <a:lnTo>
                    <a:pt x="105" y="13597"/>
                  </a:lnTo>
                  <a:lnTo>
                    <a:pt x="92" y="13690"/>
                  </a:lnTo>
                  <a:lnTo>
                    <a:pt x="68" y="13777"/>
                  </a:lnTo>
                  <a:lnTo>
                    <a:pt x="0" y="13944"/>
                  </a:lnTo>
                  <a:lnTo>
                    <a:pt x="12943" y="13944"/>
                  </a:lnTo>
                  <a:lnTo>
                    <a:pt x="14787" y="13957"/>
                  </a:lnTo>
                  <a:lnTo>
                    <a:pt x="16637" y="13970"/>
                  </a:lnTo>
                  <a:lnTo>
                    <a:pt x="18487" y="13990"/>
                  </a:lnTo>
                  <a:lnTo>
                    <a:pt x="20337" y="14024"/>
                  </a:lnTo>
                  <a:lnTo>
                    <a:pt x="22181" y="14057"/>
                  </a:lnTo>
                  <a:lnTo>
                    <a:pt x="24031" y="14110"/>
                  </a:lnTo>
                  <a:lnTo>
                    <a:pt x="25874" y="14170"/>
                  </a:lnTo>
                  <a:lnTo>
                    <a:pt x="27724" y="14243"/>
                  </a:lnTo>
                  <a:lnTo>
                    <a:pt x="29568" y="14323"/>
                  </a:lnTo>
                  <a:lnTo>
                    <a:pt x="29574" y="13870"/>
                  </a:lnTo>
                  <a:lnTo>
                    <a:pt x="29574" y="13424"/>
                  </a:lnTo>
                  <a:lnTo>
                    <a:pt x="29562" y="12984"/>
                  </a:lnTo>
                  <a:lnTo>
                    <a:pt x="29537" y="12557"/>
                  </a:lnTo>
                  <a:lnTo>
                    <a:pt x="29506" y="12131"/>
                  </a:lnTo>
                  <a:lnTo>
                    <a:pt x="29463" y="11717"/>
                  </a:lnTo>
                  <a:lnTo>
                    <a:pt x="29408" y="11304"/>
                  </a:lnTo>
                  <a:lnTo>
                    <a:pt x="29347" y="10904"/>
                  </a:lnTo>
                  <a:lnTo>
                    <a:pt x="29279" y="10511"/>
                  </a:lnTo>
                  <a:lnTo>
                    <a:pt x="29199" y="10124"/>
                  </a:lnTo>
                  <a:lnTo>
                    <a:pt x="29113" y="9745"/>
                  </a:lnTo>
                  <a:lnTo>
                    <a:pt x="29015" y="9371"/>
                  </a:lnTo>
                  <a:lnTo>
                    <a:pt x="28910" y="9005"/>
                  </a:lnTo>
                  <a:lnTo>
                    <a:pt x="28794" y="8651"/>
                  </a:lnTo>
                  <a:lnTo>
                    <a:pt x="28671" y="8298"/>
                  </a:lnTo>
                  <a:lnTo>
                    <a:pt x="28542" y="7958"/>
                  </a:lnTo>
                  <a:lnTo>
                    <a:pt x="28406" y="7625"/>
                  </a:lnTo>
                  <a:lnTo>
                    <a:pt x="28259" y="7298"/>
                  </a:lnTo>
                  <a:lnTo>
                    <a:pt x="28105" y="6979"/>
                  </a:lnTo>
                  <a:lnTo>
                    <a:pt x="27945" y="6665"/>
                  </a:lnTo>
                  <a:lnTo>
                    <a:pt x="27773" y="6359"/>
                  </a:lnTo>
                  <a:lnTo>
                    <a:pt x="27601" y="6059"/>
                  </a:lnTo>
                  <a:lnTo>
                    <a:pt x="27417" y="5772"/>
                  </a:lnTo>
                  <a:lnTo>
                    <a:pt x="27226" y="5486"/>
                  </a:lnTo>
                  <a:lnTo>
                    <a:pt x="27030" y="5212"/>
                  </a:lnTo>
                  <a:lnTo>
                    <a:pt x="26827" y="4939"/>
                  </a:lnTo>
                  <a:lnTo>
                    <a:pt x="26618" y="4679"/>
                  </a:lnTo>
                  <a:lnTo>
                    <a:pt x="26403" y="4426"/>
                  </a:lnTo>
                  <a:lnTo>
                    <a:pt x="26182" y="4179"/>
                  </a:lnTo>
                  <a:lnTo>
                    <a:pt x="25954" y="3939"/>
                  </a:lnTo>
                  <a:lnTo>
                    <a:pt x="25721" y="3706"/>
                  </a:lnTo>
                  <a:lnTo>
                    <a:pt x="25481" y="3479"/>
                  </a:lnTo>
                  <a:lnTo>
                    <a:pt x="25235" y="3266"/>
                  </a:lnTo>
                  <a:lnTo>
                    <a:pt x="24989" y="3053"/>
                  </a:lnTo>
                  <a:lnTo>
                    <a:pt x="24731" y="2846"/>
                  </a:lnTo>
                  <a:lnTo>
                    <a:pt x="24473" y="2653"/>
                  </a:lnTo>
                  <a:lnTo>
                    <a:pt x="24209" y="2460"/>
                  </a:lnTo>
                  <a:lnTo>
                    <a:pt x="23938" y="2280"/>
                  </a:lnTo>
                  <a:lnTo>
                    <a:pt x="23662" y="2106"/>
                  </a:lnTo>
                  <a:lnTo>
                    <a:pt x="23385" y="1933"/>
                  </a:lnTo>
                  <a:lnTo>
                    <a:pt x="23103" y="1773"/>
                  </a:lnTo>
                  <a:lnTo>
                    <a:pt x="22814" y="1620"/>
                  </a:lnTo>
                  <a:lnTo>
                    <a:pt x="22525" y="1473"/>
                  </a:lnTo>
                  <a:lnTo>
                    <a:pt x="22230" y="1333"/>
                  </a:lnTo>
                  <a:lnTo>
                    <a:pt x="21935" y="1200"/>
                  </a:lnTo>
                  <a:lnTo>
                    <a:pt x="21634" y="1073"/>
                  </a:lnTo>
                  <a:lnTo>
                    <a:pt x="21326" y="960"/>
                  </a:lnTo>
                  <a:lnTo>
                    <a:pt x="21019" y="847"/>
                  </a:lnTo>
                  <a:lnTo>
                    <a:pt x="20712" y="740"/>
                  </a:lnTo>
                  <a:lnTo>
                    <a:pt x="20398" y="640"/>
                  </a:lnTo>
                  <a:lnTo>
                    <a:pt x="20079" y="553"/>
                  </a:lnTo>
                  <a:lnTo>
                    <a:pt x="19759" y="467"/>
                  </a:lnTo>
                  <a:lnTo>
                    <a:pt x="19440" y="393"/>
                  </a:lnTo>
                  <a:lnTo>
                    <a:pt x="19120" y="320"/>
                  </a:lnTo>
                  <a:lnTo>
                    <a:pt x="18794" y="260"/>
                  </a:lnTo>
                  <a:lnTo>
                    <a:pt x="18469" y="200"/>
                  </a:lnTo>
                  <a:lnTo>
                    <a:pt x="18137" y="153"/>
                  </a:lnTo>
                  <a:lnTo>
                    <a:pt x="17805" y="114"/>
                  </a:lnTo>
                  <a:lnTo>
                    <a:pt x="17473" y="74"/>
                  </a:lnTo>
                  <a:lnTo>
                    <a:pt x="17141" y="47"/>
                  </a:lnTo>
                  <a:lnTo>
                    <a:pt x="16809" y="27"/>
                  </a:lnTo>
                  <a:lnTo>
                    <a:pt x="16471" y="14"/>
                  </a:lnTo>
                  <a:lnTo>
                    <a:pt x="161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5465525" y="-1611125"/>
              <a:ext cx="398125" cy="468750"/>
            </a:xfrm>
            <a:custGeom>
              <a:avLst/>
              <a:gdLst/>
              <a:ahLst/>
              <a:cxnLst/>
              <a:rect l="l" t="t" r="r" b="b"/>
              <a:pathLst>
                <a:path w="15925" h="18750" extrusionOk="0">
                  <a:moveTo>
                    <a:pt x="10572" y="1"/>
                  </a:moveTo>
                  <a:lnTo>
                    <a:pt x="9994" y="647"/>
                  </a:lnTo>
                  <a:lnTo>
                    <a:pt x="9398" y="1281"/>
                  </a:lnTo>
                  <a:lnTo>
                    <a:pt x="8789" y="1907"/>
                  </a:lnTo>
                  <a:lnTo>
                    <a:pt x="8482" y="2214"/>
                  </a:lnTo>
                  <a:lnTo>
                    <a:pt x="8169" y="2520"/>
                  </a:lnTo>
                  <a:lnTo>
                    <a:pt x="7855" y="2827"/>
                  </a:lnTo>
                  <a:lnTo>
                    <a:pt x="7536" y="3127"/>
                  </a:lnTo>
                  <a:lnTo>
                    <a:pt x="7216" y="3427"/>
                  </a:lnTo>
                  <a:lnTo>
                    <a:pt x="6896" y="3727"/>
                  </a:lnTo>
                  <a:lnTo>
                    <a:pt x="6571" y="4020"/>
                  </a:lnTo>
                  <a:lnTo>
                    <a:pt x="6245" y="4307"/>
                  </a:lnTo>
                  <a:lnTo>
                    <a:pt x="5913" y="4593"/>
                  </a:lnTo>
                  <a:lnTo>
                    <a:pt x="5581" y="4873"/>
                  </a:lnTo>
                  <a:lnTo>
                    <a:pt x="5243" y="5153"/>
                  </a:lnTo>
                  <a:lnTo>
                    <a:pt x="4905" y="5426"/>
                  </a:lnTo>
                  <a:lnTo>
                    <a:pt x="4567" y="5700"/>
                  </a:lnTo>
                  <a:lnTo>
                    <a:pt x="4229" y="5966"/>
                  </a:lnTo>
                  <a:lnTo>
                    <a:pt x="3885" y="6226"/>
                  </a:lnTo>
                  <a:lnTo>
                    <a:pt x="3541" y="6479"/>
                  </a:lnTo>
                  <a:lnTo>
                    <a:pt x="3190" y="6733"/>
                  </a:lnTo>
                  <a:lnTo>
                    <a:pt x="2846" y="6979"/>
                  </a:lnTo>
                  <a:lnTo>
                    <a:pt x="2496" y="7226"/>
                  </a:lnTo>
                  <a:lnTo>
                    <a:pt x="2139" y="7459"/>
                  </a:lnTo>
                  <a:lnTo>
                    <a:pt x="1789" y="7692"/>
                  </a:lnTo>
                  <a:lnTo>
                    <a:pt x="1433" y="7919"/>
                  </a:lnTo>
                  <a:lnTo>
                    <a:pt x="1076" y="8139"/>
                  </a:lnTo>
                  <a:lnTo>
                    <a:pt x="720" y="8352"/>
                  </a:lnTo>
                  <a:lnTo>
                    <a:pt x="363" y="8559"/>
                  </a:lnTo>
                  <a:lnTo>
                    <a:pt x="1" y="8766"/>
                  </a:lnTo>
                  <a:lnTo>
                    <a:pt x="296" y="9312"/>
                  </a:lnTo>
                  <a:lnTo>
                    <a:pt x="585" y="9872"/>
                  </a:lnTo>
                  <a:lnTo>
                    <a:pt x="861" y="10445"/>
                  </a:lnTo>
                  <a:lnTo>
                    <a:pt x="1125" y="11032"/>
                  </a:lnTo>
                  <a:lnTo>
                    <a:pt x="1384" y="11625"/>
                  </a:lnTo>
                  <a:lnTo>
                    <a:pt x="1629" y="12231"/>
                  </a:lnTo>
                  <a:lnTo>
                    <a:pt x="1869" y="12845"/>
                  </a:lnTo>
                  <a:lnTo>
                    <a:pt x="2096" y="13471"/>
                  </a:lnTo>
                  <a:lnTo>
                    <a:pt x="2318" y="14104"/>
                  </a:lnTo>
                  <a:lnTo>
                    <a:pt x="2527" y="14744"/>
                  </a:lnTo>
                  <a:lnTo>
                    <a:pt x="2730" y="15391"/>
                  </a:lnTo>
                  <a:lnTo>
                    <a:pt x="2920" y="16050"/>
                  </a:lnTo>
                  <a:lnTo>
                    <a:pt x="3104" y="16717"/>
                  </a:lnTo>
                  <a:lnTo>
                    <a:pt x="3276" y="17384"/>
                  </a:lnTo>
                  <a:lnTo>
                    <a:pt x="3442" y="18063"/>
                  </a:lnTo>
                  <a:lnTo>
                    <a:pt x="3596" y="18750"/>
                  </a:lnTo>
                  <a:lnTo>
                    <a:pt x="3627" y="18717"/>
                  </a:lnTo>
                  <a:lnTo>
                    <a:pt x="3664" y="18690"/>
                  </a:lnTo>
                  <a:lnTo>
                    <a:pt x="3744" y="18637"/>
                  </a:lnTo>
                  <a:lnTo>
                    <a:pt x="3836" y="18597"/>
                  </a:lnTo>
                  <a:lnTo>
                    <a:pt x="3934" y="18563"/>
                  </a:lnTo>
                  <a:lnTo>
                    <a:pt x="4690" y="18357"/>
                  </a:lnTo>
                  <a:lnTo>
                    <a:pt x="5446" y="18130"/>
                  </a:lnTo>
                  <a:lnTo>
                    <a:pt x="6196" y="17903"/>
                  </a:lnTo>
                  <a:lnTo>
                    <a:pt x="6952" y="17670"/>
                  </a:lnTo>
                  <a:lnTo>
                    <a:pt x="7702" y="17430"/>
                  </a:lnTo>
                  <a:lnTo>
                    <a:pt x="8451" y="17184"/>
                  </a:lnTo>
                  <a:lnTo>
                    <a:pt x="9945" y="16677"/>
                  </a:lnTo>
                  <a:lnTo>
                    <a:pt x="12938" y="15657"/>
                  </a:lnTo>
                  <a:lnTo>
                    <a:pt x="14431" y="15157"/>
                  </a:lnTo>
                  <a:lnTo>
                    <a:pt x="15175" y="14911"/>
                  </a:lnTo>
                  <a:lnTo>
                    <a:pt x="15925" y="14671"/>
                  </a:lnTo>
                  <a:lnTo>
                    <a:pt x="15796" y="14064"/>
                  </a:lnTo>
                  <a:lnTo>
                    <a:pt x="15667" y="13464"/>
                  </a:lnTo>
                  <a:lnTo>
                    <a:pt x="15531" y="12878"/>
                  </a:lnTo>
                  <a:lnTo>
                    <a:pt x="15390" y="12291"/>
                  </a:lnTo>
                  <a:lnTo>
                    <a:pt x="15242" y="11718"/>
                  </a:lnTo>
                  <a:lnTo>
                    <a:pt x="15095" y="11158"/>
                  </a:lnTo>
                  <a:lnTo>
                    <a:pt x="14947" y="10605"/>
                  </a:lnTo>
                  <a:lnTo>
                    <a:pt x="14794" y="10059"/>
                  </a:lnTo>
                  <a:lnTo>
                    <a:pt x="14597" y="9392"/>
                  </a:lnTo>
                  <a:lnTo>
                    <a:pt x="14394" y="8732"/>
                  </a:lnTo>
                  <a:lnTo>
                    <a:pt x="14185" y="8079"/>
                  </a:lnTo>
                  <a:lnTo>
                    <a:pt x="13958" y="7426"/>
                  </a:lnTo>
                  <a:lnTo>
                    <a:pt x="13731" y="6779"/>
                  </a:lnTo>
                  <a:lnTo>
                    <a:pt x="13485" y="6133"/>
                  </a:lnTo>
                  <a:lnTo>
                    <a:pt x="13233" y="5493"/>
                  </a:lnTo>
                  <a:lnTo>
                    <a:pt x="12975" y="4860"/>
                  </a:lnTo>
                  <a:lnTo>
                    <a:pt x="12704" y="4233"/>
                  </a:lnTo>
                  <a:lnTo>
                    <a:pt x="12428" y="3613"/>
                  </a:lnTo>
                  <a:lnTo>
                    <a:pt x="12139" y="2994"/>
                  </a:lnTo>
                  <a:lnTo>
                    <a:pt x="11844" y="2387"/>
                  </a:lnTo>
                  <a:lnTo>
                    <a:pt x="11543" y="1781"/>
                  </a:lnTo>
                  <a:lnTo>
                    <a:pt x="11223" y="1181"/>
                  </a:lnTo>
                  <a:lnTo>
                    <a:pt x="10904" y="588"/>
                  </a:lnTo>
                  <a:lnTo>
                    <a:pt x="105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5495025" y="-468050"/>
              <a:ext cx="385075" cy="272450"/>
            </a:xfrm>
            <a:custGeom>
              <a:avLst/>
              <a:gdLst/>
              <a:ahLst/>
              <a:cxnLst/>
              <a:rect l="l" t="t" r="r" b="b"/>
              <a:pathLst>
                <a:path w="15403" h="10898" extrusionOk="0">
                  <a:moveTo>
                    <a:pt x="2736" y="0"/>
                  </a:moveTo>
                  <a:lnTo>
                    <a:pt x="2613" y="767"/>
                  </a:lnTo>
                  <a:lnTo>
                    <a:pt x="2478" y="1527"/>
                  </a:lnTo>
                  <a:lnTo>
                    <a:pt x="2336" y="2280"/>
                  </a:lnTo>
                  <a:lnTo>
                    <a:pt x="2195" y="3020"/>
                  </a:lnTo>
                  <a:lnTo>
                    <a:pt x="2041" y="3746"/>
                  </a:lnTo>
                  <a:lnTo>
                    <a:pt x="1881" y="4466"/>
                  </a:lnTo>
                  <a:lnTo>
                    <a:pt x="1715" y="5173"/>
                  </a:lnTo>
                  <a:lnTo>
                    <a:pt x="1550" y="5866"/>
                  </a:lnTo>
                  <a:lnTo>
                    <a:pt x="1371" y="6546"/>
                  </a:lnTo>
                  <a:lnTo>
                    <a:pt x="1193" y="7212"/>
                  </a:lnTo>
                  <a:lnTo>
                    <a:pt x="1003" y="7865"/>
                  </a:lnTo>
                  <a:lnTo>
                    <a:pt x="812" y="8498"/>
                  </a:lnTo>
                  <a:lnTo>
                    <a:pt x="615" y="9125"/>
                  </a:lnTo>
                  <a:lnTo>
                    <a:pt x="419" y="9731"/>
                  </a:lnTo>
                  <a:lnTo>
                    <a:pt x="210" y="10325"/>
                  </a:lnTo>
                  <a:lnTo>
                    <a:pt x="1" y="10898"/>
                  </a:lnTo>
                  <a:lnTo>
                    <a:pt x="369" y="10705"/>
                  </a:lnTo>
                  <a:lnTo>
                    <a:pt x="744" y="10518"/>
                  </a:lnTo>
                  <a:lnTo>
                    <a:pt x="1125" y="10338"/>
                  </a:lnTo>
                  <a:lnTo>
                    <a:pt x="1506" y="10171"/>
                  </a:lnTo>
                  <a:lnTo>
                    <a:pt x="1894" y="10011"/>
                  </a:lnTo>
                  <a:lnTo>
                    <a:pt x="2281" y="9858"/>
                  </a:lnTo>
                  <a:lnTo>
                    <a:pt x="2668" y="9711"/>
                  </a:lnTo>
                  <a:lnTo>
                    <a:pt x="3068" y="9571"/>
                  </a:lnTo>
                  <a:lnTo>
                    <a:pt x="3461" y="9445"/>
                  </a:lnTo>
                  <a:lnTo>
                    <a:pt x="3860" y="9325"/>
                  </a:lnTo>
                  <a:lnTo>
                    <a:pt x="4260" y="9212"/>
                  </a:lnTo>
                  <a:lnTo>
                    <a:pt x="4665" y="9105"/>
                  </a:lnTo>
                  <a:lnTo>
                    <a:pt x="5065" y="9012"/>
                  </a:lnTo>
                  <a:lnTo>
                    <a:pt x="5471" y="8918"/>
                  </a:lnTo>
                  <a:lnTo>
                    <a:pt x="5882" y="8838"/>
                  </a:lnTo>
                  <a:lnTo>
                    <a:pt x="6288" y="8765"/>
                  </a:lnTo>
                  <a:lnTo>
                    <a:pt x="6694" y="8705"/>
                  </a:lnTo>
                  <a:lnTo>
                    <a:pt x="7105" y="8645"/>
                  </a:lnTo>
                  <a:lnTo>
                    <a:pt x="7511" y="8598"/>
                  </a:lnTo>
                  <a:lnTo>
                    <a:pt x="7923" y="8558"/>
                  </a:lnTo>
                  <a:lnTo>
                    <a:pt x="8328" y="8532"/>
                  </a:lnTo>
                  <a:lnTo>
                    <a:pt x="8740" y="8505"/>
                  </a:lnTo>
                  <a:lnTo>
                    <a:pt x="9146" y="8492"/>
                  </a:lnTo>
                  <a:lnTo>
                    <a:pt x="9558" y="8485"/>
                  </a:lnTo>
                  <a:lnTo>
                    <a:pt x="9963" y="8492"/>
                  </a:lnTo>
                  <a:lnTo>
                    <a:pt x="10369" y="8498"/>
                  </a:lnTo>
                  <a:lnTo>
                    <a:pt x="10768" y="8518"/>
                  </a:lnTo>
                  <a:lnTo>
                    <a:pt x="11174" y="8545"/>
                  </a:lnTo>
                  <a:lnTo>
                    <a:pt x="11573" y="8585"/>
                  </a:lnTo>
                  <a:lnTo>
                    <a:pt x="11967" y="8625"/>
                  </a:lnTo>
                  <a:lnTo>
                    <a:pt x="12366" y="8678"/>
                  </a:lnTo>
                  <a:lnTo>
                    <a:pt x="12760" y="8738"/>
                  </a:lnTo>
                  <a:lnTo>
                    <a:pt x="12975" y="8278"/>
                  </a:lnTo>
                  <a:lnTo>
                    <a:pt x="13184" y="7805"/>
                  </a:lnTo>
                  <a:lnTo>
                    <a:pt x="13386" y="7325"/>
                  </a:lnTo>
                  <a:lnTo>
                    <a:pt x="13577" y="6839"/>
                  </a:lnTo>
                  <a:lnTo>
                    <a:pt x="13767" y="6339"/>
                  </a:lnTo>
                  <a:lnTo>
                    <a:pt x="13946" y="5839"/>
                  </a:lnTo>
                  <a:lnTo>
                    <a:pt x="14118" y="5332"/>
                  </a:lnTo>
                  <a:lnTo>
                    <a:pt x="14284" y="4813"/>
                  </a:lnTo>
                  <a:lnTo>
                    <a:pt x="14450" y="4293"/>
                  </a:lnTo>
                  <a:lnTo>
                    <a:pt x="14603" y="3760"/>
                  </a:lnTo>
                  <a:lnTo>
                    <a:pt x="14751" y="3226"/>
                  </a:lnTo>
                  <a:lnTo>
                    <a:pt x="14892" y="2686"/>
                  </a:lnTo>
                  <a:lnTo>
                    <a:pt x="15027" y="2140"/>
                  </a:lnTo>
                  <a:lnTo>
                    <a:pt x="15156" y="1587"/>
                  </a:lnTo>
                  <a:lnTo>
                    <a:pt x="15286" y="1027"/>
                  </a:lnTo>
                  <a:lnTo>
                    <a:pt x="15402" y="460"/>
                  </a:lnTo>
                  <a:lnTo>
                    <a:pt x="14677" y="614"/>
                  </a:lnTo>
                  <a:lnTo>
                    <a:pt x="13940" y="754"/>
                  </a:lnTo>
                  <a:lnTo>
                    <a:pt x="13196" y="887"/>
                  </a:lnTo>
                  <a:lnTo>
                    <a:pt x="12446" y="1007"/>
                  </a:lnTo>
                  <a:lnTo>
                    <a:pt x="11690" y="1107"/>
                  </a:lnTo>
                  <a:lnTo>
                    <a:pt x="11315" y="1153"/>
                  </a:lnTo>
                  <a:lnTo>
                    <a:pt x="10934" y="1200"/>
                  </a:lnTo>
                  <a:lnTo>
                    <a:pt x="10559" y="1240"/>
                  </a:lnTo>
                  <a:lnTo>
                    <a:pt x="10178" y="1273"/>
                  </a:lnTo>
                  <a:lnTo>
                    <a:pt x="9797" y="1300"/>
                  </a:lnTo>
                  <a:lnTo>
                    <a:pt x="9416" y="1327"/>
                  </a:lnTo>
                  <a:lnTo>
                    <a:pt x="9041" y="1347"/>
                  </a:lnTo>
                  <a:lnTo>
                    <a:pt x="8660" y="1360"/>
                  </a:lnTo>
                  <a:lnTo>
                    <a:pt x="8285" y="1373"/>
                  </a:lnTo>
                  <a:lnTo>
                    <a:pt x="7529" y="1373"/>
                  </a:lnTo>
                  <a:lnTo>
                    <a:pt x="7155" y="1367"/>
                  </a:lnTo>
                  <a:lnTo>
                    <a:pt x="6780" y="1353"/>
                  </a:lnTo>
                  <a:lnTo>
                    <a:pt x="6411" y="1333"/>
                  </a:lnTo>
                  <a:lnTo>
                    <a:pt x="6036" y="1313"/>
                  </a:lnTo>
                  <a:lnTo>
                    <a:pt x="5667" y="1280"/>
                  </a:lnTo>
                  <a:lnTo>
                    <a:pt x="5298" y="1240"/>
                  </a:lnTo>
                  <a:lnTo>
                    <a:pt x="4936" y="1193"/>
                  </a:lnTo>
                  <a:lnTo>
                    <a:pt x="4573" y="1147"/>
                  </a:lnTo>
                  <a:lnTo>
                    <a:pt x="4217" y="1087"/>
                  </a:lnTo>
                  <a:lnTo>
                    <a:pt x="3860" y="1020"/>
                  </a:lnTo>
                  <a:lnTo>
                    <a:pt x="3504" y="947"/>
                  </a:lnTo>
                  <a:lnTo>
                    <a:pt x="3424" y="920"/>
                  </a:lnTo>
                  <a:lnTo>
                    <a:pt x="3350" y="894"/>
                  </a:lnTo>
                  <a:lnTo>
                    <a:pt x="3283" y="860"/>
                  </a:lnTo>
                  <a:lnTo>
                    <a:pt x="3221" y="814"/>
                  </a:lnTo>
                  <a:lnTo>
                    <a:pt x="3166" y="767"/>
                  </a:lnTo>
                  <a:lnTo>
                    <a:pt x="3117" y="714"/>
                  </a:lnTo>
                  <a:lnTo>
                    <a:pt x="3074" y="660"/>
                  </a:lnTo>
                  <a:lnTo>
                    <a:pt x="3043" y="600"/>
                  </a:lnTo>
                  <a:lnTo>
                    <a:pt x="3012" y="534"/>
                  </a:lnTo>
                  <a:lnTo>
                    <a:pt x="2988" y="467"/>
                  </a:lnTo>
                  <a:lnTo>
                    <a:pt x="2969" y="400"/>
                  </a:lnTo>
                  <a:lnTo>
                    <a:pt x="2957" y="327"/>
                  </a:lnTo>
                  <a:lnTo>
                    <a:pt x="2951" y="254"/>
                  </a:lnTo>
                  <a:lnTo>
                    <a:pt x="2951" y="180"/>
                  </a:lnTo>
                  <a:lnTo>
                    <a:pt x="2957" y="107"/>
                  </a:lnTo>
                  <a:lnTo>
                    <a:pt x="2969" y="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5563400" y="-796150"/>
              <a:ext cx="346975" cy="328950"/>
            </a:xfrm>
            <a:custGeom>
              <a:avLst/>
              <a:gdLst/>
              <a:ahLst/>
              <a:cxnLst/>
              <a:rect l="l" t="t" r="r" b="b"/>
              <a:pathLst>
                <a:path w="13879" h="13158" extrusionOk="0">
                  <a:moveTo>
                    <a:pt x="13878" y="1"/>
                  </a:moveTo>
                  <a:lnTo>
                    <a:pt x="13098" y="134"/>
                  </a:lnTo>
                  <a:lnTo>
                    <a:pt x="12311" y="274"/>
                  </a:lnTo>
                  <a:lnTo>
                    <a:pt x="10713" y="561"/>
                  </a:lnTo>
                  <a:lnTo>
                    <a:pt x="9902" y="701"/>
                  </a:lnTo>
                  <a:lnTo>
                    <a:pt x="9090" y="841"/>
                  </a:lnTo>
                  <a:lnTo>
                    <a:pt x="8279" y="974"/>
                  </a:lnTo>
                  <a:lnTo>
                    <a:pt x="7462" y="1094"/>
                  </a:lnTo>
                  <a:lnTo>
                    <a:pt x="6650" y="1207"/>
                  </a:lnTo>
                  <a:lnTo>
                    <a:pt x="5833" y="1314"/>
                  </a:lnTo>
                  <a:lnTo>
                    <a:pt x="5022" y="1401"/>
                  </a:lnTo>
                  <a:lnTo>
                    <a:pt x="4616" y="1441"/>
                  </a:lnTo>
                  <a:lnTo>
                    <a:pt x="4211" y="1474"/>
                  </a:lnTo>
                  <a:lnTo>
                    <a:pt x="3805" y="1501"/>
                  </a:lnTo>
                  <a:lnTo>
                    <a:pt x="3405" y="1521"/>
                  </a:lnTo>
                  <a:lnTo>
                    <a:pt x="3006" y="1541"/>
                  </a:lnTo>
                  <a:lnTo>
                    <a:pt x="2607" y="1554"/>
                  </a:lnTo>
                  <a:lnTo>
                    <a:pt x="2207" y="1561"/>
                  </a:lnTo>
                  <a:lnTo>
                    <a:pt x="1814" y="1561"/>
                  </a:lnTo>
                  <a:lnTo>
                    <a:pt x="1420" y="1554"/>
                  </a:lnTo>
                  <a:lnTo>
                    <a:pt x="1027" y="1547"/>
                  </a:lnTo>
                  <a:lnTo>
                    <a:pt x="1009" y="2287"/>
                  </a:lnTo>
                  <a:lnTo>
                    <a:pt x="984" y="3033"/>
                  </a:lnTo>
                  <a:lnTo>
                    <a:pt x="953" y="3780"/>
                  </a:lnTo>
                  <a:lnTo>
                    <a:pt x="916" y="4520"/>
                  </a:lnTo>
                  <a:lnTo>
                    <a:pt x="873" y="5260"/>
                  </a:lnTo>
                  <a:lnTo>
                    <a:pt x="824" y="5999"/>
                  </a:lnTo>
                  <a:lnTo>
                    <a:pt x="769" y="6733"/>
                  </a:lnTo>
                  <a:lnTo>
                    <a:pt x="707" y="7466"/>
                  </a:lnTo>
                  <a:lnTo>
                    <a:pt x="634" y="8192"/>
                  </a:lnTo>
                  <a:lnTo>
                    <a:pt x="560" y="8912"/>
                  </a:lnTo>
                  <a:lnTo>
                    <a:pt x="480" y="9632"/>
                  </a:lnTo>
                  <a:lnTo>
                    <a:pt x="400" y="10338"/>
                  </a:lnTo>
                  <a:lnTo>
                    <a:pt x="308" y="11045"/>
                  </a:lnTo>
                  <a:lnTo>
                    <a:pt x="210" y="11745"/>
                  </a:lnTo>
                  <a:lnTo>
                    <a:pt x="111" y="12438"/>
                  </a:lnTo>
                  <a:lnTo>
                    <a:pt x="1" y="13124"/>
                  </a:lnTo>
                  <a:lnTo>
                    <a:pt x="234" y="13158"/>
                  </a:lnTo>
                  <a:lnTo>
                    <a:pt x="246" y="13084"/>
                  </a:lnTo>
                  <a:lnTo>
                    <a:pt x="265" y="13011"/>
                  </a:lnTo>
                  <a:lnTo>
                    <a:pt x="290" y="12938"/>
                  </a:lnTo>
                  <a:lnTo>
                    <a:pt x="314" y="12871"/>
                  </a:lnTo>
                  <a:lnTo>
                    <a:pt x="345" y="12804"/>
                  </a:lnTo>
                  <a:lnTo>
                    <a:pt x="382" y="12744"/>
                  </a:lnTo>
                  <a:lnTo>
                    <a:pt x="425" y="12685"/>
                  </a:lnTo>
                  <a:lnTo>
                    <a:pt x="468" y="12631"/>
                  </a:lnTo>
                  <a:lnTo>
                    <a:pt x="517" y="12585"/>
                  </a:lnTo>
                  <a:lnTo>
                    <a:pt x="572" y="12538"/>
                  </a:lnTo>
                  <a:lnTo>
                    <a:pt x="634" y="12498"/>
                  </a:lnTo>
                  <a:lnTo>
                    <a:pt x="695" y="12465"/>
                  </a:lnTo>
                  <a:lnTo>
                    <a:pt x="757" y="12438"/>
                  </a:lnTo>
                  <a:lnTo>
                    <a:pt x="830" y="12411"/>
                  </a:lnTo>
                  <a:lnTo>
                    <a:pt x="904" y="12398"/>
                  </a:lnTo>
                  <a:lnTo>
                    <a:pt x="984" y="12391"/>
                  </a:lnTo>
                  <a:lnTo>
                    <a:pt x="1740" y="12371"/>
                  </a:lnTo>
                  <a:lnTo>
                    <a:pt x="2490" y="12351"/>
                  </a:lnTo>
                  <a:lnTo>
                    <a:pt x="3240" y="12345"/>
                  </a:lnTo>
                  <a:lnTo>
                    <a:pt x="3989" y="12338"/>
                  </a:lnTo>
                  <a:lnTo>
                    <a:pt x="7714" y="12338"/>
                  </a:lnTo>
                  <a:lnTo>
                    <a:pt x="8457" y="12331"/>
                  </a:lnTo>
                  <a:lnTo>
                    <a:pt x="9201" y="12318"/>
                  </a:lnTo>
                  <a:lnTo>
                    <a:pt x="9945" y="12298"/>
                  </a:lnTo>
                  <a:lnTo>
                    <a:pt x="10694" y="12265"/>
                  </a:lnTo>
                  <a:lnTo>
                    <a:pt x="11438" y="12225"/>
                  </a:lnTo>
                  <a:lnTo>
                    <a:pt x="12188" y="12178"/>
                  </a:lnTo>
                  <a:lnTo>
                    <a:pt x="12944" y="12111"/>
                  </a:lnTo>
                  <a:lnTo>
                    <a:pt x="13067" y="11391"/>
                  </a:lnTo>
                  <a:lnTo>
                    <a:pt x="13177" y="10658"/>
                  </a:lnTo>
                  <a:lnTo>
                    <a:pt x="13282" y="9925"/>
                  </a:lnTo>
                  <a:lnTo>
                    <a:pt x="13374" y="9185"/>
                  </a:lnTo>
                  <a:lnTo>
                    <a:pt x="13460" y="8439"/>
                  </a:lnTo>
                  <a:lnTo>
                    <a:pt x="13540" y="7686"/>
                  </a:lnTo>
                  <a:lnTo>
                    <a:pt x="13608" y="6933"/>
                  </a:lnTo>
                  <a:lnTo>
                    <a:pt x="13669" y="6173"/>
                  </a:lnTo>
                  <a:lnTo>
                    <a:pt x="13718" y="5413"/>
                  </a:lnTo>
                  <a:lnTo>
                    <a:pt x="13767" y="4646"/>
                  </a:lnTo>
                  <a:lnTo>
                    <a:pt x="13804" y="3873"/>
                  </a:lnTo>
                  <a:lnTo>
                    <a:pt x="13835" y="3107"/>
                  </a:lnTo>
                  <a:lnTo>
                    <a:pt x="13853" y="2334"/>
                  </a:lnTo>
                  <a:lnTo>
                    <a:pt x="13866" y="1554"/>
                  </a:lnTo>
                  <a:lnTo>
                    <a:pt x="13878" y="781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5563875" y="-1215875"/>
              <a:ext cx="346025" cy="418100"/>
            </a:xfrm>
            <a:custGeom>
              <a:avLst/>
              <a:gdLst/>
              <a:ahLst/>
              <a:cxnLst/>
              <a:rect l="l" t="t" r="r" b="b"/>
              <a:pathLst>
                <a:path w="13841" h="16724" extrusionOk="0">
                  <a:moveTo>
                    <a:pt x="12218" y="1"/>
                  </a:moveTo>
                  <a:lnTo>
                    <a:pt x="11487" y="294"/>
                  </a:lnTo>
                  <a:lnTo>
                    <a:pt x="10749" y="580"/>
                  </a:lnTo>
                  <a:lnTo>
                    <a:pt x="9274" y="1147"/>
                  </a:lnTo>
                  <a:lnTo>
                    <a:pt x="6318" y="2260"/>
                  </a:lnTo>
                  <a:lnTo>
                    <a:pt x="4843" y="2833"/>
                  </a:lnTo>
                  <a:lnTo>
                    <a:pt x="4112" y="3120"/>
                  </a:lnTo>
                  <a:lnTo>
                    <a:pt x="3380" y="3413"/>
                  </a:lnTo>
                  <a:lnTo>
                    <a:pt x="2649" y="3713"/>
                  </a:lnTo>
                  <a:lnTo>
                    <a:pt x="1918" y="4020"/>
                  </a:lnTo>
                  <a:lnTo>
                    <a:pt x="1192" y="4326"/>
                  </a:lnTo>
                  <a:lnTo>
                    <a:pt x="473" y="4646"/>
                  </a:lnTo>
                  <a:lnTo>
                    <a:pt x="412" y="4673"/>
                  </a:lnTo>
                  <a:lnTo>
                    <a:pt x="350" y="4693"/>
                  </a:lnTo>
                  <a:lnTo>
                    <a:pt x="289" y="4706"/>
                  </a:lnTo>
                  <a:lnTo>
                    <a:pt x="172" y="4706"/>
                  </a:lnTo>
                  <a:lnTo>
                    <a:pt x="117" y="4699"/>
                  </a:lnTo>
                  <a:lnTo>
                    <a:pt x="0" y="4679"/>
                  </a:lnTo>
                  <a:lnTo>
                    <a:pt x="0" y="4679"/>
                  </a:lnTo>
                  <a:lnTo>
                    <a:pt x="129" y="5406"/>
                  </a:lnTo>
                  <a:lnTo>
                    <a:pt x="246" y="6139"/>
                  </a:lnTo>
                  <a:lnTo>
                    <a:pt x="357" y="6879"/>
                  </a:lnTo>
                  <a:lnTo>
                    <a:pt x="455" y="7619"/>
                  </a:lnTo>
                  <a:lnTo>
                    <a:pt x="547" y="8365"/>
                  </a:lnTo>
                  <a:lnTo>
                    <a:pt x="633" y="9112"/>
                  </a:lnTo>
                  <a:lnTo>
                    <a:pt x="707" y="9865"/>
                  </a:lnTo>
                  <a:lnTo>
                    <a:pt x="774" y="10625"/>
                  </a:lnTo>
                  <a:lnTo>
                    <a:pt x="836" y="11378"/>
                  </a:lnTo>
                  <a:lnTo>
                    <a:pt x="885" y="12138"/>
                  </a:lnTo>
                  <a:lnTo>
                    <a:pt x="928" y="12904"/>
                  </a:lnTo>
                  <a:lnTo>
                    <a:pt x="965" y="13664"/>
                  </a:lnTo>
                  <a:lnTo>
                    <a:pt x="990" y="14430"/>
                  </a:lnTo>
                  <a:lnTo>
                    <a:pt x="1008" y="15190"/>
                  </a:lnTo>
                  <a:lnTo>
                    <a:pt x="1020" y="15957"/>
                  </a:lnTo>
                  <a:lnTo>
                    <a:pt x="1026" y="16723"/>
                  </a:lnTo>
                  <a:lnTo>
                    <a:pt x="1407" y="16630"/>
                  </a:lnTo>
                  <a:lnTo>
                    <a:pt x="1789" y="16537"/>
                  </a:lnTo>
                  <a:lnTo>
                    <a:pt x="2182" y="16457"/>
                  </a:lnTo>
                  <a:lnTo>
                    <a:pt x="2569" y="16377"/>
                  </a:lnTo>
                  <a:lnTo>
                    <a:pt x="2962" y="16303"/>
                  </a:lnTo>
                  <a:lnTo>
                    <a:pt x="3356" y="16237"/>
                  </a:lnTo>
                  <a:lnTo>
                    <a:pt x="3755" y="16170"/>
                  </a:lnTo>
                  <a:lnTo>
                    <a:pt x="4155" y="16110"/>
                  </a:lnTo>
                  <a:lnTo>
                    <a:pt x="4560" y="16057"/>
                  </a:lnTo>
                  <a:lnTo>
                    <a:pt x="4960" y="16003"/>
                  </a:lnTo>
                  <a:lnTo>
                    <a:pt x="5771" y="15910"/>
                  </a:lnTo>
                  <a:lnTo>
                    <a:pt x="6588" y="15830"/>
                  </a:lnTo>
                  <a:lnTo>
                    <a:pt x="7406" y="15757"/>
                  </a:lnTo>
                  <a:lnTo>
                    <a:pt x="8223" y="15697"/>
                  </a:lnTo>
                  <a:lnTo>
                    <a:pt x="9041" y="15643"/>
                  </a:lnTo>
                  <a:lnTo>
                    <a:pt x="9858" y="15597"/>
                  </a:lnTo>
                  <a:lnTo>
                    <a:pt x="10669" y="15557"/>
                  </a:lnTo>
                  <a:lnTo>
                    <a:pt x="12273" y="15470"/>
                  </a:lnTo>
                  <a:lnTo>
                    <a:pt x="13060" y="15430"/>
                  </a:lnTo>
                  <a:lnTo>
                    <a:pt x="13841" y="15384"/>
                  </a:lnTo>
                  <a:lnTo>
                    <a:pt x="13816" y="14377"/>
                  </a:lnTo>
                  <a:lnTo>
                    <a:pt x="13779" y="13377"/>
                  </a:lnTo>
                  <a:lnTo>
                    <a:pt x="13730" y="12384"/>
                  </a:lnTo>
                  <a:lnTo>
                    <a:pt x="13675" y="11391"/>
                  </a:lnTo>
                  <a:lnTo>
                    <a:pt x="13601" y="10398"/>
                  </a:lnTo>
                  <a:lnTo>
                    <a:pt x="13527" y="9412"/>
                  </a:lnTo>
                  <a:lnTo>
                    <a:pt x="13435" y="8432"/>
                  </a:lnTo>
                  <a:lnTo>
                    <a:pt x="13337" y="7459"/>
                  </a:lnTo>
                  <a:lnTo>
                    <a:pt x="13226" y="6492"/>
                  </a:lnTo>
                  <a:lnTo>
                    <a:pt x="13109" y="5539"/>
                  </a:lnTo>
                  <a:lnTo>
                    <a:pt x="12980" y="4586"/>
                  </a:lnTo>
                  <a:lnTo>
                    <a:pt x="12845" y="3646"/>
                  </a:lnTo>
                  <a:lnTo>
                    <a:pt x="12704" y="2720"/>
                  </a:lnTo>
                  <a:lnTo>
                    <a:pt x="12550" y="1800"/>
                  </a:lnTo>
                  <a:lnTo>
                    <a:pt x="12390" y="894"/>
                  </a:lnTo>
                  <a:lnTo>
                    <a:pt x="122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41"/>
          <p:cNvGrpSpPr/>
          <p:nvPr/>
        </p:nvGrpSpPr>
        <p:grpSpPr>
          <a:xfrm>
            <a:off x="643863" y="1575724"/>
            <a:ext cx="1410417" cy="2704132"/>
            <a:chOff x="2206525" y="-5910425"/>
            <a:chExt cx="3206950" cy="6148550"/>
          </a:xfrm>
        </p:grpSpPr>
        <p:sp>
          <p:nvSpPr>
            <p:cNvPr id="1078" name="Google Shape;1078;p41"/>
            <p:cNvSpPr/>
            <p:nvPr/>
          </p:nvSpPr>
          <p:spPr>
            <a:xfrm>
              <a:off x="2206525" y="-3493650"/>
              <a:ext cx="3206950" cy="3731775"/>
            </a:xfrm>
            <a:custGeom>
              <a:avLst/>
              <a:gdLst/>
              <a:ahLst/>
              <a:cxnLst/>
              <a:rect l="l" t="t" r="r" b="b"/>
              <a:pathLst>
                <a:path w="128278" h="149271" extrusionOk="0">
                  <a:moveTo>
                    <a:pt x="59372" y="5484"/>
                  </a:moveTo>
                  <a:lnTo>
                    <a:pt x="59413" y="5554"/>
                  </a:lnTo>
                  <a:lnTo>
                    <a:pt x="59461" y="5623"/>
                  </a:lnTo>
                  <a:lnTo>
                    <a:pt x="59514" y="5686"/>
                  </a:lnTo>
                  <a:lnTo>
                    <a:pt x="59573" y="5741"/>
                  </a:lnTo>
                  <a:lnTo>
                    <a:pt x="59644" y="5790"/>
                  </a:lnTo>
                  <a:lnTo>
                    <a:pt x="59715" y="5825"/>
                  </a:lnTo>
                  <a:lnTo>
                    <a:pt x="59798" y="5853"/>
                  </a:lnTo>
                  <a:lnTo>
                    <a:pt x="59887" y="5873"/>
                  </a:lnTo>
                  <a:lnTo>
                    <a:pt x="61060" y="5978"/>
                  </a:lnTo>
                  <a:lnTo>
                    <a:pt x="62232" y="6068"/>
                  </a:lnTo>
                  <a:lnTo>
                    <a:pt x="63411" y="6158"/>
                  </a:lnTo>
                  <a:lnTo>
                    <a:pt x="64583" y="6235"/>
                  </a:lnTo>
                  <a:lnTo>
                    <a:pt x="65762" y="6304"/>
                  </a:lnTo>
                  <a:lnTo>
                    <a:pt x="66940" y="6367"/>
                  </a:lnTo>
                  <a:lnTo>
                    <a:pt x="68118" y="6416"/>
                  </a:lnTo>
                  <a:lnTo>
                    <a:pt x="69297" y="6464"/>
                  </a:lnTo>
                  <a:lnTo>
                    <a:pt x="69244" y="10127"/>
                  </a:lnTo>
                  <a:lnTo>
                    <a:pt x="69220" y="11962"/>
                  </a:lnTo>
                  <a:lnTo>
                    <a:pt x="69208" y="13797"/>
                  </a:lnTo>
                  <a:lnTo>
                    <a:pt x="68610" y="13720"/>
                  </a:lnTo>
                  <a:lnTo>
                    <a:pt x="68012" y="13651"/>
                  </a:lnTo>
                  <a:lnTo>
                    <a:pt x="67408" y="13602"/>
                  </a:lnTo>
                  <a:lnTo>
                    <a:pt x="66810" y="13560"/>
                  </a:lnTo>
                  <a:lnTo>
                    <a:pt x="66212" y="13540"/>
                  </a:lnTo>
                  <a:lnTo>
                    <a:pt x="65614" y="13526"/>
                  </a:lnTo>
                  <a:lnTo>
                    <a:pt x="65015" y="13526"/>
                  </a:lnTo>
                  <a:lnTo>
                    <a:pt x="64411" y="13533"/>
                  </a:lnTo>
                  <a:lnTo>
                    <a:pt x="63813" y="13560"/>
                  </a:lnTo>
                  <a:lnTo>
                    <a:pt x="63215" y="13595"/>
                  </a:lnTo>
                  <a:lnTo>
                    <a:pt x="62617" y="13644"/>
                  </a:lnTo>
                  <a:lnTo>
                    <a:pt x="62019" y="13699"/>
                  </a:lnTo>
                  <a:lnTo>
                    <a:pt x="61427" y="13769"/>
                  </a:lnTo>
                  <a:lnTo>
                    <a:pt x="60829" y="13852"/>
                  </a:lnTo>
                  <a:lnTo>
                    <a:pt x="60237" y="13950"/>
                  </a:lnTo>
                  <a:lnTo>
                    <a:pt x="59638" y="14054"/>
                  </a:lnTo>
                  <a:lnTo>
                    <a:pt x="59633" y="12977"/>
                  </a:lnTo>
                  <a:lnTo>
                    <a:pt x="59615" y="11899"/>
                  </a:lnTo>
                  <a:lnTo>
                    <a:pt x="59591" y="10829"/>
                  </a:lnTo>
                  <a:lnTo>
                    <a:pt x="59561" y="9759"/>
                  </a:lnTo>
                  <a:lnTo>
                    <a:pt x="59526" y="8681"/>
                  </a:lnTo>
                  <a:lnTo>
                    <a:pt x="59479" y="7611"/>
                  </a:lnTo>
                  <a:lnTo>
                    <a:pt x="59431" y="6548"/>
                  </a:lnTo>
                  <a:lnTo>
                    <a:pt x="59372" y="5484"/>
                  </a:lnTo>
                  <a:close/>
                  <a:moveTo>
                    <a:pt x="67390" y="14832"/>
                  </a:moveTo>
                  <a:lnTo>
                    <a:pt x="67988" y="14839"/>
                  </a:lnTo>
                  <a:lnTo>
                    <a:pt x="68592" y="14846"/>
                  </a:lnTo>
                  <a:lnTo>
                    <a:pt x="69196" y="14867"/>
                  </a:lnTo>
                  <a:lnTo>
                    <a:pt x="69173" y="16487"/>
                  </a:lnTo>
                  <a:lnTo>
                    <a:pt x="69161" y="18106"/>
                  </a:lnTo>
                  <a:lnTo>
                    <a:pt x="69155" y="19725"/>
                  </a:lnTo>
                  <a:lnTo>
                    <a:pt x="69155" y="21345"/>
                  </a:lnTo>
                  <a:lnTo>
                    <a:pt x="66833" y="21275"/>
                  </a:lnTo>
                  <a:lnTo>
                    <a:pt x="64518" y="21213"/>
                  </a:lnTo>
                  <a:lnTo>
                    <a:pt x="63357" y="21178"/>
                  </a:lnTo>
                  <a:lnTo>
                    <a:pt x="62197" y="21157"/>
                  </a:lnTo>
                  <a:lnTo>
                    <a:pt x="61042" y="21143"/>
                  </a:lnTo>
                  <a:lnTo>
                    <a:pt x="59887" y="21143"/>
                  </a:lnTo>
                  <a:lnTo>
                    <a:pt x="59834" y="21150"/>
                  </a:lnTo>
                  <a:lnTo>
                    <a:pt x="59786" y="21157"/>
                  </a:lnTo>
                  <a:lnTo>
                    <a:pt x="59739" y="21164"/>
                  </a:lnTo>
                  <a:lnTo>
                    <a:pt x="59698" y="21178"/>
                  </a:lnTo>
                  <a:lnTo>
                    <a:pt x="59621" y="21213"/>
                  </a:lnTo>
                  <a:lnTo>
                    <a:pt x="59550" y="21268"/>
                  </a:lnTo>
                  <a:lnTo>
                    <a:pt x="59591" y="19857"/>
                  </a:lnTo>
                  <a:lnTo>
                    <a:pt x="59621" y="18453"/>
                  </a:lnTo>
                  <a:lnTo>
                    <a:pt x="59638" y="17043"/>
                  </a:lnTo>
                  <a:lnTo>
                    <a:pt x="59650" y="15639"/>
                  </a:lnTo>
                  <a:lnTo>
                    <a:pt x="60248" y="15513"/>
                  </a:lnTo>
                  <a:lnTo>
                    <a:pt x="60846" y="15402"/>
                  </a:lnTo>
                  <a:lnTo>
                    <a:pt x="61439" y="15305"/>
                  </a:lnTo>
                  <a:lnTo>
                    <a:pt x="62037" y="15215"/>
                  </a:lnTo>
                  <a:lnTo>
                    <a:pt x="62629" y="15131"/>
                  </a:lnTo>
                  <a:lnTo>
                    <a:pt x="63221" y="15062"/>
                  </a:lnTo>
                  <a:lnTo>
                    <a:pt x="63813" y="15006"/>
                  </a:lnTo>
                  <a:lnTo>
                    <a:pt x="64411" y="14950"/>
                  </a:lnTo>
                  <a:lnTo>
                    <a:pt x="65004" y="14909"/>
                  </a:lnTo>
                  <a:lnTo>
                    <a:pt x="65596" y="14881"/>
                  </a:lnTo>
                  <a:lnTo>
                    <a:pt x="66194" y="14853"/>
                  </a:lnTo>
                  <a:lnTo>
                    <a:pt x="66792" y="14839"/>
                  </a:lnTo>
                  <a:lnTo>
                    <a:pt x="67390" y="14832"/>
                  </a:lnTo>
                  <a:close/>
                  <a:moveTo>
                    <a:pt x="69155" y="22311"/>
                  </a:moveTo>
                  <a:lnTo>
                    <a:pt x="69178" y="24945"/>
                  </a:lnTo>
                  <a:lnTo>
                    <a:pt x="69190" y="26259"/>
                  </a:lnTo>
                  <a:lnTo>
                    <a:pt x="69208" y="27572"/>
                  </a:lnTo>
                  <a:lnTo>
                    <a:pt x="67751" y="27614"/>
                  </a:lnTo>
                  <a:lnTo>
                    <a:pt x="66300" y="27649"/>
                  </a:lnTo>
                  <a:lnTo>
                    <a:pt x="64856" y="27676"/>
                  </a:lnTo>
                  <a:lnTo>
                    <a:pt x="63405" y="27697"/>
                  </a:lnTo>
                  <a:lnTo>
                    <a:pt x="61326" y="27704"/>
                  </a:lnTo>
                  <a:lnTo>
                    <a:pt x="59242" y="27711"/>
                  </a:lnTo>
                  <a:lnTo>
                    <a:pt x="59325" y="26377"/>
                  </a:lnTo>
                  <a:lnTo>
                    <a:pt x="59390" y="25035"/>
                  </a:lnTo>
                  <a:lnTo>
                    <a:pt x="59455" y="23694"/>
                  </a:lnTo>
                  <a:lnTo>
                    <a:pt x="59514" y="22353"/>
                  </a:lnTo>
                  <a:lnTo>
                    <a:pt x="59585" y="22415"/>
                  </a:lnTo>
                  <a:lnTo>
                    <a:pt x="59627" y="22443"/>
                  </a:lnTo>
                  <a:lnTo>
                    <a:pt x="59668" y="22471"/>
                  </a:lnTo>
                  <a:lnTo>
                    <a:pt x="59715" y="22492"/>
                  </a:lnTo>
                  <a:lnTo>
                    <a:pt x="59769" y="22505"/>
                  </a:lnTo>
                  <a:lnTo>
                    <a:pt x="59822" y="22512"/>
                  </a:lnTo>
                  <a:lnTo>
                    <a:pt x="59887" y="22519"/>
                  </a:lnTo>
                  <a:lnTo>
                    <a:pt x="61042" y="22519"/>
                  </a:lnTo>
                  <a:lnTo>
                    <a:pt x="62203" y="22505"/>
                  </a:lnTo>
                  <a:lnTo>
                    <a:pt x="63363" y="22485"/>
                  </a:lnTo>
                  <a:lnTo>
                    <a:pt x="64518" y="22450"/>
                  </a:lnTo>
                  <a:lnTo>
                    <a:pt x="66839" y="22380"/>
                  </a:lnTo>
                  <a:lnTo>
                    <a:pt x="69155" y="22311"/>
                  </a:lnTo>
                  <a:close/>
                  <a:moveTo>
                    <a:pt x="21952" y="39499"/>
                  </a:moveTo>
                  <a:lnTo>
                    <a:pt x="21792" y="39756"/>
                  </a:lnTo>
                  <a:lnTo>
                    <a:pt x="21632" y="40027"/>
                  </a:lnTo>
                  <a:lnTo>
                    <a:pt x="21478" y="40298"/>
                  </a:lnTo>
                  <a:lnTo>
                    <a:pt x="21330" y="40569"/>
                  </a:lnTo>
                  <a:lnTo>
                    <a:pt x="21188" y="40854"/>
                  </a:lnTo>
                  <a:lnTo>
                    <a:pt x="21052" y="41132"/>
                  </a:lnTo>
                  <a:lnTo>
                    <a:pt x="20922" y="41424"/>
                  </a:lnTo>
                  <a:lnTo>
                    <a:pt x="20791" y="41716"/>
                  </a:lnTo>
                  <a:lnTo>
                    <a:pt x="20673" y="42008"/>
                  </a:lnTo>
                  <a:lnTo>
                    <a:pt x="20555" y="42307"/>
                  </a:lnTo>
                  <a:lnTo>
                    <a:pt x="20448" y="42606"/>
                  </a:lnTo>
                  <a:lnTo>
                    <a:pt x="20341" y="42911"/>
                  </a:lnTo>
                  <a:lnTo>
                    <a:pt x="20241" y="43224"/>
                  </a:lnTo>
                  <a:lnTo>
                    <a:pt x="20146" y="43537"/>
                  </a:lnTo>
                  <a:lnTo>
                    <a:pt x="20063" y="43850"/>
                  </a:lnTo>
                  <a:lnTo>
                    <a:pt x="19980" y="44169"/>
                  </a:lnTo>
                  <a:lnTo>
                    <a:pt x="19903" y="44489"/>
                  </a:lnTo>
                  <a:lnTo>
                    <a:pt x="19838" y="44816"/>
                  </a:lnTo>
                  <a:lnTo>
                    <a:pt x="19773" y="45142"/>
                  </a:lnTo>
                  <a:lnTo>
                    <a:pt x="19714" y="45469"/>
                  </a:lnTo>
                  <a:lnTo>
                    <a:pt x="19666" y="45803"/>
                  </a:lnTo>
                  <a:lnTo>
                    <a:pt x="19619" y="46143"/>
                  </a:lnTo>
                  <a:lnTo>
                    <a:pt x="19583" y="46477"/>
                  </a:lnTo>
                  <a:lnTo>
                    <a:pt x="19554" y="46817"/>
                  </a:lnTo>
                  <a:lnTo>
                    <a:pt x="19530" y="47165"/>
                  </a:lnTo>
                  <a:lnTo>
                    <a:pt x="19512" y="47505"/>
                  </a:lnTo>
                  <a:lnTo>
                    <a:pt x="19500" y="47853"/>
                  </a:lnTo>
                  <a:lnTo>
                    <a:pt x="19495" y="48207"/>
                  </a:lnTo>
                  <a:lnTo>
                    <a:pt x="19500" y="48555"/>
                  </a:lnTo>
                  <a:lnTo>
                    <a:pt x="19506" y="48909"/>
                  </a:lnTo>
                  <a:lnTo>
                    <a:pt x="19524" y="49264"/>
                  </a:lnTo>
                  <a:lnTo>
                    <a:pt x="19548" y="49625"/>
                  </a:lnTo>
                  <a:lnTo>
                    <a:pt x="19566" y="49834"/>
                  </a:lnTo>
                  <a:lnTo>
                    <a:pt x="19589" y="50042"/>
                  </a:lnTo>
                  <a:lnTo>
                    <a:pt x="19613" y="50258"/>
                  </a:lnTo>
                  <a:lnTo>
                    <a:pt x="19643" y="50466"/>
                  </a:lnTo>
                  <a:lnTo>
                    <a:pt x="19714" y="50890"/>
                  </a:lnTo>
                  <a:lnTo>
                    <a:pt x="19791" y="51314"/>
                  </a:lnTo>
                  <a:lnTo>
                    <a:pt x="19441" y="51425"/>
                  </a:lnTo>
                  <a:lnTo>
                    <a:pt x="19092" y="51551"/>
                  </a:lnTo>
                  <a:lnTo>
                    <a:pt x="18754" y="51690"/>
                  </a:lnTo>
                  <a:lnTo>
                    <a:pt x="18417" y="51842"/>
                  </a:lnTo>
                  <a:lnTo>
                    <a:pt x="18079" y="52009"/>
                  </a:lnTo>
                  <a:lnTo>
                    <a:pt x="17754" y="52190"/>
                  </a:lnTo>
                  <a:lnTo>
                    <a:pt x="17434" y="52385"/>
                  </a:lnTo>
                  <a:lnTo>
                    <a:pt x="17114" y="52586"/>
                  </a:lnTo>
                  <a:lnTo>
                    <a:pt x="16800" y="52802"/>
                  </a:lnTo>
                  <a:lnTo>
                    <a:pt x="16492" y="53031"/>
                  </a:lnTo>
                  <a:lnTo>
                    <a:pt x="16190" y="53267"/>
                  </a:lnTo>
                  <a:lnTo>
                    <a:pt x="15894" y="53517"/>
                  </a:lnTo>
                  <a:lnTo>
                    <a:pt x="15598" y="53775"/>
                  </a:lnTo>
                  <a:lnTo>
                    <a:pt x="15314" y="54046"/>
                  </a:lnTo>
                  <a:lnTo>
                    <a:pt x="15030" y="54331"/>
                  </a:lnTo>
                  <a:lnTo>
                    <a:pt x="14751" y="54616"/>
                  </a:lnTo>
                  <a:lnTo>
                    <a:pt x="14283" y="53649"/>
                  </a:lnTo>
                  <a:lnTo>
                    <a:pt x="13804" y="52683"/>
                  </a:lnTo>
                  <a:lnTo>
                    <a:pt x="13312" y="51724"/>
                  </a:lnTo>
                  <a:lnTo>
                    <a:pt x="12809" y="50765"/>
                  </a:lnTo>
                  <a:lnTo>
                    <a:pt x="12300" y="49820"/>
                  </a:lnTo>
                  <a:lnTo>
                    <a:pt x="11778" y="48882"/>
                  </a:lnTo>
                  <a:lnTo>
                    <a:pt x="11251" y="47957"/>
                  </a:lnTo>
                  <a:lnTo>
                    <a:pt x="10718" y="47040"/>
                  </a:lnTo>
                  <a:lnTo>
                    <a:pt x="10985" y="46713"/>
                  </a:lnTo>
                  <a:lnTo>
                    <a:pt x="11257" y="46393"/>
                  </a:lnTo>
                  <a:lnTo>
                    <a:pt x="11536" y="46074"/>
                  </a:lnTo>
                  <a:lnTo>
                    <a:pt x="11820" y="45768"/>
                  </a:lnTo>
                  <a:lnTo>
                    <a:pt x="12110" y="45462"/>
                  </a:lnTo>
                  <a:lnTo>
                    <a:pt x="12406" y="45163"/>
                  </a:lnTo>
                  <a:lnTo>
                    <a:pt x="12702" y="44864"/>
                  </a:lnTo>
                  <a:lnTo>
                    <a:pt x="13004" y="44579"/>
                  </a:lnTo>
                  <a:lnTo>
                    <a:pt x="13318" y="44294"/>
                  </a:lnTo>
                  <a:lnTo>
                    <a:pt x="13632" y="44016"/>
                  </a:lnTo>
                  <a:lnTo>
                    <a:pt x="13952" y="43745"/>
                  </a:lnTo>
                  <a:lnTo>
                    <a:pt x="14277" y="43481"/>
                  </a:lnTo>
                  <a:lnTo>
                    <a:pt x="14609" y="43217"/>
                  </a:lnTo>
                  <a:lnTo>
                    <a:pt x="14941" y="42967"/>
                  </a:lnTo>
                  <a:lnTo>
                    <a:pt x="15284" y="42717"/>
                  </a:lnTo>
                  <a:lnTo>
                    <a:pt x="15634" y="42473"/>
                  </a:lnTo>
                  <a:lnTo>
                    <a:pt x="15983" y="42244"/>
                  </a:lnTo>
                  <a:lnTo>
                    <a:pt x="16338" y="42015"/>
                  </a:lnTo>
                  <a:lnTo>
                    <a:pt x="16705" y="41792"/>
                  </a:lnTo>
                  <a:lnTo>
                    <a:pt x="17073" y="41570"/>
                  </a:lnTo>
                  <a:lnTo>
                    <a:pt x="17446" y="41361"/>
                  </a:lnTo>
                  <a:lnTo>
                    <a:pt x="17831" y="41160"/>
                  </a:lnTo>
                  <a:lnTo>
                    <a:pt x="18215" y="40965"/>
                  </a:lnTo>
                  <a:lnTo>
                    <a:pt x="18606" y="40771"/>
                  </a:lnTo>
                  <a:lnTo>
                    <a:pt x="19003" y="40590"/>
                  </a:lnTo>
                  <a:lnTo>
                    <a:pt x="19406" y="40409"/>
                  </a:lnTo>
                  <a:lnTo>
                    <a:pt x="19814" y="40242"/>
                  </a:lnTo>
                  <a:lnTo>
                    <a:pt x="20235" y="40076"/>
                  </a:lnTo>
                  <a:lnTo>
                    <a:pt x="20655" y="39923"/>
                  </a:lnTo>
                  <a:lnTo>
                    <a:pt x="21082" y="39777"/>
                  </a:lnTo>
                  <a:lnTo>
                    <a:pt x="21514" y="39631"/>
                  </a:lnTo>
                  <a:lnTo>
                    <a:pt x="21952" y="39499"/>
                  </a:lnTo>
                  <a:close/>
                  <a:moveTo>
                    <a:pt x="104656" y="40778"/>
                  </a:moveTo>
                  <a:lnTo>
                    <a:pt x="105070" y="40951"/>
                  </a:lnTo>
                  <a:lnTo>
                    <a:pt x="105479" y="41132"/>
                  </a:lnTo>
                  <a:lnTo>
                    <a:pt x="105882" y="41320"/>
                  </a:lnTo>
                  <a:lnTo>
                    <a:pt x="106279" y="41521"/>
                  </a:lnTo>
                  <a:lnTo>
                    <a:pt x="106669" y="41723"/>
                  </a:lnTo>
                  <a:lnTo>
                    <a:pt x="107054" y="41924"/>
                  </a:lnTo>
                  <a:lnTo>
                    <a:pt x="107439" y="42140"/>
                  </a:lnTo>
                  <a:lnTo>
                    <a:pt x="107812" y="42362"/>
                  </a:lnTo>
                  <a:lnTo>
                    <a:pt x="108185" y="42592"/>
                  </a:lnTo>
                  <a:lnTo>
                    <a:pt x="108552" y="42828"/>
                  </a:lnTo>
                  <a:lnTo>
                    <a:pt x="108914" y="43064"/>
                  </a:lnTo>
                  <a:lnTo>
                    <a:pt x="109269" y="43308"/>
                  </a:lnTo>
                  <a:lnTo>
                    <a:pt x="109618" y="43565"/>
                  </a:lnTo>
                  <a:lnTo>
                    <a:pt x="109968" y="43822"/>
                  </a:lnTo>
                  <a:lnTo>
                    <a:pt x="110305" y="44086"/>
                  </a:lnTo>
                  <a:lnTo>
                    <a:pt x="110643" y="44357"/>
                  </a:lnTo>
                  <a:lnTo>
                    <a:pt x="110975" y="44628"/>
                  </a:lnTo>
                  <a:lnTo>
                    <a:pt x="111300" y="44913"/>
                  </a:lnTo>
                  <a:lnTo>
                    <a:pt x="111626" y="45198"/>
                  </a:lnTo>
                  <a:lnTo>
                    <a:pt x="111940" y="45497"/>
                  </a:lnTo>
                  <a:lnTo>
                    <a:pt x="112254" y="45789"/>
                  </a:lnTo>
                  <a:lnTo>
                    <a:pt x="112562" y="46095"/>
                  </a:lnTo>
                  <a:lnTo>
                    <a:pt x="112864" y="46407"/>
                  </a:lnTo>
                  <a:lnTo>
                    <a:pt x="113160" y="46720"/>
                  </a:lnTo>
                  <a:lnTo>
                    <a:pt x="113456" y="47040"/>
                  </a:lnTo>
                  <a:lnTo>
                    <a:pt x="113746" y="47366"/>
                  </a:lnTo>
                  <a:lnTo>
                    <a:pt x="114030" y="47700"/>
                  </a:lnTo>
                  <a:lnTo>
                    <a:pt x="114308" y="48034"/>
                  </a:lnTo>
                  <a:lnTo>
                    <a:pt x="114581" y="48374"/>
                  </a:lnTo>
                  <a:lnTo>
                    <a:pt x="114853" y="48722"/>
                  </a:lnTo>
                  <a:lnTo>
                    <a:pt x="115120" y="49069"/>
                  </a:lnTo>
                  <a:lnTo>
                    <a:pt x="115380" y="49424"/>
                  </a:lnTo>
                  <a:lnTo>
                    <a:pt x="113781" y="51043"/>
                  </a:lnTo>
                  <a:lnTo>
                    <a:pt x="112177" y="52656"/>
                  </a:lnTo>
                  <a:lnTo>
                    <a:pt x="111904" y="52934"/>
                  </a:lnTo>
                  <a:lnTo>
                    <a:pt x="111626" y="53212"/>
                  </a:lnTo>
                  <a:lnTo>
                    <a:pt x="111069" y="53768"/>
                  </a:lnTo>
                  <a:lnTo>
                    <a:pt x="110785" y="54046"/>
                  </a:lnTo>
                  <a:lnTo>
                    <a:pt x="110507" y="54331"/>
                  </a:lnTo>
                  <a:lnTo>
                    <a:pt x="110234" y="54623"/>
                  </a:lnTo>
                  <a:lnTo>
                    <a:pt x="109968" y="54921"/>
                  </a:lnTo>
                  <a:lnTo>
                    <a:pt x="109719" y="54553"/>
                  </a:lnTo>
                  <a:lnTo>
                    <a:pt x="109470" y="54192"/>
                  </a:lnTo>
                  <a:lnTo>
                    <a:pt x="109210" y="53837"/>
                  </a:lnTo>
                  <a:lnTo>
                    <a:pt x="108949" y="53483"/>
                  </a:lnTo>
                  <a:lnTo>
                    <a:pt x="108677" y="53142"/>
                  </a:lnTo>
                  <a:lnTo>
                    <a:pt x="108404" y="52795"/>
                  </a:lnTo>
                  <a:lnTo>
                    <a:pt x="108126" y="52461"/>
                  </a:lnTo>
                  <a:lnTo>
                    <a:pt x="107836" y="52127"/>
                  </a:lnTo>
                  <a:lnTo>
                    <a:pt x="107546" y="51801"/>
                  </a:lnTo>
                  <a:lnTo>
                    <a:pt x="107250" y="51481"/>
                  </a:lnTo>
                  <a:lnTo>
                    <a:pt x="106942" y="51168"/>
                  </a:lnTo>
                  <a:lnTo>
                    <a:pt x="106634" y="50855"/>
                  </a:lnTo>
                  <a:lnTo>
                    <a:pt x="106314" y="50550"/>
                  </a:lnTo>
                  <a:lnTo>
                    <a:pt x="105988" y="50251"/>
                  </a:lnTo>
                  <a:lnTo>
                    <a:pt x="105663" y="49959"/>
                  </a:lnTo>
                  <a:lnTo>
                    <a:pt x="105325" y="49667"/>
                  </a:lnTo>
                  <a:lnTo>
                    <a:pt x="105266" y="49618"/>
                  </a:lnTo>
                  <a:lnTo>
                    <a:pt x="105207" y="49584"/>
                  </a:lnTo>
                  <a:lnTo>
                    <a:pt x="105153" y="49563"/>
                  </a:lnTo>
                  <a:lnTo>
                    <a:pt x="105094" y="49549"/>
                  </a:lnTo>
                  <a:lnTo>
                    <a:pt x="105153" y="49007"/>
                  </a:lnTo>
                  <a:lnTo>
                    <a:pt x="105207" y="48465"/>
                  </a:lnTo>
                  <a:lnTo>
                    <a:pt x="105242" y="47916"/>
                  </a:lnTo>
                  <a:lnTo>
                    <a:pt x="105272" y="47360"/>
                  </a:lnTo>
                  <a:lnTo>
                    <a:pt x="105284" y="46810"/>
                  </a:lnTo>
                  <a:lnTo>
                    <a:pt x="105284" y="46254"/>
                  </a:lnTo>
                  <a:lnTo>
                    <a:pt x="105278" y="45698"/>
                  </a:lnTo>
                  <a:lnTo>
                    <a:pt x="105254" y="45142"/>
                  </a:lnTo>
                  <a:lnTo>
                    <a:pt x="105224" y="44586"/>
                  </a:lnTo>
                  <a:lnTo>
                    <a:pt x="105177" y="44030"/>
                  </a:lnTo>
                  <a:lnTo>
                    <a:pt x="105118" y="43481"/>
                  </a:lnTo>
                  <a:lnTo>
                    <a:pt x="105053" y="42932"/>
                  </a:lnTo>
                  <a:lnTo>
                    <a:pt x="104970" y="42383"/>
                  </a:lnTo>
                  <a:lnTo>
                    <a:pt x="104875" y="41841"/>
                  </a:lnTo>
                  <a:lnTo>
                    <a:pt x="104774" y="41306"/>
                  </a:lnTo>
                  <a:lnTo>
                    <a:pt x="104656" y="40778"/>
                  </a:lnTo>
                  <a:close/>
                  <a:moveTo>
                    <a:pt x="94855" y="33160"/>
                  </a:moveTo>
                  <a:lnTo>
                    <a:pt x="95098" y="33167"/>
                  </a:lnTo>
                  <a:lnTo>
                    <a:pt x="95335" y="33188"/>
                  </a:lnTo>
                  <a:lnTo>
                    <a:pt x="95566" y="33216"/>
                  </a:lnTo>
                  <a:lnTo>
                    <a:pt x="95797" y="33251"/>
                  </a:lnTo>
                  <a:lnTo>
                    <a:pt x="96028" y="33292"/>
                  </a:lnTo>
                  <a:lnTo>
                    <a:pt x="96253" y="33341"/>
                  </a:lnTo>
                  <a:lnTo>
                    <a:pt x="96472" y="33403"/>
                  </a:lnTo>
                  <a:lnTo>
                    <a:pt x="96691" y="33466"/>
                  </a:lnTo>
                  <a:lnTo>
                    <a:pt x="96904" y="33542"/>
                  </a:lnTo>
                  <a:lnTo>
                    <a:pt x="97112" y="33626"/>
                  </a:lnTo>
                  <a:lnTo>
                    <a:pt x="97319" y="33716"/>
                  </a:lnTo>
                  <a:lnTo>
                    <a:pt x="97526" y="33813"/>
                  </a:lnTo>
                  <a:lnTo>
                    <a:pt x="97727" y="33918"/>
                  </a:lnTo>
                  <a:lnTo>
                    <a:pt x="97923" y="34029"/>
                  </a:lnTo>
                  <a:lnTo>
                    <a:pt x="98118" y="34147"/>
                  </a:lnTo>
                  <a:lnTo>
                    <a:pt x="98308" y="34272"/>
                  </a:lnTo>
                  <a:lnTo>
                    <a:pt x="98497" y="34397"/>
                  </a:lnTo>
                  <a:lnTo>
                    <a:pt x="98681" y="34536"/>
                  </a:lnTo>
                  <a:lnTo>
                    <a:pt x="98864" y="34682"/>
                  </a:lnTo>
                  <a:lnTo>
                    <a:pt x="99042" y="34828"/>
                  </a:lnTo>
                  <a:lnTo>
                    <a:pt x="99214" y="34988"/>
                  </a:lnTo>
                  <a:lnTo>
                    <a:pt x="99386" y="35148"/>
                  </a:lnTo>
                  <a:lnTo>
                    <a:pt x="99551" y="35315"/>
                  </a:lnTo>
                  <a:lnTo>
                    <a:pt x="99717" y="35488"/>
                  </a:lnTo>
                  <a:lnTo>
                    <a:pt x="99877" y="35669"/>
                  </a:lnTo>
                  <a:lnTo>
                    <a:pt x="100037" y="35850"/>
                  </a:lnTo>
                  <a:lnTo>
                    <a:pt x="100185" y="36038"/>
                  </a:lnTo>
                  <a:lnTo>
                    <a:pt x="100339" y="36232"/>
                  </a:lnTo>
                  <a:lnTo>
                    <a:pt x="100487" y="36434"/>
                  </a:lnTo>
                  <a:lnTo>
                    <a:pt x="100629" y="36635"/>
                  </a:lnTo>
                  <a:lnTo>
                    <a:pt x="100765" y="36844"/>
                  </a:lnTo>
                  <a:lnTo>
                    <a:pt x="100902" y="37059"/>
                  </a:lnTo>
                  <a:lnTo>
                    <a:pt x="101038" y="37275"/>
                  </a:lnTo>
                  <a:lnTo>
                    <a:pt x="101162" y="37497"/>
                  </a:lnTo>
                  <a:lnTo>
                    <a:pt x="101292" y="37720"/>
                  </a:lnTo>
                  <a:lnTo>
                    <a:pt x="101411" y="37949"/>
                  </a:lnTo>
                  <a:lnTo>
                    <a:pt x="101529" y="38185"/>
                  </a:lnTo>
                  <a:lnTo>
                    <a:pt x="101642" y="38421"/>
                  </a:lnTo>
                  <a:lnTo>
                    <a:pt x="101754" y="38665"/>
                  </a:lnTo>
                  <a:lnTo>
                    <a:pt x="101861" y="38908"/>
                  </a:lnTo>
                  <a:lnTo>
                    <a:pt x="101967" y="39151"/>
                  </a:lnTo>
                  <a:lnTo>
                    <a:pt x="102068" y="39401"/>
                  </a:lnTo>
                  <a:lnTo>
                    <a:pt x="102163" y="39659"/>
                  </a:lnTo>
                  <a:lnTo>
                    <a:pt x="102258" y="39909"/>
                  </a:lnTo>
                  <a:lnTo>
                    <a:pt x="102346" y="40173"/>
                  </a:lnTo>
                  <a:lnTo>
                    <a:pt x="102429" y="40430"/>
                  </a:lnTo>
                  <a:lnTo>
                    <a:pt x="102512" y="40694"/>
                  </a:lnTo>
                  <a:lnTo>
                    <a:pt x="102589" y="40965"/>
                  </a:lnTo>
                  <a:lnTo>
                    <a:pt x="102666" y="41229"/>
                  </a:lnTo>
                  <a:lnTo>
                    <a:pt x="102737" y="41500"/>
                  </a:lnTo>
                  <a:lnTo>
                    <a:pt x="102802" y="41772"/>
                  </a:lnTo>
                  <a:lnTo>
                    <a:pt x="102868" y="42050"/>
                  </a:lnTo>
                  <a:lnTo>
                    <a:pt x="102927" y="42321"/>
                  </a:lnTo>
                  <a:lnTo>
                    <a:pt x="102980" y="42599"/>
                  </a:lnTo>
                  <a:lnTo>
                    <a:pt x="103033" y="42877"/>
                  </a:lnTo>
                  <a:lnTo>
                    <a:pt x="103081" y="43162"/>
                  </a:lnTo>
                  <a:lnTo>
                    <a:pt x="103128" y="43440"/>
                  </a:lnTo>
                  <a:lnTo>
                    <a:pt x="103170" y="43725"/>
                  </a:lnTo>
                  <a:lnTo>
                    <a:pt x="103205" y="44003"/>
                  </a:lnTo>
                  <a:lnTo>
                    <a:pt x="103241" y="44287"/>
                  </a:lnTo>
                  <a:lnTo>
                    <a:pt x="103270" y="44572"/>
                  </a:lnTo>
                  <a:lnTo>
                    <a:pt x="103294" y="44857"/>
                  </a:lnTo>
                  <a:lnTo>
                    <a:pt x="103318" y="45142"/>
                  </a:lnTo>
                  <a:lnTo>
                    <a:pt x="103335" y="45427"/>
                  </a:lnTo>
                  <a:lnTo>
                    <a:pt x="103347" y="45712"/>
                  </a:lnTo>
                  <a:lnTo>
                    <a:pt x="103359" y="45990"/>
                  </a:lnTo>
                  <a:lnTo>
                    <a:pt x="103365" y="46275"/>
                  </a:lnTo>
                  <a:lnTo>
                    <a:pt x="103365" y="46560"/>
                  </a:lnTo>
                  <a:lnTo>
                    <a:pt x="103365" y="46845"/>
                  </a:lnTo>
                  <a:lnTo>
                    <a:pt x="103359" y="47130"/>
                  </a:lnTo>
                  <a:lnTo>
                    <a:pt x="103347" y="47408"/>
                  </a:lnTo>
                  <a:lnTo>
                    <a:pt x="103335" y="47686"/>
                  </a:lnTo>
                  <a:lnTo>
                    <a:pt x="103318" y="47971"/>
                  </a:lnTo>
                  <a:lnTo>
                    <a:pt x="103300" y="48249"/>
                  </a:lnTo>
                  <a:lnTo>
                    <a:pt x="103270" y="48527"/>
                  </a:lnTo>
                  <a:lnTo>
                    <a:pt x="103241" y="48798"/>
                  </a:lnTo>
                  <a:lnTo>
                    <a:pt x="103211" y="49076"/>
                  </a:lnTo>
                  <a:lnTo>
                    <a:pt x="103170" y="49347"/>
                  </a:lnTo>
                  <a:lnTo>
                    <a:pt x="103128" y="49618"/>
                  </a:lnTo>
                  <a:lnTo>
                    <a:pt x="103087" y="49882"/>
                  </a:lnTo>
                  <a:lnTo>
                    <a:pt x="103033" y="50147"/>
                  </a:lnTo>
                  <a:lnTo>
                    <a:pt x="102980" y="50411"/>
                  </a:lnTo>
                  <a:lnTo>
                    <a:pt x="102927" y="50675"/>
                  </a:lnTo>
                  <a:lnTo>
                    <a:pt x="102862" y="50932"/>
                  </a:lnTo>
                  <a:lnTo>
                    <a:pt x="102797" y="51189"/>
                  </a:lnTo>
                  <a:lnTo>
                    <a:pt x="102725" y="51439"/>
                  </a:lnTo>
                  <a:lnTo>
                    <a:pt x="102654" y="51690"/>
                  </a:lnTo>
                  <a:lnTo>
                    <a:pt x="102577" y="51933"/>
                  </a:lnTo>
                  <a:lnTo>
                    <a:pt x="102494" y="52176"/>
                  </a:lnTo>
                  <a:lnTo>
                    <a:pt x="102406" y="52419"/>
                  </a:lnTo>
                  <a:lnTo>
                    <a:pt x="102317" y="52656"/>
                  </a:lnTo>
                  <a:lnTo>
                    <a:pt x="102222" y="52885"/>
                  </a:lnTo>
                  <a:lnTo>
                    <a:pt x="102127" y="53114"/>
                  </a:lnTo>
                  <a:lnTo>
                    <a:pt x="102021" y="53337"/>
                  </a:lnTo>
                  <a:lnTo>
                    <a:pt x="101914" y="53559"/>
                  </a:lnTo>
                  <a:lnTo>
                    <a:pt x="101802" y="53775"/>
                  </a:lnTo>
                  <a:lnTo>
                    <a:pt x="101689" y="53990"/>
                  </a:lnTo>
                  <a:lnTo>
                    <a:pt x="101571" y="54199"/>
                  </a:lnTo>
                  <a:lnTo>
                    <a:pt x="101446" y="54400"/>
                  </a:lnTo>
                  <a:lnTo>
                    <a:pt x="101316" y="54595"/>
                  </a:lnTo>
                  <a:lnTo>
                    <a:pt x="101186" y="54789"/>
                  </a:lnTo>
                  <a:lnTo>
                    <a:pt x="101050" y="54977"/>
                  </a:lnTo>
                  <a:lnTo>
                    <a:pt x="100907" y="55158"/>
                  </a:lnTo>
                  <a:lnTo>
                    <a:pt x="100765" y="55338"/>
                  </a:lnTo>
                  <a:lnTo>
                    <a:pt x="100611" y="55505"/>
                  </a:lnTo>
                  <a:lnTo>
                    <a:pt x="100457" y="55672"/>
                  </a:lnTo>
                  <a:lnTo>
                    <a:pt x="100303" y="55832"/>
                  </a:lnTo>
                  <a:lnTo>
                    <a:pt x="100138" y="55992"/>
                  </a:lnTo>
                  <a:lnTo>
                    <a:pt x="99972" y="56138"/>
                  </a:lnTo>
                  <a:lnTo>
                    <a:pt x="99800" y="56277"/>
                  </a:lnTo>
                  <a:lnTo>
                    <a:pt x="99628" y="56416"/>
                  </a:lnTo>
                  <a:lnTo>
                    <a:pt x="99445" y="56548"/>
                  </a:lnTo>
                  <a:lnTo>
                    <a:pt x="99261" y="56666"/>
                  </a:lnTo>
                  <a:lnTo>
                    <a:pt x="99072" y="56784"/>
                  </a:lnTo>
                  <a:lnTo>
                    <a:pt x="98882" y="56895"/>
                  </a:lnTo>
                  <a:lnTo>
                    <a:pt x="98687" y="56993"/>
                  </a:lnTo>
                  <a:lnTo>
                    <a:pt x="98485" y="57090"/>
                  </a:lnTo>
                  <a:lnTo>
                    <a:pt x="98278" y="57180"/>
                  </a:lnTo>
                  <a:lnTo>
                    <a:pt x="98065" y="57257"/>
                  </a:lnTo>
                  <a:lnTo>
                    <a:pt x="97852" y="57333"/>
                  </a:lnTo>
                  <a:lnTo>
                    <a:pt x="97633" y="57396"/>
                  </a:lnTo>
                  <a:lnTo>
                    <a:pt x="97408" y="57458"/>
                  </a:lnTo>
                  <a:lnTo>
                    <a:pt x="97177" y="57507"/>
                  </a:lnTo>
                  <a:lnTo>
                    <a:pt x="96946" y="57549"/>
                  </a:lnTo>
                  <a:lnTo>
                    <a:pt x="96709" y="57576"/>
                  </a:lnTo>
                  <a:lnTo>
                    <a:pt x="96466" y="57604"/>
                  </a:lnTo>
                  <a:lnTo>
                    <a:pt x="96223" y="57618"/>
                  </a:lnTo>
                  <a:lnTo>
                    <a:pt x="96170" y="56082"/>
                  </a:lnTo>
                  <a:lnTo>
                    <a:pt x="96117" y="54539"/>
                  </a:lnTo>
                  <a:lnTo>
                    <a:pt x="96058" y="52996"/>
                  </a:lnTo>
                  <a:lnTo>
                    <a:pt x="95992" y="51460"/>
                  </a:lnTo>
                  <a:lnTo>
                    <a:pt x="95915" y="49924"/>
                  </a:lnTo>
                  <a:lnTo>
                    <a:pt x="95838" y="48388"/>
                  </a:lnTo>
                  <a:lnTo>
                    <a:pt x="95750" y="46859"/>
                  </a:lnTo>
                  <a:lnTo>
                    <a:pt x="95655" y="45330"/>
                  </a:lnTo>
                  <a:lnTo>
                    <a:pt x="95554" y="43801"/>
                  </a:lnTo>
                  <a:lnTo>
                    <a:pt x="95442" y="42272"/>
                  </a:lnTo>
                  <a:lnTo>
                    <a:pt x="95323" y="40743"/>
                  </a:lnTo>
                  <a:lnTo>
                    <a:pt x="95199" y="39221"/>
                  </a:lnTo>
                  <a:lnTo>
                    <a:pt x="95069" y="37706"/>
                  </a:lnTo>
                  <a:lnTo>
                    <a:pt x="94926" y="36184"/>
                  </a:lnTo>
                  <a:lnTo>
                    <a:pt x="94772" y="34668"/>
                  </a:lnTo>
                  <a:lnTo>
                    <a:pt x="94613" y="33160"/>
                  </a:lnTo>
                  <a:close/>
                  <a:moveTo>
                    <a:pt x="30568" y="35238"/>
                  </a:moveTo>
                  <a:lnTo>
                    <a:pt x="30527" y="36663"/>
                  </a:lnTo>
                  <a:lnTo>
                    <a:pt x="30503" y="38081"/>
                  </a:lnTo>
                  <a:lnTo>
                    <a:pt x="30491" y="39499"/>
                  </a:lnTo>
                  <a:lnTo>
                    <a:pt x="30485" y="40924"/>
                  </a:lnTo>
                  <a:lnTo>
                    <a:pt x="30497" y="42341"/>
                  </a:lnTo>
                  <a:lnTo>
                    <a:pt x="30509" y="43766"/>
                  </a:lnTo>
                  <a:lnTo>
                    <a:pt x="30533" y="45184"/>
                  </a:lnTo>
                  <a:lnTo>
                    <a:pt x="30568" y="46602"/>
                  </a:lnTo>
                  <a:lnTo>
                    <a:pt x="30604" y="48027"/>
                  </a:lnTo>
                  <a:lnTo>
                    <a:pt x="30645" y="49445"/>
                  </a:lnTo>
                  <a:lnTo>
                    <a:pt x="30740" y="52287"/>
                  </a:lnTo>
                  <a:lnTo>
                    <a:pt x="30841" y="55130"/>
                  </a:lnTo>
                  <a:lnTo>
                    <a:pt x="30941" y="57966"/>
                  </a:lnTo>
                  <a:lnTo>
                    <a:pt x="30888" y="57973"/>
                  </a:lnTo>
                  <a:lnTo>
                    <a:pt x="30841" y="57979"/>
                  </a:lnTo>
                  <a:lnTo>
                    <a:pt x="30545" y="58105"/>
                  </a:lnTo>
                  <a:lnTo>
                    <a:pt x="30260" y="58209"/>
                  </a:lnTo>
                  <a:lnTo>
                    <a:pt x="29976" y="58292"/>
                  </a:lnTo>
                  <a:lnTo>
                    <a:pt x="29692" y="58369"/>
                  </a:lnTo>
                  <a:lnTo>
                    <a:pt x="29414" y="58424"/>
                  </a:lnTo>
                  <a:lnTo>
                    <a:pt x="29141" y="58473"/>
                  </a:lnTo>
                  <a:lnTo>
                    <a:pt x="28869" y="58501"/>
                  </a:lnTo>
                  <a:lnTo>
                    <a:pt x="28602" y="58515"/>
                  </a:lnTo>
                  <a:lnTo>
                    <a:pt x="28342" y="58515"/>
                  </a:lnTo>
                  <a:lnTo>
                    <a:pt x="28081" y="58508"/>
                  </a:lnTo>
                  <a:lnTo>
                    <a:pt x="27827" y="58480"/>
                  </a:lnTo>
                  <a:lnTo>
                    <a:pt x="27578" y="58445"/>
                  </a:lnTo>
                  <a:lnTo>
                    <a:pt x="27335" y="58390"/>
                  </a:lnTo>
                  <a:lnTo>
                    <a:pt x="27092" y="58327"/>
                  </a:lnTo>
                  <a:lnTo>
                    <a:pt x="26855" y="58257"/>
                  </a:lnTo>
                  <a:lnTo>
                    <a:pt x="26618" y="58167"/>
                  </a:lnTo>
                  <a:lnTo>
                    <a:pt x="26388" y="58070"/>
                  </a:lnTo>
                  <a:lnTo>
                    <a:pt x="26163" y="57966"/>
                  </a:lnTo>
                  <a:lnTo>
                    <a:pt x="25943" y="57840"/>
                  </a:lnTo>
                  <a:lnTo>
                    <a:pt x="25730" y="57715"/>
                  </a:lnTo>
                  <a:lnTo>
                    <a:pt x="25517" y="57576"/>
                  </a:lnTo>
                  <a:lnTo>
                    <a:pt x="25310" y="57423"/>
                  </a:lnTo>
                  <a:lnTo>
                    <a:pt x="25108" y="57264"/>
                  </a:lnTo>
                  <a:lnTo>
                    <a:pt x="24907" y="57097"/>
                  </a:lnTo>
                  <a:lnTo>
                    <a:pt x="24718" y="56916"/>
                  </a:lnTo>
                  <a:lnTo>
                    <a:pt x="24528" y="56728"/>
                  </a:lnTo>
                  <a:lnTo>
                    <a:pt x="24345" y="56534"/>
                  </a:lnTo>
                  <a:lnTo>
                    <a:pt x="24167" y="56332"/>
                  </a:lnTo>
                  <a:lnTo>
                    <a:pt x="23995" y="56124"/>
                  </a:lnTo>
                  <a:lnTo>
                    <a:pt x="23823" y="55901"/>
                  </a:lnTo>
                  <a:lnTo>
                    <a:pt x="23664" y="55679"/>
                  </a:lnTo>
                  <a:lnTo>
                    <a:pt x="23504" y="55443"/>
                  </a:lnTo>
                  <a:lnTo>
                    <a:pt x="23350" y="55206"/>
                  </a:lnTo>
                  <a:lnTo>
                    <a:pt x="23202" y="54963"/>
                  </a:lnTo>
                  <a:lnTo>
                    <a:pt x="23059" y="54713"/>
                  </a:lnTo>
                  <a:lnTo>
                    <a:pt x="22923" y="54456"/>
                  </a:lnTo>
                  <a:lnTo>
                    <a:pt x="22793" y="54192"/>
                  </a:lnTo>
                  <a:lnTo>
                    <a:pt x="22669" y="53921"/>
                  </a:lnTo>
                  <a:lnTo>
                    <a:pt x="22550" y="53649"/>
                  </a:lnTo>
                  <a:lnTo>
                    <a:pt x="22432" y="53371"/>
                  </a:lnTo>
                  <a:lnTo>
                    <a:pt x="22325" y="53093"/>
                  </a:lnTo>
                  <a:lnTo>
                    <a:pt x="22219" y="52809"/>
                  </a:lnTo>
                  <a:lnTo>
                    <a:pt x="22124" y="52517"/>
                  </a:lnTo>
                  <a:lnTo>
                    <a:pt x="22029" y="52225"/>
                  </a:lnTo>
                  <a:lnTo>
                    <a:pt x="21946" y="51933"/>
                  </a:lnTo>
                  <a:lnTo>
                    <a:pt x="21863" y="51634"/>
                  </a:lnTo>
                  <a:lnTo>
                    <a:pt x="21792" y="51335"/>
                  </a:lnTo>
                  <a:lnTo>
                    <a:pt x="21721" y="51029"/>
                  </a:lnTo>
                  <a:lnTo>
                    <a:pt x="21662" y="50730"/>
                  </a:lnTo>
                  <a:lnTo>
                    <a:pt x="21609" y="50425"/>
                  </a:lnTo>
                  <a:lnTo>
                    <a:pt x="21555" y="50119"/>
                  </a:lnTo>
                  <a:lnTo>
                    <a:pt x="21514" y="49806"/>
                  </a:lnTo>
                  <a:lnTo>
                    <a:pt x="21478" y="49500"/>
                  </a:lnTo>
                  <a:lnTo>
                    <a:pt x="21449" y="49194"/>
                  </a:lnTo>
                  <a:lnTo>
                    <a:pt x="21419" y="48882"/>
                  </a:lnTo>
                  <a:lnTo>
                    <a:pt x="21401" y="48576"/>
                  </a:lnTo>
                  <a:lnTo>
                    <a:pt x="21395" y="48263"/>
                  </a:lnTo>
                  <a:lnTo>
                    <a:pt x="21390" y="47957"/>
                  </a:lnTo>
                  <a:lnTo>
                    <a:pt x="21390" y="47651"/>
                  </a:lnTo>
                  <a:lnTo>
                    <a:pt x="21401" y="47346"/>
                  </a:lnTo>
                  <a:lnTo>
                    <a:pt x="21413" y="47047"/>
                  </a:lnTo>
                  <a:lnTo>
                    <a:pt x="21437" y="46748"/>
                  </a:lnTo>
                  <a:lnTo>
                    <a:pt x="21467" y="46449"/>
                  </a:lnTo>
                  <a:lnTo>
                    <a:pt x="21502" y="46150"/>
                  </a:lnTo>
                  <a:lnTo>
                    <a:pt x="21544" y="45879"/>
                  </a:lnTo>
                  <a:lnTo>
                    <a:pt x="21585" y="45615"/>
                  </a:lnTo>
                  <a:lnTo>
                    <a:pt x="21632" y="45351"/>
                  </a:lnTo>
                  <a:lnTo>
                    <a:pt x="21686" y="45087"/>
                  </a:lnTo>
                  <a:lnTo>
                    <a:pt x="21739" y="44830"/>
                  </a:lnTo>
                  <a:lnTo>
                    <a:pt x="21798" y="44579"/>
                  </a:lnTo>
                  <a:lnTo>
                    <a:pt x="21863" y="44329"/>
                  </a:lnTo>
                  <a:lnTo>
                    <a:pt x="21934" y="44079"/>
                  </a:lnTo>
                  <a:lnTo>
                    <a:pt x="22005" y="43829"/>
                  </a:lnTo>
                  <a:lnTo>
                    <a:pt x="22076" y="43592"/>
                  </a:lnTo>
                  <a:lnTo>
                    <a:pt x="22159" y="43349"/>
                  </a:lnTo>
                  <a:lnTo>
                    <a:pt x="22242" y="43113"/>
                  </a:lnTo>
                  <a:lnTo>
                    <a:pt x="22331" y="42884"/>
                  </a:lnTo>
                  <a:lnTo>
                    <a:pt x="22420" y="42654"/>
                  </a:lnTo>
                  <a:lnTo>
                    <a:pt x="22515" y="42425"/>
                  </a:lnTo>
                  <a:lnTo>
                    <a:pt x="22609" y="42202"/>
                  </a:lnTo>
                  <a:lnTo>
                    <a:pt x="22710" y="41980"/>
                  </a:lnTo>
                  <a:lnTo>
                    <a:pt x="22817" y="41765"/>
                  </a:lnTo>
                  <a:lnTo>
                    <a:pt x="22923" y="41549"/>
                  </a:lnTo>
                  <a:lnTo>
                    <a:pt x="23036" y="41341"/>
                  </a:lnTo>
                  <a:lnTo>
                    <a:pt x="23154" y="41132"/>
                  </a:lnTo>
                  <a:lnTo>
                    <a:pt x="23273" y="40931"/>
                  </a:lnTo>
                  <a:lnTo>
                    <a:pt x="23391" y="40729"/>
                  </a:lnTo>
                  <a:lnTo>
                    <a:pt x="23515" y="40527"/>
                  </a:lnTo>
                  <a:lnTo>
                    <a:pt x="23646" y="40333"/>
                  </a:lnTo>
                  <a:lnTo>
                    <a:pt x="23776" y="40145"/>
                  </a:lnTo>
                  <a:lnTo>
                    <a:pt x="23906" y="39957"/>
                  </a:lnTo>
                  <a:lnTo>
                    <a:pt x="24048" y="39770"/>
                  </a:lnTo>
                  <a:lnTo>
                    <a:pt x="24185" y="39589"/>
                  </a:lnTo>
                  <a:lnTo>
                    <a:pt x="24327" y="39408"/>
                  </a:lnTo>
                  <a:lnTo>
                    <a:pt x="24475" y="39235"/>
                  </a:lnTo>
                  <a:lnTo>
                    <a:pt x="24623" y="39061"/>
                  </a:lnTo>
                  <a:lnTo>
                    <a:pt x="24777" y="38894"/>
                  </a:lnTo>
                  <a:lnTo>
                    <a:pt x="24931" y="38727"/>
                  </a:lnTo>
                  <a:lnTo>
                    <a:pt x="25085" y="38560"/>
                  </a:lnTo>
                  <a:lnTo>
                    <a:pt x="25245" y="38401"/>
                  </a:lnTo>
                  <a:lnTo>
                    <a:pt x="25405" y="38248"/>
                  </a:lnTo>
                  <a:lnTo>
                    <a:pt x="25570" y="38095"/>
                  </a:lnTo>
                  <a:lnTo>
                    <a:pt x="25736" y="37942"/>
                  </a:lnTo>
                  <a:lnTo>
                    <a:pt x="25908" y="37796"/>
                  </a:lnTo>
                  <a:lnTo>
                    <a:pt x="26080" y="37650"/>
                  </a:lnTo>
                  <a:lnTo>
                    <a:pt x="26251" y="37511"/>
                  </a:lnTo>
                  <a:lnTo>
                    <a:pt x="26607" y="37240"/>
                  </a:lnTo>
                  <a:lnTo>
                    <a:pt x="26968" y="36983"/>
                  </a:lnTo>
                  <a:lnTo>
                    <a:pt x="27341" y="36733"/>
                  </a:lnTo>
                  <a:lnTo>
                    <a:pt x="27720" y="36503"/>
                  </a:lnTo>
                  <a:lnTo>
                    <a:pt x="28111" y="36281"/>
                  </a:lnTo>
                  <a:lnTo>
                    <a:pt x="28502" y="36079"/>
                  </a:lnTo>
                  <a:lnTo>
                    <a:pt x="28904" y="35885"/>
                  </a:lnTo>
                  <a:lnTo>
                    <a:pt x="29313" y="35704"/>
                  </a:lnTo>
                  <a:lnTo>
                    <a:pt x="29727" y="35537"/>
                  </a:lnTo>
                  <a:lnTo>
                    <a:pt x="30142" y="35384"/>
                  </a:lnTo>
                  <a:lnTo>
                    <a:pt x="30568" y="35238"/>
                  </a:lnTo>
                  <a:close/>
                  <a:moveTo>
                    <a:pt x="9688" y="48416"/>
                  </a:moveTo>
                  <a:lnTo>
                    <a:pt x="10191" y="49326"/>
                  </a:lnTo>
                  <a:lnTo>
                    <a:pt x="10701" y="50230"/>
                  </a:lnTo>
                  <a:lnTo>
                    <a:pt x="11228" y="51127"/>
                  </a:lnTo>
                  <a:lnTo>
                    <a:pt x="11761" y="52016"/>
                  </a:lnTo>
                  <a:lnTo>
                    <a:pt x="12306" y="52906"/>
                  </a:lnTo>
                  <a:lnTo>
                    <a:pt x="12856" y="53782"/>
                  </a:lnTo>
                  <a:lnTo>
                    <a:pt x="13419" y="54650"/>
                  </a:lnTo>
                  <a:lnTo>
                    <a:pt x="13981" y="55505"/>
                  </a:lnTo>
                  <a:lnTo>
                    <a:pt x="13744" y="55804"/>
                  </a:lnTo>
                  <a:lnTo>
                    <a:pt x="13508" y="56110"/>
                  </a:lnTo>
                  <a:lnTo>
                    <a:pt x="13277" y="56416"/>
                  </a:lnTo>
                  <a:lnTo>
                    <a:pt x="13052" y="56735"/>
                  </a:lnTo>
                  <a:lnTo>
                    <a:pt x="12827" y="57055"/>
                  </a:lnTo>
                  <a:lnTo>
                    <a:pt x="12613" y="57382"/>
                  </a:lnTo>
                  <a:lnTo>
                    <a:pt x="12400" y="57715"/>
                  </a:lnTo>
                  <a:lnTo>
                    <a:pt x="12187" y="58049"/>
                  </a:lnTo>
                  <a:lnTo>
                    <a:pt x="11986" y="58390"/>
                  </a:lnTo>
                  <a:lnTo>
                    <a:pt x="11784" y="58737"/>
                  </a:lnTo>
                  <a:lnTo>
                    <a:pt x="11589" y="59092"/>
                  </a:lnTo>
                  <a:lnTo>
                    <a:pt x="11399" y="59446"/>
                  </a:lnTo>
                  <a:lnTo>
                    <a:pt x="11210" y="59807"/>
                  </a:lnTo>
                  <a:lnTo>
                    <a:pt x="11026" y="60169"/>
                  </a:lnTo>
                  <a:lnTo>
                    <a:pt x="10849" y="60537"/>
                  </a:lnTo>
                  <a:lnTo>
                    <a:pt x="10677" y="60912"/>
                  </a:lnTo>
                  <a:lnTo>
                    <a:pt x="10067" y="60308"/>
                  </a:lnTo>
                  <a:lnTo>
                    <a:pt x="9451" y="59717"/>
                  </a:lnTo>
                  <a:lnTo>
                    <a:pt x="8829" y="59126"/>
                  </a:lnTo>
                  <a:lnTo>
                    <a:pt x="8202" y="58549"/>
                  </a:lnTo>
                  <a:lnTo>
                    <a:pt x="7888" y="58264"/>
                  </a:lnTo>
                  <a:lnTo>
                    <a:pt x="7568" y="57979"/>
                  </a:lnTo>
                  <a:lnTo>
                    <a:pt x="7248" y="57701"/>
                  </a:lnTo>
                  <a:lnTo>
                    <a:pt x="6929" y="57430"/>
                  </a:lnTo>
                  <a:lnTo>
                    <a:pt x="6603" y="57166"/>
                  </a:lnTo>
                  <a:lnTo>
                    <a:pt x="6283" y="56902"/>
                  </a:lnTo>
                  <a:lnTo>
                    <a:pt x="5951" y="56645"/>
                  </a:lnTo>
                  <a:lnTo>
                    <a:pt x="5626" y="56395"/>
                  </a:lnTo>
                  <a:lnTo>
                    <a:pt x="5827" y="55853"/>
                  </a:lnTo>
                  <a:lnTo>
                    <a:pt x="6034" y="55304"/>
                  </a:lnTo>
                  <a:lnTo>
                    <a:pt x="6248" y="54768"/>
                  </a:lnTo>
                  <a:lnTo>
                    <a:pt x="6473" y="54240"/>
                  </a:lnTo>
                  <a:lnTo>
                    <a:pt x="6698" y="53719"/>
                  </a:lnTo>
                  <a:lnTo>
                    <a:pt x="6934" y="53198"/>
                  </a:lnTo>
                  <a:lnTo>
                    <a:pt x="7177" y="52690"/>
                  </a:lnTo>
                  <a:lnTo>
                    <a:pt x="7432" y="52183"/>
                  </a:lnTo>
                  <a:lnTo>
                    <a:pt x="7686" y="51690"/>
                  </a:lnTo>
                  <a:lnTo>
                    <a:pt x="7953" y="51196"/>
                  </a:lnTo>
                  <a:lnTo>
                    <a:pt x="8219" y="50716"/>
                  </a:lnTo>
                  <a:lnTo>
                    <a:pt x="8498" y="50244"/>
                  </a:lnTo>
                  <a:lnTo>
                    <a:pt x="8788" y="49771"/>
                  </a:lnTo>
                  <a:lnTo>
                    <a:pt x="9078" y="49313"/>
                  </a:lnTo>
                  <a:lnTo>
                    <a:pt x="9380" y="48861"/>
                  </a:lnTo>
                  <a:lnTo>
                    <a:pt x="9688" y="48416"/>
                  </a:lnTo>
                  <a:close/>
                  <a:moveTo>
                    <a:pt x="116038" y="50362"/>
                  </a:moveTo>
                  <a:lnTo>
                    <a:pt x="116257" y="50696"/>
                  </a:lnTo>
                  <a:lnTo>
                    <a:pt x="116476" y="51036"/>
                  </a:lnTo>
                  <a:lnTo>
                    <a:pt x="116695" y="51377"/>
                  </a:lnTo>
                  <a:lnTo>
                    <a:pt x="116902" y="51717"/>
                  </a:lnTo>
                  <a:lnTo>
                    <a:pt x="117115" y="52072"/>
                  </a:lnTo>
                  <a:lnTo>
                    <a:pt x="117317" y="52419"/>
                  </a:lnTo>
                  <a:lnTo>
                    <a:pt x="117518" y="52781"/>
                  </a:lnTo>
                  <a:lnTo>
                    <a:pt x="117719" y="53135"/>
                  </a:lnTo>
                  <a:lnTo>
                    <a:pt x="117915" y="53497"/>
                  </a:lnTo>
                  <a:lnTo>
                    <a:pt x="118104" y="53865"/>
                  </a:lnTo>
                  <a:lnTo>
                    <a:pt x="118294" y="54233"/>
                  </a:lnTo>
                  <a:lnTo>
                    <a:pt x="118477" y="54609"/>
                  </a:lnTo>
                  <a:lnTo>
                    <a:pt x="118661" y="54977"/>
                  </a:lnTo>
                  <a:lnTo>
                    <a:pt x="118839" y="55359"/>
                  </a:lnTo>
                  <a:lnTo>
                    <a:pt x="119010" y="55742"/>
                  </a:lnTo>
                  <a:lnTo>
                    <a:pt x="119182" y="56124"/>
                  </a:lnTo>
                  <a:lnTo>
                    <a:pt x="119354" y="56513"/>
                  </a:lnTo>
                  <a:lnTo>
                    <a:pt x="119520" y="56902"/>
                  </a:lnTo>
                  <a:lnTo>
                    <a:pt x="119680" y="57298"/>
                  </a:lnTo>
                  <a:lnTo>
                    <a:pt x="119839" y="57695"/>
                  </a:lnTo>
                  <a:lnTo>
                    <a:pt x="119993" y="58091"/>
                  </a:lnTo>
                  <a:lnTo>
                    <a:pt x="120147" y="58494"/>
                  </a:lnTo>
                  <a:lnTo>
                    <a:pt x="120301" y="58897"/>
                  </a:lnTo>
                  <a:lnTo>
                    <a:pt x="120443" y="59300"/>
                  </a:lnTo>
                  <a:lnTo>
                    <a:pt x="120592" y="59710"/>
                  </a:lnTo>
                  <a:lnTo>
                    <a:pt x="120728" y="60120"/>
                  </a:lnTo>
                  <a:lnTo>
                    <a:pt x="121000" y="60954"/>
                  </a:lnTo>
                  <a:lnTo>
                    <a:pt x="121261" y="61795"/>
                  </a:lnTo>
                  <a:lnTo>
                    <a:pt x="121515" y="62643"/>
                  </a:lnTo>
                  <a:lnTo>
                    <a:pt x="121468" y="62650"/>
                  </a:lnTo>
                  <a:lnTo>
                    <a:pt x="121444" y="62650"/>
                  </a:lnTo>
                  <a:lnTo>
                    <a:pt x="121421" y="62664"/>
                  </a:lnTo>
                  <a:lnTo>
                    <a:pt x="119751" y="63477"/>
                  </a:lnTo>
                  <a:lnTo>
                    <a:pt x="118910" y="63894"/>
                  </a:lnTo>
                  <a:lnTo>
                    <a:pt x="118069" y="64318"/>
                  </a:lnTo>
                  <a:lnTo>
                    <a:pt x="117234" y="64756"/>
                  </a:lnTo>
                  <a:lnTo>
                    <a:pt x="116819" y="64978"/>
                  </a:lnTo>
                  <a:lnTo>
                    <a:pt x="116405" y="65201"/>
                  </a:lnTo>
                  <a:lnTo>
                    <a:pt x="115990" y="65430"/>
                  </a:lnTo>
                  <a:lnTo>
                    <a:pt x="115582" y="65666"/>
                  </a:lnTo>
                  <a:lnTo>
                    <a:pt x="115179" y="65903"/>
                  </a:lnTo>
                  <a:lnTo>
                    <a:pt x="114776" y="66146"/>
                  </a:lnTo>
                  <a:lnTo>
                    <a:pt x="114599" y="65486"/>
                  </a:lnTo>
                  <a:lnTo>
                    <a:pt x="114409" y="64832"/>
                  </a:lnTo>
                  <a:lnTo>
                    <a:pt x="114214" y="64179"/>
                  </a:lnTo>
                  <a:lnTo>
                    <a:pt x="114012" y="63540"/>
                  </a:lnTo>
                  <a:lnTo>
                    <a:pt x="113793" y="62900"/>
                  </a:lnTo>
                  <a:lnTo>
                    <a:pt x="113574" y="62268"/>
                  </a:lnTo>
                  <a:lnTo>
                    <a:pt x="113337" y="61635"/>
                  </a:lnTo>
                  <a:lnTo>
                    <a:pt x="113095" y="61017"/>
                  </a:lnTo>
                  <a:lnTo>
                    <a:pt x="112846" y="60398"/>
                  </a:lnTo>
                  <a:lnTo>
                    <a:pt x="112585" y="59794"/>
                  </a:lnTo>
                  <a:lnTo>
                    <a:pt x="112313" y="59189"/>
                  </a:lnTo>
                  <a:lnTo>
                    <a:pt x="112029" y="58598"/>
                  </a:lnTo>
                  <a:lnTo>
                    <a:pt x="111738" y="58007"/>
                  </a:lnTo>
                  <a:lnTo>
                    <a:pt x="111436" y="57430"/>
                  </a:lnTo>
                  <a:lnTo>
                    <a:pt x="111123" y="56854"/>
                  </a:lnTo>
                  <a:lnTo>
                    <a:pt x="110803" y="56291"/>
                  </a:lnTo>
                  <a:lnTo>
                    <a:pt x="111075" y="56006"/>
                  </a:lnTo>
                  <a:lnTo>
                    <a:pt x="111342" y="55714"/>
                  </a:lnTo>
                  <a:lnTo>
                    <a:pt x="111608" y="55415"/>
                  </a:lnTo>
                  <a:lnTo>
                    <a:pt x="111869" y="55116"/>
                  </a:lnTo>
                  <a:lnTo>
                    <a:pt x="112899" y="53921"/>
                  </a:lnTo>
                  <a:lnTo>
                    <a:pt x="114468" y="52148"/>
                  </a:lnTo>
                  <a:lnTo>
                    <a:pt x="116038" y="50362"/>
                  </a:lnTo>
                  <a:close/>
                  <a:moveTo>
                    <a:pt x="5099" y="57952"/>
                  </a:moveTo>
                  <a:lnTo>
                    <a:pt x="5395" y="58237"/>
                  </a:lnTo>
                  <a:lnTo>
                    <a:pt x="5697" y="58508"/>
                  </a:lnTo>
                  <a:lnTo>
                    <a:pt x="6005" y="58786"/>
                  </a:lnTo>
                  <a:lnTo>
                    <a:pt x="6313" y="59057"/>
                  </a:lnTo>
                  <a:lnTo>
                    <a:pt x="6621" y="59321"/>
                  </a:lnTo>
                  <a:lnTo>
                    <a:pt x="6934" y="59585"/>
                  </a:lnTo>
                  <a:lnTo>
                    <a:pt x="7568" y="60106"/>
                  </a:lnTo>
                  <a:lnTo>
                    <a:pt x="8214" y="60614"/>
                  </a:lnTo>
                  <a:lnTo>
                    <a:pt x="8853" y="61114"/>
                  </a:lnTo>
                  <a:lnTo>
                    <a:pt x="9504" y="61601"/>
                  </a:lnTo>
                  <a:lnTo>
                    <a:pt x="10150" y="62087"/>
                  </a:lnTo>
                  <a:lnTo>
                    <a:pt x="9925" y="62650"/>
                  </a:lnTo>
                  <a:lnTo>
                    <a:pt x="9712" y="63220"/>
                  </a:lnTo>
                  <a:lnTo>
                    <a:pt x="9504" y="63790"/>
                  </a:lnTo>
                  <a:lnTo>
                    <a:pt x="9309" y="64360"/>
                  </a:lnTo>
                  <a:lnTo>
                    <a:pt x="9125" y="64937"/>
                  </a:lnTo>
                  <a:lnTo>
                    <a:pt x="8948" y="65507"/>
                  </a:lnTo>
                  <a:lnTo>
                    <a:pt x="8782" y="66083"/>
                  </a:lnTo>
                  <a:lnTo>
                    <a:pt x="8628" y="66660"/>
                  </a:lnTo>
                  <a:lnTo>
                    <a:pt x="8480" y="67230"/>
                  </a:lnTo>
                  <a:lnTo>
                    <a:pt x="8344" y="67807"/>
                  </a:lnTo>
                  <a:lnTo>
                    <a:pt x="8219" y="68370"/>
                  </a:lnTo>
                  <a:lnTo>
                    <a:pt x="8101" y="68940"/>
                  </a:lnTo>
                  <a:lnTo>
                    <a:pt x="7994" y="69496"/>
                  </a:lnTo>
                  <a:lnTo>
                    <a:pt x="7900" y="70052"/>
                  </a:lnTo>
                  <a:lnTo>
                    <a:pt x="7811" y="70601"/>
                  </a:lnTo>
                  <a:lnTo>
                    <a:pt x="7734" y="71143"/>
                  </a:lnTo>
                  <a:lnTo>
                    <a:pt x="7106" y="70949"/>
                  </a:lnTo>
                  <a:lnTo>
                    <a:pt x="6478" y="70754"/>
                  </a:lnTo>
                  <a:lnTo>
                    <a:pt x="5851" y="70566"/>
                  </a:lnTo>
                  <a:lnTo>
                    <a:pt x="5223" y="70386"/>
                  </a:lnTo>
                  <a:lnTo>
                    <a:pt x="4589" y="70205"/>
                  </a:lnTo>
                  <a:lnTo>
                    <a:pt x="3962" y="70038"/>
                  </a:lnTo>
                  <a:lnTo>
                    <a:pt x="3328" y="69871"/>
                  </a:lnTo>
                  <a:lnTo>
                    <a:pt x="2694" y="69712"/>
                  </a:lnTo>
                  <a:lnTo>
                    <a:pt x="2783" y="68933"/>
                  </a:lnTo>
                  <a:lnTo>
                    <a:pt x="2884" y="68162"/>
                  </a:lnTo>
                  <a:lnTo>
                    <a:pt x="2985" y="67397"/>
                  </a:lnTo>
                  <a:lnTo>
                    <a:pt x="3103" y="66633"/>
                  </a:lnTo>
                  <a:lnTo>
                    <a:pt x="3221" y="65875"/>
                  </a:lnTo>
                  <a:lnTo>
                    <a:pt x="3352" y="65124"/>
                  </a:lnTo>
                  <a:lnTo>
                    <a:pt x="3488" y="64381"/>
                  </a:lnTo>
                  <a:lnTo>
                    <a:pt x="3636" y="63637"/>
                  </a:lnTo>
                  <a:lnTo>
                    <a:pt x="3790" y="62907"/>
                  </a:lnTo>
                  <a:lnTo>
                    <a:pt x="3950" y="62177"/>
                  </a:lnTo>
                  <a:lnTo>
                    <a:pt x="4122" y="61455"/>
                  </a:lnTo>
                  <a:lnTo>
                    <a:pt x="4299" y="60739"/>
                  </a:lnTo>
                  <a:lnTo>
                    <a:pt x="4483" y="60030"/>
                  </a:lnTo>
                  <a:lnTo>
                    <a:pt x="4678" y="59335"/>
                  </a:lnTo>
                  <a:lnTo>
                    <a:pt x="4885" y="58640"/>
                  </a:lnTo>
                  <a:lnTo>
                    <a:pt x="5099" y="57952"/>
                  </a:lnTo>
                  <a:close/>
                  <a:moveTo>
                    <a:pt x="121823" y="63734"/>
                  </a:moveTo>
                  <a:lnTo>
                    <a:pt x="122054" y="64638"/>
                  </a:lnTo>
                  <a:lnTo>
                    <a:pt x="122273" y="65548"/>
                  </a:lnTo>
                  <a:lnTo>
                    <a:pt x="122486" y="66473"/>
                  </a:lnTo>
                  <a:lnTo>
                    <a:pt x="122682" y="67397"/>
                  </a:lnTo>
                  <a:lnTo>
                    <a:pt x="122865" y="68335"/>
                  </a:lnTo>
                  <a:lnTo>
                    <a:pt x="123043" y="69281"/>
                  </a:lnTo>
                  <a:lnTo>
                    <a:pt x="123209" y="70233"/>
                  </a:lnTo>
                  <a:lnTo>
                    <a:pt x="123357" y="71185"/>
                  </a:lnTo>
                  <a:lnTo>
                    <a:pt x="123499" y="72151"/>
                  </a:lnTo>
                  <a:lnTo>
                    <a:pt x="123635" y="73117"/>
                  </a:lnTo>
                  <a:lnTo>
                    <a:pt x="123754" y="74090"/>
                  </a:lnTo>
                  <a:lnTo>
                    <a:pt x="123866" y="75063"/>
                  </a:lnTo>
                  <a:lnTo>
                    <a:pt x="123967" y="76043"/>
                  </a:lnTo>
                  <a:lnTo>
                    <a:pt x="124062" y="77030"/>
                  </a:lnTo>
                  <a:lnTo>
                    <a:pt x="124139" y="78017"/>
                  </a:lnTo>
                  <a:lnTo>
                    <a:pt x="124216" y="79004"/>
                  </a:lnTo>
                  <a:lnTo>
                    <a:pt x="122386" y="79303"/>
                  </a:lnTo>
                  <a:lnTo>
                    <a:pt x="121468" y="79463"/>
                  </a:lnTo>
                  <a:lnTo>
                    <a:pt x="120556" y="79630"/>
                  </a:lnTo>
                  <a:lnTo>
                    <a:pt x="120100" y="79720"/>
                  </a:lnTo>
                  <a:lnTo>
                    <a:pt x="119644" y="79817"/>
                  </a:lnTo>
                  <a:lnTo>
                    <a:pt x="119194" y="79914"/>
                  </a:lnTo>
                  <a:lnTo>
                    <a:pt x="118744" y="80026"/>
                  </a:lnTo>
                  <a:lnTo>
                    <a:pt x="118300" y="80137"/>
                  </a:lnTo>
                  <a:lnTo>
                    <a:pt x="117856" y="80262"/>
                  </a:lnTo>
                  <a:lnTo>
                    <a:pt x="117412" y="80387"/>
                  </a:lnTo>
                  <a:lnTo>
                    <a:pt x="116973" y="80526"/>
                  </a:lnTo>
                  <a:lnTo>
                    <a:pt x="116873" y="79421"/>
                  </a:lnTo>
                  <a:lnTo>
                    <a:pt x="116772" y="78323"/>
                  </a:lnTo>
                  <a:lnTo>
                    <a:pt x="116665" y="77239"/>
                  </a:lnTo>
                  <a:lnTo>
                    <a:pt x="116547" y="76168"/>
                  </a:lnTo>
                  <a:lnTo>
                    <a:pt x="116428" y="75091"/>
                  </a:lnTo>
                  <a:lnTo>
                    <a:pt x="116363" y="74556"/>
                  </a:lnTo>
                  <a:lnTo>
                    <a:pt x="116292" y="74021"/>
                  </a:lnTo>
                  <a:lnTo>
                    <a:pt x="116215" y="73479"/>
                  </a:lnTo>
                  <a:lnTo>
                    <a:pt x="116138" y="72943"/>
                  </a:lnTo>
                  <a:lnTo>
                    <a:pt x="116061" y="72408"/>
                  </a:lnTo>
                  <a:lnTo>
                    <a:pt x="115973" y="71880"/>
                  </a:lnTo>
                  <a:lnTo>
                    <a:pt x="115884" y="71345"/>
                  </a:lnTo>
                  <a:lnTo>
                    <a:pt x="115795" y="70817"/>
                  </a:lnTo>
                  <a:lnTo>
                    <a:pt x="115694" y="70281"/>
                  </a:lnTo>
                  <a:lnTo>
                    <a:pt x="115594" y="69753"/>
                  </a:lnTo>
                  <a:lnTo>
                    <a:pt x="115487" y="69225"/>
                  </a:lnTo>
                  <a:lnTo>
                    <a:pt x="115380" y="68704"/>
                  </a:lnTo>
                  <a:lnTo>
                    <a:pt x="115268" y="68176"/>
                  </a:lnTo>
                  <a:lnTo>
                    <a:pt x="115149" y="67654"/>
                  </a:lnTo>
                  <a:lnTo>
                    <a:pt x="115570" y="67439"/>
                  </a:lnTo>
                  <a:lnTo>
                    <a:pt x="115996" y="67216"/>
                  </a:lnTo>
                  <a:lnTo>
                    <a:pt x="116417" y="66987"/>
                  </a:lnTo>
                  <a:lnTo>
                    <a:pt x="116837" y="66758"/>
                  </a:lnTo>
                  <a:lnTo>
                    <a:pt x="117263" y="66521"/>
                  </a:lnTo>
                  <a:lnTo>
                    <a:pt x="117678" y="66278"/>
                  </a:lnTo>
                  <a:lnTo>
                    <a:pt x="118519" y="65778"/>
                  </a:lnTo>
                  <a:lnTo>
                    <a:pt x="119348" y="65277"/>
                  </a:lnTo>
                  <a:lnTo>
                    <a:pt x="120177" y="64763"/>
                  </a:lnTo>
                  <a:lnTo>
                    <a:pt x="121811" y="63748"/>
                  </a:lnTo>
                  <a:lnTo>
                    <a:pt x="121823" y="63734"/>
                  </a:lnTo>
                  <a:close/>
                  <a:moveTo>
                    <a:pt x="2540" y="71261"/>
                  </a:moveTo>
                  <a:lnTo>
                    <a:pt x="3168" y="71414"/>
                  </a:lnTo>
                  <a:lnTo>
                    <a:pt x="3796" y="71567"/>
                  </a:lnTo>
                  <a:lnTo>
                    <a:pt x="4430" y="71706"/>
                  </a:lnTo>
                  <a:lnTo>
                    <a:pt x="5057" y="71845"/>
                  </a:lnTo>
                  <a:lnTo>
                    <a:pt x="5691" y="71977"/>
                  </a:lnTo>
                  <a:lnTo>
                    <a:pt x="6324" y="72095"/>
                  </a:lnTo>
                  <a:lnTo>
                    <a:pt x="6958" y="72221"/>
                  </a:lnTo>
                  <a:lnTo>
                    <a:pt x="7592" y="72332"/>
                  </a:lnTo>
                  <a:lnTo>
                    <a:pt x="7544" y="72860"/>
                  </a:lnTo>
                  <a:lnTo>
                    <a:pt x="7497" y="73388"/>
                  </a:lnTo>
                  <a:lnTo>
                    <a:pt x="7456" y="73916"/>
                  </a:lnTo>
                  <a:lnTo>
                    <a:pt x="7420" y="74445"/>
                  </a:lnTo>
                  <a:lnTo>
                    <a:pt x="7390" y="74980"/>
                  </a:lnTo>
                  <a:lnTo>
                    <a:pt x="7361" y="75508"/>
                  </a:lnTo>
                  <a:lnTo>
                    <a:pt x="7337" y="76043"/>
                  </a:lnTo>
                  <a:lnTo>
                    <a:pt x="7319" y="76571"/>
                  </a:lnTo>
                  <a:lnTo>
                    <a:pt x="7302" y="77107"/>
                  </a:lnTo>
                  <a:lnTo>
                    <a:pt x="7284" y="77642"/>
                  </a:lnTo>
                  <a:lnTo>
                    <a:pt x="7278" y="78177"/>
                  </a:lnTo>
                  <a:lnTo>
                    <a:pt x="7272" y="78712"/>
                  </a:lnTo>
                  <a:lnTo>
                    <a:pt x="7272" y="79789"/>
                  </a:lnTo>
                  <a:lnTo>
                    <a:pt x="7284" y="80860"/>
                  </a:lnTo>
                  <a:lnTo>
                    <a:pt x="7284" y="80860"/>
                  </a:lnTo>
                  <a:lnTo>
                    <a:pt x="6644" y="80804"/>
                  </a:lnTo>
                  <a:lnTo>
                    <a:pt x="6005" y="80749"/>
                  </a:lnTo>
                  <a:lnTo>
                    <a:pt x="5353" y="80707"/>
                  </a:lnTo>
                  <a:lnTo>
                    <a:pt x="4702" y="80679"/>
                  </a:lnTo>
                  <a:lnTo>
                    <a:pt x="4051" y="80658"/>
                  </a:lnTo>
                  <a:lnTo>
                    <a:pt x="3399" y="80658"/>
                  </a:lnTo>
                  <a:lnTo>
                    <a:pt x="3079" y="80665"/>
                  </a:lnTo>
                  <a:lnTo>
                    <a:pt x="2754" y="80672"/>
                  </a:lnTo>
                  <a:lnTo>
                    <a:pt x="2434" y="80693"/>
                  </a:lnTo>
                  <a:lnTo>
                    <a:pt x="2114" y="80707"/>
                  </a:lnTo>
                  <a:lnTo>
                    <a:pt x="2114" y="80707"/>
                  </a:lnTo>
                  <a:lnTo>
                    <a:pt x="2120" y="79511"/>
                  </a:lnTo>
                  <a:lnTo>
                    <a:pt x="2138" y="78316"/>
                  </a:lnTo>
                  <a:lnTo>
                    <a:pt x="2173" y="77127"/>
                  </a:lnTo>
                  <a:lnTo>
                    <a:pt x="2221" y="75939"/>
                  </a:lnTo>
                  <a:lnTo>
                    <a:pt x="2280" y="74764"/>
                  </a:lnTo>
                  <a:lnTo>
                    <a:pt x="2351" y="73590"/>
                  </a:lnTo>
                  <a:lnTo>
                    <a:pt x="2440" y="72422"/>
                  </a:lnTo>
                  <a:lnTo>
                    <a:pt x="2540" y="71261"/>
                  </a:lnTo>
                  <a:close/>
                  <a:moveTo>
                    <a:pt x="124293" y="80241"/>
                  </a:moveTo>
                  <a:lnTo>
                    <a:pt x="124328" y="80957"/>
                  </a:lnTo>
                  <a:lnTo>
                    <a:pt x="124364" y="81673"/>
                  </a:lnTo>
                  <a:lnTo>
                    <a:pt x="124393" y="82396"/>
                  </a:lnTo>
                  <a:lnTo>
                    <a:pt x="124417" y="83112"/>
                  </a:lnTo>
                  <a:lnTo>
                    <a:pt x="124441" y="83827"/>
                  </a:lnTo>
                  <a:lnTo>
                    <a:pt x="124458" y="84550"/>
                  </a:lnTo>
                  <a:lnTo>
                    <a:pt x="124470" y="85266"/>
                  </a:lnTo>
                  <a:lnTo>
                    <a:pt x="124476" y="85989"/>
                  </a:lnTo>
                  <a:lnTo>
                    <a:pt x="124482" y="86705"/>
                  </a:lnTo>
                  <a:lnTo>
                    <a:pt x="124482" y="87428"/>
                  </a:lnTo>
                  <a:lnTo>
                    <a:pt x="124476" y="88144"/>
                  </a:lnTo>
                  <a:lnTo>
                    <a:pt x="124464" y="88859"/>
                  </a:lnTo>
                  <a:lnTo>
                    <a:pt x="124453" y="89575"/>
                  </a:lnTo>
                  <a:lnTo>
                    <a:pt x="124441" y="90284"/>
                  </a:lnTo>
                  <a:lnTo>
                    <a:pt x="124417" y="91000"/>
                  </a:lnTo>
                  <a:lnTo>
                    <a:pt x="124393" y="91709"/>
                  </a:lnTo>
                  <a:lnTo>
                    <a:pt x="122516" y="91869"/>
                  </a:lnTo>
                  <a:lnTo>
                    <a:pt x="121569" y="91952"/>
                  </a:lnTo>
                  <a:lnTo>
                    <a:pt x="120627" y="92043"/>
                  </a:lnTo>
                  <a:lnTo>
                    <a:pt x="120639" y="91987"/>
                  </a:lnTo>
                  <a:lnTo>
                    <a:pt x="120645" y="91931"/>
                  </a:lnTo>
                  <a:lnTo>
                    <a:pt x="120645" y="91876"/>
                  </a:lnTo>
                  <a:lnTo>
                    <a:pt x="120645" y="91820"/>
                  </a:lnTo>
                  <a:lnTo>
                    <a:pt x="120633" y="91765"/>
                  </a:lnTo>
                  <a:lnTo>
                    <a:pt x="120615" y="91709"/>
                  </a:lnTo>
                  <a:lnTo>
                    <a:pt x="120592" y="91660"/>
                  </a:lnTo>
                  <a:lnTo>
                    <a:pt x="120568" y="91612"/>
                  </a:lnTo>
                  <a:lnTo>
                    <a:pt x="120532" y="91570"/>
                  </a:lnTo>
                  <a:lnTo>
                    <a:pt x="120497" y="91528"/>
                  </a:lnTo>
                  <a:lnTo>
                    <a:pt x="120455" y="91494"/>
                  </a:lnTo>
                  <a:lnTo>
                    <a:pt x="120408" y="91466"/>
                  </a:lnTo>
                  <a:lnTo>
                    <a:pt x="120361" y="91445"/>
                  </a:lnTo>
                  <a:lnTo>
                    <a:pt x="120307" y="91438"/>
                  </a:lnTo>
                  <a:lnTo>
                    <a:pt x="120248" y="91431"/>
                  </a:lnTo>
                  <a:lnTo>
                    <a:pt x="120189" y="91438"/>
                  </a:lnTo>
                  <a:lnTo>
                    <a:pt x="119881" y="91487"/>
                  </a:lnTo>
                  <a:lnTo>
                    <a:pt x="119573" y="91542"/>
                  </a:lnTo>
                  <a:lnTo>
                    <a:pt x="118951" y="91660"/>
                  </a:lnTo>
                  <a:lnTo>
                    <a:pt x="118329" y="91772"/>
                  </a:lnTo>
                  <a:lnTo>
                    <a:pt x="118021" y="91827"/>
                  </a:lnTo>
                  <a:lnTo>
                    <a:pt x="117708" y="91876"/>
                  </a:lnTo>
                  <a:lnTo>
                    <a:pt x="117660" y="90625"/>
                  </a:lnTo>
                  <a:lnTo>
                    <a:pt x="117607" y="89381"/>
                  </a:lnTo>
                  <a:lnTo>
                    <a:pt x="117548" y="88130"/>
                  </a:lnTo>
                  <a:lnTo>
                    <a:pt x="117477" y="86886"/>
                  </a:lnTo>
                  <a:lnTo>
                    <a:pt x="117394" y="85648"/>
                  </a:lnTo>
                  <a:lnTo>
                    <a:pt x="117305" y="84418"/>
                  </a:lnTo>
                  <a:lnTo>
                    <a:pt x="117216" y="83195"/>
                  </a:lnTo>
                  <a:lnTo>
                    <a:pt x="117115" y="81979"/>
                  </a:lnTo>
                  <a:lnTo>
                    <a:pt x="117565" y="81916"/>
                  </a:lnTo>
                  <a:lnTo>
                    <a:pt x="118016" y="81847"/>
                  </a:lnTo>
                  <a:lnTo>
                    <a:pt x="118466" y="81763"/>
                  </a:lnTo>
                  <a:lnTo>
                    <a:pt x="118910" y="81680"/>
                  </a:lnTo>
                  <a:lnTo>
                    <a:pt x="119360" y="81583"/>
                  </a:lnTo>
                  <a:lnTo>
                    <a:pt x="119810" y="81478"/>
                  </a:lnTo>
                  <a:lnTo>
                    <a:pt x="120260" y="81367"/>
                  </a:lnTo>
                  <a:lnTo>
                    <a:pt x="120710" y="81256"/>
                  </a:lnTo>
                  <a:lnTo>
                    <a:pt x="121610" y="81020"/>
                  </a:lnTo>
                  <a:lnTo>
                    <a:pt x="122510" y="80762"/>
                  </a:lnTo>
                  <a:lnTo>
                    <a:pt x="123398" y="80505"/>
                  </a:lnTo>
                  <a:lnTo>
                    <a:pt x="124293" y="80241"/>
                  </a:lnTo>
                  <a:close/>
                  <a:moveTo>
                    <a:pt x="7296" y="82006"/>
                  </a:moveTo>
                  <a:lnTo>
                    <a:pt x="7319" y="82611"/>
                  </a:lnTo>
                  <a:lnTo>
                    <a:pt x="7343" y="83216"/>
                  </a:lnTo>
                  <a:lnTo>
                    <a:pt x="7373" y="83827"/>
                  </a:lnTo>
                  <a:lnTo>
                    <a:pt x="7408" y="84432"/>
                  </a:lnTo>
                  <a:lnTo>
                    <a:pt x="7444" y="85037"/>
                  </a:lnTo>
                  <a:lnTo>
                    <a:pt x="7485" y="85648"/>
                  </a:lnTo>
                  <a:lnTo>
                    <a:pt x="7533" y="86253"/>
                  </a:lnTo>
                  <a:lnTo>
                    <a:pt x="7580" y="86858"/>
                  </a:lnTo>
                  <a:lnTo>
                    <a:pt x="7686" y="88074"/>
                  </a:lnTo>
                  <a:lnTo>
                    <a:pt x="7811" y="89290"/>
                  </a:lnTo>
                  <a:lnTo>
                    <a:pt x="7947" y="90507"/>
                  </a:lnTo>
                  <a:lnTo>
                    <a:pt x="8095" y="91723"/>
                  </a:lnTo>
                  <a:lnTo>
                    <a:pt x="7414" y="91897"/>
                  </a:lnTo>
                  <a:lnTo>
                    <a:pt x="6727" y="92070"/>
                  </a:lnTo>
                  <a:lnTo>
                    <a:pt x="6573" y="92077"/>
                  </a:lnTo>
                  <a:lnTo>
                    <a:pt x="6413" y="92084"/>
                  </a:lnTo>
                  <a:lnTo>
                    <a:pt x="6253" y="92098"/>
                  </a:lnTo>
                  <a:lnTo>
                    <a:pt x="6094" y="92112"/>
                  </a:lnTo>
                  <a:lnTo>
                    <a:pt x="5774" y="92161"/>
                  </a:lnTo>
                  <a:lnTo>
                    <a:pt x="5454" y="92223"/>
                  </a:lnTo>
                  <a:lnTo>
                    <a:pt x="5424" y="92203"/>
                  </a:lnTo>
                  <a:lnTo>
                    <a:pt x="5383" y="92189"/>
                  </a:lnTo>
                  <a:lnTo>
                    <a:pt x="5341" y="92175"/>
                  </a:lnTo>
                  <a:lnTo>
                    <a:pt x="5300" y="92168"/>
                  </a:lnTo>
                  <a:lnTo>
                    <a:pt x="5205" y="92168"/>
                  </a:lnTo>
                  <a:lnTo>
                    <a:pt x="5152" y="92182"/>
                  </a:lnTo>
                  <a:lnTo>
                    <a:pt x="5099" y="92196"/>
                  </a:lnTo>
                  <a:lnTo>
                    <a:pt x="4009" y="92585"/>
                  </a:lnTo>
                  <a:lnTo>
                    <a:pt x="3458" y="92772"/>
                  </a:lnTo>
                  <a:lnTo>
                    <a:pt x="2914" y="92946"/>
                  </a:lnTo>
                  <a:lnTo>
                    <a:pt x="2831" y="92988"/>
                  </a:lnTo>
                  <a:lnTo>
                    <a:pt x="2765" y="93030"/>
                  </a:lnTo>
                  <a:lnTo>
                    <a:pt x="2706" y="93078"/>
                  </a:lnTo>
                  <a:lnTo>
                    <a:pt x="2653" y="93127"/>
                  </a:lnTo>
                  <a:lnTo>
                    <a:pt x="2546" y="91772"/>
                  </a:lnTo>
                  <a:lnTo>
                    <a:pt x="2452" y="90409"/>
                  </a:lnTo>
                  <a:lnTo>
                    <a:pt x="2369" y="89047"/>
                  </a:lnTo>
                  <a:lnTo>
                    <a:pt x="2292" y="87671"/>
                  </a:lnTo>
                  <a:lnTo>
                    <a:pt x="2227" y="86302"/>
                  </a:lnTo>
                  <a:lnTo>
                    <a:pt x="2179" y="84926"/>
                  </a:lnTo>
                  <a:lnTo>
                    <a:pt x="2138" y="83549"/>
                  </a:lnTo>
                  <a:lnTo>
                    <a:pt x="2114" y="82173"/>
                  </a:lnTo>
                  <a:lnTo>
                    <a:pt x="2114" y="82173"/>
                  </a:lnTo>
                  <a:lnTo>
                    <a:pt x="2434" y="82194"/>
                  </a:lnTo>
                  <a:lnTo>
                    <a:pt x="2760" y="82208"/>
                  </a:lnTo>
                  <a:lnTo>
                    <a:pt x="3085" y="82215"/>
                  </a:lnTo>
                  <a:lnTo>
                    <a:pt x="3411" y="82222"/>
                  </a:lnTo>
                  <a:lnTo>
                    <a:pt x="3737" y="82222"/>
                  </a:lnTo>
                  <a:lnTo>
                    <a:pt x="4062" y="82215"/>
                  </a:lnTo>
                  <a:lnTo>
                    <a:pt x="4714" y="82201"/>
                  </a:lnTo>
                  <a:lnTo>
                    <a:pt x="5365" y="82166"/>
                  </a:lnTo>
                  <a:lnTo>
                    <a:pt x="6017" y="82118"/>
                  </a:lnTo>
                  <a:lnTo>
                    <a:pt x="6662" y="82069"/>
                  </a:lnTo>
                  <a:lnTo>
                    <a:pt x="7296" y="82006"/>
                  </a:lnTo>
                  <a:close/>
                  <a:moveTo>
                    <a:pt x="92724" y="29810"/>
                  </a:moveTo>
                  <a:lnTo>
                    <a:pt x="92724" y="31812"/>
                  </a:lnTo>
                  <a:lnTo>
                    <a:pt x="92735" y="33820"/>
                  </a:lnTo>
                  <a:lnTo>
                    <a:pt x="92753" y="35829"/>
                  </a:lnTo>
                  <a:lnTo>
                    <a:pt x="92777" y="37838"/>
                  </a:lnTo>
                  <a:lnTo>
                    <a:pt x="92806" y="39846"/>
                  </a:lnTo>
                  <a:lnTo>
                    <a:pt x="92836" y="41855"/>
                  </a:lnTo>
                  <a:lnTo>
                    <a:pt x="92877" y="43864"/>
                  </a:lnTo>
                  <a:lnTo>
                    <a:pt x="92925" y="45872"/>
                  </a:lnTo>
                  <a:lnTo>
                    <a:pt x="92972" y="47881"/>
                  </a:lnTo>
                  <a:lnTo>
                    <a:pt x="93026" y="49889"/>
                  </a:lnTo>
                  <a:lnTo>
                    <a:pt x="93138" y="53907"/>
                  </a:lnTo>
                  <a:lnTo>
                    <a:pt x="93256" y="57924"/>
                  </a:lnTo>
                  <a:lnTo>
                    <a:pt x="93387" y="61941"/>
                  </a:lnTo>
                  <a:lnTo>
                    <a:pt x="93511" y="65958"/>
                  </a:lnTo>
                  <a:lnTo>
                    <a:pt x="93630" y="69983"/>
                  </a:lnTo>
                  <a:lnTo>
                    <a:pt x="93742" y="74000"/>
                  </a:lnTo>
                  <a:lnTo>
                    <a:pt x="93795" y="76008"/>
                  </a:lnTo>
                  <a:lnTo>
                    <a:pt x="93843" y="78024"/>
                  </a:lnTo>
                  <a:lnTo>
                    <a:pt x="93884" y="80033"/>
                  </a:lnTo>
                  <a:lnTo>
                    <a:pt x="93926" y="82041"/>
                  </a:lnTo>
                  <a:lnTo>
                    <a:pt x="93961" y="84057"/>
                  </a:lnTo>
                  <a:lnTo>
                    <a:pt x="93991" y="86065"/>
                  </a:lnTo>
                  <a:lnTo>
                    <a:pt x="94009" y="88074"/>
                  </a:lnTo>
                  <a:lnTo>
                    <a:pt x="94026" y="90090"/>
                  </a:lnTo>
                  <a:lnTo>
                    <a:pt x="94032" y="92098"/>
                  </a:lnTo>
                  <a:lnTo>
                    <a:pt x="94038" y="94114"/>
                  </a:lnTo>
                  <a:lnTo>
                    <a:pt x="92125" y="94079"/>
                  </a:lnTo>
                  <a:lnTo>
                    <a:pt x="90219" y="94065"/>
                  </a:lnTo>
                  <a:lnTo>
                    <a:pt x="88306" y="94051"/>
                  </a:lnTo>
                  <a:lnTo>
                    <a:pt x="86393" y="94044"/>
                  </a:lnTo>
                  <a:lnTo>
                    <a:pt x="84480" y="94044"/>
                  </a:lnTo>
                  <a:lnTo>
                    <a:pt x="82574" y="94058"/>
                  </a:lnTo>
                  <a:lnTo>
                    <a:pt x="80661" y="94072"/>
                  </a:lnTo>
                  <a:lnTo>
                    <a:pt x="78748" y="94093"/>
                  </a:lnTo>
                  <a:lnTo>
                    <a:pt x="76835" y="94121"/>
                  </a:lnTo>
                  <a:lnTo>
                    <a:pt x="74923" y="94149"/>
                  </a:lnTo>
                  <a:lnTo>
                    <a:pt x="73010" y="94190"/>
                  </a:lnTo>
                  <a:lnTo>
                    <a:pt x="71097" y="94232"/>
                  </a:lnTo>
                  <a:lnTo>
                    <a:pt x="67272" y="94329"/>
                  </a:lnTo>
                  <a:lnTo>
                    <a:pt x="63446" y="94440"/>
                  </a:lnTo>
                  <a:lnTo>
                    <a:pt x="59621" y="94566"/>
                  </a:lnTo>
                  <a:lnTo>
                    <a:pt x="55795" y="94698"/>
                  </a:lnTo>
                  <a:lnTo>
                    <a:pt x="51976" y="94837"/>
                  </a:lnTo>
                  <a:lnTo>
                    <a:pt x="48150" y="94976"/>
                  </a:lnTo>
                  <a:lnTo>
                    <a:pt x="40505" y="95261"/>
                  </a:lnTo>
                  <a:lnTo>
                    <a:pt x="36686" y="95400"/>
                  </a:lnTo>
                  <a:lnTo>
                    <a:pt x="32872" y="95532"/>
                  </a:lnTo>
                  <a:lnTo>
                    <a:pt x="32759" y="95539"/>
                  </a:lnTo>
                  <a:lnTo>
                    <a:pt x="32653" y="95553"/>
                  </a:lnTo>
                  <a:lnTo>
                    <a:pt x="32552" y="95587"/>
                  </a:lnTo>
                  <a:lnTo>
                    <a:pt x="32463" y="95629"/>
                  </a:lnTo>
                  <a:lnTo>
                    <a:pt x="32380" y="95678"/>
                  </a:lnTo>
                  <a:lnTo>
                    <a:pt x="32303" y="95733"/>
                  </a:lnTo>
                  <a:lnTo>
                    <a:pt x="32226" y="95796"/>
                  </a:lnTo>
                  <a:lnTo>
                    <a:pt x="32161" y="95858"/>
                  </a:lnTo>
                  <a:lnTo>
                    <a:pt x="32161" y="95858"/>
                  </a:lnTo>
                  <a:lnTo>
                    <a:pt x="32292" y="94844"/>
                  </a:lnTo>
                  <a:lnTo>
                    <a:pt x="32410" y="93829"/>
                  </a:lnTo>
                  <a:lnTo>
                    <a:pt x="32523" y="92807"/>
                  </a:lnTo>
                  <a:lnTo>
                    <a:pt x="32623" y="91785"/>
                  </a:lnTo>
                  <a:lnTo>
                    <a:pt x="32718" y="90771"/>
                  </a:lnTo>
                  <a:lnTo>
                    <a:pt x="32801" y="89749"/>
                  </a:lnTo>
                  <a:lnTo>
                    <a:pt x="32884" y="88727"/>
                  </a:lnTo>
                  <a:lnTo>
                    <a:pt x="32955" y="87706"/>
                  </a:lnTo>
                  <a:lnTo>
                    <a:pt x="33020" y="86684"/>
                  </a:lnTo>
                  <a:lnTo>
                    <a:pt x="33079" y="85662"/>
                  </a:lnTo>
                  <a:lnTo>
                    <a:pt x="33127" y="84641"/>
                  </a:lnTo>
                  <a:lnTo>
                    <a:pt x="33174" y="83619"/>
                  </a:lnTo>
                  <a:lnTo>
                    <a:pt x="33215" y="82597"/>
                  </a:lnTo>
                  <a:lnTo>
                    <a:pt x="33245" y="81569"/>
                  </a:lnTo>
                  <a:lnTo>
                    <a:pt x="33275" y="80547"/>
                  </a:lnTo>
                  <a:lnTo>
                    <a:pt x="33298" y="79525"/>
                  </a:lnTo>
                  <a:lnTo>
                    <a:pt x="33316" y="78497"/>
                  </a:lnTo>
                  <a:lnTo>
                    <a:pt x="33328" y="77475"/>
                  </a:lnTo>
                  <a:lnTo>
                    <a:pt x="33340" y="76446"/>
                  </a:lnTo>
                  <a:lnTo>
                    <a:pt x="33340" y="75425"/>
                  </a:lnTo>
                  <a:lnTo>
                    <a:pt x="33340" y="74396"/>
                  </a:lnTo>
                  <a:lnTo>
                    <a:pt x="33340" y="73374"/>
                  </a:lnTo>
                  <a:lnTo>
                    <a:pt x="33316" y="71317"/>
                  </a:lnTo>
                  <a:lnTo>
                    <a:pt x="33286" y="69267"/>
                  </a:lnTo>
                  <a:lnTo>
                    <a:pt x="33245" y="67209"/>
                  </a:lnTo>
                  <a:lnTo>
                    <a:pt x="33192" y="65159"/>
                  </a:lnTo>
                  <a:lnTo>
                    <a:pt x="33138" y="63102"/>
                  </a:lnTo>
                  <a:lnTo>
                    <a:pt x="33073" y="61045"/>
                  </a:lnTo>
                  <a:lnTo>
                    <a:pt x="33008" y="58994"/>
                  </a:lnTo>
                  <a:lnTo>
                    <a:pt x="32878" y="54880"/>
                  </a:lnTo>
                  <a:lnTo>
                    <a:pt x="32813" y="52829"/>
                  </a:lnTo>
                  <a:lnTo>
                    <a:pt x="32753" y="50772"/>
                  </a:lnTo>
                  <a:lnTo>
                    <a:pt x="32706" y="48715"/>
                  </a:lnTo>
                  <a:lnTo>
                    <a:pt x="32665" y="46664"/>
                  </a:lnTo>
                  <a:lnTo>
                    <a:pt x="32629" y="44614"/>
                  </a:lnTo>
                  <a:lnTo>
                    <a:pt x="32611" y="42564"/>
                  </a:lnTo>
                  <a:lnTo>
                    <a:pt x="32605" y="41535"/>
                  </a:lnTo>
                  <a:lnTo>
                    <a:pt x="32605" y="40507"/>
                  </a:lnTo>
                  <a:lnTo>
                    <a:pt x="32605" y="39485"/>
                  </a:lnTo>
                  <a:lnTo>
                    <a:pt x="32611" y="38463"/>
                  </a:lnTo>
                  <a:lnTo>
                    <a:pt x="32629" y="37435"/>
                  </a:lnTo>
                  <a:lnTo>
                    <a:pt x="32641" y="36413"/>
                  </a:lnTo>
                  <a:lnTo>
                    <a:pt x="32665" y="35391"/>
                  </a:lnTo>
                  <a:lnTo>
                    <a:pt x="32694" y="34363"/>
                  </a:lnTo>
                  <a:lnTo>
                    <a:pt x="32724" y="33341"/>
                  </a:lnTo>
                  <a:lnTo>
                    <a:pt x="32765" y="32319"/>
                  </a:lnTo>
                  <a:lnTo>
                    <a:pt x="32807" y="31297"/>
                  </a:lnTo>
                  <a:lnTo>
                    <a:pt x="32860" y="30276"/>
                  </a:lnTo>
                  <a:lnTo>
                    <a:pt x="32925" y="30331"/>
                  </a:lnTo>
                  <a:lnTo>
                    <a:pt x="32996" y="30387"/>
                  </a:lnTo>
                  <a:lnTo>
                    <a:pt x="33073" y="30436"/>
                  </a:lnTo>
                  <a:lnTo>
                    <a:pt x="33150" y="30470"/>
                  </a:lnTo>
                  <a:lnTo>
                    <a:pt x="33233" y="30505"/>
                  </a:lnTo>
                  <a:lnTo>
                    <a:pt x="33322" y="30526"/>
                  </a:lnTo>
                  <a:lnTo>
                    <a:pt x="33417" y="30540"/>
                  </a:lnTo>
                  <a:lnTo>
                    <a:pt x="33511" y="30547"/>
                  </a:lnTo>
                  <a:lnTo>
                    <a:pt x="37248" y="30540"/>
                  </a:lnTo>
                  <a:lnTo>
                    <a:pt x="40985" y="30526"/>
                  </a:lnTo>
                  <a:lnTo>
                    <a:pt x="48458" y="30484"/>
                  </a:lnTo>
                  <a:lnTo>
                    <a:pt x="55931" y="30429"/>
                  </a:lnTo>
                  <a:lnTo>
                    <a:pt x="63405" y="30380"/>
                  </a:lnTo>
                  <a:lnTo>
                    <a:pt x="65229" y="30380"/>
                  </a:lnTo>
                  <a:lnTo>
                    <a:pt x="67053" y="30394"/>
                  </a:lnTo>
                  <a:lnTo>
                    <a:pt x="68882" y="30415"/>
                  </a:lnTo>
                  <a:lnTo>
                    <a:pt x="70718" y="30443"/>
                  </a:lnTo>
                  <a:lnTo>
                    <a:pt x="74401" y="30505"/>
                  </a:lnTo>
                  <a:lnTo>
                    <a:pt x="76243" y="30533"/>
                  </a:lnTo>
                  <a:lnTo>
                    <a:pt x="78085" y="30547"/>
                  </a:lnTo>
                  <a:lnTo>
                    <a:pt x="79927" y="30547"/>
                  </a:lnTo>
                  <a:lnTo>
                    <a:pt x="80850" y="30540"/>
                  </a:lnTo>
                  <a:lnTo>
                    <a:pt x="81768" y="30533"/>
                  </a:lnTo>
                  <a:lnTo>
                    <a:pt x="82686" y="30512"/>
                  </a:lnTo>
                  <a:lnTo>
                    <a:pt x="83610" y="30491"/>
                  </a:lnTo>
                  <a:lnTo>
                    <a:pt x="84528" y="30463"/>
                  </a:lnTo>
                  <a:lnTo>
                    <a:pt x="85440" y="30422"/>
                  </a:lnTo>
                  <a:lnTo>
                    <a:pt x="86358" y="30380"/>
                  </a:lnTo>
                  <a:lnTo>
                    <a:pt x="87270" y="30324"/>
                  </a:lnTo>
                  <a:lnTo>
                    <a:pt x="88187" y="30262"/>
                  </a:lnTo>
                  <a:lnTo>
                    <a:pt x="89093" y="30192"/>
                  </a:lnTo>
                  <a:lnTo>
                    <a:pt x="90005" y="30116"/>
                  </a:lnTo>
                  <a:lnTo>
                    <a:pt x="90911" y="30026"/>
                  </a:lnTo>
                  <a:lnTo>
                    <a:pt x="91817" y="29921"/>
                  </a:lnTo>
                  <a:lnTo>
                    <a:pt x="92724" y="29810"/>
                  </a:lnTo>
                  <a:close/>
                  <a:moveTo>
                    <a:pt x="8296" y="93308"/>
                  </a:moveTo>
                  <a:lnTo>
                    <a:pt x="8444" y="94336"/>
                  </a:lnTo>
                  <a:lnTo>
                    <a:pt x="8604" y="95358"/>
                  </a:lnTo>
                  <a:lnTo>
                    <a:pt x="8764" y="96380"/>
                  </a:lnTo>
                  <a:lnTo>
                    <a:pt x="8936" y="97401"/>
                  </a:lnTo>
                  <a:lnTo>
                    <a:pt x="9114" y="98423"/>
                  </a:lnTo>
                  <a:lnTo>
                    <a:pt x="9303" y="99438"/>
                  </a:lnTo>
                  <a:lnTo>
                    <a:pt x="9499" y="100452"/>
                  </a:lnTo>
                  <a:lnTo>
                    <a:pt x="9700" y="101460"/>
                  </a:lnTo>
                  <a:lnTo>
                    <a:pt x="8219" y="101724"/>
                  </a:lnTo>
                  <a:lnTo>
                    <a:pt x="7467" y="101863"/>
                  </a:lnTo>
                  <a:lnTo>
                    <a:pt x="6721" y="102016"/>
                  </a:lnTo>
                  <a:lnTo>
                    <a:pt x="6354" y="102100"/>
                  </a:lnTo>
                  <a:lnTo>
                    <a:pt x="5981" y="102190"/>
                  </a:lnTo>
                  <a:lnTo>
                    <a:pt x="5614" y="102280"/>
                  </a:lnTo>
                  <a:lnTo>
                    <a:pt x="5247" y="102378"/>
                  </a:lnTo>
                  <a:lnTo>
                    <a:pt x="4885" y="102489"/>
                  </a:lnTo>
                  <a:lnTo>
                    <a:pt x="4530" y="102600"/>
                  </a:lnTo>
                  <a:lnTo>
                    <a:pt x="4175" y="102718"/>
                  </a:lnTo>
                  <a:lnTo>
                    <a:pt x="3825" y="102850"/>
                  </a:lnTo>
                  <a:lnTo>
                    <a:pt x="3796" y="102864"/>
                  </a:lnTo>
                  <a:lnTo>
                    <a:pt x="3766" y="102878"/>
                  </a:lnTo>
                  <a:lnTo>
                    <a:pt x="3707" y="102927"/>
                  </a:lnTo>
                  <a:lnTo>
                    <a:pt x="3571" y="101863"/>
                  </a:lnTo>
                  <a:lnTo>
                    <a:pt x="3441" y="100800"/>
                  </a:lnTo>
                  <a:lnTo>
                    <a:pt x="3310" y="99723"/>
                  </a:lnTo>
                  <a:lnTo>
                    <a:pt x="3192" y="98638"/>
                  </a:lnTo>
                  <a:lnTo>
                    <a:pt x="3073" y="97554"/>
                  </a:lnTo>
                  <a:lnTo>
                    <a:pt x="2961" y="96456"/>
                  </a:lnTo>
                  <a:lnTo>
                    <a:pt x="2854" y="95351"/>
                  </a:lnTo>
                  <a:lnTo>
                    <a:pt x="2760" y="94246"/>
                  </a:lnTo>
                  <a:lnTo>
                    <a:pt x="2801" y="94281"/>
                  </a:lnTo>
                  <a:lnTo>
                    <a:pt x="2854" y="94315"/>
                  </a:lnTo>
                  <a:lnTo>
                    <a:pt x="2908" y="94336"/>
                  </a:lnTo>
                  <a:lnTo>
                    <a:pt x="2967" y="94350"/>
                  </a:lnTo>
                  <a:lnTo>
                    <a:pt x="3026" y="94357"/>
                  </a:lnTo>
                  <a:lnTo>
                    <a:pt x="3091" y="94357"/>
                  </a:lnTo>
                  <a:lnTo>
                    <a:pt x="3162" y="94343"/>
                  </a:lnTo>
                  <a:lnTo>
                    <a:pt x="3233" y="94322"/>
                  </a:lnTo>
                  <a:lnTo>
                    <a:pt x="3446" y="94246"/>
                  </a:lnTo>
                  <a:lnTo>
                    <a:pt x="3666" y="94169"/>
                  </a:lnTo>
                  <a:lnTo>
                    <a:pt x="3879" y="94100"/>
                  </a:lnTo>
                  <a:lnTo>
                    <a:pt x="4092" y="94017"/>
                  </a:lnTo>
                  <a:lnTo>
                    <a:pt x="4157" y="94058"/>
                  </a:lnTo>
                  <a:lnTo>
                    <a:pt x="4222" y="94093"/>
                  </a:lnTo>
                  <a:lnTo>
                    <a:pt x="4293" y="94114"/>
                  </a:lnTo>
                  <a:lnTo>
                    <a:pt x="4376" y="94128"/>
                  </a:lnTo>
                  <a:lnTo>
                    <a:pt x="4743" y="94162"/>
                  </a:lnTo>
                  <a:lnTo>
                    <a:pt x="5116" y="94204"/>
                  </a:lnTo>
                  <a:lnTo>
                    <a:pt x="5869" y="94295"/>
                  </a:lnTo>
                  <a:lnTo>
                    <a:pt x="5945" y="94295"/>
                  </a:lnTo>
                  <a:lnTo>
                    <a:pt x="6011" y="94288"/>
                  </a:lnTo>
                  <a:lnTo>
                    <a:pt x="6076" y="94267"/>
                  </a:lnTo>
                  <a:lnTo>
                    <a:pt x="6135" y="94239"/>
                  </a:lnTo>
                  <a:lnTo>
                    <a:pt x="6194" y="94197"/>
                  </a:lnTo>
                  <a:lnTo>
                    <a:pt x="6242" y="94149"/>
                  </a:lnTo>
                  <a:lnTo>
                    <a:pt x="6289" y="94100"/>
                  </a:lnTo>
                  <a:lnTo>
                    <a:pt x="6324" y="94037"/>
                  </a:lnTo>
                  <a:lnTo>
                    <a:pt x="6360" y="93975"/>
                  </a:lnTo>
                  <a:lnTo>
                    <a:pt x="6390" y="93905"/>
                  </a:lnTo>
                  <a:lnTo>
                    <a:pt x="6413" y="93829"/>
                  </a:lnTo>
                  <a:lnTo>
                    <a:pt x="6431" y="93759"/>
                  </a:lnTo>
                  <a:lnTo>
                    <a:pt x="6443" y="93683"/>
                  </a:lnTo>
                  <a:lnTo>
                    <a:pt x="6449" y="93600"/>
                  </a:lnTo>
                  <a:lnTo>
                    <a:pt x="6449" y="93523"/>
                  </a:lnTo>
                  <a:lnTo>
                    <a:pt x="6449" y="93447"/>
                  </a:lnTo>
                  <a:lnTo>
                    <a:pt x="6668" y="93412"/>
                  </a:lnTo>
                  <a:lnTo>
                    <a:pt x="6893" y="93384"/>
                  </a:lnTo>
                  <a:lnTo>
                    <a:pt x="7118" y="93356"/>
                  </a:lnTo>
                  <a:lnTo>
                    <a:pt x="7349" y="93342"/>
                  </a:lnTo>
                  <a:lnTo>
                    <a:pt x="7580" y="93328"/>
                  </a:lnTo>
                  <a:lnTo>
                    <a:pt x="7817" y="93315"/>
                  </a:lnTo>
                  <a:lnTo>
                    <a:pt x="8296" y="93308"/>
                  </a:lnTo>
                  <a:close/>
                  <a:moveTo>
                    <a:pt x="118454" y="92891"/>
                  </a:moveTo>
                  <a:lnTo>
                    <a:pt x="118448" y="92960"/>
                  </a:lnTo>
                  <a:lnTo>
                    <a:pt x="118454" y="93037"/>
                  </a:lnTo>
                  <a:lnTo>
                    <a:pt x="118460" y="93106"/>
                  </a:lnTo>
                  <a:lnTo>
                    <a:pt x="118472" y="93176"/>
                  </a:lnTo>
                  <a:lnTo>
                    <a:pt x="118495" y="93245"/>
                  </a:lnTo>
                  <a:lnTo>
                    <a:pt x="118513" y="93315"/>
                  </a:lnTo>
                  <a:lnTo>
                    <a:pt x="118543" y="93370"/>
                  </a:lnTo>
                  <a:lnTo>
                    <a:pt x="118578" y="93433"/>
                  </a:lnTo>
                  <a:lnTo>
                    <a:pt x="118620" y="93481"/>
                  </a:lnTo>
                  <a:lnTo>
                    <a:pt x="118661" y="93530"/>
                  </a:lnTo>
                  <a:lnTo>
                    <a:pt x="118708" y="93565"/>
                  </a:lnTo>
                  <a:lnTo>
                    <a:pt x="118762" y="93600"/>
                  </a:lnTo>
                  <a:lnTo>
                    <a:pt x="118821" y="93620"/>
                  </a:lnTo>
                  <a:lnTo>
                    <a:pt x="118886" y="93641"/>
                  </a:lnTo>
                  <a:lnTo>
                    <a:pt x="118957" y="93648"/>
                  </a:lnTo>
                  <a:lnTo>
                    <a:pt x="119034" y="93641"/>
                  </a:lnTo>
                  <a:lnTo>
                    <a:pt x="120361" y="93467"/>
                  </a:lnTo>
                  <a:lnTo>
                    <a:pt x="121693" y="93294"/>
                  </a:lnTo>
                  <a:lnTo>
                    <a:pt x="123025" y="93120"/>
                  </a:lnTo>
                  <a:lnTo>
                    <a:pt x="124352" y="92932"/>
                  </a:lnTo>
                  <a:lnTo>
                    <a:pt x="124287" y="94295"/>
                  </a:lnTo>
                  <a:lnTo>
                    <a:pt x="124210" y="95643"/>
                  </a:lnTo>
                  <a:lnTo>
                    <a:pt x="124121" y="96984"/>
                  </a:lnTo>
                  <a:lnTo>
                    <a:pt x="124020" y="98319"/>
                  </a:lnTo>
                  <a:lnTo>
                    <a:pt x="123908" y="99639"/>
                  </a:lnTo>
                  <a:lnTo>
                    <a:pt x="123789" y="100946"/>
                  </a:lnTo>
                  <a:lnTo>
                    <a:pt x="123659" y="102239"/>
                  </a:lnTo>
                  <a:lnTo>
                    <a:pt x="123517" y="103511"/>
                  </a:lnTo>
                  <a:lnTo>
                    <a:pt x="122031" y="103260"/>
                  </a:lnTo>
                  <a:lnTo>
                    <a:pt x="121284" y="103135"/>
                  </a:lnTo>
                  <a:lnTo>
                    <a:pt x="120544" y="103010"/>
                  </a:lnTo>
                  <a:lnTo>
                    <a:pt x="119798" y="102899"/>
                  </a:lnTo>
                  <a:lnTo>
                    <a:pt x="119052" y="102795"/>
                  </a:lnTo>
                  <a:lnTo>
                    <a:pt x="118306" y="102711"/>
                  </a:lnTo>
                  <a:lnTo>
                    <a:pt x="117939" y="102670"/>
                  </a:lnTo>
                  <a:lnTo>
                    <a:pt x="117565" y="102635"/>
                  </a:lnTo>
                  <a:lnTo>
                    <a:pt x="117601" y="102051"/>
                  </a:lnTo>
                  <a:lnTo>
                    <a:pt x="117637" y="101460"/>
                  </a:lnTo>
                  <a:lnTo>
                    <a:pt x="117666" y="100869"/>
                  </a:lnTo>
                  <a:lnTo>
                    <a:pt x="117690" y="100272"/>
                  </a:lnTo>
                  <a:lnTo>
                    <a:pt x="117731" y="99090"/>
                  </a:lnTo>
                  <a:lnTo>
                    <a:pt x="117755" y="97902"/>
                  </a:lnTo>
                  <a:lnTo>
                    <a:pt x="117773" y="96706"/>
                  </a:lnTo>
                  <a:lnTo>
                    <a:pt x="117773" y="95518"/>
                  </a:lnTo>
                  <a:lnTo>
                    <a:pt x="117767" y="94322"/>
                  </a:lnTo>
                  <a:lnTo>
                    <a:pt x="117743" y="93127"/>
                  </a:lnTo>
                  <a:lnTo>
                    <a:pt x="117921" y="93064"/>
                  </a:lnTo>
                  <a:lnTo>
                    <a:pt x="118093" y="93002"/>
                  </a:lnTo>
                  <a:lnTo>
                    <a:pt x="118454" y="92891"/>
                  </a:lnTo>
                  <a:close/>
                  <a:moveTo>
                    <a:pt x="78938" y="98562"/>
                  </a:moveTo>
                  <a:lnTo>
                    <a:pt x="79115" y="98729"/>
                  </a:lnTo>
                  <a:lnTo>
                    <a:pt x="79281" y="98903"/>
                  </a:lnTo>
                  <a:lnTo>
                    <a:pt x="79453" y="99083"/>
                  </a:lnTo>
                  <a:lnTo>
                    <a:pt x="79613" y="99257"/>
                  </a:lnTo>
                  <a:lnTo>
                    <a:pt x="79778" y="99438"/>
                  </a:lnTo>
                  <a:lnTo>
                    <a:pt x="79932" y="99625"/>
                  </a:lnTo>
                  <a:lnTo>
                    <a:pt x="80092" y="99813"/>
                  </a:lnTo>
                  <a:lnTo>
                    <a:pt x="80240" y="100001"/>
                  </a:lnTo>
                  <a:lnTo>
                    <a:pt x="80536" y="100383"/>
                  </a:lnTo>
                  <a:lnTo>
                    <a:pt x="80827" y="100779"/>
                  </a:lnTo>
                  <a:lnTo>
                    <a:pt x="81099" y="101189"/>
                  </a:lnTo>
                  <a:lnTo>
                    <a:pt x="81366" y="101606"/>
                  </a:lnTo>
                  <a:lnTo>
                    <a:pt x="81620" y="102030"/>
                  </a:lnTo>
                  <a:lnTo>
                    <a:pt x="81863" y="102461"/>
                  </a:lnTo>
                  <a:lnTo>
                    <a:pt x="82094" y="102906"/>
                  </a:lnTo>
                  <a:lnTo>
                    <a:pt x="82319" y="103358"/>
                  </a:lnTo>
                  <a:lnTo>
                    <a:pt x="82538" y="103809"/>
                  </a:lnTo>
                  <a:lnTo>
                    <a:pt x="82745" y="104282"/>
                  </a:lnTo>
                  <a:lnTo>
                    <a:pt x="82941" y="104755"/>
                  </a:lnTo>
                  <a:lnTo>
                    <a:pt x="83130" y="105234"/>
                  </a:lnTo>
                  <a:lnTo>
                    <a:pt x="81821" y="105846"/>
                  </a:lnTo>
                  <a:lnTo>
                    <a:pt x="80507" y="106451"/>
                  </a:lnTo>
                  <a:lnTo>
                    <a:pt x="79850" y="106749"/>
                  </a:lnTo>
                  <a:lnTo>
                    <a:pt x="79186" y="107041"/>
                  </a:lnTo>
                  <a:lnTo>
                    <a:pt x="78523" y="107333"/>
                  </a:lnTo>
                  <a:lnTo>
                    <a:pt x="77860" y="107618"/>
                  </a:lnTo>
                  <a:lnTo>
                    <a:pt x="77653" y="107340"/>
                  </a:lnTo>
                  <a:lnTo>
                    <a:pt x="77439" y="107076"/>
                  </a:lnTo>
                  <a:lnTo>
                    <a:pt x="77220" y="106819"/>
                  </a:lnTo>
                  <a:lnTo>
                    <a:pt x="76989" y="106569"/>
                  </a:lnTo>
                  <a:lnTo>
                    <a:pt x="76752" y="106325"/>
                  </a:lnTo>
                  <a:lnTo>
                    <a:pt x="76504" y="106096"/>
                  </a:lnTo>
                  <a:lnTo>
                    <a:pt x="76249" y="105867"/>
                  </a:lnTo>
                  <a:lnTo>
                    <a:pt x="75983" y="105658"/>
                  </a:lnTo>
                  <a:lnTo>
                    <a:pt x="76237" y="105255"/>
                  </a:lnTo>
                  <a:lnTo>
                    <a:pt x="76480" y="104852"/>
                  </a:lnTo>
                  <a:lnTo>
                    <a:pt x="76711" y="104442"/>
                  </a:lnTo>
                  <a:lnTo>
                    <a:pt x="76942" y="104025"/>
                  </a:lnTo>
                  <a:lnTo>
                    <a:pt x="77161" y="103601"/>
                  </a:lnTo>
                  <a:lnTo>
                    <a:pt x="77368" y="103177"/>
                  </a:lnTo>
                  <a:lnTo>
                    <a:pt x="77570" y="102739"/>
                  </a:lnTo>
                  <a:lnTo>
                    <a:pt x="77759" y="102294"/>
                  </a:lnTo>
                  <a:lnTo>
                    <a:pt x="77943" y="101849"/>
                  </a:lnTo>
                  <a:lnTo>
                    <a:pt x="78114" y="101391"/>
                  </a:lnTo>
                  <a:lnTo>
                    <a:pt x="78280" y="100932"/>
                  </a:lnTo>
                  <a:lnTo>
                    <a:pt x="78428" y="100473"/>
                  </a:lnTo>
                  <a:lnTo>
                    <a:pt x="78576" y="100001"/>
                  </a:lnTo>
                  <a:lnTo>
                    <a:pt x="78707" y="99528"/>
                  </a:lnTo>
                  <a:lnTo>
                    <a:pt x="78831" y="99049"/>
                  </a:lnTo>
                  <a:lnTo>
                    <a:pt x="78938" y="98562"/>
                  </a:lnTo>
                  <a:close/>
                  <a:moveTo>
                    <a:pt x="49056" y="97867"/>
                  </a:moveTo>
                  <a:lnTo>
                    <a:pt x="49109" y="98360"/>
                  </a:lnTo>
                  <a:lnTo>
                    <a:pt x="49169" y="98854"/>
                  </a:lnTo>
                  <a:lnTo>
                    <a:pt x="49234" y="99340"/>
                  </a:lnTo>
                  <a:lnTo>
                    <a:pt x="49305" y="99820"/>
                  </a:lnTo>
                  <a:lnTo>
                    <a:pt x="49382" y="100300"/>
                  </a:lnTo>
                  <a:lnTo>
                    <a:pt x="49465" y="100765"/>
                  </a:lnTo>
                  <a:lnTo>
                    <a:pt x="49554" y="101231"/>
                  </a:lnTo>
                  <a:lnTo>
                    <a:pt x="49648" y="101690"/>
                  </a:lnTo>
                  <a:lnTo>
                    <a:pt x="49749" y="102148"/>
                  </a:lnTo>
                  <a:lnTo>
                    <a:pt x="49856" y="102593"/>
                  </a:lnTo>
                  <a:lnTo>
                    <a:pt x="49968" y="103031"/>
                  </a:lnTo>
                  <a:lnTo>
                    <a:pt x="50081" y="103469"/>
                  </a:lnTo>
                  <a:lnTo>
                    <a:pt x="50205" y="103900"/>
                  </a:lnTo>
                  <a:lnTo>
                    <a:pt x="50335" y="104317"/>
                  </a:lnTo>
                  <a:lnTo>
                    <a:pt x="50471" y="104734"/>
                  </a:lnTo>
                  <a:lnTo>
                    <a:pt x="50614" y="105144"/>
                  </a:lnTo>
                  <a:lnTo>
                    <a:pt x="50471" y="105206"/>
                  </a:lnTo>
                  <a:lnTo>
                    <a:pt x="50329" y="105283"/>
                  </a:lnTo>
                  <a:lnTo>
                    <a:pt x="50193" y="105359"/>
                  </a:lnTo>
                  <a:lnTo>
                    <a:pt x="50057" y="105436"/>
                  </a:lnTo>
                  <a:lnTo>
                    <a:pt x="49927" y="105526"/>
                  </a:lnTo>
                  <a:lnTo>
                    <a:pt x="49802" y="105616"/>
                  </a:lnTo>
                  <a:lnTo>
                    <a:pt x="49678" y="105707"/>
                  </a:lnTo>
                  <a:lnTo>
                    <a:pt x="49554" y="105804"/>
                  </a:lnTo>
                  <a:lnTo>
                    <a:pt x="49441" y="105908"/>
                  </a:lnTo>
                  <a:lnTo>
                    <a:pt x="49323" y="106013"/>
                  </a:lnTo>
                  <a:lnTo>
                    <a:pt x="49210" y="106117"/>
                  </a:lnTo>
                  <a:lnTo>
                    <a:pt x="49104" y="106235"/>
                  </a:lnTo>
                  <a:lnTo>
                    <a:pt x="48997" y="106346"/>
                  </a:lnTo>
                  <a:lnTo>
                    <a:pt x="48896" y="106471"/>
                  </a:lnTo>
                  <a:lnTo>
                    <a:pt x="48796" y="106590"/>
                  </a:lnTo>
                  <a:lnTo>
                    <a:pt x="48701" y="106715"/>
                  </a:lnTo>
                  <a:lnTo>
                    <a:pt x="48606" y="106847"/>
                  </a:lnTo>
                  <a:lnTo>
                    <a:pt x="48511" y="106979"/>
                  </a:lnTo>
                  <a:lnTo>
                    <a:pt x="48334" y="107250"/>
                  </a:lnTo>
                  <a:lnTo>
                    <a:pt x="48168" y="107535"/>
                  </a:lnTo>
                  <a:lnTo>
                    <a:pt x="48014" y="107834"/>
                  </a:lnTo>
                  <a:lnTo>
                    <a:pt x="47866" y="108132"/>
                  </a:lnTo>
                  <a:lnTo>
                    <a:pt x="47730" y="108445"/>
                  </a:lnTo>
                  <a:lnTo>
                    <a:pt x="47599" y="108765"/>
                  </a:lnTo>
                  <a:lnTo>
                    <a:pt x="47475" y="109099"/>
                  </a:lnTo>
                  <a:lnTo>
                    <a:pt x="46942" y="108661"/>
                  </a:lnTo>
                  <a:lnTo>
                    <a:pt x="46403" y="108230"/>
                  </a:lnTo>
                  <a:lnTo>
                    <a:pt x="45858" y="107799"/>
                  </a:lnTo>
                  <a:lnTo>
                    <a:pt x="45302" y="107375"/>
                  </a:lnTo>
                  <a:lnTo>
                    <a:pt x="44745" y="106951"/>
                  </a:lnTo>
                  <a:lnTo>
                    <a:pt x="44188" y="106548"/>
                  </a:lnTo>
                  <a:lnTo>
                    <a:pt x="43620" y="106145"/>
                  </a:lnTo>
                  <a:lnTo>
                    <a:pt x="43051" y="105762"/>
                  </a:lnTo>
                  <a:lnTo>
                    <a:pt x="43324" y="105179"/>
                  </a:lnTo>
                  <a:lnTo>
                    <a:pt x="43608" y="104602"/>
                  </a:lnTo>
                  <a:lnTo>
                    <a:pt x="43756" y="104317"/>
                  </a:lnTo>
                  <a:lnTo>
                    <a:pt x="43904" y="104039"/>
                  </a:lnTo>
                  <a:lnTo>
                    <a:pt x="44058" y="103761"/>
                  </a:lnTo>
                  <a:lnTo>
                    <a:pt x="44212" y="103483"/>
                  </a:lnTo>
                  <a:lnTo>
                    <a:pt x="44372" y="103212"/>
                  </a:lnTo>
                  <a:lnTo>
                    <a:pt x="44532" y="102941"/>
                  </a:lnTo>
                  <a:lnTo>
                    <a:pt x="44692" y="102677"/>
                  </a:lnTo>
                  <a:lnTo>
                    <a:pt x="44858" y="102412"/>
                  </a:lnTo>
                  <a:lnTo>
                    <a:pt x="45029" y="102148"/>
                  </a:lnTo>
                  <a:lnTo>
                    <a:pt x="45201" y="101891"/>
                  </a:lnTo>
                  <a:lnTo>
                    <a:pt x="45379" y="101634"/>
                  </a:lnTo>
                  <a:lnTo>
                    <a:pt x="45556" y="101384"/>
                  </a:lnTo>
                  <a:lnTo>
                    <a:pt x="45740" y="101134"/>
                  </a:lnTo>
                  <a:lnTo>
                    <a:pt x="45929" y="100890"/>
                  </a:lnTo>
                  <a:lnTo>
                    <a:pt x="46119" y="100654"/>
                  </a:lnTo>
                  <a:lnTo>
                    <a:pt x="46308" y="100411"/>
                  </a:lnTo>
                  <a:lnTo>
                    <a:pt x="46504" y="100181"/>
                  </a:lnTo>
                  <a:lnTo>
                    <a:pt x="46705" y="99952"/>
                  </a:lnTo>
                  <a:lnTo>
                    <a:pt x="46912" y="99723"/>
                  </a:lnTo>
                  <a:lnTo>
                    <a:pt x="47114" y="99500"/>
                  </a:lnTo>
                  <a:lnTo>
                    <a:pt x="47327" y="99285"/>
                  </a:lnTo>
                  <a:lnTo>
                    <a:pt x="47540" y="99069"/>
                  </a:lnTo>
                  <a:lnTo>
                    <a:pt x="47759" y="98854"/>
                  </a:lnTo>
                  <a:lnTo>
                    <a:pt x="47978" y="98652"/>
                  </a:lnTo>
                  <a:lnTo>
                    <a:pt x="48203" y="98451"/>
                  </a:lnTo>
                  <a:lnTo>
                    <a:pt x="48434" y="98249"/>
                  </a:lnTo>
                  <a:lnTo>
                    <a:pt x="48665" y="98055"/>
                  </a:lnTo>
                  <a:lnTo>
                    <a:pt x="48902" y="97867"/>
                  </a:lnTo>
                  <a:close/>
                  <a:moveTo>
                    <a:pt x="77730" y="97040"/>
                  </a:moveTo>
                  <a:lnTo>
                    <a:pt x="77647" y="97339"/>
                  </a:lnTo>
                  <a:lnTo>
                    <a:pt x="77564" y="97638"/>
                  </a:lnTo>
                  <a:lnTo>
                    <a:pt x="77469" y="97936"/>
                  </a:lnTo>
                  <a:lnTo>
                    <a:pt x="77374" y="98228"/>
                  </a:lnTo>
                  <a:lnTo>
                    <a:pt x="77279" y="98527"/>
                  </a:lnTo>
                  <a:lnTo>
                    <a:pt x="77179" y="98812"/>
                  </a:lnTo>
                  <a:lnTo>
                    <a:pt x="77078" y="99104"/>
                  </a:lnTo>
                  <a:lnTo>
                    <a:pt x="76972" y="99389"/>
                  </a:lnTo>
                  <a:lnTo>
                    <a:pt x="76859" y="99674"/>
                  </a:lnTo>
                  <a:lnTo>
                    <a:pt x="76747" y="99959"/>
                  </a:lnTo>
                  <a:lnTo>
                    <a:pt x="76634" y="100237"/>
                  </a:lnTo>
                  <a:lnTo>
                    <a:pt x="76510" y="100515"/>
                  </a:lnTo>
                  <a:lnTo>
                    <a:pt x="76391" y="100793"/>
                  </a:lnTo>
                  <a:lnTo>
                    <a:pt x="76261" y="101064"/>
                  </a:lnTo>
                  <a:lnTo>
                    <a:pt x="76137" y="101335"/>
                  </a:lnTo>
                  <a:lnTo>
                    <a:pt x="76000" y="101599"/>
                  </a:lnTo>
                  <a:lnTo>
                    <a:pt x="75870" y="101870"/>
                  </a:lnTo>
                  <a:lnTo>
                    <a:pt x="75728" y="102127"/>
                  </a:lnTo>
                  <a:lnTo>
                    <a:pt x="75586" y="102392"/>
                  </a:lnTo>
                  <a:lnTo>
                    <a:pt x="75444" y="102649"/>
                  </a:lnTo>
                  <a:lnTo>
                    <a:pt x="75296" y="102899"/>
                  </a:lnTo>
                  <a:lnTo>
                    <a:pt x="75148" y="103156"/>
                  </a:lnTo>
                  <a:lnTo>
                    <a:pt x="74994" y="103399"/>
                  </a:lnTo>
                  <a:lnTo>
                    <a:pt x="74840" y="103650"/>
                  </a:lnTo>
                  <a:lnTo>
                    <a:pt x="74680" y="103893"/>
                  </a:lnTo>
                  <a:lnTo>
                    <a:pt x="74514" y="104129"/>
                  </a:lnTo>
                  <a:lnTo>
                    <a:pt x="74348" y="104365"/>
                  </a:lnTo>
                  <a:lnTo>
                    <a:pt x="74182" y="104602"/>
                  </a:lnTo>
                  <a:lnTo>
                    <a:pt x="74011" y="104831"/>
                  </a:lnTo>
                  <a:lnTo>
                    <a:pt x="73839" y="105060"/>
                  </a:lnTo>
                  <a:lnTo>
                    <a:pt x="73661" y="105283"/>
                  </a:lnTo>
                  <a:lnTo>
                    <a:pt x="73478" y="105505"/>
                  </a:lnTo>
                  <a:lnTo>
                    <a:pt x="73300" y="105721"/>
                  </a:lnTo>
                  <a:lnTo>
                    <a:pt x="73111" y="105936"/>
                  </a:lnTo>
                  <a:lnTo>
                    <a:pt x="72921" y="106152"/>
                  </a:lnTo>
                  <a:lnTo>
                    <a:pt x="72732" y="106360"/>
                  </a:lnTo>
                  <a:lnTo>
                    <a:pt x="72536" y="106562"/>
                  </a:lnTo>
                  <a:lnTo>
                    <a:pt x="72341" y="106763"/>
                  </a:lnTo>
                  <a:lnTo>
                    <a:pt x="72139" y="106958"/>
                  </a:lnTo>
                  <a:lnTo>
                    <a:pt x="71938" y="107152"/>
                  </a:lnTo>
                  <a:lnTo>
                    <a:pt x="71737" y="107340"/>
                  </a:lnTo>
                  <a:lnTo>
                    <a:pt x="71523" y="107528"/>
                  </a:lnTo>
                  <a:lnTo>
                    <a:pt x="71316" y="107709"/>
                  </a:lnTo>
                  <a:lnTo>
                    <a:pt x="71103" y="107889"/>
                  </a:lnTo>
                  <a:lnTo>
                    <a:pt x="70884" y="108063"/>
                  </a:lnTo>
                  <a:lnTo>
                    <a:pt x="70665" y="108237"/>
                  </a:lnTo>
                  <a:lnTo>
                    <a:pt x="70446" y="108404"/>
                  </a:lnTo>
                  <a:lnTo>
                    <a:pt x="70221" y="108563"/>
                  </a:lnTo>
                  <a:lnTo>
                    <a:pt x="69996" y="108723"/>
                  </a:lnTo>
                  <a:lnTo>
                    <a:pt x="69765" y="108876"/>
                  </a:lnTo>
                  <a:lnTo>
                    <a:pt x="69534" y="109029"/>
                  </a:lnTo>
                  <a:lnTo>
                    <a:pt x="69297" y="109175"/>
                  </a:lnTo>
                  <a:lnTo>
                    <a:pt x="69060" y="109314"/>
                  </a:lnTo>
                  <a:lnTo>
                    <a:pt x="68823" y="109453"/>
                  </a:lnTo>
                  <a:lnTo>
                    <a:pt x="68580" y="109585"/>
                  </a:lnTo>
                  <a:lnTo>
                    <a:pt x="68338" y="109717"/>
                  </a:lnTo>
                  <a:lnTo>
                    <a:pt x="68089" y="109842"/>
                  </a:lnTo>
                  <a:lnTo>
                    <a:pt x="67840" y="109960"/>
                  </a:lnTo>
                  <a:lnTo>
                    <a:pt x="67585" y="110079"/>
                  </a:lnTo>
                  <a:lnTo>
                    <a:pt x="67331" y="110190"/>
                  </a:lnTo>
                  <a:lnTo>
                    <a:pt x="67076" y="110294"/>
                  </a:lnTo>
                  <a:lnTo>
                    <a:pt x="66816" y="110398"/>
                  </a:lnTo>
                  <a:lnTo>
                    <a:pt x="66555" y="110496"/>
                  </a:lnTo>
                  <a:lnTo>
                    <a:pt x="66289" y="110593"/>
                  </a:lnTo>
                  <a:lnTo>
                    <a:pt x="65993" y="110690"/>
                  </a:lnTo>
                  <a:lnTo>
                    <a:pt x="65685" y="110781"/>
                  </a:lnTo>
                  <a:lnTo>
                    <a:pt x="65383" y="110864"/>
                  </a:lnTo>
                  <a:lnTo>
                    <a:pt x="65069" y="110940"/>
                  </a:lnTo>
                  <a:lnTo>
                    <a:pt x="64755" y="111017"/>
                  </a:lnTo>
                  <a:lnTo>
                    <a:pt x="64435" y="111079"/>
                  </a:lnTo>
                  <a:lnTo>
                    <a:pt x="64115" y="111142"/>
                  </a:lnTo>
                  <a:lnTo>
                    <a:pt x="63790" y="111191"/>
                  </a:lnTo>
                  <a:lnTo>
                    <a:pt x="63464" y="111239"/>
                  </a:lnTo>
                  <a:lnTo>
                    <a:pt x="63132" y="111274"/>
                  </a:lnTo>
                  <a:lnTo>
                    <a:pt x="62807" y="111302"/>
                  </a:lnTo>
                  <a:lnTo>
                    <a:pt x="62475" y="111323"/>
                  </a:lnTo>
                  <a:lnTo>
                    <a:pt x="62143" y="111337"/>
                  </a:lnTo>
                  <a:lnTo>
                    <a:pt x="61812" y="111343"/>
                  </a:lnTo>
                  <a:lnTo>
                    <a:pt x="61474" y="111337"/>
                  </a:lnTo>
                  <a:lnTo>
                    <a:pt x="61143" y="111323"/>
                  </a:lnTo>
                  <a:lnTo>
                    <a:pt x="60811" y="111302"/>
                  </a:lnTo>
                  <a:lnTo>
                    <a:pt x="60479" y="111274"/>
                  </a:lnTo>
                  <a:lnTo>
                    <a:pt x="60154" y="111232"/>
                  </a:lnTo>
                  <a:lnTo>
                    <a:pt x="59828" y="111184"/>
                  </a:lnTo>
                  <a:lnTo>
                    <a:pt x="59502" y="111121"/>
                  </a:lnTo>
                  <a:lnTo>
                    <a:pt x="59177" y="111052"/>
                  </a:lnTo>
                  <a:lnTo>
                    <a:pt x="58857" y="110968"/>
                  </a:lnTo>
                  <a:lnTo>
                    <a:pt x="58537" y="110878"/>
                  </a:lnTo>
                  <a:lnTo>
                    <a:pt x="58223" y="110781"/>
                  </a:lnTo>
                  <a:lnTo>
                    <a:pt x="57915" y="110669"/>
                  </a:lnTo>
                  <a:lnTo>
                    <a:pt x="57607" y="110544"/>
                  </a:lnTo>
                  <a:lnTo>
                    <a:pt x="57305" y="110412"/>
                  </a:lnTo>
                  <a:lnTo>
                    <a:pt x="57009" y="110266"/>
                  </a:lnTo>
                  <a:lnTo>
                    <a:pt x="56719" y="110106"/>
                  </a:lnTo>
                  <a:lnTo>
                    <a:pt x="56435" y="109940"/>
                  </a:lnTo>
                  <a:lnTo>
                    <a:pt x="56156" y="109759"/>
                  </a:lnTo>
                  <a:lnTo>
                    <a:pt x="55979" y="109641"/>
                  </a:lnTo>
                  <a:lnTo>
                    <a:pt x="55813" y="109516"/>
                  </a:lnTo>
                  <a:lnTo>
                    <a:pt x="55641" y="109384"/>
                  </a:lnTo>
                  <a:lnTo>
                    <a:pt x="55481" y="109251"/>
                  </a:lnTo>
                  <a:lnTo>
                    <a:pt x="55321" y="109119"/>
                  </a:lnTo>
                  <a:lnTo>
                    <a:pt x="55167" y="108980"/>
                  </a:lnTo>
                  <a:lnTo>
                    <a:pt x="55019" y="108841"/>
                  </a:lnTo>
                  <a:lnTo>
                    <a:pt x="54877" y="108702"/>
                  </a:lnTo>
                  <a:lnTo>
                    <a:pt x="54735" y="108556"/>
                  </a:lnTo>
                  <a:lnTo>
                    <a:pt x="54593" y="108404"/>
                  </a:lnTo>
                  <a:lnTo>
                    <a:pt x="54463" y="108258"/>
                  </a:lnTo>
                  <a:lnTo>
                    <a:pt x="54333" y="108105"/>
                  </a:lnTo>
                  <a:lnTo>
                    <a:pt x="54202" y="107945"/>
                  </a:lnTo>
                  <a:lnTo>
                    <a:pt x="54078" y="107785"/>
                  </a:lnTo>
                  <a:lnTo>
                    <a:pt x="53959" y="107625"/>
                  </a:lnTo>
                  <a:lnTo>
                    <a:pt x="53847" y="107465"/>
                  </a:lnTo>
                  <a:lnTo>
                    <a:pt x="53734" y="107298"/>
                  </a:lnTo>
                  <a:lnTo>
                    <a:pt x="53622" y="107125"/>
                  </a:lnTo>
                  <a:lnTo>
                    <a:pt x="53515" y="106958"/>
                  </a:lnTo>
                  <a:lnTo>
                    <a:pt x="53415" y="106784"/>
                  </a:lnTo>
                  <a:lnTo>
                    <a:pt x="53314" y="106610"/>
                  </a:lnTo>
                  <a:lnTo>
                    <a:pt x="53219" y="106430"/>
                  </a:lnTo>
                  <a:lnTo>
                    <a:pt x="53036" y="106075"/>
                  </a:lnTo>
                  <a:lnTo>
                    <a:pt x="52864" y="105707"/>
                  </a:lnTo>
                  <a:lnTo>
                    <a:pt x="52704" y="105332"/>
                  </a:lnTo>
                  <a:lnTo>
                    <a:pt x="52556" y="104949"/>
                  </a:lnTo>
                  <a:lnTo>
                    <a:pt x="52414" y="104560"/>
                  </a:lnTo>
                  <a:lnTo>
                    <a:pt x="52284" y="104164"/>
                  </a:lnTo>
                  <a:lnTo>
                    <a:pt x="52165" y="103768"/>
                  </a:lnTo>
                  <a:lnTo>
                    <a:pt x="52053" y="103365"/>
                  </a:lnTo>
                  <a:lnTo>
                    <a:pt x="51952" y="102955"/>
                  </a:lnTo>
                  <a:lnTo>
                    <a:pt x="51851" y="102538"/>
                  </a:lnTo>
                  <a:lnTo>
                    <a:pt x="51768" y="102121"/>
                  </a:lnTo>
                  <a:lnTo>
                    <a:pt x="51685" y="101697"/>
                  </a:lnTo>
                  <a:lnTo>
                    <a:pt x="51608" y="101273"/>
                  </a:lnTo>
                  <a:lnTo>
                    <a:pt x="51543" y="100849"/>
                  </a:lnTo>
                  <a:lnTo>
                    <a:pt x="51478" y="100418"/>
                  </a:lnTo>
                  <a:lnTo>
                    <a:pt x="51419" y="99987"/>
                  </a:lnTo>
                  <a:lnTo>
                    <a:pt x="51366" y="99556"/>
                  </a:lnTo>
                  <a:lnTo>
                    <a:pt x="51312" y="99125"/>
                  </a:lnTo>
                  <a:lnTo>
                    <a:pt x="51265" y="98687"/>
                  </a:lnTo>
                  <a:lnTo>
                    <a:pt x="51182" y="97825"/>
                  </a:lnTo>
                  <a:lnTo>
                    <a:pt x="57815" y="97672"/>
                  </a:lnTo>
                  <a:lnTo>
                    <a:pt x="61137" y="97589"/>
                  </a:lnTo>
                  <a:lnTo>
                    <a:pt x="64453" y="97499"/>
                  </a:lnTo>
                  <a:lnTo>
                    <a:pt x="67775" y="97401"/>
                  </a:lnTo>
                  <a:lnTo>
                    <a:pt x="71097" y="97290"/>
                  </a:lnTo>
                  <a:lnTo>
                    <a:pt x="74413" y="97172"/>
                  </a:lnTo>
                  <a:lnTo>
                    <a:pt x="77730" y="97040"/>
                  </a:lnTo>
                  <a:close/>
                  <a:moveTo>
                    <a:pt x="9919" y="102489"/>
                  </a:moveTo>
                  <a:lnTo>
                    <a:pt x="10233" y="103935"/>
                  </a:lnTo>
                  <a:lnTo>
                    <a:pt x="10559" y="105373"/>
                  </a:lnTo>
                  <a:lnTo>
                    <a:pt x="10724" y="106089"/>
                  </a:lnTo>
                  <a:lnTo>
                    <a:pt x="10890" y="106798"/>
                  </a:lnTo>
                  <a:lnTo>
                    <a:pt x="11068" y="107514"/>
                  </a:lnTo>
                  <a:lnTo>
                    <a:pt x="11245" y="108223"/>
                  </a:lnTo>
                  <a:lnTo>
                    <a:pt x="9670" y="109050"/>
                  </a:lnTo>
                  <a:lnTo>
                    <a:pt x="8883" y="109460"/>
                  </a:lnTo>
                  <a:lnTo>
                    <a:pt x="8101" y="109884"/>
                  </a:lnTo>
                  <a:lnTo>
                    <a:pt x="7325" y="110308"/>
                  </a:lnTo>
                  <a:lnTo>
                    <a:pt x="6550" y="110746"/>
                  </a:lnTo>
                  <a:lnTo>
                    <a:pt x="5780" y="111191"/>
                  </a:lnTo>
                  <a:lnTo>
                    <a:pt x="5022" y="111649"/>
                  </a:lnTo>
                  <a:lnTo>
                    <a:pt x="4720" y="109828"/>
                  </a:lnTo>
                  <a:lnTo>
                    <a:pt x="4430" y="107959"/>
                  </a:lnTo>
                  <a:lnTo>
                    <a:pt x="4281" y="107007"/>
                  </a:lnTo>
                  <a:lnTo>
                    <a:pt x="4139" y="106040"/>
                  </a:lnTo>
                  <a:lnTo>
                    <a:pt x="3997" y="105067"/>
                  </a:lnTo>
                  <a:lnTo>
                    <a:pt x="3861" y="104087"/>
                  </a:lnTo>
                  <a:lnTo>
                    <a:pt x="3861" y="104087"/>
                  </a:lnTo>
                  <a:lnTo>
                    <a:pt x="3914" y="104094"/>
                  </a:lnTo>
                  <a:lnTo>
                    <a:pt x="3938" y="104094"/>
                  </a:lnTo>
                  <a:lnTo>
                    <a:pt x="3968" y="104087"/>
                  </a:lnTo>
                  <a:lnTo>
                    <a:pt x="4335" y="104032"/>
                  </a:lnTo>
                  <a:lnTo>
                    <a:pt x="4708" y="103962"/>
                  </a:lnTo>
                  <a:lnTo>
                    <a:pt x="5081" y="103893"/>
                  </a:lnTo>
                  <a:lnTo>
                    <a:pt x="5460" y="103809"/>
                  </a:lnTo>
                  <a:lnTo>
                    <a:pt x="5833" y="103719"/>
                  </a:lnTo>
                  <a:lnTo>
                    <a:pt x="6206" y="103629"/>
                  </a:lnTo>
                  <a:lnTo>
                    <a:pt x="6579" y="103524"/>
                  </a:lnTo>
                  <a:lnTo>
                    <a:pt x="6958" y="103420"/>
                  </a:lnTo>
                  <a:lnTo>
                    <a:pt x="7704" y="103198"/>
                  </a:lnTo>
                  <a:lnTo>
                    <a:pt x="8450" y="102968"/>
                  </a:lnTo>
                  <a:lnTo>
                    <a:pt x="9919" y="102489"/>
                  </a:lnTo>
                  <a:close/>
                  <a:moveTo>
                    <a:pt x="117465" y="103921"/>
                  </a:moveTo>
                  <a:lnTo>
                    <a:pt x="118199" y="104032"/>
                  </a:lnTo>
                  <a:lnTo>
                    <a:pt x="118933" y="104129"/>
                  </a:lnTo>
                  <a:lnTo>
                    <a:pt x="119674" y="104213"/>
                  </a:lnTo>
                  <a:lnTo>
                    <a:pt x="120414" y="104289"/>
                  </a:lnTo>
                  <a:lnTo>
                    <a:pt x="121160" y="104352"/>
                  </a:lnTo>
                  <a:lnTo>
                    <a:pt x="121906" y="104414"/>
                  </a:lnTo>
                  <a:lnTo>
                    <a:pt x="123393" y="104539"/>
                  </a:lnTo>
                  <a:lnTo>
                    <a:pt x="123215" y="105915"/>
                  </a:lnTo>
                  <a:lnTo>
                    <a:pt x="123031" y="107271"/>
                  </a:lnTo>
                  <a:lnTo>
                    <a:pt x="122842" y="108605"/>
                  </a:lnTo>
                  <a:lnTo>
                    <a:pt x="122646" y="109912"/>
                  </a:lnTo>
                  <a:lnTo>
                    <a:pt x="122439" y="111198"/>
                  </a:lnTo>
                  <a:lnTo>
                    <a:pt x="122226" y="112449"/>
                  </a:lnTo>
                  <a:lnTo>
                    <a:pt x="122007" y="113672"/>
                  </a:lnTo>
                  <a:lnTo>
                    <a:pt x="121782" y="114860"/>
                  </a:lnTo>
                  <a:lnTo>
                    <a:pt x="121450" y="114680"/>
                  </a:lnTo>
                  <a:lnTo>
                    <a:pt x="121107" y="114513"/>
                  </a:lnTo>
                  <a:lnTo>
                    <a:pt x="120763" y="114353"/>
                  </a:lnTo>
                  <a:lnTo>
                    <a:pt x="120414" y="114207"/>
                  </a:lnTo>
                  <a:lnTo>
                    <a:pt x="120064" y="114075"/>
                  </a:lnTo>
                  <a:lnTo>
                    <a:pt x="119709" y="113950"/>
                  </a:lnTo>
                  <a:lnTo>
                    <a:pt x="119348" y="113839"/>
                  </a:lnTo>
                  <a:lnTo>
                    <a:pt x="118987" y="113734"/>
                  </a:lnTo>
                  <a:lnTo>
                    <a:pt x="118625" y="113644"/>
                  </a:lnTo>
                  <a:lnTo>
                    <a:pt x="118258" y="113568"/>
                  </a:lnTo>
                  <a:lnTo>
                    <a:pt x="117891" y="113505"/>
                  </a:lnTo>
                  <a:lnTo>
                    <a:pt x="117518" y="113449"/>
                  </a:lnTo>
                  <a:lnTo>
                    <a:pt x="117145" y="113408"/>
                  </a:lnTo>
                  <a:lnTo>
                    <a:pt x="116772" y="113380"/>
                  </a:lnTo>
                  <a:lnTo>
                    <a:pt x="116399" y="113366"/>
                  </a:lnTo>
                  <a:lnTo>
                    <a:pt x="116020" y="113366"/>
                  </a:lnTo>
                  <a:lnTo>
                    <a:pt x="116150" y="112796"/>
                  </a:lnTo>
                  <a:lnTo>
                    <a:pt x="116275" y="112226"/>
                  </a:lnTo>
                  <a:lnTo>
                    <a:pt x="116393" y="111656"/>
                  </a:lnTo>
                  <a:lnTo>
                    <a:pt x="116505" y="111072"/>
                  </a:lnTo>
                  <a:lnTo>
                    <a:pt x="116618" y="110496"/>
                  </a:lnTo>
                  <a:lnTo>
                    <a:pt x="116719" y="109912"/>
                  </a:lnTo>
                  <a:lnTo>
                    <a:pt x="116813" y="109321"/>
                  </a:lnTo>
                  <a:lnTo>
                    <a:pt x="116908" y="108730"/>
                  </a:lnTo>
                  <a:lnTo>
                    <a:pt x="116991" y="108139"/>
                  </a:lnTo>
                  <a:lnTo>
                    <a:pt x="117074" y="107549"/>
                  </a:lnTo>
                  <a:lnTo>
                    <a:pt x="117151" y="106944"/>
                  </a:lnTo>
                  <a:lnTo>
                    <a:pt x="117222" y="106346"/>
                  </a:lnTo>
                  <a:lnTo>
                    <a:pt x="117287" y="105742"/>
                  </a:lnTo>
                  <a:lnTo>
                    <a:pt x="117352" y="105137"/>
                  </a:lnTo>
                  <a:lnTo>
                    <a:pt x="117412" y="104532"/>
                  </a:lnTo>
                  <a:lnTo>
                    <a:pt x="117465" y="103921"/>
                  </a:lnTo>
                  <a:close/>
                  <a:moveTo>
                    <a:pt x="83426" y="106110"/>
                  </a:moveTo>
                  <a:lnTo>
                    <a:pt x="83574" y="106555"/>
                  </a:lnTo>
                  <a:lnTo>
                    <a:pt x="83722" y="107007"/>
                  </a:lnTo>
                  <a:lnTo>
                    <a:pt x="83859" y="107458"/>
                  </a:lnTo>
                  <a:lnTo>
                    <a:pt x="83989" y="107917"/>
                  </a:lnTo>
                  <a:lnTo>
                    <a:pt x="84119" y="108383"/>
                  </a:lnTo>
                  <a:lnTo>
                    <a:pt x="84238" y="108848"/>
                  </a:lnTo>
                  <a:lnTo>
                    <a:pt x="84356" y="109321"/>
                  </a:lnTo>
                  <a:lnTo>
                    <a:pt x="84469" y="109794"/>
                  </a:lnTo>
                  <a:lnTo>
                    <a:pt x="84575" y="110273"/>
                  </a:lnTo>
                  <a:lnTo>
                    <a:pt x="84676" y="110753"/>
                  </a:lnTo>
                  <a:lnTo>
                    <a:pt x="84771" y="111239"/>
                  </a:lnTo>
                  <a:lnTo>
                    <a:pt x="84865" y="111726"/>
                  </a:lnTo>
                  <a:lnTo>
                    <a:pt x="84954" y="112212"/>
                  </a:lnTo>
                  <a:lnTo>
                    <a:pt x="85037" y="112706"/>
                  </a:lnTo>
                  <a:lnTo>
                    <a:pt x="85114" y="113199"/>
                  </a:lnTo>
                  <a:lnTo>
                    <a:pt x="85191" y="113700"/>
                  </a:lnTo>
                  <a:lnTo>
                    <a:pt x="84611" y="113846"/>
                  </a:lnTo>
                  <a:lnTo>
                    <a:pt x="84030" y="113998"/>
                  </a:lnTo>
                  <a:lnTo>
                    <a:pt x="83450" y="114158"/>
                  </a:lnTo>
                  <a:lnTo>
                    <a:pt x="82876" y="114325"/>
                  </a:lnTo>
                  <a:lnTo>
                    <a:pt x="82301" y="114499"/>
                  </a:lnTo>
                  <a:lnTo>
                    <a:pt x="81727" y="114687"/>
                  </a:lnTo>
                  <a:lnTo>
                    <a:pt x="81158" y="114881"/>
                  </a:lnTo>
                  <a:lnTo>
                    <a:pt x="80602" y="115090"/>
                  </a:lnTo>
                  <a:lnTo>
                    <a:pt x="80531" y="114645"/>
                  </a:lnTo>
                  <a:lnTo>
                    <a:pt x="80459" y="114207"/>
                  </a:lnTo>
                  <a:lnTo>
                    <a:pt x="80377" y="113776"/>
                  </a:lnTo>
                  <a:lnTo>
                    <a:pt x="80288" y="113345"/>
                  </a:lnTo>
                  <a:lnTo>
                    <a:pt x="80187" y="112921"/>
                  </a:lnTo>
                  <a:lnTo>
                    <a:pt x="80080" y="112504"/>
                  </a:lnTo>
                  <a:lnTo>
                    <a:pt x="79968" y="112087"/>
                  </a:lnTo>
                  <a:lnTo>
                    <a:pt x="79844" y="111684"/>
                  </a:lnTo>
                  <a:lnTo>
                    <a:pt x="79713" y="111281"/>
                  </a:lnTo>
                  <a:lnTo>
                    <a:pt x="79577" y="110892"/>
                  </a:lnTo>
                  <a:lnTo>
                    <a:pt x="79429" y="110503"/>
                  </a:lnTo>
                  <a:lnTo>
                    <a:pt x="79269" y="110127"/>
                  </a:lnTo>
                  <a:lnTo>
                    <a:pt x="79103" y="109752"/>
                  </a:lnTo>
                  <a:lnTo>
                    <a:pt x="78932" y="109390"/>
                  </a:lnTo>
                  <a:lnTo>
                    <a:pt x="78748" y="109036"/>
                  </a:lnTo>
                  <a:lnTo>
                    <a:pt x="78553" y="108689"/>
                  </a:lnTo>
                  <a:lnTo>
                    <a:pt x="79767" y="108028"/>
                  </a:lnTo>
                  <a:lnTo>
                    <a:pt x="80981" y="107375"/>
                  </a:lnTo>
                  <a:lnTo>
                    <a:pt x="82200" y="106735"/>
                  </a:lnTo>
                  <a:lnTo>
                    <a:pt x="83426" y="106110"/>
                  </a:lnTo>
                  <a:close/>
                  <a:moveTo>
                    <a:pt x="42619" y="106784"/>
                  </a:moveTo>
                  <a:lnTo>
                    <a:pt x="43176" y="107194"/>
                  </a:lnTo>
                  <a:lnTo>
                    <a:pt x="43744" y="107597"/>
                  </a:lnTo>
                  <a:lnTo>
                    <a:pt x="44325" y="107987"/>
                  </a:lnTo>
                  <a:lnTo>
                    <a:pt x="44905" y="108369"/>
                  </a:lnTo>
                  <a:lnTo>
                    <a:pt x="45491" y="108737"/>
                  </a:lnTo>
                  <a:lnTo>
                    <a:pt x="46078" y="109106"/>
                  </a:lnTo>
                  <a:lnTo>
                    <a:pt x="47244" y="109821"/>
                  </a:lnTo>
                  <a:lnTo>
                    <a:pt x="47173" y="110065"/>
                  </a:lnTo>
                  <a:lnTo>
                    <a:pt x="47108" y="110308"/>
                  </a:lnTo>
                  <a:lnTo>
                    <a:pt x="47043" y="110558"/>
                  </a:lnTo>
                  <a:lnTo>
                    <a:pt x="46984" y="110808"/>
                  </a:lnTo>
                  <a:lnTo>
                    <a:pt x="46930" y="111052"/>
                  </a:lnTo>
                  <a:lnTo>
                    <a:pt x="46877" y="111309"/>
                  </a:lnTo>
                  <a:lnTo>
                    <a:pt x="46830" y="111559"/>
                  </a:lnTo>
                  <a:lnTo>
                    <a:pt x="46782" y="111809"/>
                  </a:lnTo>
                  <a:lnTo>
                    <a:pt x="46705" y="112261"/>
                  </a:lnTo>
                  <a:lnTo>
                    <a:pt x="46628" y="112713"/>
                  </a:lnTo>
                  <a:lnTo>
                    <a:pt x="46557" y="113171"/>
                  </a:lnTo>
                  <a:lnTo>
                    <a:pt x="46486" y="113630"/>
                  </a:lnTo>
                  <a:lnTo>
                    <a:pt x="46362" y="114555"/>
                  </a:lnTo>
                  <a:lnTo>
                    <a:pt x="46243" y="115479"/>
                  </a:lnTo>
                  <a:lnTo>
                    <a:pt x="46036" y="115500"/>
                  </a:lnTo>
                  <a:lnTo>
                    <a:pt x="45835" y="115514"/>
                  </a:lnTo>
                  <a:lnTo>
                    <a:pt x="45633" y="115528"/>
                  </a:lnTo>
                  <a:lnTo>
                    <a:pt x="45432" y="115534"/>
                  </a:lnTo>
                  <a:lnTo>
                    <a:pt x="45041" y="115534"/>
                  </a:lnTo>
                  <a:lnTo>
                    <a:pt x="44846" y="115528"/>
                  </a:lnTo>
                  <a:lnTo>
                    <a:pt x="44656" y="115514"/>
                  </a:lnTo>
                  <a:lnTo>
                    <a:pt x="44467" y="115500"/>
                  </a:lnTo>
                  <a:lnTo>
                    <a:pt x="44277" y="115479"/>
                  </a:lnTo>
                  <a:lnTo>
                    <a:pt x="44094" y="115451"/>
                  </a:lnTo>
                  <a:lnTo>
                    <a:pt x="43904" y="115423"/>
                  </a:lnTo>
                  <a:lnTo>
                    <a:pt x="43721" y="115389"/>
                  </a:lnTo>
                  <a:lnTo>
                    <a:pt x="43543" y="115347"/>
                  </a:lnTo>
                  <a:lnTo>
                    <a:pt x="43359" y="115305"/>
                  </a:lnTo>
                  <a:lnTo>
                    <a:pt x="43182" y="115256"/>
                  </a:lnTo>
                  <a:lnTo>
                    <a:pt x="43004" y="115201"/>
                  </a:lnTo>
                  <a:lnTo>
                    <a:pt x="42826" y="115145"/>
                  </a:lnTo>
                  <a:lnTo>
                    <a:pt x="42655" y="115083"/>
                  </a:lnTo>
                  <a:lnTo>
                    <a:pt x="42477" y="115020"/>
                  </a:lnTo>
                  <a:lnTo>
                    <a:pt x="42305" y="114951"/>
                  </a:lnTo>
                  <a:lnTo>
                    <a:pt x="42134" y="114874"/>
                  </a:lnTo>
                  <a:lnTo>
                    <a:pt x="41956" y="114798"/>
                  </a:lnTo>
                  <a:lnTo>
                    <a:pt x="41784" y="114714"/>
                  </a:lnTo>
                  <a:lnTo>
                    <a:pt x="41618" y="114624"/>
                  </a:lnTo>
                  <a:lnTo>
                    <a:pt x="41447" y="114527"/>
                  </a:lnTo>
                  <a:lnTo>
                    <a:pt x="41275" y="114429"/>
                  </a:lnTo>
                  <a:lnTo>
                    <a:pt x="41109" y="114332"/>
                  </a:lnTo>
                  <a:lnTo>
                    <a:pt x="40766" y="114117"/>
                  </a:lnTo>
                  <a:lnTo>
                    <a:pt x="40428" y="113880"/>
                  </a:lnTo>
                  <a:lnTo>
                    <a:pt x="40653" y="112963"/>
                  </a:lnTo>
                  <a:lnTo>
                    <a:pt x="40890" y="112045"/>
                  </a:lnTo>
                  <a:lnTo>
                    <a:pt x="41008" y="111594"/>
                  </a:lnTo>
                  <a:lnTo>
                    <a:pt x="41133" y="111142"/>
                  </a:lnTo>
                  <a:lnTo>
                    <a:pt x="41263" y="110690"/>
                  </a:lnTo>
                  <a:lnTo>
                    <a:pt x="41399" y="110245"/>
                  </a:lnTo>
                  <a:lnTo>
                    <a:pt x="41535" y="109801"/>
                  </a:lnTo>
                  <a:lnTo>
                    <a:pt x="41678" y="109356"/>
                  </a:lnTo>
                  <a:lnTo>
                    <a:pt x="41820" y="108918"/>
                  </a:lnTo>
                  <a:lnTo>
                    <a:pt x="41974" y="108487"/>
                  </a:lnTo>
                  <a:lnTo>
                    <a:pt x="42128" y="108056"/>
                  </a:lnTo>
                  <a:lnTo>
                    <a:pt x="42282" y="107625"/>
                  </a:lnTo>
                  <a:lnTo>
                    <a:pt x="42447" y="107208"/>
                  </a:lnTo>
                  <a:lnTo>
                    <a:pt x="42619" y="106784"/>
                  </a:lnTo>
                  <a:close/>
                  <a:moveTo>
                    <a:pt x="11512" y="109335"/>
                  </a:moveTo>
                  <a:lnTo>
                    <a:pt x="11861" y="110676"/>
                  </a:lnTo>
                  <a:lnTo>
                    <a:pt x="12217" y="112004"/>
                  </a:lnTo>
                  <a:lnTo>
                    <a:pt x="12584" y="113317"/>
                  </a:lnTo>
                  <a:lnTo>
                    <a:pt x="12951" y="114617"/>
                  </a:lnTo>
                  <a:lnTo>
                    <a:pt x="12720" y="114721"/>
                  </a:lnTo>
                  <a:lnTo>
                    <a:pt x="12483" y="114826"/>
                  </a:lnTo>
                  <a:lnTo>
                    <a:pt x="12252" y="114937"/>
                  </a:lnTo>
                  <a:lnTo>
                    <a:pt x="12027" y="115048"/>
                  </a:lnTo>
                  <a:lnTo>
                    <a:pt x="11796" y="115166"/>
                  </a:lnTo>
                  <a:lnTo>
                    <a:pt x="11571" y="115291"/>
                  </a:lnTo>
                  <a:lnTo>
                    <a:pt x="11346" y="115416"/>
                  </a:lnTo>
                  <a:lnTo>
                    <a:pt x="11121" y="115548"/>
                  </a:lnTo>
                  <a:lnTo>
                    <a:pt x="10896" y="115687"/>
                  </a:lnTo>
                  <a:lnTo>
                    <a:pt x="10677" y="115826"/>
                  </a:lnTo>
                  <a:lnTo>
                    <a:pt x="10464" y="115965"/>
                  </a:lnTo>
                  <a:lnTo>
                    <a:pt x="10245" y="116111"/>
                  </a:lnTo>
                  <a:lnTo>
                    <a:pt x="10032" y="116264"/>
                  </a:lnTo>
                  <a:lnTo>
                    <a:pt x="9818" y="116424"/>
                  </a:lnTo>
                  <a:lnTo>
                    <a:pt x="9611" y="116577"/>
                  </a:lnTo>
                  <a:lnTo>
                    <a:pt x="9404" y="116744"/>
                  </a:lnTo>
                  <a:lnTo>
                    <a:pt x="9197" y="116911"/>
                  </a:lnTo>
                  <a:lnTo>
                    <a:pt x="8995" y="117077"/>
                  </a:lnTo>
                  <a:lnTo>
                    <a:pt x="8794" y="117251"/>
                  </a:lnTo>
                  <a:lnTo>
                    <a:pt x="8593" y="117432"/>
                  </a:lnTo>
                  <a:lnTo>
                    <a:pt x="8397" y="117613"/>
                  </a:lnTo>
                  <a:lnTo>
                    <a:pt x="8208" y="117800"/>
                  </a:lnTo>
                  <a:lnTo>
                    <a:pt x="8012" y="117988"/>
                  </a:lnTo>
                  <a:lnTo>
                    <a:pt x="7829" y="118183"/>
                  </a:lnTo>
                  <a:lnTo>
                    <a:pt x="7639" y="118377"/>
                  </a:lnTo>
                  <a:lnTo>
                    <a:pt x="7456" y="118572"/>
                  </a:lnTo>
                  <a:lnTo>
                    <a:pt x="7278" y="118780"/>
                  </a:lnTo>
                  <a:lnTo>
                    <a:pt x="7100" y="118982"/>
                  </a:lnTo>
                  <a:lnTo>
                    <a:pt x="6929" y="119190"/>
                  </a:lnTo>
                  <a:lnTo>
                    <a:pt x="6757" y="119406"/>
                  </a:lnTo>
                  <a:lnTo>
                    <a:pt x="6585" y="119621"/>
                  </a:lnTo>
                  <a:lnTo>
                    <a:pt x="6419" y="119844"/>
                  </a:lnTo>
                  <a:lnTo>
                    <a:pt x="6804" y="117953"/>
                  </a:lnTo>
                  <a:lnTo>
                    <a:pt x="6822" y="117877"/>
                  </a:lnTo>
                  <a:lnTo>
                    <a:pt x="6828" y="117800"/>
                  </a:lnTo>
                  <a:lnTo>
                    <a:pt x="6834" y="117731"/>
                  </a:lnTo>
                  <a:lnTo>
                    <a:pt x="6840" y="117654"/>
                  </a:lnTo>
                  <a:lnTo>
                    <a:pt x="6834" y="117585"/>
                  </a:lnTo>
                  <a:lnTo>
                    <a:pt x="6828" y="117522"/>
                  </a:lnTo>
                  <a:lnTo>
                    <a:pt x="6822" y="117453"/>
                  </a:lnTo>
                  <a:lnTo>
                    <a:pt x="6810" y="117390"/>
                  </a:lnTo>
                  <a:lnTo>
                    <a:pt x="6775" y="117272"/>
                  </a:lnTo>
                  <a:lnTo>
                    <a:pt x="6727" y="117161"/>
                  </a:lnTo>
                  <a:lnTo>
                    <a:pt x="6674" y="117057"/>
                  </a:lnTo>
                  <a:lnTo>
                    <a:pt x="6609" y="116959"/>
                  </a:lnTo>
                  <a:lnTo>
                    <a:pt x="6532" y="116876"/>
                  </a:lnTo>
                  <a:lnTo>
                    <a:pt x="6455" y="116806"/>
                  </a:lnTo>
                  <a:lnTo>
                    <a:pt x="6366" y="116737"/>
                  </a:lnTo>
                  <a:lnTo>
                    <a:pt x="6271" y="116688"/>
                  </a:lnTo>
                  <a:lnTo>
                    <a:pt x="6176" y="116640"/>
                  </a:lnTo>
                  <a:lnTo>
                    <a:pt x="6076" y="116612"/>
                  </a:lnTo>
                  <a:lnTo>
                    <a:pt x="5969" y="116591"/>
                  </a:lnTo>
                  <a:lnTo>
                    <a:pt x="5869" y="116584"/>
                  </a:lnTo>
                  <a:lnTo>
                    <a:pt x="5561" y="114819"/>
                  </a:lnTo>
                  <a:lnTo>
                    <a:pt x="5241" y="112991"/>
                  </a:lnTo>
                  <a:lnTo>
                    <a:pt x="5306" y="112984"/>
                  </a:lnTo>
                  <a:lnTo>
                    <a:pt x="5371" y="112977"/>
                  </a:lnTo>
                  <a:lnTo>
                    <a:pt x="5442" y="112956"/>
                  </a:lnTo>
                  <a:lnTo>
                    <a:pt x="5507" y="112928"/>
                  </a:lnTo>
                  <a:lnTo>
                    <a:pt x="5892" y="112727"/>
                  </a:lnTo>
                  <a:lnTo>
                    <a:pt x="6271" y="112511"/>
                  </a:lnTo>
                  <a:lnTo>
                    <a:pt x="7029" y="112080"/>
                  </a:lnTo>
                  <a:lnTo>
                    <a:pt x="7787" y="111642"/>
                  </a:lnTo>
                  <a:lnTo>
                    <a:pt x="8533" y="111191"/>
                  </a:lnTo>
                  <a:lnTo>
                    <a:pt x="9279" y="110732"/>
                  </a:lnTo>
                  <a:lnTo>
                    <a:pt x="10026" y="110266"/>
                  </a:lnTo>
                  <a:lnTo>
                    <a:pt x="11512" y="109335"/>
                  </a:lnTo>
                  <a:close/>
                  <a:moveTo>
                    <a:pt x="85380" y="115013"/>
                  </a:moveTo>
                  <a:lnTo>
                    <a:pt x="85481" y="115826"/>
                  </a:lnTo>
                  <a:lnTo>
                    <a:pt x="85570" y="116647"/>
                  </a:lnTo>
                  <a:lnTo>
                    <a:pt x="85659" y="117467"/>
                  </a:lnTo>
                  <a:lnTo>
                    <a:pt x="85736" y="118287"/>
                  </a:lnTo>
                  <a:lnTo>
                    <a:pt x="85813" y="119100"/>
                  </a:lnTo>
                  <a:lnTo>
                    <a:pt x="85884" y="119920"/>
                  </a:lnTo>
                  <a:lnTo>
                    <a:pt x="86026" y="121546"/>
                  </a:lnTo>
                  <a:lnTo>
                    <a:pt x="85700" y="121526"/>
                  </a:lnTo>
                  <a:lnTo>
                    <a:pt x="85375" y="121512"/>
                  </a:lnTo>
                  <a:lnTo>
                    <a:pt x="85049" y="121505"/>
                  </a:lnTo>
                  <a:lnTo>
                    <a:pt x="84392" y="121505"/>
                  </a:lnTo>
                  <a:lnTo>
                    <a:pt x="84060" y="121512"/>
                  </a:lnTo>
                  <a:lnTo>
                    <a:pt x="83734" y="121526"/>
                  </a:lnTo>
                  <a:lnTo>
                    <a:pt x="83403" y="121546"/>
                  </a:lnTo>
                  <a:lnTo>
                    <a:pt x="83077" y="121574"/>
                  </a:lnTo>
                  <a:lnTo>
                    <a:pt x="82751" y="121609"/>
                  </a:lnTo>
                  <a:lnTo>
                    <a:pt x="82426" y="121658"/>
                  </a:lnTo>
                  <a:lnTo>
                    <a:pt x="82106" y="121706"/>
                  </a:lnTo>
                  <a:lnTo>
                    <a:pt x="81786" y="121769"/>
                  </a:lnTo>
                  <a:lnTo>
                    <a:pt x="81466" y="121845"/>
                  </a:lnTo>
                  <a:lnTo>
                    <a:pt x="81152" y="121922"/>
                  </a:lnTo>
                  <a:lnTo>
                    <a:pt x="80844" y="122012"/>
                  </a:lnTo>
                  <a:lnTo>
                    <a:pt x="80874" y="121324"/>
                  </a:lnTo>
                  <a:lnTo>
                    <a:pt x="80898" y="120629"/>
                  </a:lnTo>
                  <a:lnTo>
                    <a:pt x="80910" y="119927"/>
                  </a:lnTo>
                  <a:lnTo>
                    <a:pt x="80904" y="119232"/>
                  </a:lnTo>
                  <a:lnTo>
                    <a:pt x="80892" y="118537"/>
                  </a:lnTo>
                  <a:lnTo>
                    <a:pt x="80862" y="117842"/>
                  </a:lnTo>
                  <a:lnTo>
                    <a:pt x="80821" y="117147"/>
                  </a:lnTo>
                  <a:lnTo>
                    <a:pt x="80797" y="116806"/>
                  </a:lnTo>
                  <a:lnTo>
                    <a:pt x="80767" y="116459"/>
                  </a:lnTo>
                  <a:lnTo>
                    <a:pt x="81058" y="116396"/>
                  </a:lnTo>
                  <a:lnTo>
                    <a:pt x="81342" y="116320"/>
                  </a:lnTo>
                  <a:lnTo>
                    <a:pt x="81922" y="116167"/>
                  </a:lnTo>
                  <a:lnTo>
                    <a:pt x="82503" y="115993"/>
                  </a:lnTo>
                  <a:lnTo>
                    <a:pt x="83077" y="115813"/>
                  </a:lnTo>
                  <a:lnTo>
                    <a:pt x="83657" y="115625"/>
                  </a:lnTo>
                  <a:lnTo>
                    <a:pt x="84232" y="115423"/>
                  </a:lnTo>
                  <a:lnTo>
                    <a:pt x="84806" y="115222"/>
                  </a:lnTo>
                  <a:lnTo>
                    <a:pt x="85380" y="115013"/>
                  </a:lnTo>
                  <a:close/>
                  <a:moveTo>
                    <a:pt x="86103" y="122693"/>
                  </a:moveTo>
                  <a:lnTo>
                    <a:pt x="86215" y="124132"/>
                  </a:lnTo>
                  <a:lnTo>
                    <a:pt x="86322" y="125543"/>
                  </a:lnTo>
                  <a:lnTo>
                    <a:pt x="86435" y="126919"/>
                  </a:lnTo>
                  <a:lnTo>
                    <a:pt x="86494" y="127593"/>
                  </a:lnTo>
                  <a:lnTo>
                    <a:pt x="86553" y="128260"/>
                  </a:lnTo>
                  <a:lnTo>
                    <a:pt x="86470" y="128309"/>
                  </a:lnTo>
                  <a:lnTo>
                    <a:pt x="86399" y="128365"/>
                  </a:lnTo>
                  <a:lnTo>
                    <a:pt x="86334" y="128434"/>
                  </a:lnTo>
                  <a:lnTo>
                    <a:pt x="86298" y="128476"/>
                  </a:lnTo>
                  <a:lnTo>
                    <a:pt x="86275" y="128518"/>
                  </a:lnTo>
                  <a:lnTo>
                    <a:pt x="86251" y="128566"/>
                  </a:lnTo>
                  <a:lnTo>
                    <a:pt x="86227" y="128615"/>
                  </a:lnTo>
                  <a:lnTo>
                    <a:pt x="86210" y="128670"/>
                  </a:lnTo>
                  <a:lnTo>
                    <a:pt x="86198" y="128719"/>
                  </a:lnTo>
                  <a:lnTo>
                    <a:pt x="86186" y="128782"/>
                  </a:lnTo>
                  <a:lnTo>
                    <a:pt x="86180" y="128837"/>
                  </a:lnTo>
                  <a:lnTo>
                    <a:pt x="86174" y="128907"/>
                  </a:lnTo>
                  <a:lnTo>
                    <a:pt x="86180" y="128969"/>
                  </a:lnTo>
                  <a:lnTo>
                    <a:pt x="86180" y="129032"/>
                  </a:lnTo>
                  <a:lnTo>
                    <a:pt x="85783" y="128983"/>
                  </a:lnTo>
                  <a:lnTo>
                    <a:pt x="85380" y="128948"/>
                  </a:lnTo>
                  <a:lnTo>
                    <a:pt x="84978" y="128914"/>
                  </a:lnTo>
                  <a:lnTo>
                    <a:pt x="84581" y="128893"/>
                  </a:lnTo>
                  <a:lnTo>
                    <a:pt x="84178" y="128886"/>
                  </a:lnTo>
                  <a:lnTo>
                    <a:pt x="83776" y="128879"/>
                  </a:lnTo>
                  <a:lnTo>
                    <a:pt x="83373" y="128886"/>
                  </a:lnTo>
                  <a:lnTo>
                    <a:pt x="82970" y="128893"/>
                  </a:lnTo>
                  <a:lnTo>
                    <a:pt x="82568" y="128914"/>
                  </a:lnTo>
                  <a:lnTo>
                    <a:pt x="82165" y="128948"/>
                  </a:lnTo>
                  <a:lnTo>
                    <a:pt x="81768" y="128983"/>
                  </a:lnTo>
                  <a:lnTo>
                    <a:pt x="81366" y="129032"/>
                  </a:lnTo>
                  <a:lnTo>
                    <a:pt x="80969" y="129087"/>
                  </a:lnTo>
                  <a:lnTo>
                    <a:pt x="80572" y="129150"/>
                  </a:lnTo>
                  <a:lnTo>
                    <a:pt x="80181" y="129220"/>
                  </a:lnTo>
                  <a:lnTo>
                    <a:pt x="79790" y="129303"/>
                  </a:lnTo>
                  <a:lnTo>
                    <a:pt x="79944" y="128622"/>
                  </a:lnTo>
                  <a:lnTo>
                    <a:pt x="80086" y="127927"/>
                  </a:lnTo>
                  <a:lnTo>
                    <a:pt x="80223" y="127211"/>
                  </a:lnTo>
                  <a:lnTo>
                    <a:pt x="80353" y="126481"/>
                  </a:lnTo>
                  <a:lnTo>
                    <a:pt x="80465" y="125737"/>
                  </a:lnTo>
                  <a:lnTo>
                    <a:pt x="80572" y="124980"/>
                  </a:lnTo>
                  <a:lnTo>
                    <a:pt x="80661" y="124208"/>
                  </a:lnTo>
                  <a:lnTo>
                    <a:pt x="80738" y="123430"/>
                  </a:lnTo>
                  <a:lnTo>
                    <a:pt x="81419" y="123319"/>
                  </a:lnTo>
                  <a:lnTo>
                    <a:pt x="82088" y="123208"/>
                  </a:lnTo>
                  <a:lnTo>
                    <a:pt x="82757" y="123089"/>
                  </a:lnTo>
                  <a:lnTo>
                    <a:pt x="83420" y="122978"/>
                  </a:lnTo>
                  <a:lnTo>
                    <a:pt x="84090" y="122881"/>
                  </a:lnTo>
                  <a:lnTo>
                    <a:pt x="84421" y="122832"/>
                  </a:lnTo>
                  <a:lnTo>
                    <a:pt x="84753" y="122791"/>
                  </a:lnTo>
                  <a:lnTo>
                    <a:pt x="85090" y="122756"/>
                  </a:lnTo>
                  <a:lnTo>
                    <a:pt x="85428" y="122728"/>
                  </a:lnTo>
                  <a:lnTo>
                    <a:pt x="85765" y="122707"/>
                  </a:lnTo>
                  <a:lnTo>
                    <a:pt x="86103" y="122693"/>
                  </a:lnTo>
                  <a:close/>
                  <a:moveTo>
                    <a:pt x="18298" y="115910"/>
                  </a:moveTo>
                  <a:lnTo>
                    <a:pt x="18707" y="115917"/>
                  </a:lnTo>
                  <a:lnTo>
                    <a:pt x="19127" y="115931"/>
                  </a:lnTo>
                  <a:lnTo>
                    <a:pt x="19548" y="115965"/>
                  </a:lnTo>
                  <a:lnTo>
                    <a:pt x="19968" y="116007"/>
                  </a:lnTo>
                  <a:lnTo>
                    <a:pt x="20395" y="116063"/>
                  </a:lnTo>
                  <a:lnTo>
                    <a:pt x="20821" y="116139"/>
                  </a:lnTo>
                  <a:lnTo>
                    <a:pt x="21253" y="116223"/>
                  </a:lnTo>
                  <a:lnTo>
                    <a:pt x="21686" y="116320"/>
                  </a:lnTo>
                  <a:lnTo>
                    <a:pt x="22118" y="116438"/>
                  </a:lnTo>
                  <a:lnTo>
                    <a:pt x="22556" y="116563"/>
                  </a:lnTo>
                  <a:lnTo>
                    <a:pt x="22994" y="116702"/>
                  </a:lnTo>
                  <a:lnTo>
                    <a:pt x="23433" y="116862"/>
                  </a:lnTo>
                  <a:lnTo>
                    <a:pt x="23871" y="117029"/>
                  </a:lnTo>
                  <a:lnTo>
                    <a:pt x="24315" y="117210"/>
                  </a:lnTo>
                  <a:lnTo>
                    <a:pt x="24759" y="117411"/>
                  </a:lnTo>
                  <a:lnTo>
                    <a:pt x="24800" y="117432"/>
                  </a:lnTo>
                  <a:lnTo>
                    <a:pt x="24842" y="117446"/>
                  </a:lnTo>
                  <a:lnTo>
                    <a:pt x="24925" y="117460"/>
                  </a:lnTo>
                  <a:lnTo>
                    <a:pt x="25002" y="117467"/>
                  </a:lnTo>
                  <a:lnTo>
                    <a:pt x="25079" y="117460"/>
                  </a:lnTo>
                  <a:lnTo>
                    <a:pt x="23817" y="118280"/>
                  </a:lnTo>
                  <a:lnTo>
                    <a:pt x="22562" y="119100"/>
                  </a:lnTo>
                  <a:lnTo>
                    <a:pt x="20057" y="120754"/>
                  </a:lnTo>
                  <a:lnTo>
                    <a:pt x="17558" y="122394"/>
                  </a:lnTo>
                  <a:lnTo>
                    <a:pt x="16303" y="123208"/>
                  </a:lnTo>
                  <a:lnTo>
                    <a:pt x="15047" y="124014"/>
                  </a:lnTo>
                  <a:lnTo>
                    <a:pt x="13792" y="124813"/>
                  </a:lnTo>
                  <a:lnTo>
                    <a:pt x="12531" y="125605"/>
                  </a:lnTo>
                  <a:lnTo>
                    <a:pt x="11257" y="126384"/>
                  </a:lnTo>
                  <a:lnTo>
                    <a:pt x="9984" y="127148"/>
                  </a:lnTo>
                  <a:lnTo>
                    <a:pt x="9345" y="127531"/>
                  </a:lnTo>
                  <a:lnTo>
                    <a:pt x="8699" y="127899"/>
                  </a:lnTo>
                  <a:lnTo>
                    <a:pt x="8054" y="128274"/>
                  </a:lnTo>
                  <a:lnTo>
                    <a:pt x="7408" y="128636"/>
                  </a:lnTo>
                  <a:lnTo>
                    <a:pt x="6757" y="128997"/>
                  </a:lnTo>
                  <a:lnTo>
                    <a:pt x="6105" y="129359"/>
                  </a:lnTo>
                  <a:lnTo>
                    <a:pt x="5448" y="129713"/>
                  </a:lnTo>
                  <a:lnTo>
                    <a:pt x="4791" y="130061"/>
                  </a:lnTo>
                  <a:lnTo>
                    <a:pt x="4874" y="129525"/>
                  </a:lnTo>
                  <a:lnTo>
                    <a:pt x="4968" y="128997"/>
                  </a:lnTo>
                  <a:lnTo>
                    <a:pt x="5075" y="128483"/>
                  </a:lnTo>
                  <a:lnTo>
                    <a:pt x="5187" y="127975"/>
                  </a:lnTo>
                  <a:lnTo>
                    <a:pt x="5318" y="127475"/>
                  </a:lnTo>
                  <a:lnTo>
                    <a:pt x="5448" y="126989"/>
                  </a:lnTo>
                  <a:lnTo>
                    <a:pt x="5596" y="126509"/>
                  </a:lnTo>
                  <a:lnTo>
                    <a:pt x="5750" y="126036"/>
                  </a:lnTo>
                  <a:lnTo>
                    <a:pt x="5910" y="125578"/>
                  </a:lnTo>
                  <a:lnTo>
                    <a:pt x="6082" y="125126"/>
                  </a:lnTo>
                  <a:lnTo>
                    <a:pt x="6265" y="124681"/>
                  </a:lnTo>
                  <a:lnTo>
                    <a:pt x="6455" y="124250"/>
                  </a:lnTo>
                  <a:lnTo>
                    <a:pt x="6656" y="123826"/>
                  </a:lnTo>
                  <a:lnTo>
                    <a:pt x="6863" y="123416"/>
                  </a:lnTo>
                  <a:lnTo>
                    <a:pt x="7077" y="123013"/>
                  </a:lnTo>
                  <a:lnTo>
                    <a:pt x="7302" y="122617"/>
                  </a:lnTo>
                  <a:lnTo>
                    <a:pt x="7533" y="122235"/>
                  </a:lnTo>
                  <a:lnTo>
                    <a:pt x="7769" y="121866"/>
                  </a:lnTo>
                  <a:lnTo>
                    <a:pt x="8018" y="121505"/>
                  </a:lnTo>
                  <a:lnTo>
                    <a:pt x="8273" y="121150"/>
                  </a:lnTo>
                  <a:lnTo>
                    <a:pt x="8533" y="120810"/>
                  </a:lnTo>
                  <a:lnTo>
                    <a:pt x="8800" y="120483"/>
                  </a:lnTo>
                  <a:lnTo>
                    <a:pt x="9078" y="120163"/>
                  </a:lnTo>
                  <a:lnTo>
                    <a:pt x="9362" y="119851"/>
                  </a:lnTo>
                  <a:lnTo>
                    <a:pt x="9653" y="119552"/>
                  </a:lnTo>
                  <a:lnTo>
                    <a:pt x="9949" y="119267"/>
                  </a:lnTo>
                  <a:lnTo>
                    <a:pt x="10257" y="118989"/>
                  </a:lnTo>
                  <a:lnTo>
                    <a:pt x="10564" y="118725"/>
                  </a:lnTo>
                  <a:lnTo>
                    <a:pt x="10878" y="118474"/>
                  </a:lnTo>
                  <a:lnTo>
                    <a:pt x="11204" y="118231"/>
                  </a:lnTo>
                  <a:lnTo>
                    <a:pt x="11530" y="118002"/>
                  </a:lnTo>
                  <a:lnTo>
                    <a:pt x="11867" y="117779"/>
                  </a:lnTo>
                  <a:lnTo>
                    <a:pt x="12205" y="117571"/>
                  </a:lnTo>
                  <a:lnTo>
                    <a:pt x="12548" y="117376"/>
                  </a:lnTo>
                  <a:lnTo>
                    <a:pt x="12904" y="117196"/>
                  </a:lnTo>
                  <a:lnTo>
                    <a:pt x="13259" y="117022"/>
                  </a:lnTo>
                  <a:lnTo>
                    <a:pt x="13620" y="116862"/>
                  </a:lnTo>
                  <a:lnTo>
                    <a:pt x="13981" y="116716"/>
                  </a:lnTo>
                  <a:lnTo>
                    <a:pt x="14354" y="116577"/>
                  </a:lnTo>
                  <a:lnTo>
                    <a:pt x="14733" y="116452"/>
                  </a:lnTo>
                  <a:lnTo>
                    <a:pt x="15112" y="116341"/>
                  </a:lnTo>
                  <a:lnTo>
                    <a:pt x="15497" y="116243"/>
                  </a:lnTo>
                  <a:lnTo>
                    <a:pt x="15882" y="116160"/>
                  </a:lnTo>
                  <a:lnTo>
                    <a:pt x="16279" y="116084"/>
                  </a:lnTo>
                  <a:lnTo>
                    <a:pt x="16676" y="116021"/>
                  </a:lnTo>
                  <a:lnTo>
                    <a:pt x="17073" y="115979"/>
                  </a:lnTo>
                  <a:lnTo>
                    <a:pt x="17475" y="115945"/>
                  </a:lnTo>
                  <a:lnTo>
                    <a:pt x="17884" y="115917"/>
                  </a:lnTo>
                  <a:lnTo>
                    <a:pt x="18298" y="115910"/>
                  </a:lnTo>
                  <a:close/>
                  <a:moveTo>
                    <a:pt x="40132" y="115180"/>
                  </a:moveTo>
                  <a:lnTo>
                    <a:pt x="40310" y="115284"/>
                  </a:lnTo>
                  <a:lnTo>
                    <a:pt x="40481" y="115382"/>
                  </a:lnTo>
                  <a:lnTo>
                    <a:pt x="40659" y="115479"/>
                  </a:lnTo>
                  <a:lnTo>
                    <a:pt x="40837" y="115569"/>
                  </a:lnTo>
                  <a:lnTo>
                    <a:pt x="41014" y="115660"/>
                  </a:lnTo>
                  <a:lnTo>
                    <a:pt x="41198" y="115736"/>
                  </a:lnTo>
                  <a:lnTo>
                    <a:pt x="41382" y="115813"/>
                  </a:lnTo>
                  <a:lnTo>
                    <a:pt x="41565" y="115889"/>
                  </a:lnTo>
                  <a:lnTo>
                    <a:pt x="41749" y="115952"/>
                  </a:lnTo>
                  <a:lnTo>
                    <a:pt x="41938" y="116014"/>
                  </a:lnTo>
                  <a:lnTo>
                    <a:pt x="42128" y="116070"/>
                  </a:lnTo>
                  <a:lnTo>
                    <a:pt x="42317" y="116125"/>
                  </a:lnTo>
                  <a:lnTo>
                    <a:pt x="42507" y="116174"/>
                  </a:lnTo>
                  <a:lnTo>
                    <a:pt x="42696" y="116216"/>
                  </a:lnTo>
                  <a:lnTo>
                    <a:pt x="42892" y="116250"/>
                  </a:lnTo>
                  <a:lnTo>
                    <a:pt x="43081" y="116285"/>
                  </a:lnTo>
                  <a:lnTo>
                    <a:pt x="43277" y="116313"/>
                  </a:lnTo>
                  <a:lnTo>
                    <a:pt x="43472" y="116334"/>
                  </a:lnTo>
                  <a:lnTo>
                    <a:pt x="43661" y="116355"/>
                  </a:lnTo>
                  <a:lnTo>
                    <a:pt x="43857" y="116362"/>
                  </a:lnTo>
                  <a:lnTo>
                    <a:pt x="44052" y="116375"/>
                  </a:lnTo>
                  <a:lnTo>
                    <a:pt x="44248" y="116375"/>
                  </a:lnTo>
                  <a:lnTo>
                    <a:pt x="44437" y="116369"/>
                  </a:lnTo>
                  <a:lnTo>
                    <a:pt x="44633" y="116362"/>
                  </a:lnTo>
                  <a:lnTo>
                    <a:pt x="44828" y="116348"/>
                  </a:lnTo>
                  <a:lnTo>
                    <a:pt x="45018" y="116334"/>
                  </a:lnTo>
                  <a:lnTo>
                    <a:pt x="45213" y="116306"/>
                  </a:lnTo>
                  <a:lnTo>
                    <a:pt x="45402" y="116278"/>
                  </a:lnTo>
                  <a:lnTo>
                    <a:pt x="45598" y="116243"/>
                  </a:lnTo>
                  <a:lnTo>
                    <a:pt x="45787" y="116209"/>
                  </a:lnTo>
                  <a:lnTo>
                    <a:pt x="45977" y="116160"/>
                  </a:lnTo>
                  <a:lnTo>
                    <a:pt x="46166" y="116111"/>
                  </a:lnTo>
                  <a:lnTo>
                    <a:pt x="46072" y="116966"/>
                  </a:lnTo>
                  <a:lnTo>
                    <a:pt x="45989" y="117821"/>
                  </a:lnTo>
                  <a:lnTo>
                    <a:pt x="45912" y="118683"/>
                  </a:lnTo>
                  <a:lnTo>
                    <a:pt x="45841" y="119545"/>
                  </a:lnTo>
                  <a:lnTo>
                    <a:pt x="45781" y="120407"/>
                  </a:lnTo>
                  <a:lnTo>
                    <a:pt x="45722" y="121268"/>
                  </a:lnTo>
                  <a:lnTo>
                    <a:pt x="45669" y="122130"/>
                  </a:lnTo>
                  <a:lnTo>
                    <a:pt x="45627" y="122992"/>
                  </a:lnTo>
                  <a:lnTo>
                    <a:pt x="45550" y="124556"/>
                  </a:lnTo>
                  <a:lnTo>
                    <a:pt x="45491" y="126099"/>
                  </a:lnTo>
                  <a:lnTo>
                    <a:pt x="45432" y="127635"/>
                  </a:lnTo>
                  <a:lnTo>
                    <a:pt x="45379" y="129150"/>
                  </a:lnTo>
                  <a:lnTo>
                    <a:pt x="45379" y="129254"/>
                  </a:lnTo>
                  <a:lnTo>
                    <a:pt x="45391" y="129345"/>
                  </a:lnTo>
                  <a:lnTo>
                    <a:pt x="45408" y="129435"/>
                  </a:lnTo>
                  <a:lnTo>
                    <a:pt x="45432" y="129511"/>
                  </a:lnTo>
                  <a:lnTo>
                    <a:pt x="45468" y="129588"/>
                  </a:lnTo>
                  <a:lnTo>
                    <a:pt x="45503" y="129664"/>
                  </a:lnTo>
                  <a:lnTo>
                    <a:pt x="45550" y="129727"/>
                  </a:lnTo>
                  <a:lnTo>
                    <a:pt x="45598" y="129783"/>
                  </a:lnTo>
                  <a:lnTo>
                    <a:pt x="45598" y="129783"/>
                  </a:lnTo>
                  <a:lnTo>
                    <a:pt x="45118" y="129727"/>
                  </a:lnTo>
                  <a:lnTo>
                    <a:pt x="44633" y="129678"/>
                  </a:lnTo>
                  <a:lnTo>
                    <a:pt x="44147" y="129650"/>
                  </a:lnTo>
                  <a:lnTo>
                    <a:pt x="43661" y="129630"/>
                  </a:lnTo>
                  <a:lnTo>
                    <a:pt x="43176" y="129623"/>
                  </a:lnTo>
                  <a:lnTo>
                    <a:pt x="42690" y="129630"/>
                  </a:lnTo>
                  <a:lnTo>
                    <a:pt x="42205" y="129650"/>
                  </a:lnTo>
                  <a:lnTo>
                    <a:pt x="41725" y="129685"/>
                  </a:lnTo>
                  <a:lnTo>
                    <a:pt x="41245" y="129734"/>
                  </a:lnTo>
                  <a:lnTo>
                    <a:pt x="40766" y="129796"/>
                  </a:lnTo>
                  <a:lnTo>
                    <a:pt x="40292" y="129873"/>
                  </a:lnTo>
                  <a:lnTo>
                    <a:pt x="39818" y="129956"/>
                  </a:lnTo>
                  <a:lnTo>
                    <a:pt x="39350" y="130067"/>
                  </a:lnTo>
                  <a:lnTo>
                    <a:pt x="38888" y="130186"/>
                  </a:lnTo>
                  <a:lnTo>
                    <a:pt x="38427" y="130318"/>
                  </a:lnTo>
                  <a:lnTo>
                    <a:pt x="37976" y="130464"/>
                  </a:lnTo>
                  <a:lnTo>
                    <a:pt x="38367" y="126995"/>
                  </a:lnTo>
                  <a:lnTo>
                    <a:pt x="38581" y="125188"/>
                  </a:lnTo>
                  <a:lnTo>
                    <a:pt x="38693" y="124278"/>
                  </a:lnTo>
                  <a:lnTo>
                    <a:pt x="38811" y="123354"/>
                  </a:lnTo>
                  <a:lnTo>
                    <a:pt x="39167" y="123430"/>
                  </a:lnTo>
                  <a:lnTo>
                    <a:pt x="39522" y="123493"/>
                  </a:lnTo>
                  <a:lnTo>
                    <a:pt x="39883" y="123548"/>
                  </a:lnTo>
                  <a:lnTo>
                    <a:pt x="40239" y="123590"/>
                  </a:lnTo>
                  <a:lnTo>
                    <a:pt x="40600" y="123625"/>
                  </a:lnTo>
                  <a:lnTo>
                    <a:pt x="40961" y="123652"/>
                  </a:lnTo>
                  <a:lnTo>
                    <a:pt x="41322" y="123666"/>
                  </a:lnTo>
                  <a:lnTo>
                    <a:pt x="41684" y="123673"/>
                  </a:lnTo>
                  <a:lnTo>
                    <a:pt x="42051" y="123666"/>
                  </a:lnTo>
                  <a:lnTo>
                    <a:pt x="42412" y="123652"/>
                  </a:lnTo>
                  <a:lnTo>
                    <a:pt x="42773" y="123638"/>
                  </a:lnTo>
                  <a:lnTo>
                    <a:pt x="43134" y="123611"/>
                  </a:lnTo>
                  <a:lnTo>
                    <a:pt x="43496" y="123569"/>
                  </a:lnTo>
                  <a:lnTo>
                    <a:pt x="43857" y="123527"/>
                  </a:lnTo>
                  <a:lnTo>
                    <a:pt x="44212" y="123479"/>
                  </a:lnTo>
                  <a:lnTo>
                    <a:pt x="44573" y="123416"/>
                  </a:lnTo>
                  <a:lnTo>
                    <a:pt x="44609" y="123409"/>
                  </a:lnTo>
                  <a:lnTo>
                    <a:pt x="44644" y="123395"/>
                  </a:lnTo>
                  <a:lnTo>
                    <a:pt x="44680" y="123374"/>
                  </a:lnTo>
                  <a:lnTo>
                    <a:pt x="44716" y="123354"/>
                  </a:lnTo>
                  <a:lnTo>
                    <a:pt x="44769" y="123305"/>
                  </a:lnTo>
                  <a:lnTo>
                    <a:pt x="44816" y="123242"/>
                  </a:lnTo>
                  <a:lnTo>
                    <a:pt x="44846" y="123180"/>
                  </a:lnTo>
                  <a:lnTo>
                    <a:pt x="44875" y="123103"/>
                  </a:lnTo>
                  <a:lnTo>
                    <a:pt x="44887" y="123027"/>
                  </a:lnTo>
                  <a:lnTo>
                    <a:pt x="44893" y="122950"/>
                  </a:lnTo>
                  <a:lnTo>
                    <a:pt x="44893" y="122895"/>
                  </a:lnTo>
                  <a:lnTo>
                    <a:pt x="44887" y="122839"/>
                  </a:lnTo>
                  <a:lnTo>
                    <a:pt x="44875" y="122791"/>
                  </a:lnTo>
                  <a:lnTo>
                    <a:pt x="44864" y="122735"/>
                  </a:lnTo>
                  <a:lnTo>
                    <a:pt x="44846" y="122686"/>
                  </a:lnTo>
                  <a:lnTo>
                    <a:pt x="44822" y="122638"/>
                  </a:lnTo>
                  <a:lnTo>
                    <a:pt x="44798" y="122589"/>
                  </a:lnTo>
                  <a:lnTo>
                    <a:pt x="44775" y="122547"/>
                  </a:lnTo>
                  <a:lnTo>
                    <a:pt x="44745" y="122513"/>
                  </a:lnTo>
                  <a:lnTo>
                    <a:pt x="44710" y="122478"/>
                  </a:lnTo>
                  <a:lnTo>
                    <a:pt x="44674" y="122443"/>
                  </a:lnTo>
                  <a:lnTo>
                    <a:pt x="44633" y="122422"/>
                  </a:lnTo>
                  <a:lnTo>
                    <a:pt x="44591" y="122401"/>
                  </a:lnTo>
                  <a:lnTo>
                    <a:pt x="44544" y="122387"/>
                  </a:lnTo>
                  <a:lnTo>
                    <a:pt x="44496" y="122374"/>
                  </a:lnTo>
                  <a:lnTo>
                    <a:pt x="44443" y="122374"/>
                  </a:lnTo>
                  <a:lnTo>
                    <a:pt x="44094" y="122394"/>
                  </a:lnTo>
                  <a:lnTo>
                    <a:pt x="43744" y="122408"/>
                  </a:lnTo>
                  <a:lnTo>
                    <a:pt x="43401" y="122415"/>
                  </a:lnTo>
                  <a:lnTo>
                    <a:pt x="43057" y="122415"/>
                  </a:lnTo>
                  <a:lnTo>
                    <a:pt x="42720" y="122401"/>
                  </a:lnTo>
                  <a:lnTo>
                    <a:pt x="42376" y="122387"/>
                  </a:lnTo>
                  <a:lnTo>
                    <a:pt x="42039" y="122360"/>
                  </a:lnTo>
                  <a:lnTo>
                    <a:pt x="41701" y="122332"/>
                  </a:lnTo>
                  <a:lnTo>
                    <a:pt x="41358" y="122297"/>
                  </a:lnTo>
                  <a:lnTo>
                    <a:pt x="41026" y="122255"/>
                  </a:lnTo>
                  <a:lnTo>
                    <a:pt x="40689" y="122207"/>
                  </a:lnTo>
                  <a:lnTo>
                    <a:pt x="40351" y="122151"/>
                  </a:lnTo>
                  <a:lnTo>
                    <a:pt x="40014" y="122096"/>
                  </a:lnTo>
                  <a:lnTo>
                    <a:pt x="39676" y="122033"/>
                  </a:lnTo>
                  <a:lnTo>
                    <a:pt x="39001" y="121894"/>
                  </a:lnTo>
                  <a:lnTo>
                    <a:pt x="39119" y="121060"/>
                  </a:lnTo>
                  <a:lnTo>
                    <a:pt x="39244" y="120219"/>
                  </a:lnTo>
                  <a:lnTo>
                    <a:pt x="39374" y="119385"/>
                  </a:lnTo>
                  <a:lnTo>
                    <a:pt x="39510" y="118544"/>
                  </a:lnTo>
                  <a:lnTo>
                    <a:pt x="39652" y="117696"/>
                  </a:lnTo>
                  <a:lnTo>
                    <a:pt x="39806" y="116855"/>
                  </a:lnTo>
                  <a:lnTo>
                    <a:pt x="39966" y="116014"/>
                  </a:lnTo>
                  <a:lnTo>
                    <a:pt x="40132" y="115180"/>
                  </a:lnTo>
                  <a:close/>
                  <a:moveTo>
                    <a:pt x="43584" y="131979"/>
                  </a:moveTo>
                  <a:lnTo>
                    <a:pt x="43892" y="131986"/>
                  </a:lnTo>
                  <a:lnTo>
                    <a:pt x="44200" y="132000"/>
                  </a:lnTo>
                  <a:lnTo>
                    <a:pt x="44502" y="132020"/>
                  </a:lnTo>
                  <a:lnTo>
                    <a:pt x="44810" y="132048"/>
                  </a:lnTo>
                  <a:lnTo>
                    <a:pt x="45118" y="132083"/>
                  </a:lnTo>
                  <a:lnTo>
                    <a:pt x="45420" y="132125"/>
                  </a:lnTo>
                  <a:lnTo>
                    <a:pt x="45722" y="132173"/>
                  </a:lnTo>
                  <a:lnTo>
                    <a:pt x="46030" y="132222"/>
                  </a:lnTo>
                  <a:lnTo>
                    <a:pt x="46332" y="132285"/>
                  </a:lnTo>
                  <a:lnTo>
                    <a:pt x="46628" y="132354"/>
                  </a:lnTo>
                  <a:lnTo>
                    <a:pt x="46930" y="132431"/>
                  </a:lnTo>
                  <a:lnTo>
                    <a:pt x="47226" y="132507"/>
                  </a:lnTo>
                  <a:lnTo>
                    <a:pt x="47522" y="132597"/>
                  </a:lnTo>
                  <a:lnTo>
                    <a:pt x="47819" y="132688"/>
                  </a:lnTo>
                  <a:lnTo>
                    <a:pt x="48109" y="132792"/>
                  </a:lnTo>
                  <a:lnTo>
                    <a:pt x="48399" y="132896"/>
                  </a:lnTo>
                  <a:lnTo>
                    <a:pt x="48689" y="133014"/>
                  </a:lnTo>
                  <a:lnTo>
                    <a:pt x="48973" y="133133"/>
                  </a:lnTo>
                  <a:lnTo>
                    <a:pt x="49258" y="133258"/>
                  </a:lnTo>
                  <a:lnTo>
                    <a:pt x="49536" y="133390"/>
                  </a:lnTo>
                  <a:lnTo>
                    <a:pt x="49814" y="133529"/>
                  </a:lnTo>
                  <a:lnTo>
                    <a:pt x="50087" y="133675"/>
                  </a:lnTo>
                  <a:lnTo>
                    <a:pt x="50353" y="133828"/>
                  </a:lnTo>
                  <a:lnTo>
                    <a:pt x="50620" y="133987"/>
                  </a:lnTo>
                  <a:lnTo>
                    <a:pt x="50886" y="134154"/>
                  </a:lnTo>
                  <a:lnTo>
                    <a:pt x="51147" y="134328"/>
                  </a:lnTo>
                  <a:lnTo>
                    <a:pt x="51401" y="134509"/>
                  </a:lnTo>
                  <a:lnTo>
                    <a:pt x="51650" y="134689"/>
                  </a:lnTo>
                  <a:lnTo>
                    <a:pt x="51899" y="134884"/>
                  </a:lnTo>
                  <a:lnTo>
                    <a:pt x="52141" y="135079"/>
                  </a:lnTo>
                  <a:lnTo>
                    <a:pt x="52378" y="135287"/>
                  </a:lnTo>
                  <a:lnTo>
                    <a:pt x="52609" y="135496"/>
                  </a:lnTo>
                  <a:lnTo>
                    <a:pt x="52840" y="135711"/>
                  </a:lnTo>
                  <a:lnTo>
                    <a:pt x="53059" y="135940"/>
                  </a:lnTo>
                  <a:lnTo>
                    <a:pt x="53278" y="136170"/>
                  </a:lnTo>
                  <a:lnTo>
                    <a:pt x="53492" y="136406"/>
                  </a:lnTo>
                  <a:lnTo>
                    <a:pt x="53699" y="136649"/>
                  </a:lnTo>
                  <a:lnTo>
                    <a:pt x="53894" y="136900"/>
                  </a:lnTo>
                  <a:lnTo>
                    <a:pt x="54090" y="137150"/>
                  </a:lnTo>
                  <a:lnTo>
                    <a:pt x="54279" y="137414"/>
                  </a:lnTo>
                  <a:lnTo>
                    <a:pt x="54463" y="137685"/>
                  </a:lnTo>
                  <a:lnTo>
                    <a:pt x="54640" y="137956"/>
                  </a:lnTo>
                  <a:lnTo>
                    <a:pt x="54806" y="138241"/>
                  </a:lnTo>
                  <a:lnTo>
                    <a:pt x="54972" y="138526"/>
                  </a:lnTo>
                  <a:lnTo>
                    <a:pt x="55126" y="138818"/>
                  </a:lnTo>
                  <a:lnTo>
                    <a:pt x="55274" y="139117"/>
                  </a:lnTo>
                  <a:lnTo>
                    <a:pt x="55416" y="139423"/>
                  </a:lnTo>
                  <a:lnTo>
                    <a:pt x="55552" y="139735"/>
                  </a:lnTo>
                  <a:lnTo>
                    <a:pt x="55677" y="140055"/>
                  </a:lnTo>
                  <a:lnTo>
                    <a:pt x="55795" y="140382"/>
                  </a:lnTo>
                  <a:lnTo>
                    <a:pt x="55908" y="140715"/>
                  </a:lnTo>
                  <a:lnTo>
                    <a:pt x="56014" y="141049"/>
                  </a:lnTo>
                  <a:lnTo>
                    <a:pt x="56109" y="141396"/>
                  </a:lnTo>
                  <a:lnTo>
                    <a:pt x="56192" y="141744"/>
                  </a:lnTo>
                  <a:lnTo>
                    <a:pt x="56275" y="142098"/>
                  </a:lnTo>
                  <a:lnTo>
                    <a:pt x="56340" y="142467"/>
                  </a:lnTo>
                  <a:lnTo>
                    <a:pt x="56405" y="142835"/>
                  </a:lnTo>
                  <a:lnTo>
                    <a:pt x="56453" y="143210"/>
                  </a:lnTo>
                  <a:lnTo>
                    <a:pt x="56500" y="143586"/>
                  </a:lnTo>
                  <a:lnTo>
                    <a:pt x="56529" y="143975"/>
                  </a:lnTo>
                  <a:lnTo>
                    <a:pt x="56553" y="144371"/>
                  </a:lnTo>
                  <a:lnTo>
                    <a:pt x="56571" y="144767"/>
                  </a:lnTo>
                  <a:lnTo>
                    <a:pt x="56571" y="145177"/>
                  </a:lnTo>
                  <a:lnTo>
                    <a:pt x="56565" y="145587"/>
                  </a:lnTo>
                  <a:lnTo>
                    <a:pt x="56565" y="145664"/>
                  </a:lnTo>
                  <a:lnTo>
                    <a:pt x="56571" y="145733"/>
                  </a:lnTo>
                  <a:lnTo>
                    <a:pt x="56583" y="145803"/>
                  </a:lnTo>
                  <a:lnTo>
                    <a:pt x="56601" y="145872"/>
                  </a:lnTo>
                  <a:lnTo>
                    <a:pt x="56618" y="145935"/>
                  </a:lnTo>
                  <a:lnTo>
                    <a:pt x="56648" y="145990"/>
                  </a:lnTo>
                  <a:lnTo>
                    <a:pt x="56672" y="146046"/>
                  </a:lnTo>
                  <a:lnTo>
                    <a:pt x="56707" y="146095"/>
                  </a:lnTo>
                  <a:lnTo>
                    <a:pt x="56743" y="146143"/>
                  </a:lnTo>
                  <a:lnTo>
                    <a:pt x="56778" y="146185"/>
                  </a:lnTo>
                  <a:lnTo>
                    <a:pt x="56820" y="146227"/>
                  </a:lnTo>
                  <a:lnTo>
                    <a:pt x="56861" y="146262"/>
                  </a:lnTo>
                  <a:lnTo>
                    <a:pt x="56908" y="146296"/>
                  </a:lnTo>
                  <a:lnTo>
                    <a:pt x="56956" y="146324"/>
                  </a:lnTo>
                  <a:lnTo>
                    <a:pt x="57057" y="146373"/>
                  </a:lnTo>
                  <a:lnTo>
                    <a:pt x="56304" y="146213"/>
                  </a:lnTo>
                  <a:lnTo>
                    <a:pt x="55546" y="146060"/>
                  </a:lnTo>
                  <a:lnTo>
                    <a:pt x="54777" y="145928"/>
                  </a:lnTo>
                  <a:lnTo>
                    <a:pt x="54007" y="145810"/>
                  </a:lnTo>
                  <a:lnTo>
                    <a:pt x="53225" y="145706"/>
                  </a:lnTo>
                  <a:lnTo>
                    <a:pt x="52438" y="145608"/>
                  </a:lnTo>
                  <a:lnTo>
                    <a:pt x="51644" y="145532"/>
                  </a:lnTo>
                  <a:lnTo>
                    <a:pt x="50845" y="145455"/>
                  </a:lnTo>
                  <a:lnTo>
                    <a:pt x="50039" y="145400"/>
                  </a:lnTo>
                  <a:lnTo>
                    <a:pt x="49234" y="145351"/>
                  </a:lnTo>
                  <a:lnTo>
                    <a:pt x="48423" y="145309"/>
                  </a:lnTo>
                  <a:lnTo>
                    <a:pt x="47605" y="145282"/>
                  </a:lnTo>
                  <a:lnTo>
                    <a:pt x="46788" y="145254"/>
                  </a:lnTo>
                  <a:lnTo>
                    <a:pt x="45971" y="145240"/>
                  </a:lnTo>
                  <a:lnTo>
                    <a:pt x="44325" y="145240"/>
                  </a:lnTo>
                  <a:lnTo>
                    <a:pt x="43502" y="145247"/>
                  </a:lnTo>
                  <a:lnTo>
                    <a:pt x="42684" y="145261"/>
                  </a:lnTo>
                  <a:lnTo>
                    <a:pt x="41861" y="145282"/>
                  </a:lnTo>
                  <a:lnTo>
                    <a:pt x="41038" y="145309"/>
                  </a:lnTo>
                  <a:lnTo>
                    <a:pt x="40221" y="145337"/>
                  </a:lnTo>
                  <a:lnTo>
                    <a:pt x="39404" y="145372"/>
                  </a:lnTo>
                  <a:lnTo>
                    <a:pt x="37781" y="145448"/>
                  </a:lnTo>
                  <a:lnTo>
                    <a:pt x="36170" y="145539"/>
                  </a:lnTo>
                  <a:lnTo>
                    <a:pt x="34583" y="145636"/>
                  </a:lnTo>
                  <a:lnTo>
                    <a:pt x="31480" y="145831"/>
                  </a:lnTo>
                  <a:lnTo>
                    <a:pt x="31451" y="145386"/>
                  </a:lnTo>
                  <a:lnTo>
                    <a:pt x="31427" y="144955"/>
                  </a:lnTo>
                  <a:lnTo>
                    <a:pt x="31415" y="144531"/>
                  </a:lnTo>
                  <a:lnTo>
                    <a:pt x="31409" y="144114"/>
                  </a:lnTo>
                  <a:lnTo>
                    <a:pt x="31421" y="143704"/>
                  </a:lnTo>
                  <a:lnTo>
                    <a:pt x="31439" y="143301"/>
                  </a:lnTo>
                  <a:lnTo>
                    <a:pt x="31463" y="142905"/>
                  </a:lnTo>
                  <a:lnTo>
                    <a:pt x="31504" y="142515"/>
                  </a:lnTo>
                  <a:lnTo>
                    <a:pt x="31545" y="142133"/>
                  </a:lnTo>
                  <a:lnTo>
                    <a:pt x="31599" y="141758"/>
                  </a:lnTo>
                  <a:lnTo>
                    <a:pt x="31664" y="141389"/>
                  </a:lnTo>
                  <a:lnTo>
                    <a:pt x="31741" y="141028"/>
                  </a:lnTo>
                  <a:lnTo>
                    <a:pt x="31818" y="140681"/>
                  </a:lnTo>
                  <a:lnTo>
                    <a:pt x="31907" y="140333"/>
                  </a:lnTo>
                  <a:lnTo>
                    <a:pt x="32007" y="139992"/>
                  </a:lnTo>
                  <a:lnTo>
                    <a:pt x="32114" y="139659"/>
                  </a:lnTo>
                  <a:lnTo>
                    <a:pt x="32226" y="139339"/>
                  </a:lnTo>
                  <a:lnTo>
                    <a:pt x="32351" y="139019"/>
                  </a:lnTo>
                  <a:lnTo>
                    <a:pt x="32475" y="138714"/>
                  </a:lnTo>
                  <a:lnTo>
                    <a:pt x="32617" y="138408"/>
                  </a:lnTo>
                  <a:lnTo>
                    <a:pt x="32759" y="138109"/>
                  </a:lnTo>
                  <a:lnTo>
                    <a:pt x="32907" y="137824"/>
                  </a:lnTo>
                  <a:lnTo>
                    <a:pt x="33067" y="137539"/>
                  </a:lnTo>
                  <a:lnTo>
                    <a:pt x="33233" y="137268"/>
                  </a:lnTo>
                  <a:lnTo>
                    <a:pt x="33405" y="136997"/>
                  </a:lnTo>
                  <a:lnTo>
                    <a:pt x="33583" y="136740"/>
                  </a:lnTo>
                  <a:lnTo>
                    <a:pt x="33766" y="136483"/>
                  </a:lnTo>
                  <a:lnTo>
                    <a:pt x="33962" y="136239"/>
                  </a:lnTo>
                  <a:lnTo>
                    <a:pt x="34157" y="135996"/>
                  </a:lnTo>
                  <a:lnTo>
                    <a:pt x="34358" y="135767"/>
                  </a:lnTo>
                  <a:lnTo>
                    <a:pt x="34566" y="135544"/>
                  </a:lnTo>
                  <a:lnTo>
                    <a:pt x="34779" y="135322"/>
                  </a:lnTo>
                  <a:lnTo>
                    <a:pt x="34998" y="135113"/>
                  </a:lnTo>
                  <a:lnTo>
                    <a:pt x="35223" y="134905"/>
                  </a:lnTo>
                  <a:lnTo>
                    <a:pt x="35454" y="134710"/>
                  </a:lnTo>
                  <a:lnTo>
                    <a:pt x="35691" y="134523"/>
                  </a:lnTo>
                  <a:lnTo>
                    <a:pt x="35928" y="134335"/>
                  </a:lnTo>
                  <a:lnTo>
                    <a:pt x="36170" y="134161"/>
                  </a:lnTo>
                  <a:lnTo>
                    <a:pt x="36419" y="133987"/>
                  </a:lnTo>
                  <a:lnTo>
                    <a:pt x="36674" y="133828"/>
                  </a:lnTo>
                  <a:lnTo>
                    <a:pt x="36928" y="133675"/>
                  </a:lnTo>
                  <a:lnTo>
                    <a:pt x="37189" y="133522"/>
                  </a:lnTo>
                  <a:lnTo>
                    <a:pt x="37455" y="133383"/>
                  </a:lnTo>
                  <a:lnTo>
                    <a:pt x="37722" y="133244"/>
                  </a:lnTo>
                  <a:lnTo>
                    <a:pt x="37994" y="133119"/>
                  </a:lnTo>
                  <a:lnTo>
                    <a:pt x="38267" y="132994"/>
                  </a:lnTo>
                  <a:lnTo>
                    <a:pt x="38545" y="132882"/>
                  </a:lnTo>
                  <a:lnTo>
                    <a:pt x="38823" y="132771"/>
                  </a:lnTo>
                  <a:lnTo>
                    <a:pt x="39108" y="132674"/>
                  </a:lnTo>
                  <a:lnTo>
                    <a:pt x="39398" y="132577"/>
                  </a:lnTo>
                  <a:lnTo>
                    <a:pt x="39682" y="132493"/>
                  </a:lnTo>
                  <a:lnTo>
                    <a:pt x="39972" y="132410"/>
                  </a:lnTo>
                  <a:lnTo>
                    <a:pt x="40268" y="132340"/>
                  </a:lnTo>
                  <a:lnTo>
                    <a:pt x="40564" y="132271"/>
                  </a:lnTo>
                  <a:lnTo>
                    <a:pt x="40860" y="132215"/>
                  </a:lnTo>
                  <a:lnTo>
                    <a:pt x="41157" y="132159"/>
                  </a:lnTo>
                  <a:lnTo>
                    <a:pt x="41459" y="132111"/>
                  </a:lnTo>
                  <a:lnTo>
                    <a:pt x="41761" y="132076"/>
                  </a:lnTo>
                  <a:lnTo>
                    <a:pt x="42063" y="132041"/>
                  </a:lnTo>
                  <a:lnTo>
                    <a:pt x="42365" y="132014"/>
                  </a:lnTo>
                  <a:lnTo>
                    <a:pt x="42667" y="131993"/>
                  </a:lnTo>
                  <a:lnTo>
                    <a:pt x="42974" y="131986"/>
                  </a:lnTo>
                  <a:lnTo>
                    <a:pt x="43282" y="131979"/>
                  </a:lnTo>
                  <a:close/>
                  <a:moveTo>
                    <a:pt x="84149" y="131263"/>
                  </a:moveTo>
                  <a:lnTo>
                    <a:pt x="84486" y="131270"/>
                  </a:lnTo>
                  <a:lnTo>
                    <a:pt x="84818" y="131277"/>
                  </a:lnTo>
                  <a:lnTo>
                    <a:pt x="85155" y="131298"/>
                  </a:lnTo>
                  <a:lnTo>
                    <a:pt x="85493" y="131319"/>
                  </a:lnTo>
                  <a:lnTo>
                    <a:pt x="85825" y="131353"/>
                  </a:lnTo>
                  <a:lnTo>
                    <a:pt x="86156" y="131388"/>
                  </a:lnTo>
                  <a:lnTo>
                    <a:pt x="86494" y="131437"/>
                  </a:lnTo>
                  <a:lnTo>
                    <a:pt x="86819" y="131492"/>
                  </a:lnTo>
                  <a:lnTo>
                    <a:pt x="87151" y="131548"/>
                  </a:lnTo>
                  <a:lnTo>
                    <a:pt x="87477" y="131617"/>
                  </a:lnTo>
                  <a:lnTo>
                    <a:pt x="87803" y="131694"/>
                  </a:lnTo>
                  <a:lnTo>
                    <a:pt x="88122" y="131777"/>
                  </a:lnTo>
                  <a:lnTo>
                    <a:pt x="88448" y="131868"/>
                  </a:lnTo>
                  <a:lnTo>
                    <a:pt x="88762" y="131958"/>
                  </a:lnTo>
                  <a:lnTo>
                    <a:pt x="89076" y="132062"/>
                  </a:lnTo>
                  <a:lnTo>
                    <a:pt x="89390" y="132180"/>
                  </a:lnTo>
                  <a:lnTo>
                    <a:pt x="89697" y="132299"/>
                  </a:lnTo>
                  <a:lnTo>
                    <a:pt x="90000" y="132424"/>
                  </a:lnTo>
                  <a:lnTo>
                    <a:pt x="90302" y="132556"/>
                  </a:lnTo>
                  <a:lnTo>
                    <a:pt x="90598" y="132695"/>
                  </a:lnTo>
                  <a:lnTo>
                    <a:pt x="90894" y="132848"/>
                  </a:lnTo>
                  <a:lnTo>
                    <a:pt x="91184" y="133000"/>
                  </a:lnTo>
                  <a:lnTo>
                    <a:pt x="91468" y="133167"/>
                  </a:lnTo>
                  <a:lnTo>
                    <a:pt x="91746" y="133341"/>
                  </a:lnTo>
                  <a:lnTo>
                    <a:pt x="92019" y="133515"/>
                  </a:lnTo>
                  <a:lnTo>
                    <a:pt x="92291" y="133702"/>
                  </a:lnTo>
                  <a:lnTo>
                    <a:pt x="92552" y="133897"/>
                  </a:lnTo>
                  <a:lnTo>
                    <a:pt x="92812" y="134099"/>
                  </a:lnTo>
                  <a:lnTo>
                    <a:pt x="93067" y="134307"/>
                  </a:lnTo>
                  <a:lnTo>
                    <a:pt x="93310" y="134523"/>
                  </a:lnTo>
                  <a:lnTo>
                    <a:pt x="93553" y="134745"/>
                  </a:lnTo>
                  <a:lnTo>
                    <a:pt x="93784" y="134974"/>
                  </a:lnTo>
                  <a:lnTo>
                    <a:pt x="94014" y="135218"/>
                  </a:lnTo>
                  <a:lnTo>
                    <a:pt x="94234" y="135461"/>
                  </a:lnTo>
                  <a:lnTo>
                    <a:pt x="94447" y="135718"/>
                  </a:lnTo>
                  <a:lnTo>
                    <a:pt x="94654" y="135975"/>
                  </a:lnTo>
                  <a:lnTo>
                    <a:pt x="94855" y="136246"/>
                  </a:lnTo>
                  <a:lnTo>
                    <a:pt x="95045" y="136524"/>
                  </a:lnTo>
                  <a:lnTo>
                    <a:pt x="95234" y="136809"/>
                  </a:lnTo>
                  <a:lnTo>
                    <a:pt x="95406" y="137101"/>
                  </a:lnTo>
                  <a:lnTo>
                    <a:pt x="95578" y="137400"/>
                  </a:lnTo>
                  <a:lnTo>
                    <a:pt x="95738" y="137713"/>
                  </a:lnTo>
                  <a:lnTo>
                    <a:pt x="95886" y="138026"/>
                  </a:lnTo>
                  <a:lnTo>
                    <a:pt x="96028" y="138345"/>
                  </a:lnTo>
                  <a:lnTo>
                    <a:pt x="96164" y="138679"/>
                  </a:lnTo>
                  <a:lnTo>
                    <a:pt x="96288" y="139019"/>
                  </a:lnTo>
                  <a:lnTo>
                    <a:pt x="96401" y="139367"/>
                  </a:lnTo>
                  <a:lnTo>
                    <a:pt x="96508" y="139721"/>
                  </a:lnTo>
                  <a:lnTo>
                    <a:pt x="96602" y="140083"/>
                  </a:lnTo>
                  <a:lnTo>
                    <a:pt x="96685" y="140451"/>
                  </a:lnTo>
                  <a:lnTo>
                    <a:pt x="96762" y="140826"/>
                  </a:lnTo>
                  <a:lnTo>
                    <a:pt x="96827" y="141216"/>
                  </a:lnTo>
                  <a:lnTo>
                    <a:pt x="96881" y="141612"/>
                  </a:lnTo>
                  <a:lnTo>
                    <a:pt x="96922" y="142008"/>
                  </a:lnTo>
                  <a:lnTo>
                    <a:pt x="96952" y="142418"/>
                  </a:lnTo>
                  <a:lnTo>
                    <a:pt x="96975" y="142835"/>
                  </a:lnTo>
                  <a:lnTo>
                    <a:pt x="96981" y="143259"/>
                  </a:lnTo>
                  <a:lnTo>
                    <a:pt x="96981" y="143697"/>
                  </a:lnTo>
                  <a:lnTo>
                    <a:pt x="96969" y="144135"/>
                  </a:lnTo>
                  <a:lnTo>
                    <a:pt x="96940" y="144587"/>
                  </a:lnTo>
                  <a:lnTo>
                    <a:pt x="96904" y="145038"/>
                  </a:lnTo>
                  <a:lnTo>
                    <a:pt x="96851" y="145504"/>
                  </a:lnTo>
                  <a:lnTo>
                    <a:pt x="96786" y="145977"/>
                  </a:lnTo>
                  <a:lnTo>
                    <a:pt x="96780" y="146046"/>
                  </a:lnTo>
                  <a:lnTo>
                    <a:pt x="96780" y="146116"/>
                  </a:lnTo>
                  <a:lnTo>
                    <a:pt x="96786" y="146248"/>
                  </a:lnTo>
                  <a:lnTo>
                    <a:pt x="95205" y="146310"/>
                  </a:lnTo>
                  <a:lnTo>
                    <a:pt x="93624" y="146366"/>
                  </a:lnTo>
                  <a:lnTo>
                    <a:pt x="92048" y="146414"/>
                  </a:lnTo>
                  <a:lnTo>
                    <a:pt x="90467" y="146456"/>
                  </a:lnTo>
                  <a:lnTo>
                    <a:pt x="88886" y="146498"/>
                  </a:lnTo>
                  <a:lnTo>
                    <a:pt x="87311" y="146533"/>
                  </a:lnTo>
                  <a:lnTo>
                    <a:pt x="85730" y="146560"/>
                  </a:lnTo>
                  <a:lnTo>
                    <a:pt x="84155" y="146581"/>
                  </a:lnTo>
                  <a:lnTo>
                    <a:pt x="82574" y="146602"/>
                  </a:lnTo>
                  <a:lnTo>
                    <a:pt x="80992" y="146616"/>
                  </a:lnTo>
                  <a:lnTo>
                    <a:pt x="79417" y="146630"/>
                  </a:lnTo>
                  <a:lnTo>
                    <a:pt x="77836" y="146637"/>
                  </a:lnTo>
                  <a:lnTo>
                    <a:pt x="76255" y="146637"/>
                  </a:lnTo>
                  <a:lnTo>
                    <a:pt x="74674" y="146630"/>
                  </a:lnTo>
                  <a:lnTo>
                    <a:pt x="73093" y="146623"/>
                  </a:lnTo>
                  <a:lnTo>
                    <a:pt x="71506" y="146609"/>
                  </a:lnTo>
                  <a:lnTo>
                    <a:pt x="71535" y="146526"/>
                  </a:lnTo>
                  <a:lnTo>
                    <a:pt x="71559" y="146435"/>
                  </a:lnTo>
                  <a:lnTo>
                    <a:pt x="71577" y="146345"/>
                  </a:lnTo>
                  <a:lnTo>
                    <a:pt x="71589" y="146248"/>
                  </a:lnTo>
                  <a:lnTo>
                    <a:pt x="71595" y="146150"/>
                  </a:lnTo>
                  <a:lnTo>
                    <a:pt x="71589" y="146053"/>
                  </a:lnTo>
                  <a:lnTo>
                    <a:pt x="71577" y="145949"/>
                  </a:lnTo>
                  <a:lnTo>
                    <a:pt x="71559" y="145845"/>
                  </a:lnTo>
                  <a:lnTo>
                    <a:pt x="71476" y="145407"/>
                  </a:lnTo>
                  <a:lnTo>
                    <a:pt x="71399" y="144976"/>
                  </a:lnTo>
                  <a:lnTo>
                    <a:pt x="71340" y="144559"/>
                  </a:lnTo>
                  <a:lnTo>
                    <a:pt x="71293" y="144142"/>
                  </a:lnTo>
                  <a:lnTo>
                    <a:pt x="71257" y="143732"/>
                  </a:lnTo>
                  <a:lnTo>
                    <a:pt x="71233" y="143329"/>
                  </a:lnTo>
                  <a:lnTo>
                    <a:pt x="71221" y="142932"/>
                  </a:lnTo>
                  <a:lnTo>
                    <a:pt x="71221" y="142536"/>
                  </a:lnTo>
                  <a:lnTo>
                    <a:pt x="71233" y="142154"/>
                  </a:lnTo>
                  <a:lnTo>
                    <a:pt x="71257" y="141779"/>
                  </a:lnTo>
                  <a:lnTo>
                    <a:pt x="71293" y="141403"/>
                  </a:lnTo>
                  <a:lnTo>
                    <a:pt x="71340" y="141042"/>
                  </a:lnTo>
                  <a:lnTo>
                    <a:pt x="71399" y="140681"/>
                  </a:lnTo>
                  <a:lnTo>
                    <a:pt x="71464" y="140333"/>
                  </a:lnTo>
                  <a:lnTo>
                    <a:pt x="71541" y="139985"/>
                  </a:lnTo>
                  <a:lnTo>
                    <a:pt x="71630" y="139645"/>
                  </a:lnTo>
                  <a:lnTo>
                    <a:pt x="71725" y="139311"/>
                  </a:lnTo>
                  <a:lnTo>
                    <a:pt x="71837" y="138985"/>
                  </a:lnTo>
                  <a:lnTo>
                    <a:pt x="71950" y="138665"/>
                  </a:lnTo>
                  <a:lnTo>
                    <a:pt x="72080" y="138352"/>
                  </a:lnTo>
                  <a:lnTo>
                    <a:pt x="72216" y="138046"/>
                  </a:lnTo>
                  <a:lnTo>
                    <a:pt x="72358" y="137747"/>
                  </a:lnTo>
                  <a:lnTo>
                    <a:pt x="72512" y="137456"/>
                  </a:lnTo>
                  <a:lnTo>
                    <a:pt x="72672" y="137171"/>
                  </a:lnTo>
                  <a:lnTo>
                    <a:pt x="72844" y="136886"/>
                  </a:lnTo>
                  <a:lnTo>
                    <a:pt x="73022" y="136615"/>
                  </a:lnTo>
                  <a:lnTo>
                    <a:pt x="73211" y="136350"/>
                  </a:lnTo>
                  <a:lnTo>
                    <a:pt x="73401" y="136086"/>
                  </a:lnTo>
                  <a:lnTo>
                    <a:pt x="73602" y="135836"/>
                  </a:lnTo>
                  <a:lnTo>
                    <a:pt x="73815" y="135586"/>
                  </a:lnTo>
                  <a:lnTo>
                    <a:pt x="74028" y="135350"/>
                  </a:lnTo>
                  <a:lnTo>
                    <a:pt x="74253" y="135113"/>
                  </a:lnTo>
                  <a:lnTo>
                    <a:pt x="74484" y="134891"/>
                  </a:lnTo>
                  <a:lnTo>
                    <a:pt x="74715" y="134669"/>
                  </a:lnTo>
                  <a:lnTo>
                    <a:pt x="74958" y="134453"/>
                  </a:lnTo>
                  <a:lnTo>
                    <a:pt x="75207" y="134252"/>
                  </a:lnTo>
                  <a:lnTo>
                    <a:pt x="75461" y="134050"/>
                  </a:lnTo>
                  <a:lnTo>
                    <a:pt x="75722" y="133855"/>
                  </a:lnTo>
                  <a:lnTo>
                    <a:pt x="75989" y="133668"/>
                  </a:lnTo>
                  <a:lnTo>
                    <a:pt x="76261" y="133494"/>
                  </a:lnTo>
                  <a:lnTo>
                    <a:pt x="76533" y="133320"/>
                  </a:lnTo>
                  <a:lnTo>
                    <a:pt x="76818" y="133153"/>
                  </a:lnTo>
                  <a:lnTo>
                    <a:pt x="77102" y="132994"/>
                  </a:lnTo>
                  <a:lnTo>
                    <a:pt x="77392" y="132841"/>
                  </a:lnTo>
                  <a:lnTo>
                    <a:pt x="77688" y="132702"/>
                  </a:lnTo>
                  <a:lnTo>
                    <a:pt x="77984" y="132563"/>
                  </a:lnTo>
                  <a:lnTo>
                    <a:pt x="78286" y="132431"/>
                  </a:lnTo>
                  <a:lnTo>
                    <a:pt x="78594" y="132305"/>
                  </a:lnTo>
                  <a:lnTo>
                    <a:pt x="78902" y="132187"/>
                  </a:lnTo>
                  <a:lnTo>
                    <a:pt x="79210" y="132076"/>
                  </a:lnTo>
                  <a:lnTo>
                    <a:pt x="79530" y="131972"/>
                  </a:lnTo>
                  <a:lnTo>
                    <a:pt x="79844" y="131875"/>
                  </a:lnTo>
                  <a:lnTo>
                    <a:pt x="80169" y="131791"/>
                  </a:lnTo>
                  <a:lnTo>
                    <a:pt x="80489" y="131708"/>
                  </a:lnTo>
                  <a:lnTo>
                    <a:pt x="80815" y="131631"/>
                  </a:lnTo>
                  <a:lnTo>
                    <a:pt x="81146" y="131562"/>
                  </a:lnTo>
                  <a:lnTo>
                    <a:pt x="81472" y="131499"/>
                  </a:lnTo>
                  <a:lnTo>
                    <a:pt x="81804" y="131444"/>
                  </a:lnTo>
                  <a:lnTo>
                    <a:pt x="82135" y="131402"/>
                  </a:lnTo>
                  <a:lnTo>
                    <a:pt x="82467" y="131360"/>
                  </a:lnTo>
                  <a:lnTo>
                    <a:pt x="82805" y="131325"/>
                  </a:lnTo>
                  <a:lnTo>
                    <a:pt x="83142" y="131298"/>
                  </a:lnTo>
                  <a:lnTo>
                    <a:pt x="83474" y="131284"/>
                  </a:lnTo>
                  <a:lnTo>
                    <a:pt x="83811" y="131270"/>
                  </a:lnTo>
                  <a:lnTo>
                    <a:pt x="84149" y="131263"/>
                  </a:lnTo>
                  <a:close/>
                  <a:moveTo>
                    <a:pt x="70440" y="1"/>
                  </a:moveTo>
                  <a:lnTo>
                    <a:pt x="69723" y="21"/>
                  </a:lnTo>
                  <a:lnTo>
                    <a:pt x="69652" y="70"/>
                  </a:lnTo>
                  <a:lnTo>
                    <a:pt x="69587" y="133"/>
                  </a:lnTo>
                  <a:lnTo>
                    <a:pt x="69528" y="209"/>
                  </a:lnTo>
                  <a:lnTo>
                    <a:pt x="69475" y="285"/>
                  </a:lnTo>
                  <a:lnTo>
                    <a:pt x="69433" y="376"/>
                  </a:lnTo>
                  <a:lnTo>
                    <a:pt x="69403" y="473"/>
                  </a:lnTo>
                  <a:lnTo>
                    <a:pt x="69392" y="529"/>
                  </a:lnTo>
                  <a:lnTo>
                    <a:pt x="69380" y="591"/>
                  </a:lnTo>
                  <a:lnTo>
                    <a:pt x="69374" y="647"/>
                  </a:lnTo>
                  <a:lnTo>
                    <a:pt x="69374" y="709"/>
                  </a:lnTo>
                  <a:lnTo>
                    <a:pt x="69344" y="3107"/>
                  </a:lnTo>
                  <a:lnTo>
                    <a:pt x="69309" y="5498"/>
                  </a:lnTo>
                  <a:lnTo>
                    <a:pt x="68136" y="5317"/>
                  </a:lnTo>
                  <a:lnTo>
                    <a:pt x="66958" y="5144"/>
                  </a:lnTo>
                  <a:lnTo>
                    <a:pt x="65779" y="4984"/>
                  </a:lnTo>
                  <a:lnTo>
                    <a:pt x="64601" y="4831"/>
                  </a:lnTo>
                  <a:lnTo>
                    <a:pt x="63422" y="4692"/>
                  </a:lnTo>
                  <a:lnTo>
                    <a:pt x="62244" y="4560"/>
                  </a:lnTo>
                  <a:lnTo>
                    <a:pt x="61060" y="4435"/>
                  </a:lnTo>
                  <a:lnTo>
                    <a:pt x="59887" y="4317"/>
                  </a:lnTo>
                  <a:lnTo>
                    <a:pt x="59781" y="4317"/>
                  </a:lnTo>
                  <a:lnTo>
                    <a:pt x="59733" y="4324"/>
                  </a:lnTo>
                  <a:lnTo>
                    <a:pt x="59686" y="4331"/>
                  </a:lnTo>
                  <a:lnTo>
                    <a:pt x="59638" y="4344"/>
                  </a:lnTo>
                  <a:lnTo>
                    <a:pt x="59597" y="4365"/>
                  </a:lnTo>
                  <a:lnTo>
                    <a:pt x="59561" y="4386"/>
                  </a:lnTo>
                  <a:lnTo>
                    <a:pt x="59526" y="4414"/>
                  </a:lnTo>
                  <a:lnTo>
                    <a:pt x="59461" y="4470"/>
                  </a:lnTo>
                  <a:lnTo>
                    <a:pt x="59402" y="4539"/>
                  </a:lnTo>
                  <a:lnTo>
                    <a:pt x="59354" y="4615"/>
                  </a:lnTo>
                  <a:lnTo>
                    <a:pt x="59319" y="4699"/>
                  </a:lnTo>
                  <a:lnTo>
                    <a:pt x="59248" y="3698"/>
                  </a:lnTo>
                  <a:lnTo>
                    <a:pt x="59171" y="2704"/>
                  </a:lnTo>
                  <a:lnTo>
                    <a:pt x="59088" y="1717"/>
                  </a:lnTo>
                  <a:lnTo>
                    <a:pt x="58999" y="730"/>
                  </a:lnTo>
                  <a:lnTo>
                    <a:pt x="58981" y="605"/>
                  </a:lnTo>
                  <a:lnTo>
                    <a:pt x="58957" y="501"/>
                  </a:lnTo>
                  <a:lnTo>
                    <a:pt x="58922" y="397"/>
                  </a:lnTo>
                  <a:lnTo>
                    <a:pt x="58875" y="306"/>
                  </a:lnTo>
                  <a:lnTo>
                    <a:pt x="58821" y="223"/>
                  </a:lnTo>
                  <a:lnTo>
                    <a:pt x="58762" y="153"/>
                  </a:lnTo>
                  <a:lnTo>
                    <a:pt x="58697" y="91"/>
                  </a:lnTo>
                  <a:lnTo>
                    <a:pt x="58626" y="35"/>
                  </a:lnTo>
                  <a:lnTo>
                    <a:pt x="57773" y="21"/>
                  </a:lnTo>
                  <a:lnTo>
                    <a:pt x="57714" y="77"/>
                  </a:lnTo>
                  <a:lnTo>
                    <a:pt x="57661" y="146"/>
                  </a:lnTo>
                  <a:lnTo>
                    <a:pt x="57607" y="216"/>
                  </a:lnTo>
                  <a:lnTo>
                    <a:pt x="57566" y="299"/>
                  </a:lnTo>
                  <a:lnTo>
                    <a:pt x="57530" y="390"/>
                  </a:lnTo>
                  <a:lnTo>
                    <a:pt x="57501" y="494"/>
                  </a:lnTo>
                  <a:lnTo>
                    <a:pt x="57489" y="605"/>
                  </a:lnTo>
                  <a:lnTo>
                    <a:pt x="57483" y="730"/>
                  </a:lnTo>
                  <a:lnTo>
                    <a:pt x="57477" y="2412"/>
                  </a:lnTo>
                  <a:lnTo>
                    <a:pt x="57483" y="4094"/>
                  </a:lnTo>
                  <a:lnTo>
                    <a:pt x="57495" y="5783"/>
                  </a:lnTo>
                  <a:lnTo>
                    <a:pt x="57513" y="7472"/>
                  </a:lnTo>
                  <a:lnTo>
                    <a:pt x="57530" y="9154"/>
                  </a:lnTo>
                  <a:lnTo>
                    <a:pt x="57560" y="10843"/>
                  </a:lnTo>
                  <a:lnTo>
                    <a:pt x="57625" y="14221"/>
                  </a:lnTo>
                  <a:lnTo>
                    <a:pt x="57767" y="20969"/>
                  </a:lnTo>
                  <a:lnTo>
                    <a:pt x="57838" y="24340"/>
                  </a:lnTo>
                  <a:lnTo>
                    <a:pt x="57868" y="26029"/>
                  </a:lnTo>
                  <a:lnTo>
                    <a:pt x="57892" y="27711"/>
                  </a:lnTo>
                  <a:lnTo>
                    <a:pt x="45704" y="27774"/>
                  </a:lnTo>
                  <a:lnTo>
                    <a:pt x="39605" y="27808"/>
                  </a:lnTo>
                  <a:lnTo>
                    <a:pt x="33511" y="27864"/>
                  </a:lnTo>
                  <a:lnTo>
                    <a:pt x="33387" y="27871"/>
                  </a:lnTo>
                  <a:lnTo>
                    <a:pt x="33275" y="27892"/>
                  </a:lnTo>
                  <a:lnTo>
                    <a:pt x="33162" y="27927"/>
                  </a:lnTo>
                  <a:lnTo>
                    <a:pt x="33061" y="27968"/>
                  </a:lnTo>
                  <a:lnTo>
                    <a:pt x="32967" y="28024"/>
                  </a:lnTo>
                  <a:lnTo>
                    <a:pt x="32884" y="28093"/>
                  </a:lnTo>
                  <a:lnTo>
                    <a:pt x="32801" y="28163"/>
                  </a:lnTo>
                  <a:lnTo>
                    <a:pt x="32730" y="28246"/>
                  </a:lnTo>
                  <a:lnTo>
                    <a:pt x="32671" y="28337"/>
                  </a:lnTo>
                  <a:lnTo>
                    <a:pt x="32611" y="28427"/>
                  </a:lnTo>
                  <a:lnTo>
                    <a:pt x="32564" y="28531"/>
                  </a:lnTo>
                  <a:lnTo>
                    <a:pt x="32523" y="28636"/>
                  </a:lnTo>
                  <a:lnTo>
                    <a:pt x="32487" y="28740"/>
                  </a:lnTo>
                  <a:lnTo>
                    <a:pt x="32463" y="28851"/>
                  </a:lnTo>
                  <a:lnTo>
                    <a:pt x="32446" y="28969"/>
                  </a:lnTo>
                  <a:lnTo>
                    <a:pt x="32434" y="29080"/>
                  </a:lnTo>
                  <a:lnTo>
                    <a:pt x="32380" y="29053"/>
                  </a:lnTo>
                  <a:lnTo>
                    <a:pt x="32321" y="29018"/>
                  </a:lnTo>
                  <a:lnTo>
                    <a:pt x="32262" y="28997"/>
                  </a:lnTo>
                  <a:lnTo>
                    <a:pt x="32203" y="28976"/>
                  </a:lnTo>
                  <a:lnTo>
                    <a:pt x="32138" y="28955"/>
                  </a:lnTo>
                  <a:lnTo>
                    <a:pt x="32078" y="28948"/>
                  </a:lnTo>
                  <a:lnTo>
                    <a:pt x="32013" y="28934"/>
                  </a:lnTo>
                  <a:lnTo>
                    <a:pt x="31824" y="28934"/>
                  </a:lnTo>
                  <a:lnTo>
                    <a:pt x="31693" y="28955"/>
                  </a:lnTo>
                  <a:lnTo>
                    <a:pt x="31634" y="28976"/>
                  </a:lnTo>
                  <a:lnTo>
                    <a:pt x="31569" y="28997"/>
                  </a:lnTo>
                  <a:lnTo>
                    <a:pt x="31510" y="29018"/>
                  </a:lnTo>
                  <a:lnTo>
                    <a:pt x="31445" y="29046"/>
                  </a:lnTo>
                  <a:lnTo>
                    <a:pt x="31391" y="29080"/>
                  </a:lnTo>
                  <a:lnTo>
                    <a:pt x="31332" y="29115"/>
                  </a:lnTo>
                  <a:lnTo>
                    <a:pt x="31279" y="29157"/>
                  </a:lnTo>
                  <a:lnTo>
                    <a:pt x="31226" y="29205"/>
                  </a:lnTo>
                  <a:lnTo>
                    <a:pt x="31172" y="29254"/>
                  </a:lnTo>
                  <a:lnTo>
                    <a:pt x="31125" y="29303"/>
                  </a:lnTo>
                  <a:lnTo>
                    <a:pt x="31084" y="29365"/>
                  </a:lnTo>
                  <a:lnTo>
                    <a:pt x="31036" y="29428"/>
                  </a:lnTo>
                  <a:lnTo>
                    <a:pt x="31001" y="29490"/>
                  </a:lnTo>
                  <a:lnTo>
                    <a:pt x="30965" y="29560"/>
                  </a:lnTo>
                  <a:lnTo>
                    <a:pt x="30935" y="29636"/>
                  </a:lnTo>
                  <a:lnTo>
                    <a:pt x="30906" y="29713"/>
                  </a:lnTo>
                  <a:lnTo>
                    <a:pt x="30882" y="29796"/>
                  </a:lnTo>
                  <a:lnTo>
                    <a:pt x="30864" y="29880"/>
                  </a:lnTo>
                  <a:lnTo>
                    <a:pt x="30847" y="29970"/>
                  </a:lnTo>
                  <a:lnTo>
                    <a:pt x="30841" y="30067"/>
                  </a:lnTo>
                  <a:lnTo>
                    <a:pt x="30776" y="30964"/>
                  </a:lnTo>
                  <a:lnTo>
                    <a:pt x="30722" y="31867"/>
                  </a:lnTo>
                  <a:lnTo>
                    <a:pt x="30675" y="32764"/>
                  </a:lnTo>
                  <a:lnTo>
                    <a:pt x="30633" y="33654"/>
                  </a:lnTo>
                  <a:lnTo>
                    <a:pt x="30367" y="33695"/>
                  </a:lnTo>
                  <a:lnTo>
                    <a:pt x="30106" y="33737"/>
                  </a:lnTo>
                  <a:lnTo>
                    <a:pt x="29840" y="33786"/>
                  </a:lnTo>
                  <a:lnTo>
                    <a:pt x="29585" y="33841"/>
                  </a:lnTo>
                  <a:lnTo>
                    <a:pt x="29325" y="33904"/>
                  </a:lnTo>
                  <a:lnTo>
                    <a:pt x="29070" y="33973"/>
                  </a:lnTo>
                  <a:lnTo>
                    <a:pt x="28815" y="34043"/>
                  </a:lnTo>
                  <a:lnTo>
                    <a:pt x="28567" y="34126"/>
                  </a:lnTo>
                  <a:lnTo>
                    <a:pt x="28318" y="34210"/>
                  </a:lnTo>
                  <a:lnTo>
                    <a:pt x="28069" y="34300"/>
                  </a:lnTo>
                  <a:lnTo>
                    <a:pt x="27827" y="34397"/>
                  </a:lnTo>
                  <a:lnTo>
                    <a:pt x="27584" y="34502"/>
                  </a:lnTo>
                  <a:lnTo>
                    <a:pt x="27347" y="34613"/>
                  </a:lnTo>
                  <a:lnTo>
                    <a:pt x="27110" y="34724"/>
                  </a:lnTo>
                  <a:lnTo>
                    <a:pt x="26879" y="34842"/>
                  </a:lnTo>
                  <a:lnTo>
                    <a:pt x="26648" y="34967"/>
                  </a:lnTo>
                  <a:lnTo>
                    <a:pt x="26417" y="35099"/>
                  </a:lnTo>
                  <a:lnTo>
                    <a:pt x="26192" y="35231"/>
                  </a:lnTo>
                  <a:lnTo>
                    <a:pt x="25973" y="35370"/>
                  </a:lnTo>
                  <a:lnTo>
                    <a:pt x="25748" y="35516"/>
                  </a:lnTo>
                  <a:lnTo>
                    <a:pt x="25535" y="35669"/>
                  </a:lnTo>
                  <a:lnTo>
                    <a:pt x="25322" y="35822"/>
                  </a:lnTo>
                  <a:lnTo>
                    <a:pt x="25108" y="35982"/>
                  </a:lnTo>
                  <a:lnTo>
                    <a:pt x="24901" y="36142"/>
                  </a:lnTo>
                  <a:lnTo>
                    <a:pt x="24694" y="36316"/>
                  </a:lnTo>
                  <a:lnTo>
                    <a:pt x="24493" y="36489"/>
                  </a:lnTo>
                  <a:lnTo>
                    <a:pt x="24297" y="36670"/>
                  </a:lnTo>
                  <a:lnTo>
                    <a:pt x="24102" y="36851"/>
                  </a:lnTo>
                  <a:lnTo>
                    <a:pt x="23912" y="37038"/>
                  </a:lnTo>
                  <a:lnTo>
                    <a:pt x="23723" y="37226"/>
                  </a:lnTo>
                  <a:lnTo>
                    <a:pt x="23539" y="37428"/>
                  </a:lnTo>
                  <a:lnTo>
                    <a:pt x="23356" y="37622"/>
                  </a:lnTo>
                  <a:lnTo>
                    <a:pt x="23332" y="37615"/>
                  </a:lnTo>
                  <a:lnTo>
                    <a:pt x="23320" y="37615"/>
                  </a:lnTo>
                  <a:lnTo>
                    <a:pt x="23302" y="37608"/>
                  </a:lnTo>
                  <a:lnTo>
                    <a:pt x="22959" y="37657"/>
                  </a:lnTo>
                  <a:lnTo>
                    <a:pt x="22615" y="37706"/>
                  </a:lnTo>
                  <a:lnTo>
                    <a:pt x="22278" y="37754"/>
                  </a:lnTo>
                  <a:lnTo>
                    <a:pt x="21940" y="37817"/>
                  </a:lnTo>
                  <a:lnTo>
                    <a:pt x="21609" y="37879"/>
                  </a:lnTo>
                  <a:lnTo>
                    <a:pt x="21277" y="37942"/>
                  </a:lnTo>
                  <a:lnTo>
                    <a:pt x="20951" y="38011"/>
                  </a:lnTo>
                  <a:lnTo>
                    <a:pt x="20626" y="38088"/>
                  </a:lnTo>
                  <a:lnTo>
                    <a:pt x="20306" y="38164"/>
                  </a:lnTo>
                  <a:lnTo>
                    <a:pt x="19992" y="38248"/>
                  </a:lnTo>
                  <a:lnTo>
                    <a:pt x="19678" y="38338"/>
                  </a:lnTo>
                  <a:lnTo>
                    <a:pt x="19364" y="38428"/>
                  </a:lnTo>
                  <a:lnTo>
                    <a:pt x="19056" y="38519"/>
                  </a:lnTo>
                  <a:lnTo>
                    <a:pt x="18748" y="38623"/>
                  </a:lnTo>
                  <a:lnTo>
                    <a:pt x="18446" y="38720"/>
                  </a:lnTo>
                  <a:lnTo>
                    <a:pt x="18150" y="38832"/>
                  </a:lnTo>
                  <a:lnTo>
                    <a:pt x="17854" y="38943"/>
                  </a:lnTo>
                  <a:lnTo>
                    <a:pt x="17558" y="39054"/>
                  </a:lnTo>
                  <a:lnTo>
                    <a:pt x="17268" y="39172"/>
                  </a:lnTo>
                  <a:lnTo>
                    <a:pt x="16984" y="39297"/>
                  </a:lnTo>
                  <a:lnTo>
                    <a:pt x="16699" y="39422"/>
                  </a:lnTo>
                  <a:lnTo>
                    <a:pt x="16415" y="39547"/>
                  </a:lnTo>
                  <a:lnTo>
                    <a:pt x="16137" y="39686"/>
                  </a:lnTo>
                  <a:lnTo>
                    <a:pt x="15865" y="39818"/>
                  </a:lnTo>
                  <a:lnTo>
                    <a:pt x="15592" y="39964"/>
                  </a:lnTo>
                  <a:lnTo>
                    <a:pt x="15320" y="40103"/>
                  </a:lnTo>
                  <a:lnTo>
                    <a:pt x="15053" y="40256"/>
                  </a:lnTo>
                  <a:lnTo>
                    <a:pt x="14787" y="40409"/>
                  </a:lnTo>
                  <a:lnTo>
                    <a:pt x="14526" y="40562"/>
                  </a:lnTo>
                  <a:lnTo>
                    <a:pt x="14272" y="40722"/>
                  </a:lnTo>
                  <a:lnTo>
                    <a:pt x="14011" y="40882"/>
                  </a:lnTo>
                  <a:lnTo>
                    <a:pt x="13762" y="41049"/>
                  </a:lnTo>
                  <a:lnTo>
                    <a:pt x="13508" y="41215"/>
                  </a:lnTo>
                  <a:lnTo>
                    <a:pt x="13265" y="41389"/>
                  </a:lnTo>
                  <a:lnTo>
                    <a:pt x="13016" y="41570"/>
                  </a:lnTo>
                  <a:lnTo>
                    <a:pt x="12779" y="41744"/>
                  </a:lnTo>
                  <a:lnTo>
                    <a:pt x="12536" y="41931"/>
                  </a:lnTo>
                  <a:lnTo>
                    <a:pt x="12300" y="42119"/>
                  </a:lnTo>
                  <a:lnTo>
                    <a:pt x="12069" y="42307"/>
                  </a:lnTo>
                  <a:lnTo>
                    <a:pt x="11838" y="42501"/>
                  </a:lnTo>
                  <a:lnTo>
                    <a:pt x="11607" y="42696"/>
                  </a:lnTo>
                  <a:lnTo>
                    <a:pt x="11382" y="42897"/>
                  </a:lnTo>
                  <a:lnTo>
                    <a:pt x="11163" y="43099"/>
                  </a:lnTo>
                  <a:lnTo>
                    <a:pt x="10938" y="43308"/>
                  </a:lnTo>
                  <a:lnTo>
                    <a:pt x="10724" y="43516"/>
                  </a:lnTo>
                  <a:lnTo>
                    <a:pt x="10505" y="43725"/>
                  </a:lnTo>
                  <a:lnTo>
                    <a:pt x="10292" y="43940"/>
                  </a:lnTo>
                  <a:lnTo>
                    <a:pt x="10085" y="44162"/>
                  </a:lnTo>
                  <a:lnTo>
                    <a:pt x="9878" y="44378"/>
                  </a:lnTo>
                  <a:lnTo>
                    <a:pt x="9670" y="44607"/>
                  </a:lnTo>
                  <a:lnTo>
                    <a:pt x="9469" y="44837"/>
                  </a:lnTo>
                  <a:lnTo>
                    <a:pt x="9274" y="45066"/>
                  </a:lnTo>
                  <a:lnTo>
                    <a:pt x="9072" y="45295"/>
                  </a:lnTo>
                  <a:lnTo>
                    <a:pt x="8883" y="45532"/>
                  </a:lnTo>
                  <a:lnTo>
                    <a:pt x="8498" y="46018"/>
                  </a:lnTo>
                  <a:lnTo>
                    <a:pt x="8125" y="46512"/>
                  </a:lnTo>
                  <a:lnTo>
                    <a:pt x="7763" y="47012"/>
                  </a:lnTo>
                  <a:lnTo>
                    <a:pt x="7414" y="47526"/>
                  </a:lnTo>
                  <a:lnTo>
                    <a:pt x="7071" y="48055"/>
                  </a:lnTo>
                  <a:lnTo>
                    <a:pt x="6739" y="48590"/>
                  </a:lnTo>
                  <a:lnTo>
                    <a:pt x="6419" y="49139"/>
                  </a:lnTo>
                  <a:lnTo>
                    <a:pt x="6105" y="49695"/>
                  </a:lnTo>
                  <a:lnTo>
                    <a:pt x="5797" y="50265"/>
                  </a:lnTo>
                  <a:lnTo>
                    <a:pt x="5501" y="50842"/>
                  </a:lnTo>
                  <a:lnTo>
                    <a:pt x="5217" y="51425"/>
                  </a:lnTo>
                  <a:lnTo>
                    <a:pt x="4939" y="52023"/>
                  </a:lnTo>
                  <a:lnTo>
                    <a:pt x="4672" y="52628"/>
                  </a:lnTo>
                  <a:lnTo>
                    <a:pt x="4412" y="53239"/>
                  </a:lnTo>
                  <a:lnTo>
                    <a:pt x="4157" y="53865"/>
                  </a:lnTo>
                  <a:lnTo>
                    <a:pt x="3914" y="54490"/>
                  </a:lnTo>
                  <a:lnTo>
                    <a:pt x="3683" y="55130"/>
                  </a:lnTo>
                  <a:lnTo>
                    <a:pt x="3458" y="55783"/>
                  </a:lnTo>
                  <a:lnTo>
                    <a:pt x="3239" y="56437"/>
                  </a:lnTo>
                  <a:lnTo>
                    <a:pt x="3026" y="57097"/>
                  </a:lnTo>
                  <a:lnTo>
                    <a:pt x="2825" y="57771"/>
                  </a:lnTo>
                  <a:lnTo>
                    <a:pt x="2635" y="58445"/>
                  </a:lnTo>
                  <a:lnTo>
                    <a:pt x="2446" y="59133"/>
                  </a:lnTo>
                  <a:lnTo>
                    <a:pt x="2268" y="59821"/>
                  </a:lnTo>
                  <a:lnTo>
                    <a:pt x="2096" y="60516"/>
                  </a:lnTo>
                  <a:lnTo>
                    <a:pt x="1936" y="61225"/>
                  </a:lnTo>
                  <a:lnTo>
                    <a:pt x="1777" y="61934"/>
                  </a:lnTo>
                  <a:lnTo>
                    <a:pt x="1628" y="62650"/>
                  </a:lnTo>
                  <a:lnTo>
                    <a:pt x="1492" y="63373"/>
                  </a:lnTo>
                  <a:lnTo>
                    <a:pt x="1356" y="64103"/>
                  </a:lnTo>
                  <a:lnTo>
                    <a:pt x="1232" y="64832"/>
                  </a:lnTo>
                  <a:lnTo>
                    <a:pt x="1107" y="65569"/>
                  </a:lnTo>
                  <a:lnTo>
                    <a:pt x="995" y="66313"/>
                  </a:lnTo>
                  <a:lnTo>
                    <a:pt x="888" y="67063"/>
                  </a:lnTo>
                  <a:lnTo>
                    <a:pt x="788" y="67814"/>
                  </a:lnTo>
                  <a:lnTo>
                    <a:pt x="699" y="68572"/>
                  </a:lnTo>
                  <a:lnTo>
                    <a:pt x="610" y="69329"/>
                  </a:lnTo>
                  <a:lnTo>
                    <a:pt x="563" y="69350"/>
                  </a:lnTo>
                  <a:lnTo>
                    <a:pt x="521" y="69371"/>
                  </a:lnTo>
                  <a:lnTo>
                    <a:pt x="480" y="69399"/>
                  </a:lnTo>
                  <a:lnTo>
                    <a:pt x="438" y="69427"/>
                  </a:lnTo>
                  <a:lnTo>
                    <a:pt x="367" y="69496"/>
                  </a:lnTo>
                  <a:lnTo>
                    <a:pt x="302" y="69573"/>
                  </a:lnTo>
                  <a:lnTo>
                    <a:pt x="249" y="69663"/>
                  </a:lnTo>
                  <a:lnTo>
                    <a:pt x="207" y="69753"/>
                  </a:lnTo>
                  <a:lnTo>
                    <a:pt x="172" y="69851"/>
                  </a:lnTo>
                  <a:lnTo>
                    <a:pt x="154" y="69955"/>
                  </a:lnTo>
                  <a:lnTo>
                    <a:pt x="142" y="70059"/>
                  </a:lnTo>
                  <a:lnTo>
                    <a:pt x="148" y="70163"/>
                  </a:lnTo>
                  <a:lnTo>
                    <a:pt x="166" y="70261"/>
                  </a:lnTo>
                  <a:lnTo>
                    <a:pt x="178" y="70309"/>
                  </a:lnTo>
                  <a:lnTo>
                    <a:pt x="195" y="70358"/>
                  </a:lnTo>
                  <a:lnTo>
                    <a:pt x="219" y="70400"/>
                  </a:lnTo>
                  <a:lnTo>
                    <a:pt x="243" y="70448"/>
                  </a:lnTo>
                  <a:lnTo>
                    <a:pt x="272" y="70490"/>
                  </a:lnTo>
                  <a:lnTo>
                    <a:pt x="302" y="70525"/>
                  </a:lnTo>
                  <a:lnTo>
                    <a:pt x="338" y="70566"/>
                  </a:lnTo>
                  <a:lnTo>
                    <a:pt x="379" y="70601"/>
                  </a:lnTo>
                  <a:lnTo>
                    <a:pt x="420" y="70629"/>
                  </a:lnTo>
                  <a:lnTo>
                    <a:pt x="468" y="70657"/>
                  </a:lnTo>
                  <a:lnTo>
                    <a:pt x="397" y="71477"/>
                  </a:lnTo>
                  <a:lnTo>
                    <a:pt x="326" y="72297"/>
                  </a:lnTo>
                  <a:lnTo>
                    <a:pt x="266" y="73117"/>
                  </a:lnTo>
                  <a:lnTo>
                    <a:pt x="213" y="73944"/>
                  </a:lnTo>
                  <a:lnTo>
                    <a:pt x="166" y="74771"/>
                  </a:lnTo>
                  <a:lnTo>
                    <a:pt x="124" y="75605"/>
                  </a:lnTo>
                  <a:lnTo>
                    <a:pt x="89" y="76439"/>
                  </a:lnTo>
                  <a:lnTo>
                    <a:pt x="59" y="77280"/>
                  </a:lnTo>
                  <a:lnTo>
                    <a:pt x="36" y="78114"/>
                  </a:lnTo>
                  <a:lnTo>
                    <a:pt x="18" y="78955"/>
                  </a:lnTo>
                  <a:lnTo>
                    <a:pt x="6" y="79796"/>
                  </a:lnTo>
                  <a:lnTo>
                    <a:pt x="0" y="80644"/>
                  </a:lnTo>
                  <a:lnTo>
                    <a:pt x="0" y="81485"/>
                  </a:lnTo>
                  <a:lnTo>
                    <a:pt x="6" y="82333"/>
                  </a:lnTo>
                  <a:lnTo>
                    <a:pt x="18" y="83174"/>
                  </a:lnTo>
                  <a:lnTo>
                    <a:pt x="30" y="84022"/>
                  </a:lnTo>
                  <a:lnTo>
                    <a:pt x="53" y="84863"/>
                  </a:lnTo>
                  <a:lnTo>
                    <a:pt x="77" y="85711"/>
                  </a:lnTo>
                  <a:lnTo>
                    <a:pt x="107" y="86559"/>
                  </a:lnTo>
                  <a:lnTo>
                    <a:pt x="142" y="87400"/>
                  </a:lnTo>
                  <a:lnTo>
                    <a:pt x="178" y="88241"/>
                  </a:lnTo>
                  <a:lnTo>
                    <a:pt x="225" y="89082"/>
                  </a:lnTo>
                  <a:lnTo>
                    <a:pt x="272" y="89923"/>
                  </a:lnTo>
                  <a:lnTo>
                    <a:pt x="320" y="90764"/>
                  </a:lnTo>
                  <a:lnTo>
                    <a:pt x="379" y="91598"/>
                  </a:lnTo>
                  <a:lnTo>
                    <a:pt x="438" y="92432"/>
                  </a:lnTo>
                  <a:lnTo>
                    <a:pt x="497" y="93266"/>
                  </a:lnTo>
                  <a:lnTo>
                    <a:pt x="568" y="94093"/>
                  </a:lnTo>
                  <a:lnTo>
                    <a:pt x="640" y="94920"/>
                  </a:lnTo>
                  <a:lnTo>
                    <a:pt x="711" y="95740"/>
                  </a:lnTo>
                  <a:lnTo>
                    <a:pt x="871" y="97373"/>
                  </a:lnTo>
                  <a:lnTo>
                    <a:pt x="1036" y="98993"/>
                  </a:lnTo>
                  <a:lnTo>
                    <a:pt x="1220" y="100591"/>
                  </a:lnTo>
                  <a:lnTo>
                    <a:pt x="1409" y="102169"/>
                  </a:lnTo>
                  <a:lnTo>
                    <a:pt x="1611" y="103733"/>
                  </a:lnTo>
                  <a:lnTo>
                    <a:pt x="1818" y="105262"/>
                  </a:lnTo>
                  <a:lnTo>
                    <a:pt x="2037" y="106770"/>
                  </a:lnTo>
                  <a:lnTo>
                    <a:pt x="2256" y="108251"/>
                  </a:lnTo>
                  <a:lnTo>
                    <a:pt x="2487" y="109703"/>
                  </a:lnTo>
                  <a:lnTo>
                    <a:pt x="2718" y="111121"/>
                  </a:lnTo>
                  <a:lnTo>
                    <a:pt x="2955" y="112504"/>
                  </a:lnTo>
                  <a:lnTo>
                    <a:pt x="3198" y="113853"/>
                  </a:lnTo>
                  <a:lnTo>
                    <a:pt x="3441" y="115166"/>
                  </a:lnTo>
                  <a:lnTo>
                    <a:pt x="3683" y="116438"/>
                  </a:lnTo>
                  <a:lnTo>
                    <a:pt x="3920" y="117668"/>
                  </a:lnTo>
                  <a:lnTo>
                    <a:pt x="4163" y="118850"/>
                  </a:lnTo>
                  <a:lnTo>
                    <a:pt x="4400" y="119990"/>
                  </a:lnTo>
                  <a:lnTo>
                    <a:pt x="4441" y="120122"/>
                  </a:lnTo>
                  <a:lnTo>
                    <a:pt x="4489" y="120247"/>
                  </a:lnTo>
                  <a:lnTo>
                    <a:pt x="4548" y="120358"/>
                  </a:lnTo>
                  <a:lnTo>
                    <a:pt x="4613" y="120455"/>
                  </a:lnTo>
                  <a:lnTo>
                    <a:pt x="4690" y="120546"/>
                  </a:lnTo>
                  <a:lnTo>
                    <a:pt x="4773" y="120622"/>
                  </a:lnTo>
                  <a:lnTo>
                    <a:pt x="4862" y="120685"/>
                  </a:lnTo>
                  <a:lnTo>
                    <a:pt x="4957" y="120740"/>
                  </a:lnTo>
                  <a:lnTo>
                    <a:pt x="5051" y="120782"/>
                  </a:lnTo>
                  <a:lnTo>
                    <a:pt x="5158" y="120817"/>
                  </a:lnTo>
                  <a:lnTo>
                    <a:pt x="5259" y="120838"/>
                  </a:lnTo>
                  <a:lnTo>
                    <a:pt x="5365" y="120844"/>
                  </a:lnTo>
                  <a:lnTo>
                    <a:pt x="5472" y="120844"/>
                  </a:lnTo>
                  <a:lnTo>
                    <a:pt x="5572" y="120831"/>
                  </a:lnTo>
                  <a:lnTo>
                    <a:pt x="5679" y="120810"/>
                  </a:lnTo>
                  <a:lnTo>
                    <a:pt x="5780" y="120775"/>
                  </a:lnTo>
                  <a:lnTo>
                    <a:pt x="5608" y="121046"/>
                  </a:lnTo>
                  <a:lnTo>
                    <a:pt x="5436" y="121324"/>
                  </a:lnTo>
                  <a:lnTo>
                    <a:pt x="5276" y="121602"/>
                  </a:lnTo>
                  <a:lnTo>
                    <a:pt x="5116" y="121887"/>
                  </a:lnTo>
                  <a:lnTo>
                    <a:pt x="4962" y="122179"/>
                  </a:lnTo>
                  <a:lnTo>
                    <a:pt x="4809" y="122471"/>
                  </a:lnTo>
                  <a:lnTo>
                    <a:pt x="4666" y="122763"/>
                  </a:lnTo>
                  <a:lnTo>
                    <a:pt x="4524" y="123062"/>
                  </a:lnTo>
                  <a:lnTo>
                    <a:pt x="4394" y="123367"/>
                  </a:lnTo>
                  <a:lnTo>
                    <a:pt x="4264" y="123673"/>
                  </a:lnTo>
                  <a:lnTo>
                    <a:pt x="4139" y="123986"/>
                  </a:lnTo>
                  <a:lnTo>
                    <a:pt x="4021" y="124299"/>
                  </a:lnTo>
                  <a:lnTo>
                    <a:pt x="3908" y="124612"/>
                  </a:lnTo>
                  <a:lnTo>
                    <a:pt x="3796" y="124938"/>
                  </a:lnTo>
                  <a:lnTo>
                    <a:pt x="3695" y="125258"/>
                  </a:lnTo>
                  <a:lnTo>
                    <a:pt x="3595" y="125585"/>
                  </a:lnTo>
                  <a:lnTo>
                    <a:pt x="3506" y="125918"/>
                  </a:lnTo>
                  <a:lnTo>
                    <a:pt x="3423" y="126252"/>
                  </a:lnTo>
                  <a:lnTo>
                    <a:pt x="3340" y="126585"/>
                  </a:lnTo>
                  <a:lnTo>
                    <a:pt x="3269" y="126926"/>
                  </a:lnTo>
                  <a:lnTo>
                    <a:pt x="3198" y="127273"/>
                  </a:lnTo>
                  <a:lnTo>
                    <a:pt x="3139" y="127614"/>
                  </a:lnTo>
                  <a:lnTo>
                    <a:pt x="3079" y="127968"/>
                  </a:lnTo>
                  <a:lnTo>
                    <a:pt x="3032" y="128316"/>
                  </a:lnTo>
                  <a:lnTo>
                    <a:pt x="2991" y="128670"/>
                  </a:lnTo>
                  <a:lnTo>
                    <a:pt x="2955" y="129032"/>
                  </a:lnTo>
                  <a:lnTo>
                    <a:pt x="2919" y="129393"/>
                  </a:lnTo>
                  <a:lnTo>
                    <a:pt x="2896" y="129755"/>
                  </a:lnTo>
                  <a:lnTo>
                    <a:pt x="2884" y="130123"/>
                  </a:lnTo>
                  <a:lnTo>
                    <a:pt x="2872" y="130491"/>
                  </a:lnTo>
                  <a:lnTo>
                    <a:pt x="2866" y="130860"/>
                  </a:lnTo>
                  <a:lnTo>
                    <a:pt x="2872" y="131235"/>
                  </a:lnTo>
                  <a:lnTo>
                    <a:pt x="2878" y="131346"/>
                  </a:lnTo>
                  <a:lnTo>
                    <a:pt x="2890" y="131444"/>
                  </a:lnTo>
                  <a:lnTo>
                    <a:pt x="2908" y="131541"/>
                  </a:lnTo>
                  <a:lnTo>
                    <a:pt x="2931" y="131631"/>
                  </a:lnTo>
                  <a:lnTo>
                    <a:pt x="2967" y="131715"/>
                  </a:lnTo>
                  <a:lnTo>
                    <a:pt x="3002" y="131791"/>
                  </a:lnTo>
                  <a:lnTo>
                    <a:pt x="3038" y="131861"/>
                  </a:lnTo>
                  <a:lnTo>
                    <a:pt x="3085" y="131923"/>
                  </a:lnTo>
                  <a:lnTo>
                    <a:pt x="3133" y="131979"/>
                  </a:lnTo>
                  <a:lnTo>
                    <a:pt x="3186" y="132027"/>
                  </a:lnTo>
                  <a:lnTo>
                    <a:pt x="3239" y="132076"/>
                  </a:lnTo>
                  <a:lnTo>
                    <a:pt x="3298" y="132111"/>
                  </a:lnTo>
                  <a:lnTo>
                    <a:pt x="3358" y="132146"/>
                  </a:lnTo>
                  <a:lnTo>
                    <a:pt x="3423" y="132173"/>
                  </a:lnTo>
                  <a:lnTo>
                    <a:pt x="3488" y="132194"/>
                  </a:lnTo>
                  <a:lnTo>
                    <a:pt x="3553" y="132208"/>
                  </a:lnTo>
                  <a:lnTo>
                    <a:pt x="3624" y="132215"/>
                  </a:lnTo>
                  <a:lnTo>
                    <a:pt x="3760" y="132215"/>
                  </a:lnTo>
                  <a:lnTo>
                    <a:pt x="3825" y="132208"/>
                  </a:lnTo>
                  <a:lnTo>
                    <a:pt x="3897" y="132187"/>
                  </a:lnTo>
                  <a:lnTo>
                    <a:pt x="3962" y="132166"/>
                  </a:lnTo>
                  <a:lnTo>
                    <a:pt x="4027" y="132139"/>
                  </a:lnTo>
                  <a:lnTo>
                    <a:pt x="4092" y="132111"/>
                  </a:lnTo>
                  <a:lnTo>
                    <a:pt x="4151" y="132069"/>
                  </a:lnTo>
                  <a:lnTo>
                    <a:pt x="4216" y="132027"/>
                  </a:lnTo>
                  <a:lnTo>
                    <a:pt x="4270" y="131979"/>
                  </a:lnTo>
                  <a:lnTo>
                    <a:pt x="4323" y="131923"/>
                  </a:lnTo>
                  <a:lnTo>
                    <a:pt x="4376" y="131861"/>
                  </a:lnTo>
                  <a:lnTo>
                    <a:pt x="4424" y="131791"/>
                  </a:lnTo>
                  <a:lnTo>
                    <a:pt x="4465" y="131722"/>
                  </a:lnTo>
                  <a:lnTo>
                    <a:pt x="4506" y="131645"/>
                  </a:lnTo>
                  <a:lnTo>
                    <a:pt x="4554" y="131701"/>
                  </a:lnTo>
                  <a:lnTo>
                    <a:pt x="4607" y="131756"/>
                  </a:lnTo>
                  <a:lnTo>
                    <a:pt x="4666" y="131812"/>
                  </a:lnTo>
                  <a:lnTo>
                    <a:pt x="4726" y="131861"/>
                  </a:lnTo>
                  <a:lnTo>
                    <a:pt x="4785" y="131902"/>
                  </a:lnTo>
                  <a:lnTo>
                    <a:pt x="4856" y="131944"/>
                  </a:lnTo>
                  <a:lnTo>
                    <a:pt x="4921" y="131979"/>
                  </a:lnTo>
                  <a:lnTo>
                    <a:pt x="4992" y="132000"/>
                  </a:lnTo>
                  <a:lnTo>
                    <a:pt x="5063" y="132020"/>
                  </a:lnTo>
                  <a:lnTo>
                    <a:pt x="5134" y="132034"/>
                  </a:lnTo>
                  <a:lnTo>
                    <a:pt x="5211" y="132041"/>
                  </a:lnTo>
                  <a:lnTo>
                    <a:pt x="5288" y="132041"/>
                  </a:lnTo>
                  <a:lnTo>
                    <a:pt x="5371" y="132027"/>
                  </a:lnTo>
                  <a:lnTo>
                    <a:pt x="5448" y="132007"/>
                  </a:lnTo>
                  <a:lnTo>
                    <a:pt x="5531" y="131979"/>
                  </a:lnTo>
                  <a:lnTo>
                    <a:pt x="5614" y="131944"/>
                  </a:lnTo>
                  <a:lnTo>
                    <a:pt x="6934" y="131263"/>
                  </a:lnTo>
                  <a:lnTo>
                    <a:pt x="8255" y="130568"/>
                  </a:lnTo>
                  <a:lnTo>
                    <a:pt x="8912" y="130213"/>
                  </a:lnTo>
                  <a:lnTo>
                    <a:pt x="9576" y="129859"/>
                  </a:lnTo>
                  <a:lnTo>
                    <a:pt x="10233" y="129498"/>
                  </a:lnTo>
                  <a:lnTo>
                    <a:pt x="10890" y="129129"/>
                  </a:lnTo>
                  <a:lnTo>
                    <a:pt x="11548" y="128754"/>
                  </a:lnTo>
                  <a:lnTo>
                    <a:pt x="12199" y="128379"/>
                  </a:lnTo>
                  <a:lnTo>
                    <a:pt x="12856" y="127996"/>
                  </a:lnTo>
                  <a:lnTo>
                    <a:pt x="13508" y="127607"/>
                  </a:lnTo>
                  <a:lnTo>
                    <a:pt x="14153" y="127218"/>
                  </a:lnTo>
                  <a:lnTo>
                    <a:pt x="14799" y="126815"/>
                  </a:lnTo>
                  <a:lnTo>
                    <a:pt x="15444" y="126412"/>
                  </a:lnTo>
                  <a:lnTo>
                    <a:pt x="16084" y="126002"/>
                  </a:lnTo>
                  <a:lnTo>
                    <a:pt x="16723" y="125585"/>
                  </a:lnTo>
                  <a:lnTo>
                    <a:pt x="17357" y="125161"/>
                  </a:lnTo>
                  <a:lnTo>
                    <a:pt x="17990" y="124737"/>
                  </a:lnTo>
                  <a:lnTo>
                    <a:pt x="18618" y="124299"/>
                  </a:lnTo>
                  <a:lnTo>
                    <a:pt x="19246" y="123861"/>
                  </a:lnTo>
                  <a:lnTo>
                    <a:pt x="19862" y="123409"/>
                  </a:lnTo>
                  <a:lnTo>
                    <a:pt x="20478" y="122957"/>
                  </a:lnTo>
                  <a:lnTo>
                    <a:pt x="21093" y="122499"/>
                  </a:lnTo>
                  <a:lnTo>
                    <a:pt x="21697" y="122026"/>
                  </a:lnTo>
                  <a:lnTo>
                    <a:pt x="22301" y="121553"/>
                  </a:lnTo>
                  <a:lnTo>
                    <a:pt x="22900" y="121067"/>
                  </a:lnTo>
                  <a:lnTo>
                    <a:pt x="23486" y="120580"/>
                  </a:lnTo>
                  <a:lnTo>
                    <a:pt x="24072" y="120080"/>
                  </a:lnTo>
                  <a:lnTo>
                    <a:pt x="24652" y="119580"/>
                  </a:lnTo>
                  <a:lnTo>
                    <a:pt x="25227" y="119065"/>
                  </a:lnTo>
                  <a:lnTo>
                    <a:pt x="25795" y="118544"/>
                  </a:lnTo>
                  <a:lnTo>
                    <a:pt x="25843" y="118502"/>
                  </a:lnTo>
                  <a:lnTo>
                    <a:pt x="25878" y="118454"/>
                  </a:lnTo>
                  <a:lnTo>
                    <a:pt x="25908" y="118405"/>
                  </a:lnTo>
                  <a:lnTo>
                    <a:pt x="25937" y="118356"/>
                  </a:lnTo>
                  <a:lnTo>
                    <a:pt x="25961" y="118308"/>
                  </a:lnTo>
                  <a:lnTo>
                    <a:pt x="25973" y="118259"/>
                  </a:lnTo>
                  <a:lnTo>
                    <a:pt x="25985" y="118210"/>
                  </a:lnTo>
                  <a:lnTo>
                    <a:pt x="25997" y="118155"/>
                  </a:lnTo>
                  <a:lnTo>
                    <a:pt x="25997" y="118106"/>
                  </a:lnTo>
                  <a:lnTo>
                    <a:pt x="25997" y="118057"/>
                  </a:lnTo>
                  <a:lnTo>
                    <a:pt x="25991" y="118002"/>
                  </a:lnTo>
                  <a:lnTo>
                    <a:pt x="25979" y="117953"/>
                  </a:lnTo>
                  <a:lnTo>
                    <a:pt x="25967" y="117905"/>
                  </a:lnTo>
                  <a:lnTo>
                    <a:pt x="25955" y="117856"/>
                  </a:lnTo>
                  <a:lnTo>
                    <a:pt x="25908" y="117759"/>
                  </a:lnTo>
                  <a:lnTo>
                    <a:pt x="25855" y="117668"/>
                  </a:lnTo>
                  <a:lnTo>
                    <a:pt x="25795" y="117592"/>
                  </a:lnTo>
                  <a:lnTo>
                    <a:pt x="25718" y="117522"/>
                  </a:lnTo>
                  <a:lnTo>
                    <a:pt x="25641" y="117460"/>
                  </a:lnTo>
                  <a:lnTo>
                    <a:pt x="25553" y="117418"/>
                  </a:lnTo>
                  <a:lnTo>
                    <a:pt x="25505" y="117397"/>
                  </a:lnTo>
                  <a:lnTo>
                    <a:pt x="25464" y="117383"/>
                  </a:lnTo>
                  <a:lnTo>
                    <a:pt x="25416" y="117376"/>
                  </a:lnTo>
                  <a:lnTo>
                    <a:pt x="25322" y="117376"/>
                  </a:lnTo>
                  <a:lnTo>
                    <a:pt x="25268" y="117383"/>
                  </a:lnTo>
                  <a:lnTo>
                    <a:pt x="25268" y="117383"/>
                  </a:lnTo>
                  <a:lnTo>
                    <a:pt x="25345" y="117321"/>
                  </a:lnTo>
                  <a:lnTo>
                    <a:pt x="25405" y="117251"/>
                  </a:lnTo>
                  <a:lnTo>
                    <a:pt x="25464" y="117168"/>
                  </a:lnTo>
                  <a:lnTo>
                    <a:pt x="25511" y="117077"/>
                  </a:lnTo>
                  <a:lnTo>
                    <a:pt x="25553" y="116980"/>
                  </a:lnTo>
                  <a:lnTo>
                    <a:pt x="25582" y="116876"/>
                  </a:lnTo>
                  <a:lnTo>
                    <a:pt x="25606" y="116765"/>
                  </a:lnTo>
                  <a:lnTo>
                    <a:pt x="25618" y="116660"/>
                  </a:lnTo>
                  <a:lnTo>
                    <a:pt x="25618" y="116549"/>
                  </a:lnTo>
                  <a:lnTo>
                    <a:pt x="25606" y="116438"/>
                  </a:lnTo>
                  <a:lnTo>
                    <a:pt x="25588" y="116334"/>
                  </a:lnTo>
                  <a:lnTo>
                    <a:pt x="25553" y="116230"/>
                  </a:lnTo>
                  <a:lnTo>
                    <a:pt x="25511" y="116139"/>
                  </a:lnTo>
                  <a:lnTo>
                    <a:pt x="25482" y="116091"/>
                  </a:lnTo>
                  <a:lnTo>
                    <a:pt x="25452" y="116049"/>
                  </a:lnTo>
                  <a:lnTo>
                    <a:pt x="25416" y="116007"/>
                  </a:lnTo>
                  <a:lnTo>
                    <a:pt x="25381" y="115972"/>
                  </a:lnTo>
                  <a:lnTo>
                    <a:pt x="25339" y="115938"/>
                  </a:lnTo>
                  <a:lnTo>
                    <a:pt x="25298" y="115903"/>
                  </a:lnTo>
                  <a:lnTo>
                    <a:pt x="25008" y="115708"/>
                  </a:lnTo>
                  <a:lnTo>
                    <a:pt x="24724" y="115521"/>
                  </a:lnTo>
                  <a:lnTo>
                    <a:pt x="24433" y="115347"/>
                  </a:lnTo>
                  <a:lnTo>
                    <a:pt x="24137" y="115180"/>
                  </a:lnTo>
                  <a:lnTo>
                    <a:pt x="23847" y="115020"/>
                  </a:lnTo>
                  <a:lnTo>
                    <a:pt x="23551" y="114874"/>
                  </a:lnTo>
                  <a:lnTo>
                    <a:pt x="23255" y="114728"/>
                  </a:lnTo>
                  <a:lnTo>
                    <a:pt x="22959" y="114596"/>
                  </a:lnTo>
                  <a:lnTo>
                    <a:pt x="22663" y="114471"/>
                  </a:lnTo>
                  <a:lnTo>
                    <a:pt x="22361" y="114360"/>
                  </a:lnTo>
                  <a:lnTo>
                    <a:pt x="22059" y="114249"/>
                  </a:lnTo>
                  <a:lnTo>
                    <a:pt x="21763" y="114151"/>
                  </a:lnTo>
                  <a:lnTo>
                    <a:pt x="21461" y="114061"/>
                  </a:lnTo>
                  <a:lnTo>
                    <a:pt x="21153" y="113978"/>
                  </a:lnTo>
                  <a:lnTo>
                    <a:pt x="20851" y="113901"/>
                  </a:lnTo>
                  <a:lnTo>
                    <a:pt x="20549" y="113832"/>
                  </a:lnTo>
                  <a:lnTo>
                    <a:pt x="20247" y="113776"/>
                  </a:lnTo>
                  <a:lnTo>
                    <a:pt x="19939" y="113720"/>
                  </a:lnTo>
                  <a:lnTo>
                    <a:pt x="19637" y="113679"/>
                  </a:lnTo>
                  <a:lnTo>
                    <a:pt x="19335" y="113644"/>
                  </a:lnTo>
                  <a:lnTo>
                    <a:pt x="19027" y="113616"/>
                  </a:lnTo>
                  <a:lnTo>
                    <a:pt x="18725" y="113595"/>
                  </a:lnTo>
                  <a:lnTo>
                    <a:pt x="18417" y="113581"/>
                  </a:lnTo>
                  <a:lnTo>
                    <a:pt x="18115" y="113575"/>
                  </a:lnTo>
                  <a:lnTo>
                    <a:pt x="17813" y="113575"/>
                  </a:lnTo>
                  <a:lnTo>
                    <a:pt x="17511" y="113581"/>
                  </a:lnTo>
                  <a:lnTo>
                    <a:pt x="17203" y="113602"/>
                  </a:lnTo>
                  <a:lnTo>
                    <a:pt x="16901" y="113623"/>
                  </a:lnTo>
                  <a:lnTo>
                    <a:pt x="16605" y="113658"/>
                  </a:lnTo>
                  <a:lnTo>
                    <a:pt x="16303" y="113693"/>
                  </a:lnTo>
                  <a:lnTo>
                    <a:pt x="16001" y="113734"/>
                  </a:lnTo>
                  <a:lnTo>
                    <a:pt x="15705" y="113790"/>
                  </a:lnTo>
                  <a:lnTo>
                    <a:pt x="15681" y="113672"/>
                  </a:lnTo>
                  <a:lnTo>
                    <a:pt x="15645" y="113561"/>
                  </a:lnTo>
                  <a:lnTo>
                    <a:pt x="15598" y="113456"/>
                  </a:lnTo>
                  <a:lnTo>
                    <a:pt x="15545" y="113359"/>
                  </a:lnTo>
                  <a:lnTo>
                    <a:pt x="15486" y="113262"/>
                  </a:lnTo>
                  <a:lnTo>
                    <a:pt x="15420" y="113178"/>
                  </a:lnTo>
                  <a:lnTo>
                    <a:pt x="15349" y="113109"/>
                  </a:lnTo>
                  <a:lnTo>
                    <a:pt x="15272" y="113046"/>
                  </a:lnTo>
                  <a:lnTo>
                    <a:pt x="15189" y="112998"/>
                  </a:lnTo>
                  <a:lnTo>
                    <a:pt x="15101" y="112963"/>
                  </a:lnTo>
                  <a:lnTo>
                    <a:pt x="15059" y="112949"/>
                  </a:lnTo>
                  <a:lnTo>
                    <a:pt x="15012" y="112942"/>
                  </a:lnTo>
                  <a:lnTo>
                    <a:pt x="14964" y="112935"/>
                  </a:lnTo>
                  <a:lnTo>
                    <a:pt x="14917" y="112935"/>
                  </a:lnTo>
                  <a:lnTo>
                    <a:pt x="14870" y="112942"/>
                  </a:lnTo>
                  <a:lnTo>
                    <a:pt x="14822" y="112956"/>
                  </a:lnTo>
                  <a:lnTo>
                    <a:pt x="14775" y="112970"/>
                  </a:lnTo>
                  <a:lnTo>
                    <a:pt x="14722" y="112991"/>
                  </a:lnTo>
                  <a:lnTo>
                    <a:pt x="14674" y="113019"/>
                  </a:lnTo>
                  <a:lnTo>
                    <a:pt x="14621" y="113046"/>
                  </a:lnTo>
                  <a:lnTo>
                    <a:pt x="14574" y="113081"/>
                  </a:lnTo>
                  <a:lnTo>
                    <a:pt x="14520" y="113123"/>
                  </a:lnTo>
                  <a:lnTo>
                    <a:pt x="14532" y="113109"/>
                  </a:lnTo>
                  <a:lnTo>
                    <a:pt x="14538" y="113067"/>
                  </a:lnTo>
                  <a:lnTo>
                    <a:pt x="14538" y="113012"/>
                  </a:lnTo>
                  <a:lnTo>
                    <a:pt x="14532" y="112942"/>
                  </a:lnTo>
                  <a:lnTo>
                    <a:pt x="14508" y="112754"/>
                  </a:lnTo>
                  <a:lnTo>
                    <a:pt x="14467" y="112497"/>
                  </a:lnTo>
                  <a:lnTo>
                    <a:pt x="14408" y="112191"/>
                  </a:lnTo>
                  <a:lnTo>
                    <a:pt x="14337" y="111837"/>
                  </a:lnTo>
                  <a:lnTo>
                    <a:pt x="14153" y="110982"/>
                  </a:lnTo>
                  <a:lnTo>
                    <a:pt x="13928" y="109967"/>
                  </a:lnTo>
                  <a:lnTo>
                    <a:pt x="13668" y="108841"/>
                  </a:lnTo>
                  <a:lnTo>
                    <a:pt x="13377" y="107632"/>
                  </a:lnTo>
                  <a:lnTo>
                    <a:pt x="13075" y="106367"/>
                  </a:lnTo>
                  <a:lnTo>
                    <a:pt x="11903" y="101523"/>
                  </a:lnTo>
                  <a:lnTo>
                    <a:pt x="11672" y="100543"/>
                  </a:lnTo>
                  <a:lnTo>
                    <a:pt x="11476" y="99716"/>
                  </a:lnTo>
                  <a:lnTo>
                    <a:pt x="11334" y="99083"/>
                  </a:lnTo>
                  <a:lnTo>
                    <a:pt x="11287" y="98854"/>
                  </a:lnTo>
                  <a:lnTo>
                    <a:pt x="11257" y="98680"/>
                  </a:lnTo>
                  <a:lnTo>
                    <a:pt x="11062" y="97519"/>
                  </a:lnTo>
                  <a:lnTo>
                    <a:pt x="10872" y="96352"/>
                  </a:lnTo>
                  <a:lnTo>
                    <a:pt x="10701" y="95184"/>
                  </a:lnTo>
                  <a:lnTo>
                    <a:pt x="10529" y="94010"/>
                  </a:lnTo>
                  <a:lnTo>
                    <a:pt x="10375" y="92835"/>
                  </a:lnTo>
                  <a:lnTo>
                    <a:pt x="10227" y="91653"/>
                  </a:lnTo>
                  <a:lnTo>
                    <a:pt x="10091" y="90479"/>
                  </a:lnTo>
                  <a:lnTo>
                    <a:pt x="9966" y="89297"/>
                  </a:lnTo>
                  <a:lnTo>
                    <a:pt x="9854" y="88109"/>
                  </a:lnTo>
                  <a:lnTo>
                    <a:pt x="9747" y="86927"/>
                  </a:lnTo>
                  <a:lnTo>
                    <a:pt x="9658" y="85739"/>
                  </a:lnTo>
                  <a:lnTo>
                    <a:pt x="9576" y="84557"/>
                  </a:lnTo>
                  <a:lnTo>
                    <a:pt x="9504" y="83369"/>
                  </a:lnTo>
                  <a:lnTo>
                    <a:pt x="9445" y="82180"/>
                  </a:lnTo>
                  <a:lnTo>
                    <a:pt x="9398" y="80992"/>
                  </a:lnTo>
                  <a:lnTo>
                    <a:pt x="9368" y="79803"/>
                  </a:lnTo>
                  <a:lnTo>
                    <a:pt x="9351" y="79254"/>
                  </a:lnTo>
                  <a:lnTo>
                    <a:pt x="9345" y="78712"/>
                  </a:lnTo>
                  <a:lnTo>
                    <a:pt x="9339" y="78163"/>
                  </a:lnTo>
                  <a:lnTo>
                    <a:pt x="9339" y="77614"/>
                  </a:lnTo>
                  <a:lnTo>
                    <a:pt x="9339" y="77072"/>
                  </a:lnTo>
                  <a:lnTo>
                    <a:pt x="9351" y="76530"/>
                  </a:lnTo>
                  <a:lnTo>
                    <a:pt x="9362" y="75981"/>
                  </a:lnTo>
                  <a:lnTo>
                    <a:pt x="9380" y="75439"/>
                  </a:lnTo>
                  <a:lnTo>
                    <a:pt x="9404" y="74896"/>
                  </a:lnTo>
                  <a:lnTo>
                    <a:pt x="9433" y="74361"/>
                  </a:lnTo>
                  <a:lnTo>
                    <a:pt x="9469" y="73819"/>
                  </a:lnTo>
                  <a:lnTo>
                    <a:pt x="9510" y="73277"/>
                  </a:lnTo>
                  <a:lnTo>
                    <a:pt x="9558" y="72742"/>
                  </a:lnTo>
                  <a:lnTo>
                    <a:pt x="9611" y="72207"/>
                  </a:lnTo>
                  <a:lnTo>
                    <a:pt x="9670" y="71671"/>
                  </a:lnTo>
                  <a:lnTo>
                    <a:pt x="9741" y="71143"/>
                  </a:lnTo>
                  <a:lnTo>
                    <a:pt x="9812" y="70615"/>
                  </a:lnTo>
                  <a:lnTo>
                    <a:pt x="9895" y="70080"/>
                  </a:lnTo>
                  <a:lnTo>
                    <a:pt x="9984" y="69559"/>
                  </a:lnTo>
                  <a:lnTo>
                    <a:pt x="10085" y="69030"/>
                  </a:lnTo>
                  <a:lnTo>
                    <a:pt x="10191" y="68509"/>
                  </a:lnTo>
                  <a:lnTo>
                    <a:pt x="10304" y="67988"/>
                  </a:lnTo>
                  <a:lnTo>
                    <a:pt x="10428" y="67474"/>
                  </a:lnTo>
                  <a:lnTo>
                    <a:pt x="10559" y="66959"/>
                  </a:lnTo>
                  <a:lnTo>
                    <a:pt x="10701" y="66445"/>
                  </a:lnTo>
                  <a:lnTo>
                    <a:pt x="10849" y="65931"/>
                  </a:lnTo>
                  <a:lnTo>
                    <a:pt x="11009" y="65423"/>
                  </a:lnTo>
                  <a:lnTo>
                    <a:pt x="11180" y="64923"/>
                  </a:lnTo>
                  <a:lnTo>
                    <a:pt x="11358" y="64422"/>
                  </a:lnTo>
                  <a:lnTo>
                    <a:pt x="11553" y="63922"/>
                  </a:lnTo>
                  <a:lnTo>
                    <a:pt x="11749" y="63422"/>
                  </a:lnTo>
                  <a:lnTo>
                    <a:pt x="11962" y="62935"/>
                  </a:lnTo>
                  <a:lnTo>
                    <a:pt x="12015" y="62859"/>
                  </a:lnTo>
                  <a:lnTo>
                    <a:pt x="12057" y="62782"/>
                  </a:lnTo>
                  <a:lnTo>
                    <a:pt x="12086" y="62699"/>
                  </a:lnTo>
                  <a:lnTo>
                    <a:pt x="12104" y="62615"/>
                  </a:lnTo>
                  <a:lnTo>
                    <a:pt x="12152" y="62511"/>
                  </a:lnTo>
                  <a:lnTo>
                    <a:pt x="12187" y="62414"/>
                  </a:lnTo>
                  <a:lnTo>
                    <a:pt x="12229" y="62309"/>
                  </a:lnTo>
                  <a:lnTo>
                    <a:pt x="12270" y="62205"/>
                  </a:lnTo>
                  <a:lnTo>
                    <a:pt x="12465" y="61823"/>
                  </a:lnTo>
                  <a:lnTo>
                    <a:pt x="12661" y="61448"/>
                  </a:lnTo>
                  <a:lnTo>
                    <a:pt x="12862" y="61079"/>
                  </a:lnTo>
                  <a:lnTo>
                    <a:pt x="13075" y="60725"/>
                  </a:lnTo>
                  <a:lnTo>
                    <a:pt x="13289" y="60370"/>
                  </a:lnTo>
                  <a:lnTo>
                    <a:pt x="13508" y="60030"/>
                  </a:lnTo>
                  <a:lnTo>
                    <a:pt x="13733" y="59689"/>
                  </a:lnTo>
                  <a:lnTo>
                    <a:pt x="13964" y="59363"/>
                  </a:lnTo>
                  <a:lnTo>
                    <a:pt x="14195" y="59036"/>
                  </a:lnTo>
                  <a:lnTo>
                    <a:pt x="14431" y="58716"/>
                  </a:lnTo>
                  <a:lnTo>
                    <a:pt x="14668" y="58403"/>
                  </a:lnTo>
                  <a:lnTo>
                    <a:pt x="14911" y="58091"/>
                  </a:lnTo>
                  <a:lnTo>
                    <a:pt x="15160" y="57785"/>
                  </a:lnTo>
                  <a:lnTo>
                    <a:pt x="15409" y="57479"/>
                  </a:lnTo>
                  <a:lnTo>
                    <a:pt x="15912" y="56881"/>
                  </a:lnTo>
                  <a:lnTo>
                    <a:pt x="16421" y="56291"/>
                  </a:lnTo>
                  <a:lnTo>
                    <a:pt x="16936" y="55707"/>
                  </a:lnTo>
                  <a:lnTo>
                    <a:pt x="17452" y="55123"/>
                  </a:lnTo>
                  <a:lnTo>
                    <a:pt x="17961" y="54532"/>
                  </a:lnTo>
                  <a:lnTo>
                    <a:pt x="18470" y="53934"/>
                  </a:lnTo>
                  <a:lnTo>
                    <a:pt x="18973" y="53330"/>
                  </a:lnTo>
                  <a:lnTo>
                    <a:pt x="19222" y="53017"/>
                  </a:lnTo>
                  <a:lnTo>
                    <a:pt x="19465" y="52704"/>
                  </a:lnTo>
                  <a:lnTo>
                    <a:pt x="19708" y="52391"/>
                  </a:lnTo>
                  <a:lnTo>
                    <a:pt x="19951" y="52065"/>
                  </a:lnTo>
                  <a:lnTo>
                    <a:pt x="20016" y="52329"/>
                  </a:lnTo>
                  <a:lnTo>
                    <a:pt x="20087" y="52586"/>
                  </a:lnTo>
                  <a:lnTo>
                    <a:pt x="20170" y="52850"/>
                  </a:lnTo>
                  <a:lnTo>
                    <a:pt x="20253" y="53107"/>
                  </a:lnTo>
                  <a:lnTo>
                    <a:pt x="20335" y="53365"/>
                  </a:lnTo>
                  <a:lnTo>
                    <a:pt x="20430" y="53615"/>
                  </a:lnTo>
                  <a:lnTo>
                    <a:pt x="20525" y="53865"/>
                  </a:lnTo>
                  <a:lnTo>
                    <a:pt x="20626" y="54115"/>
                  </a:lnTo>
                  <a:lnTo>
                    <a:pt x="20726" y="54365"/>
                  </a:lnTo>
                  <a:lnTo>
                    <a:pt x="20833" y="54609"/>
                  </a:lnTo>
                  <a:lnTo>
                    <a:pt x="20945" y="54852"/>
                  </a:lnTo>
                  <a:lnTo>
                    <a:pt x="21064" y="55088"/>
                  </a:lnTo>
                  <a:lnTo>
                    <a:pt x="21182" y="55324"/>
                  </a:lnTo>
                  <a:lnTo>
                    <a:pt x="21307" y="55561"/>
                  </a:lnTo>
                  <a:lnTo>
                    <a:pt x="21437" y="55790"/>
                  </a:lnTo>
                  <a:lnTo>
                    <a:pt x="21567" y="56020"/>
                  </a:lnTo>
                  <a:lnTo>
                    <a:pt x="21703" y="56242"/>
                  </a:lnTo>
                  <a:lnTo>
                    <a:pt x="21840" y="56457"/>
                  </a:lnTo>
                  <a:lnTo>
                    <a:pt x="21982" y="56673"/>
                  </a:lnTo>
                  <a:lnTo>
                    <a:pt x="22130" y="56888"/>
                  </a:lnTo>
                  <a:lnTo>
                    <a:pt x="22278" y="57097"/>
                  </a:lnTo>
                  <a:lnTo>
                    <a:pt x="22426" y="57298"/>
                  </a:lnTo>
                  <a:lnTo>
                    <a:pt x="22586" y="57500"/>
                  </a:lnTo>
                  <a:lnTo>
                    <a:pt x="22746" y="57695"/>
                  </a:lnTo>
                  <a:lnTo>
                    <a:pt x="22906" y="57882"/>
                  </a:lnTo>
                  <a:lnTo>
                    <a:pt x="23071" y="58070"/>
                  </a:lnTo>
                  <a:lnTo>
                    <a:pt x="23237" y="58251"/>
                  </a:lnTo>
                  <a:lnTo>
                    <a:pt x="23409" y="58424"/>
                  </a:lnTo>
                  <a:lnTo>
                    <a:pt x="23587" y="58591"/>
                  </a:lnTo>
                  <a:lnTo>
                    <a:pt x="23758" y="58758"/>
                  </a:lnTo>
                  <a:lnTo>
                    <a:pt x="23942" y="58918"/>
                  </a:lnTo>
                  <a:lnTo>
                    <a:pt x="24125" y="59071"/>
                  </a:lnTo>
                  <a:lnTo>
                    <a:pt x="24309" y="59217"/>
                  </a:lnTo>
                  <a:lnTo>
                    <a:pt x="24498" y="59363"/>
                  </a:lnTo>
                  <a:lnTo>
                    <a:pt x="24688" y="59495"/>
                  </a:lnTo>
                  <a:lnTo>
                    <a:pt x="24877" y="59627"/>
                  </a:lnTo>
                  <a:lnTo>
                    <a:pt x="25073" y="59745"/>
                  </a:lnTo>
                  <a:lnTo>
                    <a:pt x="25274" y="59863"/>
                  </a:lnTo>
                  <a:lnTo>
                    <a:pt x="25470" y="59974"/>
                  </a:lnTo>
                  <a:lnTo>
                    <a:pt x="25671" y="60078"/>
                  </a:lnTo>
                  <a:lnTo>
                    <a:pt x="25878" y="60169"/>
                  </a:lnTo>
                  <a:lnTo>
                    <a:pt x="26086" y="60259"/>
                  </a:lnTo>
                  <a:lnTo>
                    <a:pt x="26293" y="60343"/>
                  </a:lnTo>
                  <a:lnTo>
                    <a:pt x="26500" y="60419"/>
                  </a:lnTo>
                  <a:lnTo>
                    <a:pt x="26713" y="60482"/>
                  </a:lnTo>
                  <a:lnTo>
                    <a:pt x="26926" y="60537"/>
                  </a:lnTo>
                  <a:lnTo>
                    <a:pt x="27146" y="60593"/>
                  </a:lnTo>
                  <a:lnTo>
                    <a:pt x="27359" y="60634"/>
                  </a:lnTo>
                  <a:lnTo>
                    <a:pt x="27578" y="60669"/>
                  </a:lnTo>
                  <a:lnTo>
                    <a:pt x="27803" y="60697"/>
                  </a:lnTo>
                  <a:lnTo>
                    <a:pt x="28022" y="60711"/>
                  </a:lnTo>
                  <a:lnTo>
                    <a:pt x="28247" y="60725"/>
                  </a:lnTo>
                  <a:lnTo>
                    <a:pt x="28472" y="60725"/>
                  </a:lnTo>
                  <a:lnTo>
                    <a:pt x="28697" y="60711"/>
                  </a:lnTo>
                  <a:lnTo>
                    <a:pt x="28922" y="60697"/>
                  </a:lnTo>
                  <a:lnTo>
                    <a:pt x="29153" y="60669"/>
                  </a:lnTo>
                  <a:lnTo>
                    <a:pt x="29384" y="60634"/>
                  </a:lnTo>
                  <a:lnTo>
                    <a:pt x="29615" y="60586"/>
                  </a:lnTo>
                  <a:lnTo>
                    <a:pt x="29846" y="60537"/>
                  </a:lnTo>
                  <a:lnTo>
                    <a:pt x="30077" y="60468"/>
                  </a:lnTo>
                  <a:lnTo>
                    <a:pt x="30314" y="60398"/>
                  </a:lnTo>
                  <a:lnTo>
                    <a:pt x="30545" y="60308"/>
                  </a:lnTo>
                  <a:lnTo>
                    <a:pt x="30782" y="60217"/>
                  </a:lnTo>
                  <a:lnTo>
                    <a:pt x="31018" y="60113"/>
                  </a:lnTo>
                  <a:lnTo>
                    <a:pt x="31072" y="62115"/>
                  </a:lnTo>
                  <a:lnTo>
                    <a:pt x="31095" y="63123"/>
                  </a:lnTo>
                  <a:lnTo>
                    <a:pt x="31107" y="64124"/>
                  </a:lnTo>
                  <a:lnTo>
                    <a:pt x="31125" y="65138"/>
                  </a:lnTo>
                  <a:lnTo>
                    <a:pt x="31137" y="66153"/>
                  </a:lnTo>
                  <a:lnTo>
                    <a:pt x="31143" y="67168"/>
                  </a:lnTo>
                  <a:lnTo>
                    <a:pt x="31143" y="68182"/>
                  </a:lnTo>
                  <a:lnTo>
                    <a:pt x="31137" y="69190"/>
                  </a:lnTo>
                  <a:lnTo>
                    <a:pt x="31131" y="70205"/>
                  </a:lnTo>
                  <a:lnTo>
                    <a:pt x="31119" y="71220"/>
                  </a:lnTo>
                  <a:lnTo>
                    <a:pt x="31101" y="72227"/>
                  </a:lnTo>
                  <a:lnTo>
                    <a:pt x="31066" y="74257"/>
                  </a:lnTo>
                  <a:lnTo>
                    <a:pt x="31018" y="76279"/>
                  </a:lnTo>
                  <a:lnTo>
                    <a:pt x="30959" y="78302"/>
                  </a:lnTo>
                  <a:lnTo>
                    <a:pt x="30900" y="80325"/>
                  </a:lnTo>
                  <a:lnTo>
                    <a:pt x="30776" y="84370"/>
                  </a:lnTo>
                  <a:lnTo>
                    <a:pt x="30722" y="86392"/>
                  </a:lnTo>
                  <a:lnTo>
                    <a:pt x="30669" y="88415"/>
                  </a:lnTo>
                  <a:lnTo>
                    <a:pt x="30633" y="90437"/>
                  </a:lnTo>
                  <a:lnTo>
                    <a:pt x="30604" y="92460"/>
                  </a:lnTo>
                  <a:lnTo>
                    <a:pt x="30592" y="93474"/>
                  </a:lnTo>
                  <a:lnTo>
                    <a:pt x="30592" y="94482"/>
                  </a:lnTo>
                  <a:lnTo>
                    <a:pt x="30592" y="95497"/>
                  </a:lnTo>
                  <a:lnTo>
                    <a:pt x="30592" y="96512"/>
                  </a:lnTo>
                  <a:lnTo>
                    <a:pt x="30598" y="96581"/>
                  </a:lnTo>
                  <a:lnTo>
                    <a:pt x="30604" y="96644"/>
                  </a:lnTo>
                  <a:lnTo>
                    <a:pt x="30616" y="96706"/>
                  </a:lnTo>
                  <a:lnTo>
                    <a:pt x="30633" y="96769"/>
                  </a:lnTo>
                  <a:lnTo>
                    <a:pt x="30651" y="96824"/>
                  </a:lnTo>
                  <a:lnTo>
                    <a:pt x="30675" y="96880"/>
                  </a:lnTo>
                  <a:lnTo>
                    <a:pt x="30699" y="96929"/>
                  </a:lnTo>
                  <a:lnTo>
                    <a:pt x="30728" y="96984"/>
                  </a:lnTo>
                  <a:lnTo>
                    <a:pt x="30764" y="97026"/>
                  </a:lnTo>
                  <a:lnTo>
                    <a:pt x="30799" y="97075"/>
                  </a:lnTo>
                  <a:lnTo>
                    <a:pt x="30876" y="97151"/>
                  </a:lnTo>
                  <a:lnTo>
                    <a:pt x="30959" y="97221"/>
                  </a:lnTo>
                  <a:lnTo>
                    <a:pt x="31048" y="97269"/>
                  </a:lnTo>
                  <a:lnTo>
                    <a:pt x="31143" y="97311"/>
                  </a:lnTo>
                  <a:lnTo>
                    <a:pt x="31243" y="97346"/>
                  </a:lnTo>
                  <a:lnTo>
                    <a:pt x="31344" y="97360"/>
                  </a:lnTo>
                  <a:lnTo>
                    <a:pt x="31445" y="97360"/>
                  </a:lnTo>
                  <a:lnTo>
                    <a:pt x="31540" y="97346"/>
                  </a:lnTo>
                  <a:lnTo>
                    <a:pt x="31634" y="97318"/>
                  </a:lnTo>
                  <a:lnTo>
                    <a:pt x="31676" y="97297"/>
                  </a:lnTo>
                  <a:lnTo>
                    <a:pt x="31723" y="97276"/>
                  </a:lnTo>
                  <a:lnTo>
                    <a:pt x="31765" y="97248"/>
                  </a:lnTo>
                  <a:lnTo>
                    <a:pt x="31800" y="97221"/>
                  </a:lnTo>
                  <a:lnTo>
                    <a:pt x="31824" y="97318"/>
                  </a:lnTo>
                  <a:lnTo>
                    <a:pt x="31853" y="97415"/>
                  </a:lnTo>
                  <a:lnTo>
                    <a:pt x="31889" y="97513"/>
                  </a:lnTo>
                  <a:lnTo>
                    <a:pt x="31924" y="97603"/>
                  </a:lnTo>
                  <a:lnTo>
                    <a:pt x="31972" y="97693"/>
                  </a:lnTo>
                  <a:lnTo>
                    <a:pt x="32025" y="97777"/>
                  </a:lnTo>
                  <a:lnTo>
                    <a:pt x="32078" y="97853"/>
                  </a:lnTo>
                  <a:lnTo>
                    <a:pt x="32144" y="97930"/>
                  </a:lnTo>
                  <a:lnTo>
                    <a:pt x="32215" y="97992"/>
                  </a:lnTo>
                  <a:lnTo>
                    <a:pt x="32286" y="98048"/>
                  </a:lnTo>
                  <a:lnTo>
                    <a:pt x="32369" y="98103"/>
                  </a:lnTo>
                  <a:lnTo>
                    <a:pt x="32457" y="98145"/>
                  </a:lnTo>
                  <a:lnTo>
                    <a:pt x="32552" y="98173"/>
                  </a:lnTo>
                  <a:lnTo>
                    <a:pt x="32653" y="98201"/>
                  </a:lnTo>
                  <a:lnTo>
                    <a:pt x="32759" y="98214"/>
                  </a:lnTo>
                  <a:lnTo>
                    <a:pt x="32872" y="98214"/>
                  </a:lnTo>
                  <a:lnTo>
                    <a:pt x="36301" y="98131"/>
                  </a:lnTo>
                  <a:lnTo>
                    <a:pt x="39735" y="98055"/>
                  </a:lnTo>
                  <a:lnTo>
                    <a:pt x="46616" y="97916"/>
                  </a:lnTo>
                  <a:lnTo>
                    <a:pt x="46338" y="98159"/>
                  </a:lnTo>
                  <a:lnTo>
                    <a:pt x="46060" y="98409"/>
                  </a:lnTo>
                  <a:lnTo>
                    <a:pt x="45793" y="98666"/>
                  </a:lnTo>
                  <a:lnTo>
                    <a:pt x="45527" y="98923"/>
                  </a:lnTo>
                  <a:lnTo>
                    <a:pt x="45266" y="99194"/>
                  </a:lnTo>
                  <a:lnTo>
                    <a:pt x="45012" y="99472"/>
                  </a:lnTo>
                  <a:lnTo>
                    <a:pt x="44763" y="99750"/>
                  </a:lnTo>
                  <a:lnTo>
                    <a:pt x="44514" y="100042"/>
                  </a:lnTo>
                  <a:lnTo>
                    <a:pt x="44271" y="100334"/>
                  </a:lnTo>
                  <a:lnTo>
                    <a:pt x="44035" y="100633"/>
                  </a:lnTo>
                  <a:lnTo>
                    <a:pt x="43804" y="100939"/>
                  </a:lnTo>
                  <a:lnTo>
                    <a:pt x="43579" y="101245"/>
                  </a:lnTo>
                  <a:lnTo>
                    <a:pt x="43353" y="101564"/>
                  </a:lnTo>
                  <a:lnTo>
                    <a:pt x="43134" y="101884"/>
                  </a:lnTo>
                  <a:lnTo>
                    <a:pt x="42915" y="102211"/>
                  </a:lnTo>
                  <a:lnTo>
                    <a:pt x="42708" y="102538"/>
                  </a:lnTo>
                  <a:lnTo>
                    <a:pt x="42501" y="102878"/>
                  </a:lnTo>
                  <a:lnTo>
                    <a:pt x="42299" y="103219"/>
                  </a:lnTo>
                  <a:lnTo>
                    <a:pt x="42098" y="103559"/>
                  </a:lnTo>
                  <a:lnTo>
                    <a:pt x="41909" y="103914"/>
                  </a:lnTo>
                  <a:lnTo>
                    <a:pt x="41719" y="104268"/>
                  </a:lnTo>
                  <a:lnTo>
                    <a:pt x="41530" y="104623"/>
                  </a:lnTo>
                  <a:lnTo>
                    <a:pt x="41346" y="104984"/>
                  </a:lnTo>
                  <a:lnTo>
                    <a:pt x="41168" y="105352"/>
                  </a:lnTo>
                  <a:lnTo>
                    <a:pt x="40997" y="105721"/>
                  </a:lnTo>
                  <a:lnTo>
                    <a:pt x="40825" y="106096"/>
                  </a:lnTo>
                  <a:lnTo>
                    <a:pt x="40659" y="106478"/>
                  </a:lnTo>
                  <a:lnTo>
                    <a:pt x="40499" y="106854"/>
                  </a:lnTo>
                  <a:lnTo>
                    <a:pt x="40339" y="107243"/>
                  </a:lnTo>
                  <a:lnTo>
                    <a:pt x="40185" y="107632"/>
                  </a:lnTo>
                  <a:lnTo>
                    <a:pt x="40031" y="108021"/>
                  </a:lnTo>
                  <a:lnTo>
                    <a:pt x="39883" y="108417"/>
                  </a:lnTo>
                  <a:lnTo>
                    <a:pt x="39741" y="108814"/>
                  </a:lnTo>
                  <a:lnTo>
                    <a:pt x="39599" y="109210"/>
                  </a:lnTo>
                  <a:lnTo>
                    <a:pt x="39463" y="109613"/>
                  </a:lnTo>
                  <a:lnTo>
                    <a:pt x="39333" y="110016"/>
                  </a:lnTo>
                  <a:lnTo>
                    <a:pt x="39202" y="110426"/>
                  </a:lnTo>
                  <a:lnTo>
                    <a:pt x="39078" y="110836"/>
                  </a:lnTo>
                  <a:lnTo>
                    <a:pt x="38954" y="111246"/>
                  </a:lnTo>
                  <a:lnTo>
                    <a:pt x="38835" y="111663"/>
                  </a:lnTo>
                  <a:lnTo>
                    <a:pt x="38717" y="112080"/>
                  </a:lnTo>
                  <a:lnTo>
                    <a:pt x="38604" y="112497"/>
                  </a:lnTo>
                  <a:lnTo>
                    <a:pt x="38385" y="113338"/>
                  </a:lnTo>
                  <a:lnTo>
                    <a:pt x="38184" y="114179"/>
                  </a:lnTo>
                  <a:lnTo>
                    <a:pt x="37994" y="115034"/>
                  </a:lnTo>
                  <a:lnTo>
                    <a:pt x="37811" y="115889"/>
                  </a:lnTo>
                  <a:lnTo>
                    <a:pt x="37645" y="116744"/>
                  </a:lnTo>
                  <a:lnTo>
                    <a:pt x="37491" y="117606"/>
                  </a:lnTo>
                  <a:lnTo>
                    <a:pt x="37343" y="118468"/>
                  </a:lnTo>
                  <a:lnTo>
                    <a:pt x="37213" y="119322"/>
                  </a:lnTo>
                  <a:lnTo>
                    <a:pt x="37088" y="120184"/>
                  </a:lnTo>
                  <a:lnTo>
                    <a:pt x="36970" y="121039"/>
                  </a:lnTo>
                  <a:lnTo>
                    <a:pt x="36869" y="121894"/>
                  </a:lnTo>
                  <a:lnTo>
                    <a:pt x="36845" y="121950"/>
                  </a:lnTo>
                  <a:lnTo>
                    <a:pt x="36828" y="122012"/>
                  </a:lnTo>
                  <a:lnTo>
                    <a:pt x="36816" y="122075"/>
                  </a:lnTo>
                  <a:lnTo>
                    <a:pt x="36810" y="122137"/>
                  </a:lnTo>
                  <a:lnTo>
                    <a:pt x="36804" y="122207"/>
                  </a:lnTo>
                  <a:lnTo>
                    <a:pt x="36804" y="122269"/>
                  </a:lnTo>
                  <a:lnTo>
                    <a:pt x="36810" y="122339"/>
                  </a:lnTo>
                  <a:lnTo>
                    <a:pt x="36816" y="122408"/>
                  </a:lnTo>
                  <a:lnTo>
                    <a:pt x="36709" y="123465"/>
                  </a:lnTo>
                  <a:lnTo>
                    <a:pt x="36614" y="124521"/>
                  </a:lnTo>
                  <a:lnTo>
                    <a:pt x="36532" y="125564"/>
                  </a:lnTo>
                  <a:lnTo>
                    <a:pt x="36466" y="126592"/>
                  </a:lnTo>
                  <a:lnTo>
                    <a:pt x="36413" y="127607"/>
                  </a:lnTo>
                  <a:lnTo>
                    <a:pt x="36366" y="128608"/>
                  </a:lnTo>
                  <a:lnTo>
                    <a:pt x="36336" y="129581"/>
                  </a:lnTo>
                  <a:lnTo>
                    <a:pt x="36318" y="130540"/>
                  </a:lnTo>
                  <a:lnTo>
                    <a:pt x="36318" y="130617"/>
                  </a:lnTo>
                  <a:lnTo>
                    <a:pt x="36330" y="130693"/>
                  </a:lnTo>
                  <a:lnTo>
                    <a:pt x="36342" y="130762"/>
                  </a:lnTo>
                  <a:lnTo>
                    <a:pt x="36360" y="130825"/>
                  </a:lnTo>
                  <a:lnTo>
                    <a:pt x="36384" y="130888"/>
                  </a:lnTo>
                  <a:lnTo>
                    <a:pt x="36413" y="130950"/>
                  </a:lnTo>
                  <a:lnTo>
                    <a:pt x="36449" y="131013"/>
                  </a:lnTo>
                  <a:lnTo>
                    <a:pt x="36484" y="131068"/>
                  </a:lnTo>
                  <a:lnTo>
                    <a:pt x="36259" y="131180"/>
                  </a:lnTo>
                  <a:lnTo>
                    <a:pt x="36034" y="131291"/>
                  </a:lnTo>
                  <a:lnTo>
                    <a:pt x="35815" y="131409"/>
                  </a:lnTo>
                  <a:lnTo>
                    <a:pt x="35596" y="131527"/>
                  </a:lnTo>
                  <a:lnTo>
                    <a:pt x="35377" y="131652"/>
                  </a:lnTo>
                  <a:lnTo>
                    <a:pt x="35164" y="131784"/>
                  </a:lnTo>
                  <a:lnTo>
                    <a:pt x="34950" y="131916"/>
                  </a:lnTo>
                  <a:lnTo>
                    <a:pt x="34743" y="132055"/>
                  </a:lnTo>
                  <a:lnTo>
                    <a:pt x="34536" y="132194"/>
                  </a:lnTo>
                  <a:lnTo>
                    <a:pt x="34335" y="132340"/>
                  </a:lnTo>
                  <a:lnTo>
                    <a:pt x="34133" y="132493"/>
                  </a:lnTo>
                  <a:lnTo>
                    <a:pt x="33938" y="132646"/>
                  </a:lnTo>
                  <a:lnTo>
                    <a:pt x="33742" y="132806"/>
                  </a:lnTo>
                  <a:lnTo>
                    <a:pt x="33553" y="132966"/>
                  </a:lnTo>
                  <a:lnTo>
                    <a:pt x="33363" y="133133"/>
                  </a:lnTo>
                  <a:lnTo>
                    <a:pt x="33180" y="133299"/>
                  </a:lnTo>
                  <a:lnTo>
                    <a:pt x="32996" y="133480"/>
                  </a:lnTo>
                  <a:lnTo>
                    <a:pt x="32819" y="133654"/>
                  </a:lnTo>
                  <a:lnTo>
                    <a:pt x="32641" y="133841"/>
                  </a:lnTo>
                  <a:lnTo>
                    <a:pt x="32469" y="134029"/>
                  </a:lnTo>
                  <a:lnTo>
                    <a:pt x="32303" y="134217"/>
                  </a:lnTo>
                  <a:lnTo>
                    <a:pt x="32138" y="134411"/>
                  </a:lnTo>
                  <a:lnTo>
                    <a:pt x="31978" y="134613"/>
                  </a:lnTo>
                  <a:lnTo>
                    <a:pt x="31818" y="134821"/>
                  </a:lnTo>
                  <a:lnTo>
                    <a:pt x="31670" y="135030"/>
                  </a:lnTo>
                  <a:lnTo>
                    <a:pt x="31516" y="135238"/>
                  </a:lnTo>
                  <a:lnTo>
                    <a:pt x="31374" y="135461"/>
                  </a:lnTo>
                  <a:lnTo>
                    <a:pt x="31232" y="135683"/>
                  </a:lnTo>
                  <a:lnTo>
                    <a:pt x="31095" y="135906"/>
                  </a:lnTo>
                  <a:lnTo>
                    <a:pt x="30959" y="136135"/>
                  </a:lnTo>
                  <a:lnTo>
                    <a:pt x="30835" y="136371"/>
                  </a:lnTo>
                  <a:lnTo>
                    <a:pt x="30710" y="136608"/>
                  </a:lnTo>
                  <a:lnTo>
                    <a:pt x="30586" y="136851"/>
                  </a:lnTo>
                  <a:lnTo>
                    <a:pt x="30474" y="137101"/>
                  </a:lnTo>
                  <a:lnTo>
                    <a:pt x="30361" y="137351"/>
                  </a:lnTo>
                  <a:lnTo>
                    <a:pt x="30254" y="137608"/>
                  </a:lnTo>
                  <a:lnTo>
                    <a:pt x="30154" y="137873"/>
                  </a:lnTo>
                  <a:lnTo>
                    <a:pt x="30059" y="138137"/>
                  </a:lnTo>
                  <a:lnTo>
                    <a:pt x="29964" y="138408"/>
                  </a:lnTo>
                  <a:lnTo>
                    <a:pt x="29875" y="138679"/>
                  </a:lnTo>
                  <a:lnTo>
                    <a:pt x="29793" y="138957"/>
                  </a:lnTo>
                  <a:lnTo>
                    <a:pt x="29716" y="139242"/>
                  </a:lnTo>
                  <a:lnTo>
                    <a:pt x="29645" y="139527"/>
                  </a:lnTo>
                  <a:lnTo>
                    <a:pt x="29579" y="139819"/>
                  </a:lnTo>
                  <a:lnTo>
                    <a:pt x="29520" y="140118"/>
                  </a:lnTo>
                  <a:lnTo>
                    <a:pt x="29461" y="140416"/>
                  </a:lnTo>
                  <a:lnTo>
                    <a:pt x="29408" y="140722"/>
                  </a:lnTo>
                  <a:lnTo>
                    <a:pt x="29366" y="141035"/>
                  </a:lnTo>
                  <a:lnTo>
                    <a:pt x="29325" y="141348"/>
                  </a:lnTo>
                  <a:lnTo>
                    <a:pt x="29289" y="141667"/>
                  </a:lnTo>
                  <a:lnTo>
                    <a:pt x="29260" y="141994"/>
                  </a:lnTo>
                  <a:lnTo>
                    <a:pt x="29236" y="142321"/>
                  </a:lnTo>
                  <a:lnTo>
                    <a:pt x="29224" y="142654"/>
                  </a:lnTo>
                  <a:lnTo>
                    <a:pt x="29212" y="142988"/>
                  </a:lnTo>
                  <a:lnTo>
                    <a:pt x="29206" y="143329"/>
                  </a:lnTo>
                  <a:lnTo>
                    <a:pt x="29206" y="143676"/>
                  </a:lnTo>
                  <a:lnTo>
                    <a:pt x="29212" y="144031"/>
                  </a:lnTo>
                  <a:lnTo>
                    <a:pt x="29224" y="144385"/>
                  </a:lnTo>
                  <a:lnTo>
                    <a:pt x="29242" y="144739"/>
                  </a:lnTo>
                  <a:lnTo>
                    <a:pt x="29271" y="145108"/>
                  </a:lnTo>
                  <a:lnTo>
                    <a:pt x="29301" y="145476"/>
                  </a:lnTo>
                  <a:lnTo>
                    <a:pt x="29343" y="145851"/>
                  </a:lnTo>
                  <a:lnTo>
                    <a:pt x="29384" y="146227"/>
                  </a:lnTo>
                  <a:lnTo>
                    <a:pt x="29437" y="146609"/>
                  </a:lnTo>
                  <a:lnTo>
                    <a:pt x="29449" y="146686"/>
                  </a:lnTo>
                  <a:lnTo>
                    <a:pt x="29467" y="146755"/>
                  </a:lnTo>
                  <a:lnTo>
                    <a:pt x="29485" y="146818"/>
                  </a:lnTo>
                  <a:lnTo>
                    <a:pt x="29508" y="146880"/>
                  </a:lnTo>
                  <a:lnTo>
                    <a:pt x="29532" y="146936"/>
                  </a:lnTo>
                  <a:lnTo>
                    <a:pt x="29562" y="146991"/>
                  </a:lnTo>
                  <a:lnTo>
                    <a:pt x="29597" y="147047"/>
                  </a:lnTo>
                  <a:lnTo>
                    <a:pt x="29633" y="147096"/>
                  </a:lnTo>
                  <a:lnTo>
                    <a:pt x="29704" y="147179"/>
                  </a:lnTo>
                  <a:lnTo>
                    <a:pt x="29793" y="147262"/>
                  </a:lnTo>
                  <a:lnTo>
                    <a:pt x="29881" y="147325"/>
                  </a:lnTo>
                  <a:lnTo>
                    <a:pt x="29976" y="147381"/>
                  </a:lnTo>
                  <a:lnTo>
                    <a:pt x="30000" y="147471"/>
                  </a:lnTo>
                  <a:lnTo>
                    <a:pt x="30024" y="147554"/>
                  </a:lnTo>
                  <a:lnTo>
                    <a:pt x="30059" y="147638"/>
                  </a:lnTo>
                  <a:lnTo>
                    <a:pt x="30095" y="147721"/>
                  </a:lnTo>
                  <a:lnTo>
                    <a:pt x="30136" y="147798"/>
                  </a:lnTo>
                  <a:lnTo>
                    <a:pt x="30183" y="147874"/>
                  </a:lnTo>
                  <a:lnTo>
                    <a:pt x="30237" y="147944"/>
                  </a:lnTo>
                  <a:lnTo>
                    <a:pt x="30290" y="148006"/>
                  </a:lnTo>
                  <a:lnTo>
                    <a:pt x="30355" y="148069"/>
                  </a:lnTo>
                  <a:lnTo>
                    <a:pt x="30426" y="148124"/>
                  </a:lnTo>
                  <a:lnTo>
                    <a:pt x="30497" y="148173"/>
                  </a:lnTo>
                  <a:lnTo>
                    <a:pt x="30580" y="148215"/>
                  </a:lnTo>
                  <a:lnTo>
                    <a:pt x="30663" y="148256"/>
                  </a:lnTo>
                  <a:lnTo>
                    <a:pt x="30752" y="148284"/>
                  </a:lnTo>
                  <a:lnTo>
                    <a:pt x="30853" y="148305"/>
                  </a:lnTo>
                  <a:lnTo>
                    <a:pt x="30953" y="148319"/>
                  </a:lnTo>
                  <a:lnTo>
                    <a:pt x="34151" y="148513"/>
                  </a:lnTo>
                  <a:lnTo>
                    <a:pt x="35797" y="148618"/>
                  </a:lnTo>
                  <a:lnTo>
                    <a:pt x="37461" y="148708"/>
                  </a:lnTo>
                  <a:lnTo>
                    <a:pt x="39143" y="148791"/>
                  </a:lnTo>
                  <a:lnTo>
                    <a:pt x="39990" y="148833"/>
                  </a:lnTo>
                  <a:lnTo>
                    <a:pt x="40843" y="148861"/>
                  </a:lnTo>
                  <a:lnTo>
                    <a:pt x="41689" y="148889"/>
                  </a:lnTo>
                  <a:lnTo>
                    <a:pt x="42542" y="148910"/>
                  </a:lnTo>
                  <a:lnTo>
                    <a:pt x="43401" y="148930"/>
                  </a:lnTo>
                  <a:lnTo>
                    <a:pt x="44254" y="148937"/>
                  </a:lnTo>
                  <a:lnTo>
                    <a:pt x="45959" y="148937"/>
                  </a:lnTo>
                  <a:lnTo>
                    <a:pt x="46812" y="148923"/>
                  </a:lnTo>
                  <a:lnTo>
                    <a:pt x="47659" y="148896"/>
                  </a:lnTo>
                  <a:lnTo>
                    <a:pt x="48505" y="148868"/>
                  </a:lnTo>
                  <a:lnTo>
                    <a:pt x="49346" y="148826"/>
                  </a:lnTo>
                  <a:lnTo>
                    <a:pt x="50187" y="148771"/>
                  </a:lnTo>
                  <a:lnTo>
                    <a:pt x="51022" y="148708"/>
                  </a:lnTo>
                  <a:lnTo>
                    <a:pt x="51851" y="148632"/>
                  </a:lnTo>
                  <a:lnTo>
                    <a:pt x="52674" y="148541"/>
                  </a:lnTo>
                  <a:lnTo>
                    <a:pt x="53492" y="148437"/>
                  </a:lnTo>
                  <a:lnTo>
                    <a:pt x="54297" y="148326"/>
                  </a:lnTo>
                  <a:lnTo>
                    <a:pt x="55102" y="148194"/>
                  </a:lnTo>
                  <a:lnTo>
                    <a:pt x="55896" y="148048"/>
                  </a:lnTo>
                  <a:lnTo>
                    <a:pt x="56287" y="147971"/>
                  </a:lnTo>
                  <a:lnTo>
                    <a:pt x="56678" y="147888"/>
                  </a:lnTo>
                  <a:lnTo>
                    <a:pt x="57068" y="147805"/>
                  </a:lnTo>
                  <a:lnTo>
                    <a:pt x="57453" y="147714"/>
                  </a:lnTo>
                  <a:lnTo>
                    <a:pt x="57501" y="147700"/>
                  </a:lnTo>
                  <a:lnTo>
                    <a:pt x="57548" y="147679"/>
                  </a:lnTo>
                  <a:lnTo>
                    <a:pt x="57589" y="147659"/>
                  </a:lnTo>
                  <a:lnTo>
                    <a:pt x="57631" y="147631"/>
                  </a:lnTo>
                  <a:lnTo>
                    <a:pt x="57666" y="147596"/>
                  </a:lnTo>
                  <a:lnTo>
                    <a:pt x="57702" y="147561"/>
                  </a:lnTo>
                  <a:lnTo>
                    <a:pt x="57732" y="147526"/>
                  </a:lnTo>
                  <a:lnTo>
                    <a:pt x="57755" y="147485"/>
                  </a:lnTo>
                  <a:lnTo>
                    <a:pt x="57779" y="147443"/>
                  </a:lnTo>
                  <a:lnTo>
                    <a:pt x="57803" y="147394"/>
                  </a:lnTo>
                  <a:lnTo>
                    <a:pt x="57832" y="147297"/>
                  </a:lnTo>
                  <a:lnTo>
                    <a:pt x="57856" y="147193"/>
                  </a:lnTo>
                  <a:lnTo>
                    <a:pt x="57862" y="147089"/>
                  </a:lnTo>
                  <a:lnTo>
                    <a:pt x="57856" y="146977"/>
                  </a:lnTo>
                  <a:lnTo>
                    <a:pt x="57832" y="146873"/>
                  </a:lnTo>
                  <a:lnTo>
                    <a:pt x="57803" y="146776"/>
                  </a:lnTo>
                  <a:lnTo>
                    <a:pt x="57779" y="146727"/>
                  </a:lnTo>
                  <a:lnTo>
                    <a:pt x="57755" y="146686"/>
                  </a:lnTo>
                  <a:lnTo>
                    <a:pt x="57732" y="146644"/>
                  </a:lnTo>
                  <a:lnTo>
                    <a:pt x="57702" y="146602"/>
                  </a:lnTo>
                  <a:lnTo>
                    <a:pt x="57666" y="146567"/>
                  </a:lnTo>
                  <a:lnTo>
                    <a:pt x="57631" y="146533"/>
                  </a:lnTo>
                  <a:lnTo>
                    <a:pt x="57589" y="146505"/>
                  </a:lnTo>
                  <a:lnTo>
                    <a:pt x="57548" y="146484"/>
                  </a:lnTo>
                  <a:lnTo>
                    <a:pt x="57501" y="146463"/>
                  </a:lnTo>
                  <a:lnTo>
                    <a:pt x="57453" y="146449"/>
                  </a:lnTo>
                  <a:lnTo>
                    <a:pt x="57388" y="146435"/>
                  </a:lnTo>
                  <a:lnTo>
                    <a:pt x="57323" y="146428"/>
                  </a:lnTo>
                  <a:lnTo>
                    <a:pt x="57382" y="146428"/>
                  </a:lnTo>
                  <a:lnTo>
                    <a:pt x="57441" y="146421"/>
                  </a:lnTo>
                  <a:lnTo>
                    <a:pt x="57495" y="146414"/>
                  </a:lnTo>
                  <a:lnTo>
                    <a:pt x="57554" y="146394"/>
                  </a:lnTo>
                  <a:lnTo>
                    <a:pt x="57607" y="146373"/>
                  </a:lnTo>
                  <a:lnTo>
                    <a:pt x="57655" y="146352"/>
                  </a:lnTo>
                  <a:lnTo>
                    <a:pt x="57708" y="146324"/>
                  </a:lnTo>
                  <a:lnTo>
                    <a:pt x="57755" y="146289"/>
                  </a:lnTo>
                  <a:lnTo>
                    <a:pt x="57797" y="146248"/>
                  </a:lnTo>
                  <a:lnTo>
                    <a:pt x="57838" y="146206"/>
                  </a:lnTo>
                  <a:lnTo>
                    <a:pt x="57880" y="146157"/>
                  </a:lnTo>
                  <a:lnTo>
                    <a:pt x="57909" y="146102"/>
                  </a:lnTo>
                  <a:lnTo>
                    <a:pt x="57945" y="146039"/>
                  </a:lnTo>
                  <a:lnTo>
                    <a:pt x="57968" y="145977"/>
                  </a:lnTo>
                  <a:lnTo>
                    <a:pt x="57992" y="145907"/>
                  </a:lnTo>
                  <a:lnTo>
                    <a:pt x="58010" y="145831"/>
                  </a:lnTo>
                  <a:lnTo>
                    <a:pt x="58081" y="145414"/>
                  </a:lnTo>
                  <a:lnTo>
                    <a:pt x="58146" y="145004"/>
                  </a:lnTo>
                  <a:lnTo>
                    <a:pt x="58194" y="144593"/>
                  </a:lnTo>
                  <a:lnTo>
                    <a:pt x="58235" y="144197"/>
                  </a:lnTo>
                  <a:lnTo>
                    <a:pt x="58265" y="143801"/>
                  </a:lnTo>
                  <a:lnTo>
                    <a:pt x="58282" y="143405"/>
                  </a:lnTo>
                  <a:lnTo>
                    <a:pt x="58294" y="143023"/>
                  </a:lnTo>
                  <a:lnTo>
                    <a:pt x="58294" y="142640"/>
                  </a:lnTo>
                  <a:lnTo>
                    <a:pt x="58282" y="142265"/>
                  </a:lnTo>
                  <a:lnTo>
                    <a:pt x="58259" y="141897"/>
                  </a:lnTo>
                  <a:lnTo>
                    <a:pt x="58229" y="141528"/>
                  </a:lnTo>
                  <a:lnTo>
                    <a:pt x="58188" y="141167"/>
                  </a:lnTo>
                  <a:lnTo>
                    <a:pt x="58134" y="140813"/>
                  </a:lnTo>
                  <a:lnTo>
                    <a:pt x="58075" y="140465"/>
                  </a:lnTo>
                  <a:lnTo>
                    <a:pt x="58004" y="140118"/>
                  </a:lnTo>
                  <a:lnTo>
                    <a:pt x="57927" y="139777"/>
                  </a:lnTo>
                  <a:lnTo>
                    <a:pt x="57838" y="139443"/>
                  </a:lnTo>
                  <a:lnTo>
                    <a:pt x="57743" y="139110"/>
                  </a:lnTo>
                  <a:lnTo>
                    <a:pt x="57637" y="138790"/>
                  </a:lnTo>
                  <a:lnTo>
                    <a:pt x="57524" y="138470"/>
                  </a:lnTo>
                  <a:lnTo>
                    <a:pt x="57406" y="138158"/>
                  </a:lnTo>
                  <a:lnTo>
                    <a:pt x="57276" y="137845"/>
                  </a:lnTo>
                  <a:lnTo>
                    <a:pt x="57139" y="137546"/>
                  </a:lnTo>
                  <a:lnTo>
                    <a:pt x="56991" y="137247"/>
                  </a:lnTo>
                  <a:lnTo>
                    <a:pt x="56837" y="136955"/>
                  </a:lnTo>
                  <a:lnTo>
                    <a:pt x="56678" y="136670"/>
                  </a:lnTo>
                  <a:lnTo>
                    <a:pt x="56512" y="136385"/>
                  </a:lnTo>
                  <a:lnTo>
                    <a:pt x="56334" y="136107"/>
                  </a:lnTo>
                  <a:lnTo>
                    <a:pt x="56156" y="135836"/>
                  </a:lnTo>
                  <a:lnTo>
                    <a:pt x="55967" y="135572"/>
                  </a:lnTo>
                  <a:lnTo>
                    <a:pt x="55772" y="135315"/>
                  </a:lnTo>
                  <a:lnTo>
                    <a:pt x="55570" y="135058"/>
                  </a:lnTo>
                  <a:lnTo>
                    <a:pt x="55363" y="134814"/>
                  </a:lnTo>
                  <a:lnTo>
                    <a:pt x="55144" y="134571"/>
                  </a:lnTo>
                  <a:lnTo>
                    <a:pt x="54925" y="134328"/>
                  </a:lnTo>
                  <a:lnTo>
                    <a:pt x="54700" y="134099"/>
                  </a:lnTo>
                  <a:lnTo>
                    <a:pt x="54469" y="133869"/>
                  </a:lnTo>
                  <a:lnTo>
                    <a:pt x="54232" y="133654"/>
                  </a:lnTo>
                  <a:lnTo>
                    <a:pt x="53989" y="133438"/>
                  </a:lnTo>
                  <a:lnTo>
                    <a:pt x="53740" y="133230"/>
                  </a:lnTo>
                  <a:lnTo>
                    <a:pt x="53486" y="133021"/>
                  </a:lnTo>
                  <a:lnTo>
                    <a:pt x="53225" y="132827"/>
                  </a:lnTo>
                  <a:lnTo>
                    <a:pt x="52965" y="132632"/>
                  </a:lnTo>
                  <a:lnTo>
                    <a:pt x="52692" y="132444"/>
                  </a:lnTo>
                  <a:lnTo>
                    <a:pt x="52420" y="132264"/>
                  </a:lnTo>
                  <a:lnTo>
                    <a:pt x="52147" y="132090"/>
                  </a:lnTo>
                  <a:lnTo>
                    <a:pt x="51863" y="131923"/>
                  </a:lnTo>
                  <a:lnTo>
                    <a:pt x="51579" y="131756"/>
                  </a:lnTo>
                  <a:lnTo>
                    <a:pt x="51289" y="131597"/>
                  </a:lnTo>
                  <a:lnTo>
                    <a:pt x="50999" y="131451"/>
                  </a:lnTo>
                  <a:lnTo>
                    <a:pt x="50702" y="131305"/>
                  </a:lnTo>
                  <a:lnTo>
                    <a:pt x="50400" y="131166"/>
                  </a:lnTo>
                  <a:lnTo>
                    <a:pt x="50098" y="131027"/>
                  </a:lnTo>
                  <a:lnTo>
                    <a:pt x="49796" y="130901"/>
                  </a:lnTo>
                  <a:lnTo>
                    <a:pt x="49483" y="130776"/>
                  </a:lnTo>
                  <a:lnTo>
                    <a:pt x="49175" y="130665"/>
                  </a:lnTo>
                  <a:lnTo>
                    <a:pt x="48861" y="130554"/>
                  </a:lnTo>
                  <a:lnTo>
                    <a:pt x="48541" y="130450"/>
                  </a:lnTo>
                  <a:lnTo>
                    <a:pt x="48227" y="130352"/>
                  </a:lnTo>
                  <a:lnTo>
                    <a:pt x="47901" y="130255"/>
                  </a:lnTo>
                  <a:lnTo>
                    <a:pt x="47582" y="130172"/>
                  </a:lnTo>
                  <a:lnTo>
                    <a:pt x="47256" y="130095"/>
                  </a:lnTo>
                  <a:lnTo>
                    <a:pt x="46930" y="130019"/>
                  </a:lnTo>
                  <a:lnTo>
                    <a:pt x="46605" y="129949"/>
                  </a:lnTo>
                  <a:lnTo>
                    <a:pt x="46664" y="129915"/>
                  </a:lnTo>
                  <a:lnTo>
                    <a:pt x="46717" y="129866"/>
                  </a:lnTo>
                  <a:lnTo>
                    <a:pt x="46770" y="129810"/>
                  </a:lnTo>
                  <a:lnTo>
                    <a:pt x="46818" y="129748"/>
                  </a:lnTo>
                  <a:lnTo>
                    <a:pt x="46859" y="129678"/>
                  </a:lnTo>
                  <a:lnTo>
                    <a:pt x="46889" y="129595"/>
                  </a:lnTo>
                  <a:lnTo>
                    <a:pt x="46918" y="129504"/>
                  </a:lnTo>
                  <a:lnTo>
                    <a:pt x="46936" y="129407"/>
                  </a:lnTo>
                  <a:lnTo>
                    <a:pt x="47019" y="128712"/>
                  </a:lnTo>
                  <a:lnTo>
                    <a:pt x="47096" y="128017"/>
                  </a:lnTo>
                  <a:lnTo>
                    <a:pt x="47167" y="127322"/>
                  </a:lnTo>
                  <a:lnTo>
                    <a:pt x="47238" y="126620"/>
                  </a:lnTo>
                  <a:lnTo>
                    <a:pt x="47368" y="125223"/>
                  </a:lnTo>
                  <a:lnTo>
                    <a:pt x="47487" y="123833"/>
                  </a:lnTo>
                  <a:lnTo>
                    <a:pt x="47599" y="122436"/>
                  </a:lnTo>
                  <a:lnTo>
                    <a:pt x="47712" y="121039"/>
                  </a:lnTo>
                  <a:lnTo>
                    <a:pt x="47925" y="118238"/>
                  </a:lnTo>
                  <a:lnTo>
                    <a:pt x="47984" y="117439"/>
                  </a:lnTo>
                  <a:lnTo>
                    <a:pt x="48038" y="116633"/>
                  </a:lnTo>
                  <a:lnTo>
                    <a:pt x="48091" y="115819"/>
                  </a:lnTo>
                  <a:lnTo>
                    <a:pt x="48150" y="115006"/>
                  </a:lnTo>
                  <a:lnTo>
                    <a:pt x="48186" y="114603"/>
                  </a:lnTo>
                  <a:lnTo>
                    <a:pt x="48221" y="114193"/>
                  </a:lnTo>
                  <a:lnTo>
                    <a:pt x="48263" y="113790"/>
                  </a:lnTo>
                  <a:lnTo>
                    <a:pt x="48304" y="113394"/>
                  </a:lnTo>
                  <a:lnTo>
                    <a:pt x="48357" y="112991"/>
                  </a:lnTo>
                  <a:lnTo>
                    <a:pt x="48411" y="112595"/>
                  </a:lnTo>
                  <a:lnTo>
                    <a:pt x="48476" y="112205"/>
                  </a:lnTo>
                  <a:lnTo>
                    <a:pt x="48547" y="111816"/>
                  </a:lnTo>
                  <a:lnTo>
                    <a:pt x="48624" y="111427"/>
                  </a:lnTo>
                  <a:lnTo>
                    <a:pt x="48707" y="111045"/>
                  </a:lnTo>
                  <a:lnTo>
                    <a:pt x="48802" y="110669"/>
                  </a:lnTo>
                  <a:lnTo>
                    <a:pt x="48908" y="110294"/>
                  </a:lnTo>
                  <a:lnTo>
                    <a:pt x="49021" y="109933"/>
                  </a:lnTo>
                  <a:lnTo>
                    <a:pt x="49145" y="109564"/>
                  </a:lnTo>
                  <a:lnTo>
                    <a:pt x="49281" y="109210"/>
                  </a:lnTo>
                  <a:lnTo>
                    <a:pt x="49423" y="108862"/>
                  </a:lnTo>
                  <a:lnTo>
                    <a:pt x="49583" y="108522"/>
                  </a:lnTo>
                  <a:lnTo>
                    <a:pt x="49672" y="108355"/>
                  </a:lnTo>
                  <a:lnTo>
                    <a:pt x="49761" y="108188"/>
                  </a:lnTo>
                  <a:lnTo>
                    <a:pt x="49850" y="108021"/>
                  </a:lnTo>
                  <a:lnTo>
                    <a:pt x="49944" y="107861"/>
                  </a:lnTo>
                  <a:lnTo>
                    <a:pt x="50045" y="107695"/>
                  </a:lnTo>
                  <a:lnTo>
                    <a:pt x="50146" y="107542"/>
                  </a:lnTo>
                  <a:lnTo>
                    <a:pt x="50252" y="107382"/>
                  </a:lnTo>
                  <a:lnTo>
                    <a:pt x="50359" y="107229"/>
                  </a:lnTo>
                  <a:lnTo>
                    <a:pt x="50471" y="107076"/>
                  </a:lnTo>
                  <a:lnTo>
                    <a:pt x="50590" y="106923"/>
                  </a:lnTo>
                  <a:lnTo>
                    <a:pt x="50714" y="106777"/>
                  </a:lnTo>
                  <a:lnTo>
                    <a:pt x="50839" y="106631"/>
                  </a:lnTo>
                  <a:lnTo>
                    <a:pt x="50969" y="106492"/>
                  </a:lnTo>
                  <a:lnTo>
                    <a:pt x="51105" y="106346"/>
                  </a:lnTo>
                  <a:lnTo>
                    <a:pt x="51318" y="106819"/>
                  </a:lnTo>
                  <a:lnTo>
                    <a:pt x="51431" y="107048"/>
                  </a:lnTo>
                  <a:lnTo>
                    <a:pt x="51543" y="107278"/>
                  </a:lnTo>
                  <a:lnTo>
                    <a:pt x="51662" y="107500"/>
                  </a:lnTo>
                  <a:lnTo>
                    <a:pt x="51780" y="107722"/>
                  </a:lnTo>
                  <a:lnTo>
                    <a:pt x="51899" y="107945"/>
                  </a:lnTo>
                  <a:lnTo>
                    <a:pt x="52023" y="108153"/>
                  </a:lnTo>
                  <a:lnTo>
                    <a:pt x="52153" y="108369"/>
                  </a:lnTo>
                  <a:lnTo>
                    <a:pt x="52284" y="108577"/>
                  </a:lnTo>
                  <a:lnTo>
                    <a:pt x="52414" y="108779"/>
                  </a:lnTo>
                  <a:lnTo>
                    <a:pt x="52550" y="108980"/>
                  </a:lnTo>
                  <a:lnTo>
                    <a:pt x="52686" y="109175"/>
                  </a:lnTo>
                  <a:lnTo>
                    <a:pt x="52828" y="109370"/>
                  </a:lnTo>
                  <a:lnTo>
                    <a:pt x="52970" y="109564"/>
                  </a:lnTo>
                  <a:lnTo>
                    <a:pt x="53119" y="109752"/>
                  </a:lnTo>
                  <a:lnTo>
                    <a:pt x="53267" y="109933"/>
                  </a:lnTo>
                  <a:lnTo>
                    <a:pt x="53421" y="110113"/>
                  </a:lnTo>
                  <a:lnTo>
                    <a:pt x="53575" y="110287"/>
                  </a:lnTo>
                  <a:lnTo>
                    <a:pt x="53734" y="110461"/>
                  </a:lnTo>
                  <a:lnTo>
                    <a:pt x="53894" y="110628"/>
                  </a:lnTo>
                  <a:lnTo>
                    <a:pt x="54060" y="110794"/>
                  </a:lnTo>
                  <a:lnTo>
                    <a:pt x="54226" y="110954"/>
                  </a:lnTo>
                  <a:lnTo>
                    <a:pt x="54392" y="111107"/>
                  </a:lnTo>
                  <a:lnTo>
                    <a:pt x="54563" y="111260"/>
                  </a:lnTo>
                  <a:lnTo>
                    <a:pt x="54741" y="111413"/>
                  </a:lnTo>
                  <a:lnTo>
                    <a:pt x="54919" y="111552"/>
                  </a:lnTo>
                  <a:lnTo>
                    <a:pt x="55096" y="111698"/>
                  </a:lnTo>
                  <a:lnTo>
                    <a:pt x="55280" y="111830"/>
                  </a:lnTo>
                  <a:lnTo>
                    <a:pt x="55469" y="111962"/>
                  </a:lnTo>
                  <a:lnTo>
                    <a:pt x="55659" y="112094"/>
                  </a:lnTo>
                  <a:lnTo>
                    <a:pt x="55848" y="112219"/>
                  </a:lnTo>
                  <a:lnTo>
                    <a:pt x="56044" y="112337"/>
                  </a:lnTo>
                  <a:lnTo>
                    <a:pt x="56245" y="112449"/>
                  </a:lnTo>
                  <a:lnTo>
                    <a:pt x="56447" y="112560"/>
                  </a:lnTo>
                  <a:lnTo>
                    <a:pt x="56648" y="112671"/>
                  </a:lnTo>
                  <a:lnTo>
                    <a:pt x="56861" y="112768"/>
                  </a:lnTo>
                  <a:lnTo>
                    <a:pt x="57068" y="112866"/>
                  </a:lnTo>
                  <a:lnTo>
                    <a:pt x="57282" y="112963"/>
                  </a:lnTo>
                  <a:lnTo>
                    <a:pt x="57501" y="113046"/>
                  </a:lnTo>
                  <a:lnTo>
                    <a:pt x="57720" y="113137"/>
                  </a:lnTo>
                  <a:lnTo>
                    <a:pt x="57945" y="113213"/>
                  </a:lnTo>
                  <a:lnTo>
                    <a:pt x="58170" y="113290"/>
                  </a:lnTo>
                  <a:lnTo>
                    <a:pt x="58401" y="113359"/>
                  </a:lnTo>
                  <a:lnTo>
                    <a:pt x="58632" y="113422"/>
                  </a:lnTo>
                  <a:lnTo>
                    <a:pt x="58869" y="113484"/>
                  </a:lnTo>
                  <a:lnTo>
                    <a:pt x="59105" y="113540"/>
                  </a:lnTo>
                  <a:lnTo>
                    <a:pt x="59348" y="113588"/>
                  </a:lnTo>
                  <a:lnTo>
                    <a:pt x="59591" y="113637"/>
                  </a:lnTo>
                  <a:lnTo>
                    <a:pt x="59840" y="113679"/>
                  </a:lnTo>
                  <a:lnTo>
                    <a:pt x="60094" y="113714"/>
                  </a:lnTo>
                  <a:lnTo>
                    <a:pt x="60349" y="113741"/>
                  </a:lnTo>
                  <a:lnTo>
                    <a:pt x="60604" y="113769"/>
                  </a:lnTo>
                  <a:lnTo>
                    <a:pt x="60870" y="113790"/>
                  </a:lnTo>
                  <a:lnTo>
                    <a:pt x="61131" y="113811"/>
                  </a:lnTo>
                  <a:lnTo>
                    <a:pt x="61403" y="113818"/>
                  </a:lnTo>
                  <a:lnTo>
                    <a:pt x="61670" y="113825"/>
                  </a:lnTo>
                  <a:lnTo>
                    <a:pt x="61948" y="113825"/>
                  </a:lnTo>
                  <a:lnTo>
                    <a:pt x="62226" y="113818"/>
                  </a:lnTo>
                  <a:lnTo>
                    <a:pt x="62505" y="113811"/>
                  </a:lnTo>
                  <a:lnTo>
                    <a:pt x="62789" y="113790"/>
                  </a:lnTo>
                  <a:lnTo>
                    <a:pt x="63079" y="113769"/>
                  </a:lnTo>
                  <a:lnTo>
                    <a:pt x="63369" y="113748"/>
                  </a:lnTo>
                  <a:lnTo>
                    <a:pt x="63665" y="113714"/>
                  </a:lnTo>
                  <a:lnTo>
                    <a:pt x="64068" y="113665"/>
                  </a:lnTo>
                  <a:lnTo>
                    <a:pt x="64465" y="113602"/>
                  </a:lnTo>
                  <a:lnTo>
                    <a:pt x="64861" y="113526"/>
                  </a:lnTo>
                  <a:lnTo>
                    <a:pt x="65252" y="113442"/>
                  </a:lnTo>
                  <a:lnTo>
                    <a:pt x="65643" y="113352"/>
                  </a:lnTo>
                  <a:lnTo>
                    <a:pt x="66034" y="113248"/>
                  </a:lnTo>
                  <a:lnTo>
                    <a:pt x="66419" y="113130"/>
                  </a:lnTo>
                  <a:lnTo>
                    <a:pt x="66804" y="113005"/>
                  </a:lnTo>
                  <a:lnTo>
                    <a:pt x="67183" y="112873"/>
                  </a:lnTo>
                  <a:lnTo>
                    <a:pt x="67556" y="112727"/>
                  </a:lnTo>
                  <a:lnTo>
                    <a:pt x="67935" y="112574"/>
                  </a:lnTo>
                  <a:lnTo>
                    <a:pt x="68302" y="112407"/>
                  </a:lnTo>
                  <a:lnTo>
                    <a:pt x="68669" y="112233"/>
                  </a:lnTo>
                  <a:lnTo>
                    <a:pt x="69030" y="112045"/>
                  </a:lnTo>
                  <a:lnTo>
                    <a:pt x="69392" y="111858"/>
                  </a:lnTo>
                  <a:lnTo>
                    <a:pt x="69747" y="111656"/>
                  </a:lnTo>
                  <a:lnTo>
                    <a:pt x="70096" y="111441"/>
                  </a:lnTo>
                  <a:lnTo>
                    <a:pt x="70440" y="111225"/>
                  </a:lnTo>
                  <a:lnTo>
                    <a:pt x="70783" y="110996"/>
                  </a:lnTo>
                  <a:lnTo>
                    <a:pt x="71121" y="110760"/>
                  </a:lnTo>
                  <a:lnTo>
                    <a:pt x="71452" y="110509"/>
                  </a:lnTo>
                  <a:lnTo>
                    <a:pt x="71784" y="110259"/>
                  </a:lnTo>
                  <a:lnTo>
                    <a:pt x="72110" y="109995"/>
                  </a:lnTo>
                  <a:lnTo>
                    <a:pt x="72424" y="109724"/>
                  </a:lnTo>
                  <a:lnTo>
                    <a:pt x="72737" y="109446"/>
                  </a:lnTo>
                  <a:lnTo>
                    <a:pt x="73045" y="109161"/>
                  </a:lnTo>
                  <a:lnTo>
                    <a:pt x="73347" y="108862"/>
                  </a:lnTo>
                  <a:lnTo>
                    <a:pt x="73643" y="108563"/>
                  </a:lnTo>
                  <a:lnTo>
                    <a:pt x="73934" y="108258"/>
                  </a:lnTo>
                  <a:lnTo>
                    <a:pt x="74224" y="107938"/>
                  </a:lnTo>
                  <a:lnTo>
                    <a:pt x="74502" y="107618"/>
                  </a:lnTo>
                  <a:lnTo>
                    <a:pt x="74775" y="107285"/>
                  </a:lnTo>
                  <a:lnTo>
                    <a:pt x="75029" y="107500"/>
                  </a:lnTo>
                  <a:lnTo>
                    <a:pt x="75278" y="107729"/>
                  </a:lnTo>
                  <a:lnTo>
                    <a:pt x="75509" y="107959"/>
                  </a:lnTo>
                  <a:lnTo>
                    <a:pt x="75740" y="108202"/>
                  </a:lnTo>
                  <a:lnTo>
                    <a:pt x="75959" y="108459"/>
                  </a:lnTo>
                  <a:lnTo>
                    <a:pt x="76166" y="108716"/>
                  </a:lnTo>
                  <a:lnTo>
                    <a:pt x="76368" y="108987"/>
                  </a:lnTo>
                  <a:lnTo>
                    <a:pt x="76563" y="109258"/>
                  </a:lnTo>
                  <a:lnTo>
                    <a:pt x="76747" y="109543"/>
                  </a:lnTo>
                  <a:lnTo>
                    <a:pt x="76924" y="109835"/>
                  </a:lnTo>
                  <a:lnTo>
                    <a:pt x="77090" y="110134"/>
                  </a:lnTo>
                  <a:lnTo>
                    <a:pt x="77250" y="110440"/>
                  </a:lnTo>
                  <a:lnTo>
                    <a:pt x="77404" y="110746"/>
                  </a:lnTo>
                  <a:lnTo>
                    <a:pt x="77552" y="111065"/>
                  </a:lnTo>
                  <a:lnTo>
                    <a:pt x="77688" y="111392"/>
                  </a:lnTo>
                  <a:lnTo>
                    <a:pt x="77818" y="111719"/>
                  </a:lnTo>
                  <a:lnTo>
                    <a:pt x="77943" y="112052"/>
                  </a:lnTo>
                  <a:lnTo>
                    <a:pt x="78061" y="112393"/>
                  </a:lnTo>
                  <a:lnTo>
                    <a:pt x="78168" y="112740"/>
                  </a:lnTo>
                  <a:lnTo>
                    <a:pt x="78268" y="113088"/>
                  </a:lnTo>
                  <a:lnTo>
                    <a:pt x="78369" y="113442"/>
                  </a:lnTo>
                  <a:lnTo>
                    <a:pt x="78458" y="113804"/>
                  </a:lnTo>
                  <a:lnTo>
                    <a:pt x="78541" y="114172"/>
                  </a:lnTo>
                  <a:lnTo>
                    <a:pt x="78618" y="114534"/>
                  </a:lnTo>
                  <a:lnTo>
                    <a:pt x="78689" y="114909"/>
                  </a:lnTo>
                  <a:lnTo>
                    <a:pt x="78754" y="115284"/>
                  </a:lnTo>
                  <a:lnTo>
                    <a:pt x="78813" y="115660"/>
                  </a:lnTo>
                  <a:lnTo>
                    <a:pt x="78867" y="116042"/>
                  </a:lnTo>
                  <a:lnTo>
                    <a:pt x="78914" y="116424"/>
                  </a:lnTo>
                  <a:lnTo>
                    <a:pt x="78955" y="116813"/>
                  </a:lnTo>
                  <a:lnTo>
                    <a:pt x="78997" y="117203"/>
                  </a:lnTo>
                  <a:lnTo>
                    <a:pt x="79026" y="117592"/>
                  </a:lnTo>
                  <a:lnTo>
                    <a:pt x="79056" y="117988"/>
                  </a:lnTo>
                  <a:lnTo>
                    <a:pt x="79080" y="118377"/>
                  </a:lnTo>
                  <a:lnTo>
                    <a:pt x="79097" y="118773"/>
                  </a:lnTo>
                  <a:lnTo>
                    <a:pt x="79109" y="119169"/>
                  </a:lnTo>
                  <a:lnTo>
                    <a:pt x="79121" y="119566"/>
                  </a:lnTo>
                  <a:lnTo>
                    <a:pt x="79127" y="119962"/>
                  </a:lnTo>
                  <a:lnTo>
                    <a:pt x="79127" y="120365"/>
                  </a:lnTo>
                  <a:lnTo>
                    <a:pt x="79127" y="120761"/>
                  </a:lnTo>
                  <a:lnTo>
                    <a:pt x="79121" y="121157"/>
                  </a:lnTo>
                  <a:lnTo>
                    <a:pt x="79109" y="121553"/>
                  </a:lnTo>
                  <a:lnTo>
                    <a:pt x="79080" y="122346"/>
                  </a:lnTo>
                  <a:lnTo>
                    <a:pt x="79038" y="123138"/>
                  </a:lnTo>
                  <a:lnTo>
                    <a:pt x="78979" y="123916"/>
                  </a:lnTo>
                  <a:lnTo>
                    <a:pt x="78914" y="124695"/>
                  </a:lnTo>
                  <a:lnTo>
                    <a:pt x="78843" y="125453"/>
                  </a:lnTo>
                  <a:lnTo>
                    <a:pt x="78760" y="126203"/>
                  </a:lnTo>
                  <a:lnTo>
                    <a:pt x="78671" y="126940"/>
                  </a:lnTo>
                  <a:lnTo>
                    <a:pt x="78570" y="127663"/>
                  </a:lnTo>
                  <a:lnTo>
                    <a:pt x="78470" y="128365"/>
                  </a:lnTo>
                  <a:lnTo>
                    <a:pt x="78369" y="129046"/>
                  </a:lnTo>
                  <a:lnTo>
                    <a:pt x="78257" y="129713"/>
                  </a:lnTo>
                  <a:lnTo>
                    <a:pt x="77966" y="129803"/>
                  </a:lnTo>
                  <a:lnTo>
                    <a:pt x="77676" y="129901"/>
                  </a:lnTo>
                  <a:lnTo>
                    <a:pt x="77386" y="130005"/>
                  </a:lnTo>
                  <a:lnTo>
                    <a:pt x="77102" y="130116"/>
                  </a:lnTo>
                  <a:lnTo>
                    <a:pt x="76818" y="130234"/>
                  </a:lnTo>
                  <a:lnTo>
                    <a:pt x="76533" y="130352"/>
                  </a:lnTo>
                  <a:lnTo>
                    <a:pt x="76255" y="130478"/>
                  </a:lnTo>
                  <a:lnTo>
                    <a:pt x="75983" y="130610"/>
                  </a:lnTo>
                  <a:lnTo>
                    <a:pt x="75710" y="130742"/>
                  </a:lnTo>
                  <a:lnTo>
                    <a:pt x="75444" y="130881"/>
                  </a:lnTo>
                  <a:lnTo>
                    <a:pt x="75183" y="131027"/>
                  </a:lnTo>
                  <a:lnTo>
                    <a:pt x="74923" y="131180"/>
                  </a:lnTo>
                  <a:lnTo>
                    <a:pt x="74662" y="131339"/>
                  </a:lnTo>
                  <a:lnTo>
                    <a:pt x="74413" y="131499"/>
                  </a:lnTo>
                  <a:lnTo>
                    <a:pt x="74159" y="131666"/>
                  </a:lnTo>
                  <a:lnTo>
                    <a:pt x="73916" y="131840"/>
                  </a:lnTo>
                  <a:lnTo>
                    <a:pt x="73673" y="132020"/>
                  </a:lnTo>
                  <a:lnTo>
                    <a:pt x="73442" y="132201"/>
                  </a:lnTo>
                  <a:lnTo>
                    <a:pt x="73205" y="132389"/>
                  </a:lnTo>
                  <a:lnTo>
                    <a:pt x="72980" y="132583"/>
                  </a:lnTo>
                  <a:lnTo>
                    <a:pt x="72761" y="132785"/>
                  </a:lnTo>
                  <a:lnTo>
                    <a:pt x="72542" y="132987"/>
                  </a:lnTo>
                  <a:lnTo>
                    <a:pt x="72329" y="133195"/>
                  </a:lnTo>
                  <a:lnTo>
                    <a:pt x="72122" y="133411"/>
                  </a:lnTo>
                  <a:lnTo>
                    <a:pt x="71920" y="133633"/>
                  </a:lnTo>
                  <a:lnTo>
                    <a:pt x="71719" y="133862"/>
                  </a:lnTo>
                  <a:lnTo>
                    <a:pt x="71529" y="134092"/>
                  </a:lnTo>
                  <a:lnTo>
                    <a:pt x="71346" y="134328"/>
                  </a:lnTo>
                  <a:lnTo>
                    <a:pt x="71162" y="134571"/>
                  </a:lnTo>
                  <a:lnTo>
                    <a:pt x="70991" y="134821"/>
                  </a:lnTo>
                  <a:lnTo>
                    <a:pt x="70819" y="135072"/>
                  </a:lnTo>
                  <a:lnTo>
                    <a:pt x="70659" y="135329"/>
                  </a:lnTo>
                  <a:lnTo>
                    <a:pt x="70505" y="135593"/>
                  </a:lnTo>
                  <a:lnTo>
                    <a:pt x="70351" y="135864"/>
                  </a:lnTo>
                  <a:lnTo>
                    <a:pt x="70209" y="136142"/>
                  </a:lnTo>
                  <a:lnTo>
                    <a:pt x="70073" y="136420"/>
                  </a:lnTo>
                  <a:lnTo>
                    <a:pt x="69942" y="136705"/>
                  </a:lnTo>
                  <a:lnTo>
                    <a:pt x="69824" y="136997"/>
                  </a:lnTo>
                  <a:lnTo>
                    <a:pt x="69705" y="137296"/>
                  </a:lnTo>
                  <a:lnTo>
                    <a:pt x="69599" y="137595"/>
                  </a:lnTo>
                  <a:lnTo>
                    <a:pt x="69492" y="137907"/>
                  </a:lnTo>
                  <a:lnTo>
                    <a:pt x="69398" y="138220"/>
                  </a:lnTo>
                  <a:lnTo>
                    <a:pt x="69315" y="138540"/>
                  </a:lnTo>
                  <a:lnTo>
                    <a:pt x="69232" y="138860"/>
                  </a:lnTo>
                  <a:lnTo>
                    <a:pt x="69161" y="139193"/>
                  </a:lnTo>
                  <a:lnTo>
                    <a:pt x="69096" y="139527"/>
                  </a:lnTo>
                  <a:lnTo>
                    <a:pt x="69042" y="139867"/>
                  </a:lnTo>
                  <a:lnTo>
                    <a:pt x="68995" y="140215"/>
                  </a:lnTo>
                  <a:lnTo>
                    <a:pt x="68953" y="140569"/>
                  </a:lnTo>
                  <a:lnTo>
                    <a:pt x="68924" y="140924"/>
                  </a:lnTo>
                  <a:lnTo>
                    <a:pt x="68900" y="141285"/>
                  </a:lnTo>
                  <a:lnTo>
                    <a:pt x="68882" y="141660"/>
                  </a:lnTo>
                  <a:lnTo>
                    <a:pt x="68876" y="142029"/>
                  </a:lnTo>
                  <a:lnTo>
                    <a:pt x="68882" y="142411"/>
                  </a:lnTo>
                  <a:lnTo>
                    <a:pt x="68894" y="142800"/>
                  </a:lnTo>
                  <a:lnTo>
                    <a:pt x="68918" y="143190"/>
                  </a:lnTo>
                  <a:lnTo>
                    <a:pt x="68948" y="143586"/>
                  </a:lnTo>
                  <a:lnTo>
                    <a:pt x="68983" y="143989"/>
                  </a:lnTo>
                  <a:lnTo>
                    <a:pt x="69036" y="144399"/>
                  </a:lnTo>
                  <a:lnTo>
                    <a:pt x="69096" y="144809"/>
                  </a:lnTo>
                  <a:lnTo>
                    <a:pt x="69161" y="145226"/>
                  </a:lnTo>
                  <a:lnTo>
                    <a:pt x="69238" y="145657"/>
                  </a:lnTo>
                  <a:lnTo>
                    <a:pt x="69327" y="146088"/>
                  </a:lnTo>
                  <a:lnTo>
                    <a:pt x="69427" y="146519"/>
                  </a:lnTo>
                  <a:lnTo>
                    <a:pt x="69463" y="146658"/>
                  </a:lnTo>
                  <a:lnTo>
                    <a:pt x="69510" y="146783"/>
                  </a:lnTo>
                  <a:lnTo>
                    <a:pt x="69563" y="146894"/>
                  </a:lnTo>
                  <a:lnTo>
                    <a:pt x="69629" y="146991"/>
                  </a:lnTo>
                  <a:lnTo>
                    <a:pt x="69694" y="147082"/>
                  </a:lnTo>
                  <a:lnTo>
                    <a:pt x="69771" y="147158"/>
                  </a:lnTo>
                  <a:lnTo>
                    <a:pt x="69848" y="147228"/>
                  </a:lnTo>
                  <a:lnTo>
                    <a:pt x="69925" y="147290"/>
                  </a:lnTo>
                  <a:lnTo>
                    <a:pt x="69889" y="147415"/>
                  </a:lnTo>
                  <a:lnTo>
                    <a:pt x="69871" y="147547"/>
                  </a:lnTo>
                  <a:lnTo>
                    <a:pt x="69859" y="147686"/>
                  </a:lnTo>
                  <a:lnTo>
                    <a:pt x="69859" y="147818"/>
                  </a:lnTo>
                  <a:lnTo>
                    <a:pt x="69877" y="147957"/>
                  </a:lnTo>
                  <a:lnTo>
                    <a:pt x="69901" y="148089"/>
                  </a:lnTo>
                  <a:lnTo>
                    <a:pt x="69936" y="148215"/>
                  </a:lnTo>
                  <a:lnTo>
                    <a:pt x="69990" y="148340"/>
                  </a:lnTo>
                  <a:lnTo>
                    <a:pt x="70049" y="148458"/>
                  </a:lnTo>
                  <a:lnTo>
                    <a:pt x="70084" y="148513"/>
                  </a:lnTo>
                  <a:lnTo>
                    <a:pt x="70126" y="148562"/>
                  </a:lnTo>
                  <a:lnTo>
                    <a:pt x="70167" y="148618"/>
                  </a:lnTo>
                  <a:lnTo>
                    <a:pt x="70209" y="148659"/>
                  </a:lnTo>
                  <a:lnTo>
                    <a:pt x="70256" y="148708"/>
                  </a:lnTo>
                  <a:lnTo>
                    <a:pt x="70310" y="148750"/>
                  </a:lnTo>
                  <a:lnTo>
                    <a:pt x="70363" y="148784"/>
                  </a:lnTo>
                  <a:lnTo>
                    <a:pt x="70416" y="148819"/>
                  </a:lnTo>
                  <a:lnTo>
                    <a:pt x="70475" y="148847"/>
                  </a:lnTo>
                  <a:lnTo>
                    <a:pt x="70540" y="148875"/>
                  </a:lnTo>
                  <a:lnTo>
                    <a:pt x="70600" y="148896"/>
                  </a:lnTo>
                  <a:lnTo>
                    <a:pt x="70671" y="148917"/>
                  </a:lnTo>
                  <a:lnTo>
                    <a:pt x="70742" y="148930"/>
                  </a:lnTo>
                  <a:lnTo>
                    <a:pt x="70813" y="148937"/>
                  </a:lnTo>
                  <a:lnTo>
                    <a:pt x="71636" y="149000"/>
                  </a:lnTo>
                  <a:lnTo>
                    <a:pt x="72453" y="149049"/>
                  </a:lnTo>
                  <a:lnTo>
                    <a:pt x="73276" y="149097"/>
                  </a:lnTo>
                  <a:lnTo>
                    <a:pt x="74099" y="149139"/>
                  </a:lnTo>
                  <a:lnTo>
                    <a:pt x="74923" y="149181"/>
                  </a:lnTo>
                  <a:lnTo>
                    <a:pt x="75746" y="149208"/>
                  </a:lnTo>
                  <a:lnTo>
                    <a:pt x="76575" y="149236"/>
                  </a:lnTo>
                  <a:lnTo>
                    <a:pt x="77398" y="149250"/>
                  </a:lnTo>
                  <a:lnTo>
                    <a:pt x="78227" y="149264"/>
                  </a:lnTo>
                  <a:lnTo>
                    <a:pt x="79050" y="149271"/>
                  </a:lnTo>
                  <a:lnTo>
                    <a:pt x="79879" y="149271"/>
                  </a:lnTo>
                  <a:lnTo>
                    <a:pt x="80702" y="149264"/>
                  </a:lnTo>
                  <a:lnTo>
                    <a:pt x="81531" y="149250"/>
                  </a:lnTo>
                  <a:lnTo>
                    <a:pt x="82354" y="149236"/>
                  </a:lnTo>
                  <a:lnTo>
                    <a:pt x="83184" y="149215"/>
                  </a:lnTo>
                  <a:lnTo>
                    <a:pt x="84013" y="149181"/>
                  </a:lnTo>
                  <a:lnTo>
                    <a:pt x="84836" y="149146"/>
                  </a:lnTo>
                  <a:lnTo>
                    <a:pt x="85665" y="149104"/>
                  </a:lnTo>
                  <a:lnTo>
                    <a:pt x="86488" y="149063"/>
                  </a:lnTo>
                  <a:lnTo>
                    <a:pt x="87317" y="149007"/>
                  </a:lnTo>
                  <a:lnTo>
                    <a:pt x="88140" y="148951"/>
                  </a:lnTo>
                  <a:lnTo>
                    <a:pt x="88963" y="148882"/>
                  </a:lnTo>
                  <a:lnTo>
                    <a:pt x="89786" y="148812"/>
                  </a:lnTo>
                  <a:lnTo>
                    <a:pt x="90609" y="148736"/>
                  </a:lnTo>
                  <a:lnTo>
                    <a:pt x="91433" y="148659"/>
                  </a:lnTo>
                  <a:lnTo>
                    <a:pt x="92256" y="148569"/>
                  </a:lnTo>
                  <a:lnTo>
                    <a:pt x="93073" y="148479"/>
                  </a:lnTo>
                  <a:lnTo>
                    <a:pt x="93896" y="148374"/>
                  </a:lnTo>
                  <a:lnTo>
                    <a:pt x="94713" y="148270"/>
                  </a:lnTo>
                  <a:lnTo>
                    <a:pt x="95530" y="148166"/>
                  </a:lnTo>
                  <a:lnTo>
                    <a:pt x="96348" y="148048"/>
                  </a:lnTo>
                  <a:lnTo>
                    <a:pt x="97159" y="147923"/>
                  </a:lnTo>
                  <a:lnTo>
                    <a:pt x="97242" y="147909"/>
                  </a:lnTo>
                  <a:lnTo>
                    <a:pt x="97319" y="147881"/>
                  </a:lnTo>
                  <a:lnTo>
                    <a:pt x="97390" y="147846"/>
                  </a:lnTo>
                  <a:lnTo>
                    <a:pt x="97455" y="147811"/>
                  </a:lnTo>
                  <a:lnTo>
                    <a:pt x="97520" y="147763"/>
                  </a:lnTo>
                  <a:lnTo>
                    <a:pt x="97573" y="147714"/>
                  </a:lnTo>
                  <a:lnTo>
                    <a:pt x="97627" y="147659"/>
                  </a:lnTo>
                  <a:lnTo>
                    <a:pt x="97668" y="147596"/>
                  </a:lnTo>
                  <a:lnTo>
                    <a:pt x="97710" y="147533"/>
                  </a:lnTo>
                  <a:lnTo>
                    <a:pt x="97745" y="147464"/>
                  </a:lnTo>
                  <a:lnTo>
                    <a:pt x="97781" y="147394"/>
                  </a:lnTo>
                  <a:lnTo>
                    <a:pt x="97804" y="147325"/>
                  </a:lnTo>
                  <a:lnTo>
                    <a:pt x="97822" y="147248"/>
                  </a:lnTo>
                  <a:lnTo>
                    <a:pt x="97840" y="147172"/>
                  </a:lnTo>
                  <a:lnTo>
                    <a:pt x="97852" y="147096"/>
                  </a:lnTo>
                  <a:lnTo>
                    <a:pt x="97852" y="147019"/>
                  </a:lnTo>
                  <a:lnTo>
                    <a:pt x="97923" y="146984"/>
                  </a:lnTo>
                  <a:lnTo>
                    <a:pt x="97982" y="146936"/>
                  </a:lnTo>
                  <a:lnTo>
                    <a:pt x="98041" y="146880"/>
                  </a:lnTo>
                  <a:lnTo>
                    <a:pt x="98101" y="146811"/>
                  </a:lnTo>
                  <a:lnTo>
                    <a:pt x="98154" y="146741"/>
                  </a:lnTo>
                  <a:lnTo>
                    <a:pt x="98201" y="146658"/>
                  </a:lnTo>
                  <a:lnTo>
                    <a:pt x="98243" y="146560"/>
                  </a:lnTo>
                  <a:lnTo>
                    <a:pt x="98278" y="146463"/>
                  </a:lnTo>
                  <a:lnTo>
                    <a:pt x="98408" y="146018"/>
                  </a:lnTo>
                  <a:lnTo>
                    <a:pt x="98527" y="145580"/>
                  </a:lnTo>
                  <a:lnTo>
                    <a:pt x="98633" y="145150"/>
                  </a:lnTo>
                  <a:lnTo>
                    <a:pt x="98728" y="144719"/>
                  </a:lnTo>
                  <a:lnTo>
                    <a:pt x="98811" y="144302"/>
                  </a:lnTo>
                  <a:lnTo>
                    <a:pt x="98882" y="143885"/>
                  </a:lnTo>
                  <a:lnTo>
                    <a:pt x="98935" y="143475"/>
                  </a:lnTo>
                  <a:lnTo>
                    <a:pt x="98983" y="143071"/>
                  </a:lnTo>
                  <a:lnTo>
                    <a:pt x="99018" y="142668"/>
                  </a:lnTo>
                  <a:lnTo>
                    <a:pt x="99042" y="142279"/>
                  </a:lnTo>
                  <a:lnTo>
                    <a:pt x="99060" y="141890"/>
                  </a:lnTo>
                  <a:lnTo>
                    <a:pt x="99060" y="141508"/>
                  </a:lnTo>
                  <a:lnTo>
                    <a:pt x="99054" y="141125"/>
                  </a:lnTo>
                  <a:lnTo>
                    <a:pt x="99030" y="140757"/>
                  </a:lnTo>
                  <a:lnTo>
                    <a:pt x="99001" y="140389"/>
                  </a:lnTo>
                  <a:lnTo>
                    <a:pt x="98965" y="140027"/>
                  </a:lnTo>
                  <a:lnTo>
                    <a:pt x="98912" y="139673"/>
                  </a:lnTo>
                  <a:lnTo>
                    <a:pt x="98853" y="139325"/>
                  </a:lnTo>
                  <a:lnTo>
                    <a:pt x="98787" y="138978"/>
                  </a:lnTo>
                  <a:lnTo>
                    <a:pt x="98705" y="138637"/>
                  </a:lnTo>
                  <a:lnTo>
                    <a:pt x="98616" y="138310"/>
                  </a:lnTo>
                  <a:lnTo>
                    <a:pt x="98521" y="137977"/>
                  </a:lnTo>
                  <a:lnTo>
                    <a:pt x="98414" y="137657"/>
                  </a:lnTo>
                  <a:lnTo>
                    <a:pt x="98296" y="137344"/>
                  </a:lnTo>
                  <a:lnTo>
                    <a:pt x="98172" y="137032"/>
                  </a:lnTo>
                  <a:lnTo>
                    <a:pt x="98041" y="136726"/>
                  </a:lnTo>
                  <a:lnTo>
                    <a:pt x="97899" y="136427"/>
                  </a:lnTo>
                  <a:lnTo>
                    <a:pt x="97751" y="136135"/>
                  </a:lnTo>
                  <a:lnTo>
                    <a:pt x="97591" y="135843"/>
                  </a:lnTo>
                  <a:lnTo>
                    <a:pt x="97425" y="135565"/>
                  </a:lnTo>
                  <a:lnTo>
                    <a:pt x="97254" y="135287"/>
                  </a:lnTo>
                  <a:lnTo>
                    <a:pt x="97076" y="135016"/>
                  </a:lnTo>
                  <a:lnTo>
                    <a:pt x="96887" y="134752"/>
                  </a:lnTo>
                  <a:lnTo>
                    <a:pt x="96691" y="134495"/>
                  </a:lnTo>
                  <a:lnTo>
                    <a:pt x="96490" y="134238"/>
                  </a:lnTo>
                  <a:lnTo>
                    <a:pt x="96283" y="133987"/>
                  </a:lnTo>
                  <a:lnTo>
                    <a:pt x="96063" y="133751"/>
                  </a:lnTo>
                  <a:lnTo>
                    <a:pt x="95844" y="133515"/>
                  </a:lnTo>
                  <a:lnTo>
                    <a:pt x="95613" y="133278"/>
                  </a:lnTo>
                  <a:lnTo>
                    <a:pt x="95376" y="133056"/>
                  </a:lnTo>
                  <a:lnTo>
                    <a:pt x="95140" y="132841"/>
                  </a:lnTo>
                  <a:lnTo>
                    <a:pt x="94891" y="132625"/>
                  </a:lnTo>
                  <a:lnTo>
                    <a:pt x="94636" y="132417"/>
                  </a:lnTo>
                  <a:lnTo>
                    <a:pt x="94382" y="132215"/>
                  </a:lnTo>
                  <a:lnTo>
                    <a:pt x="94115" y="132020"/>
                  </a:lnTo>
                  <a:lnTo>
                    <a:pt x="93849" y="131833"/>
                  </a:lnTo>
                  <a:lnTo>
                    <a:pt x="93570" y="131645"/>
                  </a:lnTo>
                  <a:lnTo>
                    <a:pt x="93292" y="131471"/>
                  </a:lnTo>
                  <a:lnTo>
                    <a:pt x="93008" y="131298"/>
                  </a:lnTo>
                  <a:lnTo>
                    <a:pt x="92724" y="131131"/>
                  </a:lnTo>
                  <a:lnTo>
                    <a:pt x="92427" y="130971"/>
                  </a:lnTo>
                  <a:lnTo>
                    <a:pt x="92131" y="130811"/>
                  </a:lnTo>
                  <a:lnTo>
                    <a:pt x="91829" y="130665"/>
                  </a:lnTo>
                  <a:lnTo>
                    <a:pt x="91527" y="130526"/>
                  </a:lnTo>
                  <a:lnTo>
                    <a:pt x="91219" y="130387"/>
                  </a:lnTo>
                  <a:lnTo>
                    <a:pt x="90906" y="130255"/>
                  </a:lnTo>
                  <a:lnTo>
                    <a:pt x="90592" y="130130"/>
                  </a:lnTo>
                  <a:lnTo>
                    <a:pt x="90272" y="130012"/>
                  </a:lnTo>
                  <a:lnTo>
                    <a:pt x="89952" y="129901"/>
                  </a:lnTo>
                  <a:lnTo>
                    <a:pt x="89626" y="129789"/>
                  </a:lnTo>
                  <a:lnTo>
                    <a:pt x="89295" y="129692"/>
                  </a:lnTo>
                  <a:lnTo>
                    <a:pt x="88969" y="129595"/>
                  </a:lnTo>
                  <a:lnTo>
                    <a:pt x="88637" y="129504"/>
                  </a:lnTo>
                  <a:lnTo>
                    <a:pt x="88300" y="129421"/>
                  </a:lnTo>
                  <a:lnTo>
                    <a:pt x="88241" y="128657"/>
                  </a:lnTo>
                  <a:lnTo>
                    <a:pt x="88182" y="127850"/>
                  </a:lnTo>
                  <a:lnTo>
                    <a:pt x="88128" y="127023"/>
                  </a:lnTo>
                  <a:lnTo>
                    <a:pt x="88075" y="126168"/>
                  </a:lnTo>
                  <a:lnTo>
                    <a:pt x="87974" y="124382"/>
                  </a:lnTo>
                  <a:lnTo>
                    <a:pt x="87862" y="122526"/>
                  </a:lnTo>
                  <a:lnTo>
                    <a:pt x="87897" y="122457"/>
                  </a:lnTo>
                  <a:lnTo>
                    <a:pt x="87921" y="122374"/>
                  </a:lnTo>
                  <a:lnTo>
                    <a:pt x="87933" y="122290"/>
                  </a:lnTo>
                  <a:lnTo>
                    <a:pt x="87939" y="122200"/>
                  </a:lnTo>
                  <a:lnTo>
                    <a:pt x="87927" y="122116"/>
                  </a:lnTo>
                  <a:lnTo>
                    <a:pt x="87903" y="122033"/>
                  </a:lnTo>
                  <a:lnTo>
                    <a:pt x="87874" y="121950"/>
                  </a:lnTo>
                  <a:lnTo>
                    <a:pt x="87850" y="121915"/>
                  </a:lnTo>
                  <a:lnTo>
                    <a:pt x="87826" y="121880"/>
                  </a:lnTo>
                  <a:lnTo>
                    <a:pt x="87767" y="120963"/>
                  </a:lnTo>
                  <a:lnTo>
                    <a:pt x="87708" y="120045"/>
                  </a:lnTo>
                  <a:lnTo>
                    <a:pt x="87643" y="119107"/>
                  </a:lnTo>
                  <a:lnTo>
                    <a:pt x="87566" y="118169"/>
                  </a:lnTo>
                  <a:lnTo>
                    <a:pt x="87483" y="117223"/>
                  </a:lnTo>
                  <a:lnTo>
                    <a:pt x="87394" y="116271"/>
                  </a:lnTo>
                  <a:lnTo>
                    <a:pt x="87293" y="115326"/>
                  </a:lnTo>
                  <a:lnTo>
                    <a:pt x="87181" y="114381"/>
                  </a:lnTo>
                  <a:lnTo>
                    <a:pt x="87394" y="114304"/>
                  </a:lnTo>
                  <a:lnTo>
                    <a:pt x="87607" y="114228"/>
                  </a:lnTo>
                  <a:lnTo>
                    <a:pt x="87660" y="114207"/>
                  </a:lnTo>
                  <a:lnTo>
                    <a:pt x="87708" y="114179"/>
                  </a:lnTo>
                  <a:lnTo>
                    <a:pt x="87755" y="114151"/>
                  </a:lnTo>
                  <a:lnTo>
                    <a:pt x="87791" y="114117"/>
                  </a:lnTo>
                  <a:lnTo>
                    <a:pt x="87826" y="114075"/>
                  </a:lnTo>
                  <a:lnTo>
                    <a:pt x="87862" y="114040"/>
                  </a:lnTo>
                  <a:lnTo>
                    <a:pt x="87885" y="113992"/>
                  </a:lnTo>
                  <a:lnTo>
                    <a:pt x="87903" y="113950"/>
                  </a:lnTo>
                  <a:lnTo>
                    <a:pt x="87921" y="113901"/>
                  </a:lnTo>
                  <a:lnTo>
                    <a:pt x="87939" y="113846"/>
                  </a:lnTo>
                  <a:lnTo>
                    <a:pt x="87945" y="113797"/>
                  </a:lnTo>
                  <a:lnTo>
                    <a:pt x="87951" y="113741"/>
                  </a:lnTo>
                  <a:lnTo>
                    <a:pt x="87951" y="113693"/>
                  </a:lnTo>
                  <a:lnTo>
                    <a:pt x="87951" y="113637"/>
                  </a:lnTo>
                  <a:lnTo>
                    <a:pt x="87939" y="113588"/>
                  </a:lnTo>
                  <a:lnTo>
                    <a:pt x="87933" y="113533"/>
                  </a:lnTo>
                  <a:lnTo>
                    <a:pt x="87915" y="113484"/>
                  </a:lnTo>
                  <a:lnTo>
                    <a:pt x="87897" y="113436"/>
                  </a:lnTo>
                  <a:lnTo>
                    <a:pt x="87879" y="113387"/>
                  </a:lnTo>
                  <a:lnTo>
                    <a:pt x="87856" y="113345"/>
                  </a:lnTo>
                  <a:lnTo>
                    <a:pt x="87826" y="113303"/>
                  </a:lnTo>
                  <a:lnTo>
                    <a:pt x="87797" y="113262"/>
                  </a:lnTo>
                  <a:lnTo>
                    <a:pt x="87767" y="113227"/>
                  </a:lnTo>
                  <a:lnTo>
                    <a:pt x="87731" y="113192"/>
                  </a:lnTo>
                  <a:lnTo>
                    <a:pt x="87690" y="113164"/>
                  </a:lnTo>
                  <a:lnTo>
                    <a:pt x="87649" y="113144"/>
                  </a:lnTo>
                  <a:lnTo>
                    <a:pt x="87607" y="113123"/>
                  </a:lnTo>
                  <a:lnTo>
                    <a:pt x="87560" y="113116"/>
                  </a:lnTo>
                  <a:lnTo>
                    <a:pt x="87512" y="113109"/>
                  </a:lnTo>
                  <a:lnTo>
                    <a:pt x="87406" y="113109"/>
                  </a:lnTo>
                  <a:lnTo>
                    <a:pt x="87347" y="113123"/>
                  </a:lnTo>
                  <a:lnTo>
                    <a:pt x="87015" y="113213"/>
                  </a:lnTo>
                  <a:lnTo>
                    <a:pt x="86938" y="112685"/>
                  </a:lnTo>
                  <a:lnTo>
                    <a:pt x="86855" y="112164"/>
                  </a:lnTo>
                  <a:lnTo>
                    <a:pt x="86772" y="111635"/>
                  </a:lnTo>
                  <a:lnTo>
                    <a:pt x="86683" y="111114"/>
                  </a:lnTo>
                  <a:lnTo>
                    <a:pt x="86583" y="110600"/>
                  </a:lnTo>
                  <a:lnTo>
                    <a:pt x="86488" y="110086"/>
                  </a:lnTo>
                  <a:lnTo>
                    <a:pt x="86381" y="109571"/>
                  </a:lnTo>
                  <a:lnTo>
                    <a:pt x="86269" y="109071"/>
                  </a:lnTo>
                  <a:lnTo>
                    <a:pt x="86150" y="108563"/>
                  </a:lnTo>
                  <a:lnTo>
                    <a:pt x="86032" y="108070"/>
                  </a:lnTo>
                  <a:lnTo>
                    <a:pt x="85902" y="107576"/>
                  </a:lnTo>
                  <a:lnTo>
                    <a:pt x="85771" y="107090"/>
                  </a:lnTo>
                  <a:lnTo>
                    <a:pt x="85629" y="106610"/>
                  </a:lnTo>
                  <a:lnTo>
                    <a:pt x="85487" y="106131"/>
                  </a:lnTo>
                  <a:lnTo>
                    <a:pt x="85333" y="105665"/>
                  </a:lnTo>
                  <a:lnTo>
                    <a:pt x="85173" y="105199"/>
                  </a:lnTo>
                  <a:lnTo>
                    <a:pt x="85203" y="105179"/>
                  </a:lnTo>
                  <a:lnTo>
                    <a:pt x="85232" y="105158"/>
                  </a:lnTo>
                  <a:lnTo>
                    <a:pt x="85268" y="105095"/>
                  </a:lnTo>
                  <a:lnTo>
                    <a:pt x="85298" y="105033"/>
                  </a:lnTo>
                  <a:lnTo>
                    <a:pt x="85315" y="104970"/>
                  </a:lnTo>
                  <a:lnTo>
                    <a:pt x="85321" y="104894"/>
                  </a:lnTo>
                  <a:lnTo>
                    <a:pt x="85321" y="104824"/>
                  </a:lnTo>
                  <a:lnTo>
                    <a:pt x="85304" y="104748"/>
                  </a:lnTo>
                  <a:lnTo>
                    <a:pt x="85286" y="104678"/>
                  </a:lnTo>
                  <a:lnTo>
                    <a:pt x="85256" y="104616"/>
                  </a:lnTo>
                  <a:lnTo>
                    <a:pt x="85215" y="104553"/>
                  </a:lnTo>
                  <a:lnTo>
                    <a:pt x="85173" y="104498"/>
                  </a:lnTo>
                  <a:lnTo>
                    <a:pt x="85126" y="104456"/>
                  </a:lnTo>
                  <a:lnTo>
                    <a:pt x="85067" y="104428"/>
                  </a:lnTo>
                  <a:lnTo>
                    <a:pt x="85007" y="104407"/>
                  </a:lnTo>
                  <a:lnTo>
                    <a:pt x="84913" y="104407"/>
                  </a:lnTo>
                  <a:lnTo>
                    <a:pt x="84883" y="104421"/>
                  </a:lnTo>
                  <a:lnTo>
                    <a:pt x="84765" y="104122"/>
                  </a:lnTo>
                  <a:lnTo>
                    <a:pt x="84640" y="103830"/>
                  </a:lnTo>
                  <a:lnTo>
                    <a:pt x="84516" y="103538"/>
                  </a:lnTo>
                  <a:lnTo>
                    <a:pt x="84386" y="103253"/>
                  </a:lnTo>
                  <a:lnTo>
                    <a:pt x="84255" y="102968"/>
                  </a:lnTo>
                  <a:lnTo>
                    <a:pt x="84119" y="102690"/>
                  </a:lnTo>
                  <a:lnTo>
                    <a:pt x="83977" y="102419"/>
                  </a:lnTo>
                  <a:lnTo>
                    <a:pt x="83835" y="102148"/>
                  </a:lnTo>
                  <a:lnTo>
                    <a:pt x="83693" y="101884"/>
                  </a:lnTo>
                  <a:lnTo>
                    <a:pt x="83539" y="101620"/>
                  </a:lnTo>
                  <a:lnTo>
                    <a:pt x="83385" y="101363"/>
                  </a:lnTo>
                  <a:lnTo>
                    <a:pt x="83225" y="101113"/>
                  </a:lnTo>
                  <a:lnTo>
                    <a:pt x="83065" y="100869"/>
                  </a:lnTo>
                  <a:lnTo>
                    <a:pt x="82899" y="100626"/>
                  </a:lnTo>
                  <a:lnTo>
                    <a:pt x="82728" y="100390"/>
                  </a:lnTo>
                  <a:lnTo>
                    <a:pt x="82556" y="100154"/>
                  </a:lnTo>
                  <a:lnTo>
                    <a:pt x="82378" y="99924"/>
                  </a:lnTo>
                  <a:lnTo>
                    <a:pt x="82195" y="99702"/>
                  </a:lnTo>
                  <a:lnTo>
                    <a:pt x="82011" y="99486"/>
                  </a:lnTo>
                  <a:lnTo>
                    <a:pt x="81821" y="99278"/>
                  </a:lnTo>
                  <a:lnTo>
                    <a:pt x="81626" y="99069"/>
                  </a:lnTo>
                  <a:lnTo>
                    <a:pt x="81425" y="98868"/>
                  </a:lnTo>
                  <a:lnTo>
                    <a:pt x="81217" y="98680"/>
                  </a:lnTo>
                  <a:lnTo>
                    <a:pt x="81010" y="98486"/>
                  </a:lnTo>
                  <a:lnTo>
                    <a:pt x="80797" y="98305"/>
                  </a:lnTo>
                  <a:lnTo>
                    <a:pt x="80578" y="98131"/>
                  </a:lnTo>
                  <a:lnTo>
                    <a:pt x="80359" y="97957"/>
                  </a:lnTo>
                  <a:lnTo>
                    <a:pt x="80128" y="97797"/>
                  </a:lnTo>
                  <a:lnTo>
                    <a:pt x="79897" y="97638"/>
                  </a:lnTo>
                  <a:lnTo>
                    <a:pt x="79660" y="97485"/>
                  </a:lnTo>
                  <a:lnTo>
                    <a:pt x="79417" y="97339"/>
                  </a:lnTo>
                  <a:lnTo>
                    <a:pt x="79174" y="97207"/>
                  </a:lnTo>
                  <a:lnTo>
                    <a:pt x="79198" y="97089"/>
                  </a:lnTo>
                  <a:lnTo>
                    <a:pt x="79222" y="96977"/>
                  </a:lnTo>
                  <a:lnTo>
                    <a:pt x="81140" y="96887"/>
                  </a:lnTo>
                  <a:lnTo>
                    <a:pt x="83053" y="96790"/>
                  </a:lnTo>
                  <a:lnTo>
                    <a:pt x="84972" y="96685"/>
                  </a:lnTo>
                  <a:lnTo>
                    <a:pt x="86885" y="96574"/>
                  </a:lnTo>
                  <a:lnTo>
                    <a:pt x="88797" y="96456"/>
                  </a:lnTo>
                  <a:lnTo>
                    <a:pt x="90716" y="96331"/>
                  </a:lnTo>
                  <a:lnTo>
                    <a:pt x="92629" y="96199"/>
                  </a:lnTo>
                  <a:lnTo>
                    <a:pt x="94536" y="96060"/>
                  </a:lnTo>
                  <a:lnTo>
                    <a:pt x="94595" y="96095"/>
                  </a:lnTo>
                  <a:lnTo>
                    <a:pt x="94660" y="96129"/>
                  </a:lnTo>
                  <a:lnTo>
                    <a:pt x="94725" y="96157"/>
                  </a:lnTo>
                  <a:lnTo>
                    <a:pt x="94790" y="96178"/>
                  </a:lnTo>
                  <a:lnTo>
                    <a:pt x="94855" y="96199"/>
                  </a:lnTo>
                  <a:lnTo>
                    <a:pt x="94921" y="96213"/>
                  </a:lnTo>
                  <a:lnTo>
                    <a:pt x="94992" y="96227"/>
                  </a:lnTo>
                  <a:lnTo>
                    <a:pt x="95057" y="96234"/>
                  </a:lnTo>
                  <a:lnTo>
                    <a:pt x="95193" y="96234"/>
                  </a:lnTo>
                  <a:lnTo>
                    <a:pt x="95264" y="96227"/>
                  </a:lnTo>
                  <a:lnTo>
                    <a:pt x="95329" y="96213"/>
                  </a:lnTo>
                  <a:lnTo>
                    <a:pt x="95400" y="96199"/>
                  </a:lnTo>
                  <a:lnTo>
                    <a:pt x="95465" y="96178"/>
                  </a:lnTo>
                  <a:lnTo>
                    <a:pt x="95530" y="96150"/>
                  </a:lnTo>
                  <a:lnTo>
                    <a:pt x="95590" y="96122"/>
                  </a:lnTo>
                  <a:lnTo>
                    <a:pt x="95655" y="96088"/>
                  </a:lnTo>
                  <a:lnTo>
                    <a:pt x="95714" y="96046"/>
                  </a:lnTo>
                  <a:lnTo>
                    <a:pt x="95767" y="96004"/>
                  </a:lnTo>
                  <a:lnTo>
                    <a:pt x="95821" y="95956"/>
                  </a:lnTo>
                  <a:lnTo>
                    <a:pt x="95874" y="95907"/>
                  </a:lnTo>
                  <a:lnTo>
                    <a:pt x="95921" y="95851"/>
                  </a:lnTo>
                  <a:lnTo>
                    <a:pt x="95969" y="95789"/>
                  </a:lnTo>
                  <a:lnTo>
                    <a:pt x="96010" y="95719"/>
                  </a:lnTo>
                  <a:lnTo>
                    <a:pt x="96046" y="95650"/>
                  </a:lnTo>
                  <a:lnTo>
                    <a:pt x="96081" y="95573"/>
                  </a:lnTo>
                  <a:lnTo>
                    <a:pt x="96111" y="95497"/>
                  </a:lnTo>
                  <a:lnTo>
                    <a:pt x="96134" y="95414"/>
                  </a:lnTo>
                  <a:lnTo>
                    <a:pt x="96152" y="95323"/>
                  </a:lnTo>
                  <a:lnTo>
                    <a:pt x="96170" y="95233"/>
                  </a:lnTo>
                  <a:lnTo>
                    <a:pt x="96176" y="95136"/>
                  </a:lnTo>
                  <a:lnTo>
                    <a:pt x="96182" y="95031"/>
                  </a:lnTo>
                  <a:lnTo>
                    <a:pt x="96265" y="90687"/>
                  </a:lnTo>
                  <a:lnTo>
                    <a:pt x="96300" y="88505"/>
                  </a:lnTo>
                  <a:lnTo>
                    <a:pt x="96336" y="86316"/>
                  </a:lnTo>
                  <a:lnTo>
                    <a:pt x="96365" y="84126"/>
                  </a:lnTo>
                  <a:lnTo>
                    <a:pt x="96389" y="81930"/>
                  </a:lnTo>
                  <a:lnTo>
                    <a:pt x="96413" y="79727"/>
                  </a:lnTo>
                  <a:lnTo>
                    <a:pt x="96425" y="77531"/>
                  </a:lnTo>
                  <a:lnTo>
                    <a:pt x="96436" y="75320"/>
                  </a:lnTo>
                  <a:lnTo>
                    <a:pt x="96436" y="73117"/>
                  </a:lnTo>
                  <a:lnTo>
                    <a:pt x="96436" y="70907"/>
                  </a:lnTo>
                  <a:lnTo>
                    <a:pt x="96419" y="68697"/>
                  </a:lnTo>
                  <a:lnTo>
                    <a:pt x="96401" y="66487"/>
                  </a:lnTo>
                  <a:lnTo>
                    <a:pt x="96371" y="64276"/>
                  </a:lnTo>
                  <a:lnTo>
                    <a:pt x="96336" y="62066"/>
                  </a:lnTo>
                  <a:lnTo>
                    <a:pt x="96283" y="59856"/>
                  </a:lnTo>
                  <a:lnTo>
                    <a:pt x="96502" y="59884"/>
                  </a:lnTo>
                  <a:lnTo>
                    <a:pt x="96721" y="59898"/>
                  </a:lnTo>
                  <a:lnTo>
                    <a:pt x="96934" y="59912"/>
                  </a:lnTo>
                  <a:lnTo>
                    <a:pt x="97141" y="59919"/>
                  </a:lnTo>
                  <a:lnTo>
                    <a:pt x="97348" y="59919"/>
                  </a:lnTo>
                  <a:lnTo>
                    <a:pt x="97556" y="59912"/>
                  </a:lnTo>
                  <a:lnTo>
                    <a:pt x="97757" y="59898"/>
                  </a:lnTo>
                  <a:lnTo>
                    <a:pt x="97952" y="59884"/>
                  </a:lnTo>
                  <a:lnTo>
                    <a:pt x="98154" y="59856"/>
                  </a:lnTo>
                  <a:lnTo>
                    <a:pt x="98343" y="59821"/>
                  </a:lnTo>
                  <a:lnTo>
                    <a:pt x="98539" y="59787"/>
                  </a:lnTo>
                  <a:lnTo>
                    <a:pt x="98728" y="59738"/>
                  </a:lnTo>
                  <a:lnTo>
                    <a:pt x="98912" y="59689"/>
                  </a:lnTo>
                  <a:lnTo>
                    <a:pt x="99095" y="59634"/>
                  </a:lnTo>
                  <a:lnTo>
                    <a:pt x="99273" y="59571"/>
                  </a:lnTo>
                  <a:lnTo>
                    <a:pt x="99451" y="59502"/>
                  </a:lnTo>
                  <a:lnTo>
                    <a:pt x="99628" y="59432"/>
                  </a:lnTo>
                  <a:lnTo>
                    <a:pt x="99800" y="59349"/>
                  </a:lnTo>
                  <a:lnTo>
                    <a:pt x="99972" y="59265"/>
                  </a:lnTo>
                  <a:lnTo>
                    <a:pt x="100138" y="59175"/>
                  </a:lnTo>
                  <a:lnTo>
                    <a:pt x="100303" y="59078"/>
                  </a:lnTo>
                  <a:lnTo>
                    <a:pt x="100463" y="58980"/>
                  </a:lnTo>
                  <a:lnTo>
                    <a:pt x="100623" y="58876"/>
                  </a:lnTo>
                  <a:lnTo>
                    <a:pt x="100783" y="58765"/>
                  </a:lnTo>
                  <a:lnTo>
                    <a:pt x="100937" y="58647"/>
                  </a:lnTo>
                  <a:lnTo>
                    <a:pt x="101085" y="58529"/>
                  </a:lnTo>
                  <a:lnTo>
                    <a:pt x="101233" y="58397"/>
                  </a:lnTo>
                  <a:lnTo>
                    <a:pt x="101381" y="58271"/>
                  </a:lnTo>
                  <a:lnTo>
                    <a:pt x="101523" y="58132"/>
                  </a:lnTo>
                  <a:lnTo>
                    <a:pt x="101665" y="57993"/>
                  </a:lnTo>
                  <a:lnTo>
                    <a:pt x="101802" y="57847"/>
                  </a:lnTo>
                  <a:lnTo>
                    <a:pt x="101938" y="57701"/>
                  </a:lnTo>
                  <a:lnTo>
                    <a:pt x="102068" y="57549"/>
                  </a:lnTo>
                  <a:lnTo>
                    <a:pt x="102198" y="57389"/>
                  </a:lnTo>
                  <a:lnTo>
                    <a:pt x="102329" y="57229"/>
                  </a:lnTo>
                  <a:lnTo>
                    <a:pt x="102453" y="57062"/>
                  </a:lnTo>
                  <a:lnTo>
                    <a:pt x="102571" y="56895"/>
                  </a:lnTo>
                  <a:lnTo>
                    <a:pt x="102690" y="56721"/>
                  </a:lnTo>
                  <a:lnTo>
                    <a:pt x="102808" y="56541"/>
                  </a:lnTo>
                  <a:lnTo>
                    <a:pt x="102921" y="56360"/>
                  </a:lnTo>
                  <a:lnTo>
                    <a:pt x="103033" y="56179"/>
                  </a:lnTo>
                  <a:lnTo>
                    <a:pt x="103140" y="55992"/>
                  </a:lnTo>
                  <a:lnTo>
                    <a:pt x="103247" y="55797"/>
                  </a:lnTo>
                  <a:lnTo>
                    <a:pt x="103347" y="55603"/>
                  </a:lnTo>
                  <a:lnTo>
                    <a:pt x="103448" y="55401"/>
                  </a:lnTo>
                  <a:lnTo>
                    <a:pt x="103549" y="55199"/>
                  </a:lnTo>
                  <a:lnTo>
                    <a:pt x="103643" y="54998"/>
                  </a:lnTo>
                  <a:lnTo>
                    <a:pt x="103732" y="54789"/>
                  </a:lnTo>
                  <a:lnTo>
                    <a:pt x="103910" y="54365"/>
                  </a:lnTo>
                  <a:lnTo>
                    <a:pt x="104076" y="53927"/>
                  </a:lnTo>
                  <a:lnTo>
                    <a:pt x="104236" y="53476"/>
                  </a:lnTo>
                  <a:lnTo>
                    <a:pt x="104378" y="53017"/>
                  </a:lnTo>
                  <a:lnTo>
                    <a:pt x="104514" y="52551"/>
                  </a:lnTo>
                  <a:lnTo>
                    <a:pt x="104632" y="52079"/>
                  </a:lnTo>
                  <a:lnTo>
                    <a:pt x="104745" y="51592"/>
                  </a:lnTo>
                  <a:lnTo>
                    <a:pt x="104851" y="51099"/>
                  </a:lnTo>
                  <a:lnTo>
                    <a:pt x="105147" y="51474"/>
                  </a:lnTo>
                  <a:lnTo>
                    <a:pt x="105444" y="51849"/>
                  </a:lnTo>
                  <a:lnTo>
                    <a:pt x="105734" y="52225"/>
                  </a:lnTo>
                  <a:lnTo>
                    <a:pt x="106024" y="52607"/>
                  </a:lnTo>
                  <a:lnTo>
                    <a:pt x="106302" y="52989"/>
                  </a:lnTo>
                  <a:lnTo>
                    <a:pt x="106575" y="53378"/>
                  </a:lnTo>
                  <a:lnTo>
                    <a:pt x="106847" y="53775"/>
                  </a:lnTo>
                  <a:lnTo>
                    <a:pt x="107113" y="54171"/>
                  </a:lnTo>
                  <a:lnTo>
                    <a:pt x="107374" y="54567"/>
                  </a:lnTo>
                  <a:lnTo>
                    <a:pt x="107635" y="54970"/>
                  </a:lnTo>
                  <a:lnTo>
                    <a:pt x="107883" y="55380"/>
                  </a:lnTo>
                  <a:lnTo>
                    <a:pt x="108132" y="55790"/>
                  </a:lnTo>
                  <a:lnTo>
                    <a:pt x="108375" y="56207"/>
                  </a:lnTo>
                  <a:lnTo>
                    <a:pt x="108612" y="56624"/>
                  </a:lnTo>
                  <a:lnTo>
                    <a:pt x="108843" y="57041"/>
                  </a:lnTo>
                  <a:lnTo>
                    <a:pt x="109074" y="57465"/>
                  </a:lnTo>
                  <a:lnTo>
                    <a:pt x="109299" y="57889"/>
                  </a:lnTo>
                  <a:lnTo>
                    <a:pt x="109518" y="58320"/>
                  </a:lnTo>
                  <a:lnTo>
                    <a:pt x="109731" y="58751"/>
                  </a:lnTo>
                  <a:lnTo>
                    <a:pt x="109944" y="59189"/>
                  </a:lnTo>
                  <a:lnTo>
                    <a:pt x="110145" y="59627"/>
                  </a:lnTo>
                  <a:lnTo>
                    <a:pt x="110353" y="60065"/>
                  </a:lnTo>
                  <a:lnTo>
                    <a:pt x="110548" y="60509"/>
                  </a:lnTo>
                  <a:lnTo>
                    <a:pt x="110744" y="60961"/>
                  </a:lnTo>
                  <a:lnTo>
                    <a:pt x="110933" y="61406"/>
                  </a:lnTo>
                  <a:lnTo>
                    <a:pt x="111117" y="61858"/>
                  </a:lnTo>
                  <a:lnTo>
                    <a:pt x="111294" y="62316"/>
                  </a:lnTo>
                  <a:lnTo>
                    <a:pt x="111472" y="62775"/>
                  </a:lnTo>
                  <a:lnTo>
                    <a:pt x="111644" y="63234"/>
                  </a:lnTo>
                  <a:lnTo>
                    <a:pt x="111815" y="63693"/>
                  </a:lnTo>
                  <a:lnTo>
                    <a:pt x="111981" y="64158"/>
                  </a:lnTo>
                  <a:lnTo>
                    <a:pt x="112141" y="64631"/>
                  </a:lnTo>
                  <a:lnTo>
                    <a:pt x="112295" y="65097"/>
                  </a:lnTo>
                  <a:lnTo>
                    <a:pt x="112449" y="65569"/>
                  </a:lnTo>
                  <a:lnTo>
                    <a:pt x="112597" y="66049"/>
                  </a:lnTo>
                  <a:lnTo>
                    <a:pt x="112745" y="66521"/>
                  </a:lnTo>
                  <a:lnTo>
                    <a:pt x="112887" y="67001"/>
                  </a:lnTo>
                  <a:lnTo>
                    <a:pt x="113023" y="67480"/>
                  </a:lnTo>
                  <a:lnTo>
                    <a:pt x="113154" y="67967"/>
                  </a:lnTo>
                  <a:lnTo>
                    <a:pt x="113284" y="68454"/>
                  </a:lnTo>
                  <a:lnTo>
                    <a:pt x="113414" y="68940"/>
                  </a:lnTo>
                  <a:lnTo>
                    <a:pt x="113533" y="69427"/>
                  </a:lnTo>
                  <a:lnTo>
                    <a:pt x="113651" y="69920"/>
                  </a:lnTo>
                  <a:lnTo>
                    <a:pt x="113770" y="70413"/>
                  </a:lnTo>
                  <a:lnTo>
                    <a:pt x="113882" y="70907"/>
                  </a:lnTo>
                  <a:lnTo>
                    <a:pt x="113989" y="71400"/>
                  </a:lnTo>
                  <a:lnTo>
                    <a:pt x="114095" y="71901"/>
                  </a:lnTo>
                  <a:lnTo>
                    <a:pt x="114196" y="72401"/>
                  </a:lnTo>
                  <a:lnTo>
                    <a:pt x="114297" y="72902"/>
                  </a:lnTo>
                  <a:lnTo>
                    <a:pt x="114391" y="73402"/>
                  </a:lnTo>
                  <a:lnTo>
                    <a:pt x="114569" y="74417"/>
                  </a:lnTo>
                  <a:lnTo>
                    <a:pt x="114741" y="75432"/>
                  </a:lnTo>
                  <a:lnTo>
                    <a:pt x="114895" y="76453"/>
                  </a:lnTo>
                  <a:lnTo>
                    <a:pt x="115037" y="77475"/>
                  </a:lnTo>
                  <a:lnTo>
                    <a:pt x="115167" y="78511"/>
                  </a:lnTo>
                  <a:lnTo>
                    <a:pt x="115286" y="79546"/>
                  </a:lnTo>
                  <a:lnTo>
                    <a:pt x="115392" y="80582"/>
                  </a:lnTo>
                  <a:lnTo>
                    <a:pt x="115487" y="81624"/>
                  </a:lnTo>
                  <a:lnTo>
                    <a:pt x="115576" y="82667"/>
                  </a:lnTo>
                  <a:lnTo>
                    <a:pt x="115647" y="83716"/>
                  </a:lnTo>
                  <a:lnTo>
                    <a:pt x="115712" y="84766"/>
                  </a:lnTo>
                  <a:lnTo>
                    <a:pt x="115765" y="85815"/>
                  </a:lnTo>
                  <a:lnTo>
                    <a:pt x="115813" y="86872"/>
                  </a:lnTo>
                  <a:lnTo>
                    <a:pt x="115848" y="87921"/>
                  </a:lnTo>
                  <a:lnTo>
                    <a:pt x="115872" y="88978"/>
                  </a:lnTo>
                  <a:lnTo>
                    <a:pt x="115890" y="90034"/>
                  </a:lnTo>
                  <a:lnTo>
                    <a:pt x="115896" y="91090"/>
                  </a:lnTo>
                  <a:lnTo>
                    <a:pt x="115896" y="92140"/>
                  </a:lnTo>
                  <a:lnTo>
                    <a:pt x="115890" y="93196"/>
                  </a:lnTo>
                  <a:lnTo>
                    <a:pt x="115872" y="94246"/>
                  </a:lnTo>
                  <a:lnTo>
                    <a:pt x="115848" y="95302"/>
                  </a:lnTo>
                  <a:lnTo>
                    <a:pt x="115819" y="96345"/>
                  </a:lnTo>
                  <a:lnTo>
                    <a:pt x="115783" y="97394"/>
                  </a:lnTo>
                  <a:lnTo>
                    <a:pt x="115736" y="98437"/>
                  </a:lnTo>
                  <a:lnTo>
                    <a:pt x="115688" y="99479"/>
                  </a:lnTo>
                  <a:lnTo>
                    <a:pt x="115629" y="100515"/>
                  </a:lnTo>
                  <a:lnTo>
                    <a:pt x="115570" y="101551"/>
                  </a:lnTo>
                  <a:lnTo>
                    <a:pt x="115499" y="102579"/>
                  </a:lnTo>
                  <a:lnTo>
                    <a:pt x="115428" y="103601"/>
                  </a:lnTo>
                  <a:lnTo>
                    <a:pt x="115351" y="104623"/>
                  </a:lnTo>
                  <a:lnTo>
                    <a:pt x="115268" y="105637"/>
                  </a:lnTo>
                  <a:lnTo>
                    <a:pt x="115179" y="106645"/>
                  </a:lnTo>
                  <a:lnTo>
                    <a:pt x="115090" y="107646"/>
                  </a:lnTo>
                  <a:lnTo>
                    <a:pt x="114995" y="108640"/>
                  </a:lnTo>
                  <a:lnTo>
                    <a:pt x="114901" y="109627"/>
                  </a:lnTo>
                  <a:lnTo>
                    <a:pt x="114800" y="110607"/>
                  </a:lnTo>
                  <a:lnTo>
                    <a:pt x="114693" y="111580"/>
                  </a:lnTo>
                  <a:lnTo>
                    <a:pt x="114480" y="113505"/>
                  </a:lnTo>
                  <a:lnTo>
                    <a:pt x="114190" y="113554"/>
                  </a:lnTo>
                  <a:lnTo>
                    <a:pt x="113900" y="113609"/>
                  </a:lnTo>
                  <a:lnTo>
                    <a:pt x="113616" y="113672"/>
                  </a:lnTo>
                  <a:lnTo>
                    <a:pt x="113325" y="113748"/>
                  </a:lnTo>
                  <a:lnTo>
                    <a:pt x="113041" y="113832"/>
                  </a:lnTo>
                  <a:lnTo>
                    <a:pt x="112757" y="113922"/>
                  </a:lnTo>
                  <a:lnTo>
                    <a:pt x="112473" y="114026"/>
                  </a:lnTo>
                  <a:lnTo>
                    <a:pt x="112188" y="114131"/>
                  </a:lnTo>
                  <a:lnTo>
                    <a:pt x="111910" y="114249"/>
                  </a:lnTo>
                  <a:lnTo>
                    <a:pt x="111632" y="114374"/>
                  </a:lnTo>
                  <a:lnTo>
                    <a:pt x="111359" y="114513"/>
                  </a:lnTo>
                  <a:lnTo>
                    <a:pt x="111081" y="114659"/>
                  </a:lnTo>
                  <a:lnTo>
                    <a:pt x="110815" y="114812"/>
                  </a:lnTo>
                  <a:lnTo>
                    <a:pt x="110542" y="114972"/>
                  </a:lnTo>
                  <a:lnTo>
                    <a:pt x="110282" y="115145"/>
                  </a:lnTo>
                  <a:lnTo>
                    <a:pt x="110015" y="115326"/>
                  </a:lnTo>
                  <a:lnTo>
                    <a:pt x="109802" y="115479"/>
                  </a:lnTo>
                  <a:lnTo>
                    <a:pt x="109589" y="115646"/>
                  </a:lnTo>
                  <a:lnTo>
                    <a:pt x="109364" y="115819"/>
                  </a:lnTo>
                  <a:lnTo>
                    <a:pt x="109145" y="116000"/>
                  </a:lnTo>
                  <a:lnTo>
                    <a:pt x="108920" y="116188"/>
                  </a:lnTo>
                  <a:lnTo>
                    <a:pt x="108695" y="116389"/>
                  </a:lnTo>
                  <a:lnTo>
                    <a:pt x="108476" y="116598"/>
                  </a:lnTo>
                  <a:lnTo>
                    <a:pt x="108262" y="116813"/>
                  </a:lnTo>
                  <a:lnTo>
                    <a:pt x="108049" y="117036"/>
                  </a:lnTo>
                  <a:lnTo>
                    <a:pt x="107842" y="117265"/>
                  </a:lnTo>
                  <a:lnTo>
                    <a:pt x="107641" y="117501"/>
                  </a:lnTo>
                  <a:lnTo>
                    <a:pt x="107445" y="117745"/>
                  </a:lnTo>
                  <a:lnTo>
                    <a:pt x="107262" y="117995"/>
                  </a:lnTo>
                  <a:lnTo>
                    <a:pt x="107090" y="118245"/>
                  </a:lnTo>
                  <a:lnTo>
                    <a:pt x="106930" y="118502"/>
                  </a:lnTo>
                  <a:lnTo>
                    <a:pt x="106782" y="118766"/>
                  </a:lnTo>
                  <a:lnTo>
                    <a:pt x="106711" y="118898"/>
                  </a:lnTo>
                  <a:lnTo>
                    <a:pt x="106652" y="119030"/>
                  </a:lnTo>
                  <a:lnTo>
                    <a:pt x="106586" y="119163"/>
                  </a:lnTo>
                  <a:lnTo>
                    <a:pt x="106533" y="119295"/>
                  </a:lnTo>
                  <a:lnTo>
                    <a:pt x="106480" y="119434"/>
                  </a:lnTo>
                  <a:lnTo>
                    <a:pt x="106432" y="119566"/>
                  </a:lnTo>
                  <a:lnTo>
                    <a:pt x="106385" y="119705"/>
                  </a:lnTo>
                  <a:lnTo>
                    <a:pt x="106350" y="119844"/>
                  </a:lnTo>
                  <a:lnTo>
                    <a:pt x="106314" y="119983"/>
                  </a:lnTo>
                  <a:lnTo>
                    <a:pt x="106284" y="120122"/>
                  </a:lnTo>
                  <a:lnTo>
                    <a:pt x="106261" y="120261"/>
                  </a:lnTo>
                  <a:lnTo>
                    <a:pt x="106237" y="120400"/>
                  </a:lnTo>
                  <a:lnTo>
                    <a:pt x="106225" y="120539"/>
                  </a:lnTo>
                  <a:lnTo>
                    <a:pt x="106219" y="120678"/>
                  </a:lnTo>
                  <a:lnTo>
                    <a:pt x="106213" y="120817"/>
                  </a:lnTo>
                  <a:lnTo>
                    <a:pt x="106219" y="120956"/>
                  </a:lnTo>
                  <a:lnTo>
                    <a:pt x="106231" y="121095"/>
                  </a:lnTo>
                  <a:lnTo>
                    <a:pt x="106243" y="121234"/>
                  </a:lnTo>
                  <a:lnTo>
                    <a:pt x="106267" y="121373"/>
                  </a:lnTo>
                  <a:lnTo>
                    <a:pt x="106296" y="121512"/>
                  </a:lnTo>
                  <a:lnTo>
                    <a:pt x="106332" y="121651"/>
                  </a:lnTo>
                  <a:lnTo>
                    <a:pt x="106373" y="121790"/>
                  </a:lnTo>
                  <a:lnTo>
                    <a:pt x="106421" y="121929"/>
                  </a:lnTo>
                  <a:lnTo>
                    <a:pt x="106480" y="122068"/>
                  </a:lnTo>
                  <a:lnTo>
                    <a:pt x="106539" y="122207"/>
                  </a:lnTo>
                  <a:lnTo>
                    <a:pt x="106610" y="122346"/>
                  </a:lnTo>
                  <a:lnTo>
                    <a:pt x="106693" y="122485"/>
                  </a:lnTo>
                  <a:lnTo>
                    <a:pt x="106776" y="122617"/>
                  </a:lnTo>
                  <a:lnTo>
                    <a:pt x="106871" y="122756"/>
                  </a:lnTo>
                  <a:lnTo>
                    <a:pt x="106971" y="122895"/>
                  </a:lnTo>
                  <a:lnTo>
                    <a:pt x="107084" y="123027"/>
                  </a:lnTo>
                  <a:lnTo>
                    <a:pt x="107202" y="123159"/>
                  </a:lnTo>
                  <a:lnTo>
                    <a:pt x="107279" y="123242"/>
                  </a:lnTo>
                  <a:lnTo>
                    <a:pt x="107368" y="123326"/>
                  </a:lnTo>
                  <a:lnTo>
                    <a:pt x="107540" y="123486"/>
                  </a:lnTo>
                  <a:lnTo>
                    <a:pt x="107729" y="123638"/>
                  </a:lnTo>
                  <a:lnTo>
                    <a:pt x="107931" y="123784"/>
                  </a:lnTo>
                  <a:lnTo>
                    <a:pt x="108144" y="123923"/>
                  </a:lnTo>
                  <a:lnTo>
                    <a:pt x="108369" y="124056"/>
                  </a:lnTo>
                  <a:lnTo>
                    <a:pt x="108600" y="124181"/>
                  </a:lnTo>
                  <a:lnTo>
                    <a:pt x="108843" y="124299"/>
                  </a:lnTo>
                  <a:lnTo>
                    <a:pt x="109091" y="124410"/>
                  </a:lnTo>
                  <a:lnTo>
                    <a:pt x="109346" y="124521"/>
                  </a:lnTo>
                  <a:lnTo>
                    <a:pt x="109607" y="124618"/>
                  </a:lnTo>
                  <a:lnTo>
                    <a:pt x="109873" y="124723"/>
                  </a:lnTo>
                  <a:lnTo>
                    <a:pt x="110145" y="124813"/>
                  </a:lnTo>
                  <a:lnTo>
                    <a:pt x="110424" y="124903"/>
                  </a:lnTo>
                  <a:lnTo>
                    <a:pt x="110980" y="125070"/>
                  </a:lnTo>
                  <a:lnTo>
                    <a:pt x="111543" y="125230"/>
                  </a:lnTo>
                  <a:lnTo>
                    <a:pt x="112111" y="125376"/>
                  </a:lnTo>
                  <a:lnTo>
                    <a:pt x="113213" y="125654"/>
                  </a:lnTo>
                  <a:lnTo>
                    <a:pt x="113740" y="125786"/>
                  </a:lnTo>
                  <a:lnTo>
                    <a:pt x="114237" y="125918"/>
                  </a:lnTo>
                  <a:lnTo>
                    <a:pt x="114705" y="126050"/>
                  </a:lnTo>
                  <a:lnTo>
                    <a:pt x="114924" y="126120"/>
                  </a:lnTo>
                  <a:lnTo>
                    <a:pt x="115138" y="126196"/>
                  </a:lnTo>
                  <a:lnTo>
                    <a:pt x="116523" y="126683"/>
                  </a:lnTo>
                  <a:lnTo>
                    <a:pt x="117915" y="127183"/>
                  </a:lnTo>
                  <a:lnTo>
                    <a:pt x="120692" y="128170"/>
                  </a:lnTo>
                  <a:lnTo>
                    <a:pt x="122090" y="128657"/>
                  </a:lnTo>
                  <a:lnTo>
                    <a:pt x="123481" y="129136"/>
                  </a:lnTo>
                  <a:lnTo>
                    <a:pt x="124879" y="129609"/>
                  </a:lnTo>
                  <a:lnTo>
                    <a:pt x="125584" y="129831"/>
                  </a:lnTo>
                  <a:lnTo>
                    <a:pt x="126282" y="130061"/>
                  </a:lnTo>
                  <a:lnTo>
                    <a:pt x="126383" y="130081"/>
                  </a:lnTo>
                  <a:lnTo>
                    <a:pt x="126484" y="130095"/>
                  </a:lnTo>
                  <a:lnTo>
                    <a:pt x="126573" y="130102"/>
                  </a:lnTo>
                  <a:lnTo>
                    <a:pt x="126667" y="130095"/>
                  </a:lnTo>
                  <a:lnTo>
                    <a:pt x="126750" y="130081"/>
                  </a:lnTo>
                  <a:lnTo>
                    <a:pt x="126833" y="130061"/>
                  </a:lnTo>
                  <a:lnTo>
                    <a:pt x="126910" y="130033"/>
                  </a:lnTo>
                  <a:lnTo>
                    <a:pt x="126987" y="129991"/>
                  </a:lnTo>
                  <a:lnTo>
                    <a:pt x="127052" y="129949"/>
                  </a:lnTo>
                  <a:lnTo>
                    <a:pt x="127117" y="129894"/>
                  </a:lnTo>
                  <a:lnTo>
                    <a:pt x="127182" y="129838"/>
                  </a:lnTo>
                  <a:lnTo>
                    <a:pt x="127236" y="129769"/>
                  </a:lnTo>
                  <a:lnTo>
                    <a:pt x="127289" y="129706"/>
                  </a:lnTo>
                  <a:lnTo>
                    <a:pt x="127336" y="129630"/>
                  </a:lnTo>
                  <a:lnTo>
                    <a:pt x="127378" y="129553"/>
                  </a:lnTo>
                  <a:lnTo>
                    <a:pt x="127413" y="129470"/>
                  </a:lnTo>
                  <a:lnTo>
                    <a:pt x="127443" y="129386"/>
                  </a:lnTo>
                  <a:lnTo>
                    <a:pt x="127473" y="129296"/>
                  </a:lnTo>
                  <a:lnTo>
                    <a:pt x="127490" y="129206"/>
                  </a:lnTo>
                  <a:lnTo>
                    <a:pt x="127508" y="129115"/>
                  </a:lnTo>
                  <a:lnTo>
                    <a:pt x="127514" y="129025"/>
                  </a:lnTo>
                  <a:lnTo>
                    <a:pt x="127520" y="128928"/>
                  </a:lnTo>
                  <a:lnTo>
                    <a:pt x="127520" y="128837"/>
                  </a:lnTo>
                  <a:lnTo>
                    <a:pt x="127508" y="128740"/>
                  </a:lnTo>
                  <a:lnTo>
                    <a:pt x="127496" y="128650"/>
                  </a:lnTo>
                  <a:lnTo>
                    <a:pt x="127479" y="128559"/>
                  </a:lnTo>
                  <a:lnTo>
                    <a:pt x="127449" y="128469"/>
                  </a:lnTo>
                  <a:lnTo>
                    <a:pt x="127419" y="128379"/>
                  </a:lnTo>
                  <a:lnTo>
                    <a:pt x="127378" y="128295"/>
                  </a:lnTo>
                  <a:lnTo>
                    <a:pt x="127331" y="128219"/>
                  </a:lnTo>
                  <a:lnTo>
                    <a:pt x="127283" y="128135"/>
                  </a:lnTo>
                  <a:lnTo>
                    <a:pt x="127224" y="128066"/>
                  </a:lnTo>
                  <a:lnTo>
                    <a:pt x="127165" y="127996"/>
                  </a:lnTo>
                  <a:lnTo>
                    <a:pt x="127129" y="127968"/>
                  </a:lnTo>
                  <a:lnTo>
                    <a:pt x="127094" y="127948"/>
                  </a:lnTo>
                  <a:lnTo>
                    <a:pt x="127034" y="127892"/>
                  </a:lnTo>
                  <a:lnTo>
                    <a:pt x="126969" y="127843"/>
                  </a:lnTo>
                  <a:lnTo>
                    <a:pt x="126898" y="127802"/>
                  </a:lnTo>
                  <a:lnTo>
                    <a:pt x="126821" y="127767"/>
                  </a:lnTo>
                  <a:lnTo>
                    <a:pt x="126176" y="127517"/>
                  </a:lnTo>
                  <a:lnTo>
                    <a:pt x="125530" y="127280"/>
                  </a:lnTo>
                  <a:lnTo>
                    <a:pt x="124239" y="126808"/>
                  </a:lnTo>
                  <a:lnTo>
                    <a:pt x="122937" y="126349"/>
                  </a:lnTo>
                  <a:lnTo>
                    <a:pt x="121634" y="125897"/>
                  </a:lnTo>
                  <a:lnTo>
                    <a:pt x="119028" y="125008"/>
                  </a:lnTo>
                  <a:lnTo>
                    <a:pt x="117725" y="124563"/>
                  </a:lnTo>
                  <a:lnTo>
                    <a:pt x="116423" y="124111"/>
                  </a:lnTo>
                  <a:lnTo>
                    <a:pt x="116097" y="124007"/>
                  </a:lnTo>
                  <a:lnTo>
                    <a:pt x="115742" y="123903"/>
                  </a:lnTo>
                  <a:lnTo>
                    <a:pt x="115374" y="123798"/>
                  </a:lnTo>
                  <a:lnTo>
                    <a:pt x="114989" y="123701"/>
                  </a:lnTo>
                  <a:lnTo>
                    <a:pt x="114184" y="123499"/>
                  </a:lnTo>
                  <a:lnTo>
                    <a:pt x="113770" y="123395"/>
                  </a:lnTo>
                  <a:lnTo>
                    <a:pt x="113361" y="123284"/>
                  </a:lnTo>
                  <a:lnTo>
                    <a:pt x="112952" y="123173"/>
                  </a:lnTo>
                  <a:lnTo>
                    <a:pt x="112544" y="123048"/>
                  </a:lnTo>
                  <a:lnTo>
                    <a:pt x="112153" y="122916"/>
                  </a:lnTo>
                  <a:lnTo>
                    <a:pt x="111963" y="122839"/>
                  </a:lnTo>
                  <a:lnTo>
                    <a:pt x="111774" y="122770"/>
                  </a:lnTo>
                  <a:lnTo>
                    <a:pt x="111590" y="122693"/>
                  </a:lnTo>
                  <a:lnTo>
                    <a:pt x="111413" y="122610"/>
                  </a:lnTo>
                  <a:lnTo>
                    <a:pt x="111241" y="122526"/>
                  </a:lnTo>
                  <a:lnTo>
                    <a:pt x="111075" y="122436"/>
                  </a:lnTo>
                  <a:lnTo>
                    <a:pt x="110915" y="122346"/>
                  </a:lnTo>
                  <a:lnTo>
                    <a:pt x="110761" y="122248"/>
                  </a:lnTo>
                  <a:lnTo>
                    <a:pt x="110619" y="122151"/>
                  </a:lnTo>
                  <a:lnTo>
                    <a:pt x="110483" y="122047"/>
                  </a:lnTo>
                  <a:lnTo>
                    <a:pt x="109737" y="121783"/>
                  </a:lnTo>
                  <a:lnTo>
                    <a:pt x="108991" y="121519"/>
                  </a:lnTo>
                  <a:lnTo>
                    <a:pt x="108973" y="121324"/>
                  </a:lnTo>
                  <a:lnTo>
                    <a:pt x="108961" y="121143"/>
                  </a:lnTo>
                  <a:lnTo>
                    <a:pt x="108949" y="120963"/>
                  </a:lnTo>
                  <a:lnTo>
                    <a:pt x="108949" y="120782"/>
                  </a:lnTo>
                  <a:lnTo>
                    <a:pt x="108949" y="120608"/>
                  </a:lnTo>
                  <a:lnTo>
                    <a:pt x="108961" y="120441"/>
                  </a:lnTo>
                  <a:lnTo>
                    <a:pt x="108973" y="120275"/>
                  </a:lnTo>
                  <a:lnTo>
                    <a:pt x="108991" y="120108"/>
                  </a:lnTo>
                  <a:lnTo>
                    <a:pt x="109014" y="119948"/>
                  </a:lnTo>
                  <a:lnTo>
                    <a:pt x="109044" y="119795"/>
                  </a:lnTo>
                  <a:lnTo>
                    <a:pt x="109080" y="119642"/>
                  </a:lnTo>
                  <a:lnTo>
                    <a:pt x="109121" y="119496"/>
                  </a:lnTo>
                  <a:lnTo>
                    <a:pt x="109162" y="119357"/>
                  </a:lnTo>
                  <a:lnTo>
                    <a:pt x="109216" y="119211"/>
                  </a:lnTo>
                  <a:lnTo>
                    <a:pt x="109269" y="119079"/>
                  </a:lnTo>
                  <a:lnTo>
                    <a:pt x="109328" y="118947"/>
                  </a:lnTo>
                  <a:lnTo>
                    <a:pt x="109393" y="118815"/>
                  </a:lnTo>
                  <a:lnTo>
                    <a:pt x="109464" y="118697"/>
                  </a:lnTo>
                  <a:lnTo>
                    <a:pt x="109541" y="118572"/>
                  </a:lnTo>
                  <a:lnTo>
                    <a:pt x="109624" y="118454"/>
                  </a:lnTo>
                  <a:lnTo>
                    <a:pt x="109713" y="118342"/>
                  </a:lnTo>
                  <a:lnTo>
                    <a:pt x="109802" y="118231"/>
                  </a:lnTo>
                  <a:lnTo>
                    <a:pt x="109903" y="118127"/>
                  </a:lnTo>
                  <a:lnTo>
                    <a:pt x="110003" y="118030"/>
                  </a:lnTo>
                  <a:lnTo>
                    <a:pt x="110116" y="117932"/>
                  </a:lnTo>
                  <a:lnTo>
                    <a:pt x="110228" y="117835"/>
                  </a:lnTo>
                  <a:lnTo>
                    <a:pt x="110347" y="117745"/>
                  </a:lnTo>
                  <a:lnTo>
                    <a:pt x="110471" y="117661"/>
                  </a:lnTo>
                  <a:lnTo>
                    <a:pt x="110601" y="117578"/>
                  </a:lnTo>
                  <a:lnTo>
                    <a:pt x="110738" y="117494"/>
                  </a:lnTo>
                  <a:lnTo>
                    <a:pt x="110874" y="117425"/>
                  </a:lnTo>
                  <a:lnTo>
                    <a:pt x="111022" y="117349"/>
                  </a:lnTo>
                  <a:lnTo>
                    <a:pt x="111371" y="117105"/>
                  </a:lnTo>
                  <a:lnTo>
                    <a:pt x="111727" y="116883"/>
                  </a:lnTo>
                  <a:lnTo>
                    <a:pt x="112076" y="116674"/>
                  </a:lnTo>
                  <a:lnTo>
                    <a:pt x="112425" y="116487"/>
                  </a:lnTo>
                  <a:lnTo>
                    <a:pt x="112769" y="116313"/>
                  </a:lnTo>
                  <a:lnTo>
                    <a:pt x="113118" y="116153"/>
                  </a:lnTo>
                  <a:lnTo>
                    <a:pt x="113462" y="116014"/>
                  </a:lnTo>
                  <a:lnTo>
                    <a:pt x="113805" y="115896"/>
                  </a:lnTo>
                  <a:lnTo>
                    <a:pt x="114149" y="115785"/>
                  </a:lnTo>
                  <a:lnTo>
                    <a:pt x="114492" y="115694"/>
                  </a:lnTo>
                  <a:lnTo>
                    <a:pt x="114830" y="115618"/>
                  </a:lnTo>
                  <a:lnTo>
                    <a:pt x="115161" y="115555"/>
                  </a:lnTo>
                  <a:lnTo>
                    <a:pt x="115499" y="115514"/>
                  </a:lnTo>
                  <a:lnTo>
                    <a:pt x="115830" y="115486"/>
                  </a:lnTo>
                  <a:lnTo>
                    <a:pt x="116162" y="115465"/>
                  </a:lnTo>
                  <a:lnTo>
                    <a:pt x="116488" y="115465"/>
                  </a:lnTo>
                  <a:lnTo>
                    <a:pt x="116813" y="115479"/>
                  </a:lnTo>
                  <a:lnTo>
                    <a:pt x="117133" y="115507"/>
                  </a:lnTo>
                  <a:lnTo>
                    <a:pt x="117453" y="115548"/>
                  </a:lnTo>
                  <a:lnTo>
                    <a:pt x="117767" y="115597"/>
                  </a:lnTo>
                  <a:lnTo>
                    <a:pt x="118081" y="115667"/>
                  </a:lnTo>
                  <a:lnTo>
                    <a:pt x="118389" y="115750"/>
                  </a:lnTo>
                  <a:lnTo>
                    <a:pt x="118697" y="115840"/>
                  </a:lnTo>
                  <a:lnTo>
                    <a:pt x="118999" y="115945"/>
                  </a:lnTo>
                  <a:lnTo>
                    <a:pt x="119301" y="116063"/>
                  </a:lnTo>
                  <a:lnTo>
                    <a:pt x="119597" y="116195"/>
                  </a:lnTo>
                  <a:lnTo>
                    <a:pt x="119887" y="116334"/>
                  </a:lnTo>
                  <a:lnTo>
                    <a:pt x="120177" y="116487"/>
                  </a:lnTo>
                  <a:lnTo>
                    <a:pt x="120461" y="116653"/>
                  </a:lnTo>
                  <a:lnTo>
                    <a:pt x="120740" y="116827"/>
                  </a:lnTo>
                  <a:lnTo>
                    <a:pt x="121018" y="117015"/>
                  </a:lnTo>
                  <a:lnTo>
                    <a:pt x="121290" y="117210"/>
                  </a:lnTo>
                  <a:lnTo>
                    <a:pt x="121557" y="117418"/>
                  </a:lnTo>
                  <a:lnTo>
                    <a:pt x="121823" y="117633"/>
                  </a:lnTo>
                  <a:lnTo>
                    <a:pt x="122078" y="117863"/>
                  </a:lnTo>
                  <a:lnTo>
                    <a:pt x="122333" y="118099"/>
                  </a:lnTo>
                  <a:lnTo>
                    <a:pt x="122581" y="118342"/>
                  </a:lnTo>
                  <a:lnTo>
                    <a:pt x="122830" y="118600"/>
                  </a:lnTo>
                  <a:lnTo>
                    <a:pt x="123067" y="118864"/>
                  </a:lnTo>
                  <a:lnTo>
                    <a:pt x="123304" y="119135"/>
                  </a:lnTo>
                  <a:lnTo>
                    <a:pt x="123529" y="119420"/>
                  </a:lnTo>
                  <a:lnTo>
                    <a:pt x="123754" y="119705"/>
                  </a:lnTo>
                  <a:lnTo>
                    <a:pt x="123973" y="120004"/>
                  </a:lnTo>
                  <a:lnTo>
                    <a:pt x="124180" y="120309"/>
                  </a:lnTo>
                  <a:lnTo>
                    <a:pt x="124387" y="120622"/>
                  </a:lnTo>
                  <a:lnTo>
                    <a:pt x="124589" y="120942"/>
                  </a:lnTo>
                  <a:lnTo>
                    <a:pt x="124784" y="121268"/>
                  </a:lnTo>
                  <a:lnTo>
                    <a:pt x="124974" y="121602"/>
                  </a:lnTo>
                  <a:lnTo>
                    <a:pt x="125157" y="121936"/>
                  </a:lnTo>
                  <a:lnTo>
                    <a:pt x="125329" y="122283"/>
                  </a:lnTo>
                  <a:lnTo>
                    <a:pt x="125501" y="122638"/>
                  </a:lnTo>
                  <a:lnTo>
                    <a:pt x="125661" y="122992"/>
                  </a:lnTo>
                  <a:lnTo>
                    <a:pt x="125820" y="123354"/>
                  </a:lnTo>
                  <a:lnTo>
                    <a:pt x="125969" y="123722"/>
                  </a:lnTo>
                  <a:lnTo>
                    <a:pt x="126111" y="124097"/>
                  </a:lnTo>
                  <a:lnTo>
                    <a:pt x="126247" y="124473"/>
                  </a:lnTo>
                  <a:lnTo>
                    <a:pt x="126377" y="124862"/>
                  </a:lnTo>
                  <a:lnTo>
                    <a:pt x="126496" y="125244"/>
                  </a:lnTo>
                  <a:lnTo>
                    <a:pt x="126614" y="125633"/>
                  </a:lnTo>
                  <a:lnTo>
                    <a:pt x="126721" y="126029"/>
                  </a:lnTo>
                  <a:lnTo>
                    <a:pt x="126815" y="126426"/>
                  </a:lnTo>
                  <a:lnTo>
                    <a:pt x="126910" y="126829"/>
                  </a:lnTo>
                  <a:lnTo>
                    <a:pt x="126993" y="127232"/>
                  </a:lnTo>
                  <a:lnTo>
                    <a:pt x="127070" y="127642"/>
                  </a:lnTo>
                  <a:lnTo>
                    <a:pt x="127082" y="127704"/>
                  </a:lnTo>
                  <a:lnTo>
                    <a:pt x="127094" y="127760"/>
                  </a:lnTo>
                  <a:lnTo>
                    <a:pt x="127117" y="127816"/>
                  </a:lnTo>
                  <a:lnTo>
                    <a:pt x="127147" y="127871"/>
                  </a:lnTo>
                  <a:lnTo>
                    <a:pt x="127171" y="127913"/>
                  </a:lnTo>
                  <a:lnTo>
                    <a:pt x="127200" y="127955"/>
                  </a:lnTo>
                  <a:lnTo>
                    <a:pt x="127230" y="127989"/>
                  </a:lnTo>
                  <a:lnTo>
                    <a:pt x="127259" y="128017"/>
                  </a:lnTo>
                  <a:lnTo>
                    <a:pt x="127325" y="128073"/>
                  </a:lnTo>
                  <a:lnTo>
                    <a:pt x="127396" y="128107"/>
                  </a:lnTo>
                  <a:lnTo>
                    <a:pt x="127473" y="128128"/>
                  </a:lnTo>
                  <a:lnTo>
                    <a:pt x="127550" y="128142"/>
                  </a:lnTo>
                  <a:lnTo>
                    <a:pt x="127627" y="128142"/>
                  </a:lnTo>
                  <a:lnTo>
                    <a:pt x="127704" y="128128"/>
                  </a:lnTo>
                  <a:lnTo>
                    <a:pt x="127786" y="128101"/>
                  </a:lnTo>
                  <a:lnTo>
                    <a:pt x="127858" y="128066"/>
                  </a:lnTo>
                  <a:lnTo>
                    <a:pt x="127935" y="128024"/>
                  </a:lnTo>
                  <a:lnTo>
                    <a:pt x="128000" y="127968"/>
                  </a:lnTo>
                  <a:lnTo>
                    <a:pt x="128059" y="127906"/>
                  </a:lnTo>
                  <a:lnTo>
                    <a:pt x="128118" y="127836"/>
                  </a:lnTo>
                  <a:lnTo>
                    <a:pt x="128160" y="127753"/>
                  </a:lnTo>
                  <a:lnTo>
                    <a:pt x="128201" y="127663"/>
                  </a:lnTo>
                  <a:lnTo>
                    <a:pt x="128225" y="127565"/>
                  </a:lnTo>
                  <a:lnTo>
                    <a:pt x="128237" y="127461"/>
                  </a:lnTo>
                  <a:lnTo>
                    <a:pt x="128266" y="126995"/>
                  </a:lnTo>
                  <a:lnTo>
                    <a:pt x="128278" y="126530"/>
                  </a:lnTo>
                  <a:lnTo>
                    <a:pt x="128278" y="126078"/>
                  </a:lnTo>
                  <a:lnTo>
                    <a:pt x="128260" y="125626"/>
                  </a:lnTo>
                  <a:lnTo>
                    <a:pt x="128237" y="125181"/>
                  </a:lnTo>
                  <a:lnTo>
                    <a:pt x="128195" y="124744"/>
                  </a:lnTo>
                  <a:lnTo>
                    <a:pt x="128142" y="124313"/>
                  </a:lnTo>
                  <a:lnTo>
                    <a:pt x="128077" y="123889"/>
                  </a:lnTo>
                  <a:lnTo>
                    <a:pt x="127994" y="123472"/>
                  </a:lnTo>
                  <a:lnTo>
                    <a:pt x="127905" y="123062"/>
                  </a:lnTo>
                  <a:lnTo>
                    <a:pt x="127804" y="122659"/>
                  </a:lnTo>
                  <a:lnTo>
                    <a:pt x="127692" y="122262"/>
                  </a:lnTo>
                  <a:lnTo>
                    <a:pt x="127567" y="121873"/>
                  </a:lnTo>
                  <a:lnTo>
                    <a:pt x="127431" y="121484"/>
                  </a:lnTo>
                  <a:lnTo>
                    <a:pt x="127289" y="121109"/>
                  </a:lnTo>
                  <a:lnTo>
                    <a:pt x="127129" y="120747"/>
                  </a:lnTo>
                  <a:lnTo>
                    <a:pt x="126963" y="120386"/>
                  </a:lnTo>
                  <a:lnTo>
                    <a:pt x="126792" y="120031"/>
                  </a:lnTo>
                  <a:lnTo>
                    <a:pt x="126602" y="119684"/>
                  </a:lnTo>
                  <a:lnTo>
                    <a:pt x="126413" y="119350"/>
                  </a:lnTo>
                  <a:lnTo>
                    <a:pt x="126205" y="119024"/>
                  </a:lnTo>
                  <a:lnTo>
                    <a:pt x="125992" y="118704"/>
                  </a:lnTo>
                  <a:lnTo>
                    <a:pt x="125773" y="118391"/>
                  </a:lnTo>
                  <a:lnTo>
                    <a:pt x="125542" y="118085"/>
                  </a:lnTo>
                  <a:lnTo>
                    <a:pt x="125305" y="117786"/>
                  </a:lnTo>
                  <a:lnTo>
                    <a:pt x="125062" y="117501"/>
                  </a:lnTo>
                  <a:lnTo>
                    <a:pt x="124808" y="117223"/>
                  </a:lnTo>
                  <a:lnTo>
                    <a:pt x="124547" y="116952"/>
                  </a:lnTo>
                  <a:lnTo>
                    <a:pt x="124281" y="116688"/>
                  </a:lnTo>
                  <a:lnTo>
                    <a:pt x="124008" y="116438"/>
                  </a:lnTo>
                  <a:lnTo>
                    <a:pt x="123730" y="116195"/>
                  </a:lnTo>
                  <a:lnTo>
                    <a:pt x="123440" y="115965"/>
                  </a:lnTo>
                  <a:lnTo>
                    <a:pt x="123618" y="115256"/>
                  </a:lnTo>
                  <a:lnTo>
                    <a:pt x="123795" y="114541"/>
                  </a:lnTo>
                  <a:lnTo>
                    <a:pt x="123961" y="113832"/>
                  </a:lnTo>
                  <a:lnTo>
                    <a:pt x="124121" y="113116"/>
                  </a:lnTo>
                  <a:lnTo>
                    <a:pt x="124281" y="112400"/>
                  </a:lnTo>
                  <a:lnTo>
                    <a:pt x="124435" y="111684"/>
                  </a:lnTo>
                  <a:lnTo>
                    <a:pt x="124583" y="110961"/>
                  </a:lnTo>
                  <a:lnTo>
                    <a:pt x="124725" y="110245"/>
                  </a:lnTo>
                  <a:lnTo>
                    <a:pt x="124861" y="109523"/>
                  </a:lnTo>
                  <a:lnTo>
                    <a:pt x="124991" y="108800"/>
                  </a:lnTo>
                  <a:lnTo>
                    <a:pt x="125116" y="108070"/>
                  </a:lnTo>
                  <a:lnTo>
                    <a:pt x="125240" y="107347"/>
                  </a:lnTo>
                  <a:lnTo>
                    <a:pt x="125353" y="106617"/>
                  </a:lnTo>
                  <a:lnTo>
                    <a:pt x="125465" y="105888"/>
                  </a:lnTo>
                  <a:lnTo>
                    <a:pt x="125572" y="105158"/>
                  </a:lnTo>
                  <a:lnTo>
                    <a:pt x="125672" y="104428"/>
                  </a:lnTo>
                  <a:lnTo>
                    <a:pt x="125767" y="103691"/>
                  </a:lnTo>
                  <a:lnTo>
                    <a:pt x="125862" y="102961"/>
                  </a:lnTo>
                  <a:lnTo>
                    <a:pt x="125945" y="102225"/>
                  </a:lnTo>
                  <a:lnTo>
                    <a:pt x="126028" y="101488"/>
                  </a:lnTo>
                  <a:lnTo>
                    <a:pt x="126105" y="100751"/>
                  </a:lnTo>
                  <a:lnTo>
                    <a:pt x="126176" y="100015"/>
                  </a:lnTo>
                  <a:lnTo>
                    <a:pt x="126241" y="99278"/>
                  </a:lnTo>
                  <a:lnTo>
                    <a:pt x="126300" y="98541"/>
                  </a:lnTo>
                  <a:lnTo>
                    <a:pt x="126353" y="97797"/>
                  </a:lnTo>
                  <a:lnTo>
                    <a:pt x="126407" y="97061"/>
                  </a:lnTo>
                  <a:lnTo>
                    <a:pt x="126454" y="96324"/>
                  </a:lnTo>
                  <a:lnTo>
                    <a:pt x="126490" y="95580"/>
                  </a:lnTo>
                  <a:lnTo>
                    <a:pt x="126525" y="94837"/>
                  </a:lnTo>
                  <a:lnTo>
                    <a:pt x="126561" y="94100"/>
                  </a:lnTo>
                  <a:lnTo>
                    <a:pt x="126584" y="93356"/>
                  </a:lnTo>
                  <a:lnTo>
                    <a:pt x="126602" y="92620"/>
                  </a:lnTo>
                  <a:lnTo>
                    <a:pt x="126863" y="92571"/>
                  </a:lnTo>
                  <a:lnTo>
                    <a:pt x="126904" y="92557"/>
                  </a:lnTo>
                  <a:lnTo>
                    <a:pt x="126946" y="92543"/>
                  </a:lnTo>
                  <a:lnTo>
                    <a:pt x="126987" y="92522"/>
                  </a:lnTo>
                  <a:lnTo>
                    <a:pt x="127023" y="92501"/>
                  </a:lnTo>
                  <a:lnTo>
                    <a:pt x="127052" y="92474"/>
                  </a:lnTo>
                  <a:lnTo>
                    <a:pt x="127082" y="92439"/>
                  </a:lnTo>
                  <a:lnTo>
                    <a:pt x="127105" y="92404"/>
                  </a:lnTo>
                  <a:lnTo>
                    <a:pt x="127123" y="92369"/>
                  </a:lnTo>
                  <a:lnTo>
                    <a:pt x="127141" y="92328"/>
                  </a:lnTo>
                  <a:lnTo>
                    <a:pt x="127153" y="92286"/>
                  </a:lnTo>
                  <a:lnTo>
                    <a:pt x="127177" y="92196"/>
                  </a:lnTo>
                  <a:lnTo>
                    <a:pt x="127182" y="92105"/>
                  </a:lnTo>
                  <a:lnTo>
                    <a:pt x="127177" y="92015"/>
                  </a:lnTo>
                  <a:lnTo>
                    <a:pt x="127159" y="91918"/>
                  </a:lnTo>
                  <a:lnTo>
                    <a:pt x="127129" y="91834"/>
                  </a:lnTo>
                  <a:lnTo>
                    <a:pt x="127088" y="91751"/>
                  </a:lnTo>
                  <a:lnTo>
                    <a:pt x="127040" y="91681"/>
                  </a:lnTo>
                  <a:lnTo>
                    <a:pt x="127011" y="91646"/>
                  </a:lnTo>
                  <a:lnTo>
                    <a:pt x="126981" y="91619"/>
                  </a:lnTo>
                  <a:lnTo>
                    <a:pt x="126946" y="91598"/>
                  </a:lnTo>
                  <a:lnTo>
                    <a:pt x="126910" y="91577"/>
                  </a:lnTo>
                  <a:lnTo>
                    <a:pt x="126875" y="91563"/>
                  </a:lnTo>
                  <a:lnTo>
                    <a:pt x="126833" y="91549"/>
                  </a:lnTo>
                  <a:lnTo>
                    <a:pt x="126792" y="91542"/>
                  </a:lnTo>
                  <a:lnTo>
                    <a:pt x="126632" y="91542"/>
                  </a:lnTo>
                  <a:lnTo>
                    <a:pt x="126638" y="90806"/>
                  </a:lnTo>
                  <a:lnTo>
                    <a:pt x="126644" y="90062"/>
                  </a:lnTo>
                  <a:lnTo>
                    <a:pt x="126644" y="89318"/>
                  </a:lnTo>
                  <a:lnTo>
                    <a:pt x="126638" y="88581"/>
                  </a:lnTo>
                  <a:lnTo>
                    <a:pt x="126626" y="87838"/>
                  </a:lnTo>
                  <a:lnTo>
                    <a:pt x="126608" y="87101"/>
                  </a:lnTo>
                  <a:lnTo>
                    <a:pt x="126584" y="86357"/>
                  </a:lnTo>
                  <a:lnTo>
                    <a:pt x="126561" y="85621"/>
                  </a:lnTo>
                  <a:lnTo>
                    <a:pt x="126525" y="84877"/>
                  </a:lnTo>
                  <a:lnTo>
                    <a:pt x="126490" y="84140"/>
                  </a:lnTo>
                  <a:lnTo>
                    <a:pt x="126448" y="83397"/>
                  </a:lnTo>
                  <a:lnTo>
                    <a:pt x="126401" y="82660"/>
                  </a:lnTo>
                  <a:lnTo>
                    <a:pt x="126348" y="81923"/>
                  </a:lnTo>
                  <a:lnTo>
                    <a:pt x="126294" y="81186"/>
                  </a:lnTo>
                  <a:lnTo>
                    <a:pt x="126235" y="80450"/>
                  </a:lnTo>
                  <a:lnTo>
                    <a:pt x="126170" y="79713"/>
                  </a:lnTo>
                  <a:lnTo>
                    <a:pt x="126194" y="79713"/>
                  </a:lnTo>
                  <a:lnTo>
                    <a:pt x="126205" y="79706"/>
                  </a:lnTo>
                  <a:lnTo>
                    <a:pt x="126217" y="79699"/>
                  </a:lnTo>
                  <a:lnTo>
                    <a:pt x="126265" y="79685"/>
                  </a:lnTo>
                  <a:lnTo>
                    <a:pt x="126312" y="79664"/>
                  </a:lnTo>
                  <a:lnTo>
                    <a:pt x="126353" y="79643"/>
                  </a:lnTo>
                  <a:lnTo>
                    <a:pt x="126389" y="79616"/>
                  </a:lnTo>
                  <a:lnTo>
                    <a:pt x="126419" y="79588"/>
                  </a:lnTo>
                  <a:lnTo>
                    <a:pt x="126448" y="79560"/>
                  </a:lnTo>
                  <a:lnTo>
                    <a:pt x="126472" y="79525"/>
                  </a:lnTo>
                  <a:lnTo>
                    <a:pt x="126490" y="79491"/>
                  </a:lnTo>
                  <a:lnTo>
                    <a:pt x="126507" y="79449"/>
                  </a:lnTo>
                  <a:lnTo>
                    <a:pt x="126519" y="79407"/>
                  </a:lnTo>
                  <a:lnTo>
                    <a:pt x="126531" y="79372"/>
                  </a:lnTo>
                  <a:lnTo>
                    <a:pt x="126537" y="79331"/>
                  </a:lnTo>
                  <a:lnTo>
                    <a:pt x="126537" y="79240"/>
                  </a:lnTo>
                  <a:lnTo>
                    <a:pt x="126525" y="79157"/>
                  </a:lnTo>
                  <a:lnTo>
                    <a:pt x="126507" y="79073"/>
                  </a:lnTo>
                  <a:lnTo>
                    <a:pt x="126472" y="78990"/>
                  </a:lnTo>
                  <a:lnTo>
                    <a:pt x="126424" y="78914"/>
                  </a:lnTo>
                  <a:lnTo>
                    <a:pt x="126371" y="78844"/>
                  </a:lnTo>
                  <a:lnTo>
                    <a:pt x="126306" y="78789"/>
                  </a:lnTo>
                  <a:lnTo>
                    <a:pt x="126271" y="78768"/>
                  </a:lnTo>
                  <a:lnTo>
                    <a:pt x="126235" y="78747"/>
                  </a:lnTo>
                  <a:lnTo>
                    <a:pt x="126194" y="78726"/>
                  </a:lnTo>
                  <a:lnTo>
                    <a:pt x="126152" y="78712"/>
                  </a:lnTo>
                  <a:lnTo>
                    <a:pt x="126111" y="78705"/>
                  </a:lnTo>
                  <a:lnTo>
                    <a:pt x="126063" y="78705"/>
                  </a:lnTo>
                  <a:lnTo>
                    <a:pt x="125992" y="77975"/>
                  </a:lnTo>
                  <a:lnTo>
                    <a:pt x="125909" y="77253"/>
                  </a:lnTo>
                  <a:lnTo>
                    <a:pt x="125826" y="76530"/>
                  </a:lnTo>
                  <a:lnTo>
                    <a:pt x="125738" y="75807"/>
                  </a:lnTo>
                  <a:lnTo>
                    <a:pt x="125643" y="75084"/>
                  </a:lnTo>
                  <a:lnTo>
                    <a:pt x="125542" y="74368"/>
                  </a:lnTo>
                  <a:lnTo>
                    <a:pt x="125441" y="73645"/>
                  </a:lnTo>
                  <a:lnTo>
                    <a:pt x="125329" y="72929"/>
                  </a:lnTo>
                  <a:lnTo>
                    <a:pt x="125216" y="72214"/>
                  </a:lnTo>
                  <a:lnTo>
                    <a:pt x="125098" y="71498"/>
                  </a:lnTo>
                  <a:lnTo>
                    <a:pt x="124980" y="70782"/>
                  </a:lnTo>
                  <a:lnTo>
                    <a:pt x="124849" y="70066"/>
                  </a:lnTo>
                  <a:lnTo>
                    <a:pt x="124719" y="69357"/>
                  </a:lnTo>
                  <a:lnTo>
                    <a:pt x="124577" y="68648"/>
                  </a:lnTo>
                  <a:lnTo>
                    <a:pt x="124435" y="67939"/>
                  </a:lnTo>
                  <a:lnTo>
                    <a:pt x="124293" y="67230"/>
                  </a:lnTo>
                  <a:lnTo>
                    <a:pt x="124168" y="66653"/>
                  </a:lnTo>
                  <a:lnTo>
                    <a:pt x="124038" y="66070"/>
                  </a:lnTo>
                  <a:lnTo>
                    <a:pt x="123902" y="65486"/>
                  </a:lnTo>
                  <a:lnTo>
                    <a:pt x="123766" y="64902"/>
                  </a:lnTo>
                  <a:lnTo>
                    <a:pt x="123623" y="64318"/>
                  </a:lnTo>
                  <a:lnTo>
                    <a:pt x="123481" y="63734"/>
                  </a:lnTo>
                  <a:lnTo>
                    <a:pt x="123327" y="63150"/>
                  </a:lnTo>
                  <a:lnTo>
                    <a:pt x="123173" y="62567"/>
                  </a:lnTo>
                  <a:lnTo>
                    <a:pt x="123014" y="61990"/>
                  </a:lnTo>
                  <a:lnTo>
                    <a:pt x="122848" y="61406"/>
                  </a:lnTo>
                  <a:lnTo>
                    <a:pt x="122676" y="60829"/>
                  </a:lnTo>
                  <a:lnTo>
                    <a:pt x="122498" y="60252"/>
                  </a:lnTo>
                  <a:lnTo>
                    <a:pt x="122321" y="59675"/>
                  </a:lnTo>
                  <a:lnTo>
                    <a:pt x="122137" y="59098"/>
                  </a:lnTo>
                  <a:lnTo>
                    <a:pt x="121948" y="58529"/>
                  </a:lnTo>
                  <a:lnTo>
                    <a:pt x="121746" y="57966"/>
                  </a:lnTo>
                  <a:lnTo>
                    <a:pt x="121545" y="57396"/>
                  </a:lnTo>
                  <a:lnTo>
                    <a:pt x="121344" y="56840"/>
                  </a:lnTo>
                  <a:lnTo>
                    <a:pt x="121130" y="56277"/>
                  </a:lnTo>
                  <a:lnTo>
                    <a:pt x="120911" y="55728"/>
                  </a:lnTo>
                  <a:lnTo>
                    <a:pt x="120686" y="55179"/>
                  </a:lnTo>
                  <a:lnTo>
                    <a:pt x="120455" y="54629"/>
                  </a:lnTo>
                  <a:lnTo>
                    <a:pt x="120224" y="54087"/>
                  </a:lnTo>
                  <a:lnTo>
                    <a:pt x="119982" y="53552"/>
                  </a:lnTo>
                  <a:lnTo>
                    <a:pt x="119733" y="53017"/>
                  </a:lnTo>
                  <a:lnTo>
                    <a:pt x="119478" y="52496"/>
                  </a:lnTo>
                  <a:lnTo>
                    <a:pt x="119224" y="51974"/>
                  </a:lnTo>
                  <a:lnTo>
                    <a:pt x="118957" y="51460"/>
                  </a:lnTo>
                  <a:lnTo>
                    <a:pt x="118685" y="50953"/>
                  </a:lnTo>
                  <a:lnTo>
                    <a:pt x="118406" y="50445"/>
                  </a:lnTo>
                  <a:lnTo>
                    <a:pt x="118122" y="49952"/>
                  </a:lnTo>
                  <a:lnTo>
                    <a:pt x="117826" y="49465"/>
                  </a:lnTo>
                  <a:lnTo>
                    <a:pt x="117530" y="48979"/>
                  </a:lnTo>
                  <a:lnTo>
                    <a:pt x="117228" y="48506"/>
                  </a:lnTo>
                  <a:lnTo>
                    <a:pt x="116914" y="48041"/>
                  </a:lnTo>
                  <a:lnTo>
                    <a:pt x="116594" y="47582"/>
                  </a:lnTo>
                  <a:lnTo>
                    <a:pt x="116269" y="47130"/>
                  </a:lnTo>
                  <a:lnTo>
                    <a:pt x="115937" y="46692"/>
                  </a:lnTo>
                  <a:lnTo>
                    <a:pt x="115599" y="46254"/>
                  </a:lnTo>
                  <a:lnTo>
                    <a:pt x="115250" y="45830"/>
                  </a:lnTo>
                  <a:lnTo>
                    <a:pt x="114901" y="45413"/>
                  </a:lnTo>
                  <a:lnTo>
                    <a:pt x="114539" y="45010"/>
                  </a:lnTo>
                  <a:lnTo>
                    <a:pt x="114166" y="44614"/>
                  </a:lnTo>
                  <a:lnTo>
                    <a:pt x="113793" y="44225"/>
                  </a:lnTo>
                  <a:lnTo>
                    <a:pt x="113408" y="43850"/>
                  </a:lnTo>
                  <a:lnTo>
                    <a:pt x="113018" y="43488"/>
                  </a:lnTo>
                  <a:lnTo>
                    <a:pt x="112621" y="43127"/>
                  </a:lnTo>
                  <a:lnTo>
                    <a:pt x="112212" y="42786"/>
                  </a:lnTo>
                  <a:lnTo>
                    <a:pt x="111798" y="42453"/>
                  </a:lnTo>
                  <a:lnTo>
                    <a:pt x="111377" y="42133"/>
                  </a:lnTo>
                  <a:lnTo>
                    <a:pt x="110945" y="41820"/>
                  </a:lnTo>
                  <a:lnTo>
                    <a:pt x="110507" y="41521"/>
                  </a:lnTo>
                  <a:lnTo>
                    <a:pt x="110057" y="41236"/>
                  </a:lnTo>
                  <a:lnTo>
                    <a:pt x="109601" y="40965"/>
                  </a:lnTo>
                  <a:lnTo>
                    <a:pt x="109139" y="40708"/>
                  </a:lnTo>
                  <a:lnTo>
                    <a:pt x="108665" y="40458"/>
                  </a:lnTo>
                  <a:lnTo>
                    <a:pt x="108185" y="40229"/>
                  </a:lnTo>
                  <a:lnTo>
                    <a:pt x="107700" y="40006"/>
                  </a:lnTo>
                  <a:lnTo>
                    <a:pt x="107202" y="39798"/>
                  </a:lnTo>
                  <a:lnTo>
                    <a:pt x="106948" y="39700"/>
                  </a:lnTo>
                  <a:lnTo>
                    <a:pt x="106693" y="39610"/>
                  </a:lnTo>
                  <a:lnTo>
                    <a:pt x="106438" y="39513"/>
                  </a:lnTo>
                  <a:lnTo>
                    <a:pt x="106178" y="39429"/>
                  </a:lnTo>
                  <a:lnTo>
                    <a:pt x="105917" y="39346"/>
                  </a:lnTo>
                  <a:lnTo>
                    <a:pt x="105657" y="39262"/>
                  </a:lnTo>
                  <a:lnTo>
                    <a:pt x="105390" y="39186"/>
                  </a:lnTo>
                  <a:lnTo>
                    <a:pt x="105124" y="39117"/>
                  </a:lnTo>
                  <a:lnTo>
                    <a:pt x="104851" y="39047"/>
                  </a:lnTo>
                  <a:lnTo>
                    <a:pt x="104579" y="38984"/>
                  </a:lnTo>
                  <a:lnTo>
                    <a:pt x="104520" y="38978"/>
                  </a:lnTo>
                  <a:lnTo>
                    <a:pt x="104466" y="38971"/>
                  </a:lnTo>
                  <a:lnTo>
                    <a:pt x="104413" y="38971"/>
                  </a:lnTo>
                  <a:lnTo>
                    <a:pt x="104360" y="38978"/>
                  </a:lnTo>
                  <a:lnTo>
                    <a:pt x="104259" y="38998"/>
                  </a:lnTo>
                  <a:lnTo>
                    <a:pt x="104170" y="39026"/>
                  </a:lnTo>
                  <a:lnTo>
                    <a:pt x="104016" y="38588"/>
                  </a:lnTo>
                  <a:lnTo>
                    <a:pt x="103851" y="38150"/>
                  </a:lnTo>
                  <a:lnTo>
                    <a:pt x="103679" y="37726"/>
                  </a:lnTo>
                  <a:lnTo>
                    <a:pt x="103495" y="37309"/>
                  </a:lnTo>
                  <a:lnTo>
                    <a:pt x="103306" y="36899"/>
                  </a:lnTo>
                  <a:lnTo>
                    <a:pt x="103104" y="36503"/>
                  </a:lnTo>
                  <a:lnTo>
                    <a:pt x="102891" y="36114"/>
                  </a:lnTo>
                  <a:lnTo>
                    <a:pt x="102672" y="35746"/>
                  </a:lnTo>
                  <a:lnTo>
                    <a:pt x="102441" y="35377"/>
                  </a:lnTo>
                  <a:lnTo>
                    <a:pt x="102323" y="35204"/>
                  </a:lnTo>
                  <a:lnTo>
                    <a:pt x="102198" y="35030"/>
                  </a:lnTo>
                  <a:lnTo>
                    <a:pt x="102080" y="34863"/>
                  </a:lnTo>
                  <a:lnTo>
                    <a:pt x="101950" y="34696"/>
                  </a:lnTo>
                  <a:lnTo>
                    <a:pt x="101825" y="34529"/>
                  </a:lnTo>
                  <a:lnTo>
                    <a:pt x="101689" y="34369"/>
                  </a:lnTo>
                  <a:lnTo>
                    <a:pt x="101559" y="34217"/>
                  </a:lnTo>
                  <a:lnTo>
                    <a:pt x="101423" y="34064"/>
                  </a:lnTo>
                  <a:lnTo>
                    <a:pt x="101286" y="33918"/>
                  </a:lnTo>
                  <a:lnTo>
                    <a:pt x="101144" y="33772"/>
                  </a:lnTo>
                  <a:lnTo>
                    <a:pt x="101002" y="33626"/>
                  </a:lnTo>
                  <a:lnTo>
                    <a:pt x="100854" y="33494"/>
                  </a:lnTo>
                  <a:lnTo>
                    <a:pt x="100706" y="33362"/>
                  </a:lnTo>
                  <a:lnTo>
                    <a:pt x="100558" y="33230"/>
                  </a:lnTo>
                  <a:lnTo>
                    <a:pt x="100404" y="33105"/>
                  </a:lnTo>
                  <a:lnTo>
                    <a:pt x="100250" y="32986"/>
                  </a:lnTo>
                  <a:lnTo>
                    <a:pt x="100090" y="32868"/>
                  </a:lnTo>
                  <a:lnTo>
                    <a:pt x="99930" y="32757"/>
                  </a:lnTo>
                  <a:lnTo>
                    <a:pt x="99765" y="32646"/>
                  </a:lnTo>
                  <a:lnTo>
                    <a:pt x="99599" y="32542"/>
                  </a:lnTo>
                  <a:lnTo>
                    <a:pt x="99433" y="32444"/>
                  </a:lnTo>
                  <a:lnTo>
                    <a:pt x="99261" y="32354"/>
                  </a:lnTo>
                  <a:lnTo>
                    <a:pt x="99089" y="32264"/>
                  </a:lnTo>
                  <a:lnTo>
                    <a:pt x="98918" y="32180"/>
                  </a:lnTo>
                  <a:lnTo>
                    <a:pt x="98740" y="32097"/>
                  </a:lnTo>
                  <a:lnTo>
                    <a:pt x="98557" y="32020"/>
                  </a:lnTo>
                  <a:lnTo>
                    <a:pt x="98379" y="31951"/>
                  </a:lnTo>
                  <a:lnTo>
                    <a:pt x="98189" y="31888"/>
                  </a:lnTo>
                  <a:lnTo>
                    <a:pt x="98006" y="31833"/>
                  </a:lnTo>
                  <a:lnTo>
                    <a:pt x="97816" y="31777"/>
                  </a:lnTo>
                  <a:lnTo>
                    <a:pt x="97621" y="31728"/>
                  </a:lnTo>
                  <a:lnTo>
                    <a:pt x="97431" y="31680"/>
                  </a:lnTo>
                  <a:lnTo>
                    <a:pt x="97230" y="31645"/>
                  </a:lnTo>
                  <a:lnTo>
                    <a:pt x="97035" y="31610"/>
                  </a:lnTo>
                  <a:lnTo>
                    <a:pt x="96827" y="31582"/>
                  </a:lnTo>
                  <a:lnTo>
                    <a:pt x="96626" y="31562"/>
                  </a:lnTo>
                  <a:lnTo>
                    <a:pt x="96419" y="31541"/>
                  </a:lnTo>
                  <a:lnTo>
                    <a:pt x="96211" y="31534"/>
                  </a:lnTo>
                  <a:lnTo>
                    <a:pt x="95998" y="31527"/>
                  </a:lnTo>
                  <a:lnTo>
                    <a:pt x="95785" y="31527"/>
                  </a:lnTo>
                  <a:lnTo>
                    <a:pt x="95566" y="31534"/>
                  </a:lnTo>
                  <a:lnTo>
                    <a:pt x="95347" y="31548"/>
                  </a:lnTo>
                  <a:lnTo>
                    <a:pt x="95128" y="31569"/>
                  </a:lnTo>
                  <a:lnTo>
                    <a:pt x="94903" y="31596"/>
                  </a:lnTo>
                  <a:lnTo>
                    <a:pt x="94678" y="31624"/>
                  </a:lnTo>
                  <a:lnTo>
                    <a:pt x="94447" y="31666"/>
                  </a:lnTo>
                  <a:lnTo>
                    <a:pt x="94316" y="30422"/>
                  </a:lnTo>
                  <a:lnTo>
                    <a:pt x="94251" y="29803"/>
                  </a:lnTo>
                  <a:lnTo>
                    <a:pt x="94174" y="29192"/>
                  </a:lnTo>
                  <a:lnTo>
                    <a:pt x="94163" y="29129"/>
                  </a:lnTo>
                  <a:lnTo>
                    <a:pt x="94151" y="29073"/>
                  </a:lnTo>
                  <a:lnTo>
                    <a:pt x="94133" y="29018"/>
                  </a:lnTo>
                  <a:lnTo>
                    <a:pt x="94115" y="28969"/>
                  </a:lnTo>
                  <a:lnTo>
                    <a:pt x="94062" y="28879"/>
                  </a:lnTo>
                  <a:lnTo>
                    <a:pt x="94009" y="28795"/>
                  </a:lnTo>
                  <a:lnTo>
                    <a:pt x="94003" y="28726"/>
                  </a:lnTo>
                  <a:lnTo>
                    <a:pt x="93991" y="28656"/>
                  </a:lnTo>
                  <a:lnTo>
                    <a:pt x="93973" y="28587"/>
                  </a:lnTo>
                  <a:lnTo>
                    <a:pt x="93955" y="28524"/>
                  </a:lnTo>
                  <a:lnTo>
                    <a:pt x="93926" y="28455"/>
                  </a:lnTo>
                  <a:lnTo>
                    <a:pt x="93896" y="28392"/>
                  </a:lnTo>
                  <a:lnTo>
                    <a:pt x="93861" y="28337"/>
                  </a:lnTo>
                  <a:lnTo>
                    <a:pt x="93819" y="28281"/>
                  </a:lnTo>
                  <a:lnTo>
                    <a:pt x="93772" y="28225"/>
                  </a:lnTo>
                  <a:lnTo>
                    <a:pt x="93724" y="28177"/>
                  </a:lnTo>
                  <a:lnTo>
                    <a:pt x="93665" y="28135"/>
                  </a:lnTo>
                  <a:lnTo>
                    <a:pt x="93606" y="28093"/>
                  </a:lnTo>
                  <a:lnTo>
                    <a:pt x="93535" y="28059"/>
                  </a:lnTo>
                  <a:lnTo>
                    <a:pt x="93464" y="28031"/>
                  </a:lnTo>
                  <a:lnTo>
                    <a:pt x="93387" y="28010"/>
                  </a:lnTo>
                  <a:lnTo>
                    <a:pt x="93304" y="27996"/>
                  </a:lnTo>
                  <a:lnTo>
                    <a:pt x="92593" y="27906"/>
                  </a:lnTo>
                  <a:lnTo>
                    <a:pt x="91883" y="27829"/>
                  </a:lnTo>
                  <a:lnTo>
                    <a:pt x="91172" y="27753"/>
                  </a:lnTo>
                  <a:lnTo>
                    <a:pt x="90455" y="27690"/>
                  </a:lnTo>
                  <a:lnTo>
                    <a:pt x="89739" y="27628"/>
                  </a:lnTo>
                  <a:lnTo>
                    <a:pt x="89028" y="27572"/>
                  </a:lnTo>
                  <a:lnTo>
                    <a:pt x="88312" y="27523"/>
                  </a:lnTo>
                  <a:lnTo>
                    <a:pt x="87589" y="27482"/>
                  </a:lnTo>
                  <a:lnTo>
                    <a:pt x="86873" y="27447"/>
                  </a:lnTo>
                  <a:lnTo>
                    <a:pt x="86156" y="27412"/>
                  </a:lnTo>
                  <a:lnTo>
                    <a:pt x="85434" y="27391"/>
                  </a:lnTo>
                  <a:lnTo>
                    <a:pt x="84711" y="27371"/>
                  </a:lnTo>
                  <a:lnTo>
                    <a:pt x="83989" y="27350"/>
                  </a:lnTo>
                  <a:lnTo>
                    <a:pt x="83266" y="27336"/>
                  </a:lnTo>
                  <a:lnTo>
                    <a:pt x="81821" y="27322"/>
                  </a:lnTo>
                  <a:lnTo>
                    <a:pt x="80377" y="27329"/>
                  </a:lnTo>
                  <a:lnTo>
                    <a:pt x="78926" y="27343"/>
                  </a:lnTo>
                  <a:lnTo>
                    <a:pt x="77475" y="27364"/>
                  </a:lnTo>
                  <a:lnTo>
                    <a:pt x="76024" y="27391"/>
                  </a:lnTo>
                  <a:lnTo>
                    <a:pt x="74573" y="27433"/>
                  </a:lnTo>
                  <a:lnTo>
                    <a:pt x="73128" y="27475"/>
                  </a:lnTo>
                  <a:lnTo>
                    <a:pt x="70233" y="27558"/>
                  </a:lnTo>
                  <a:lnTo>
                    <a:pt x="70304" y="25883"/>
                  </a:lnTo>
                  <a:lnTo>
                    <a:pt x="70369" y="24201"/>
                  </a:lnTo>
                  <a:lnTo>
                    <a:pt x="70428" y="22526"/>
                  </a:lnTo>
                  <a:lnTo>
                    <a:pt x="70475" y="20844"/>
                  </a:lnTo>
                  <a:lnTo>
                    <a:pt x="70523" y="19169"/>
                  </a:lnTo>
                  <a:lnTo>
                    <a:pt x="70558" y="17494"/>
                  </a:lnTo>
                  <a:lnTo>
                    <a:pt x="70594" y="15812"/>
                  </a:lnTo>
                  <a:lnTo>
                    <a:pt x="70623" y="14137"/>
                  </a:lnTo>
                  <a:lnTo>
                    <a:pt x="70677" y="10780"/>
                  </a:lnTo>
                  <a:lnTo>
                    <a:pt x="70718" y="7423"/>
                  </a:lnTo>
                  <a:lnTo>
                    <a:pt x="70801" y="709"/>
                  </a:lnTo>
                  <a:lnTo>
                    <a:pt x="70801" y="647"/>
                  </a:lnTo>
                  <a:lnTo>
                    <a:pt x="70801" y="584"/>
                  </a:lnTo>
                  <a:lnTo>
                    <a:pt x="70789" y="522"/>
                  </a:lnTo>
                  <a:lnTo>
                    <a:pt x="70783" y="466"/>
                  </a:lnTo>
                  <a:lnTo>
                    <a:pt x="70766" y="411"/>
                  </a:lnTo>
                  <a:lnTo>
                    <a:pt x="70748" y="362"/>
                  </a:lnTo>
                  <a:lnTo>
                    <a:pt x="70730" y="313"/>
                  </a:lnTo>
                  <a:lnTo>
                    <a:pt x="70706" y="265"/>
                  </a:lnTo>
                  <a:lnTo>
                    <a:pt x="70653" y="188"/>
                  </a:lnTo>
                  <a:lnTo>
                    <a:pt x="70594" y="112"/>
                  </a:lnTo>
                  <a:lnTo>
                    <a:pt x="70517" y="56"/>
                  </a:lnTo>
                  <a:lnTo>
                    <a:pt x="704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2259375" y="-1712125"/>
              <a:ext cx="136950" cy="239975"/>
            </a:xfrm>
            <a:custGeom>
              <a:avLst/>
              <a:gdLst/>
              <a:ahLst/>
              <a:cxnLst/>
              <a:rect l="l" t="t" r="r" b="b"/>
              <a:pathLst>
                <a:path w="5478" h="9599" extrusionOk="0">
                  <a:moveTo>
                    <a:pt x="426" y="0"/>
                  </a:moveTo>
                  <a:lnTo>
                    <a:pt x="326" y="1161"/>
                  </a:lnTo>
                  <a:lnTo>
                    <a:pt x="237" y="2329"/>
                  </a:lnTo>
                  <a:lnTo>
                    <a:pt x="166" y="3503"/>
                  </a:lnTo>
                  <a:lnTo>
                    <a:pt x="107" y="4678"/>
                  </a:lnTo>
                  <a:lnTo>
                    <a:pt x="59" y="5866"/>
                  </a:lnTo>
                  <a:lnTo>
                    <a:pt x="24" y="7055"/>
                  </a:lnTo>
                  <a:lnTo>
                    <a:pt x="6" y="8250"/>
                  </a:lnTo>
                  <a:lnTo>
                    <a:pt x="0" y="9446"/>
                  </a:lnTo>
                  <a:lnTo>
                    <a:pt x="0" y="9446"/>
                  </a:lnTo>
                  <a:lnTo>
                    <a:pt x="320" y="9432"/>
                  </a:lnTo>
                  <a:lnTo>
                    <a:pt x="640" y="9411"/>
                  </a:lnTo>
                  <a:lnTo>
                    <a:pt x="965" y="9404"/>
                  </a:lnTo>
                  <a:lnTo>
                    <a:pt x="1285" y="9397"/>
                  </a:lnTo>
                  <a:lnTo>
                    <a:pt x="1937" y="9397"/>
                  </a:lnTo>
                  <a:lnTo>
                    <a:pt x="2588" y="9418"/>
                  </a:lnTo>
                  <a:lnTo>
                    <a:pt x="3239" y="9446"/>
                  </a:lnTo>
                  <a:lnTo>
                    <a:pt x="3891" y="9487"/>
                  </a:lnTo>
                  <a:lnTo>
                    <a:pt x="4530" y="9543"/>
                  </a:lnTo>
                  <a:lnTo>
                    <a:pt x="5170" y="9599"/>
                  </a:lnTo>
                  <a:lnTo>
                    <a:pt x="5170" y="9599"/>
                  </a:lnTo>
                  <a:lnTo>
                    <a:pt x="5158" y="8528"/>
                  </a:lnTo>
                  <a:lnTo>
                    <a:pt x="5158" y="7451"/>
                  </a:lnTo>
                  <a:lnTo>
                    <a:pt x="5164" y="6916"/>
                  </a:lnTo>
                  <a:lnTo>
                    <a:pt x="5170" y="6381"/>
                  </a:lnTo>
                  <a:lnTo>
                    <a:pt x="5188" y="5846"/>
                  </a:lnTo>
                  <a:lnTo>
                    <a:pt x="5205" y="5310"/>
                  </a:lnTo>
                  <a:lnTo>
                    <a:pt x="5223" y="4782"/>
                  </a:lnTo>
                  <a:lnTo>
                    <a:pt x="5247" y="4247"/>
                  </a:lnTo>
                  <a:lnTo>
                    <a:pt x="5276" y="3719"/>
                  </a:lnTo>
                  <a:lnTo>
                    <a:pt x="5306" y="3184"/>
                  </a:lnTo>
                  <a:lnTo>
                    <a:pt x="5342" y="2655"/>
                  </a:lnTo>
                  <a:lnTo>
                    <a:pt x="5383" y="2127"/>
                  </a:lnTo>
                  <a:lnTo>
                    <a:pt x="5430" y="1599"/>
                  </a:lnTo>
                  <a:lnTo>
                    <a:pt x="5478" y="1071"/>
                  </a:lnTo>
                  <a:lnTo>
                    <a:pt x="4844" y="960"/>
                  </a:lnTo>
                  <a:lnTo>
                    <a:pt x="4210" y="834"/>
                  </a:lnTo>
                  <a:lnTo>
                    <a:pt x="3577" y="716"/>
                  </a:lnTo>
                  <a:lnTo>
                    <a:pt x="2943" y="584"/>
                  </a:lnTo>
                  <a:lnTo>
                    <a:pt x="2316" y="445"/>
                  </a:lnTo>
                  <a:lnTo>
                    <a:pt x="1682" y="306"/>
                  </a:lnTo>
                  <a:lnTo>
                    <a:pt x="1054" y="1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2259375" y="-1443500"/>
              <a:ext cx="149550" cy="278025"/>
            </a:xfrm>
            <a:custGeom>
              <a:avLst/>
              <a:gdLst/>
              <a:ahLst/>
              <a:cxnLst/>
              <a:rect l="l" t="t" r="r" b="b"/>
              <a:pathLst>
                <a:path w="5982" h="11121" extrusionOk="0">
                  <a:moveTo>
                    <a:pt x="5182" y="0"/>
                  </a:moveTo>
                  <a:lnTo>
                    <a:pt x="4548" y="63"/>
                  </a:lnTo>
                  <a:lnTo>
                    <a:pt x="3903" y="112"/>
                  </a:lnTo>
                  <a:lnTo>
                    <a:pt x="3251" y="160"/>
                  </a:lnTo>
                  <a:lnTo>
                    <a:pt x="2600" y="195"/>
                  </a:lnTo>
                  <a:lnTo>
                    <a:pt x="1948" y="209"/>
                  </a:lnTo>
                  <a:lnTo>
                    <a:pt x="1623" y="216"/>
                  </a:lnTo>
                  <a:lnTo>
                    <a:pt x="1297" y="216"/>
                  </a:lnTo>
                  <a:lnTo>
                    <a:pt x="971" y="209"/>
                  </a:lnTo>
                  <a:lnTo>
                    <a:pt x="646" y="202"/>
                  </a:lnTo>
                  <a:lnTo>
                    <a:pt x="320" y="18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24" y="1543"/>
                  </a:lnTo>
                  <a:lnTo>
                    <a:pt x="65" y="2920"/>
                  </a:lnTo>
                  <a:lnTo>
                    <a:pt x="113" y="4296"/>
                  </a:lnTo>
                  <a:lnTo>
                    <a:pt x="178" y="5665"/>
                  </a:lnTo>
                  <a:lnTo>
                    <a:pt x="255" y="7041"/>
                  </a:lnTo>
                  <a:lnTo>
                    <a:pt x="338" y="8403"/>
                  </a:lnTo>
                  <a:lnTo>
                    <a:pt x="432" y="9766"/>
                  </a:lnTo>
                  <a:lnTo>
                    <a:pt x="539" y="11121"/>
                  </a:lnTo>
                  <a:lnTo>
                    <a:pt x="592" y="11072"/>
                  </a:lnTo>
                  <a:lnTo>
                    <a:pt x="651" y="11024"/>
                  </a:lnTo>
                  <a:lnTo>
                    <a:pt x="717" y="10982"/>
                  </a:lnTo>
                  <a:lnTo>
                    <a:pt x="800" y="10940"/>
                  </a:lnTo>
                  <a:lnTo>
                    <a:pt x="1344" y="10766"/>
                  </a:lnTo>
                  <a:lnTo>
                    <a:pt x="1895" y="10579"/>
                  </a:lnTo>
                  <a:lnTo>
                    <a:pt x="2985" y="10190"/>
                  </a:lnTo>
                  <a:lnTo>
                    <a:pt x="3038" y="10176"/>
                  </a:lnTo>
                  <a:lnTo>
                    <a:pt x="3091" y="10162"/>
                  </a:lnTo>
                  <a:lnTo>
                    <a:pt x="3186" y="10162"/>
                  </a:lnTo>
                  <a:lnTo>
                    <a:pt x="3227" y="10169"/>
                  </a:lnTo>
                  <a:lnTo>
                    <a:pt x="3269" y="10183"/>
                  </a:lnTo>
                  <a:lnTo>
                    <a:pt x="3310" y="10197"/>
                  </a:lnTo>
                  <a:lnTo>
                    <a:pt x="3340" y="10217"/>
                  </a:lnTo>
                  <a:lnTo>
                    <a:pt x="3660" y="10155"/>
                  </a:lnTo>
                  <a:lnTo>
                    <a:pt x="3980" y="10106"/>
                  </a:lnTo>
                  <a:lnTo>
                    <a:pt x="4139" y="10092"/>
                  </a:lnTo>
                  <a:lnTo>
                    <a:pt x="4299" y="10078"/>
                  </a:lnTo>
                  <a:lnTo>
                    <a:pt x="4459" y="10071"/>
                  </a:lnTo>
                  <a:lnTo>
                    <a:pt x="4613" y="10064"/>
                  </a:lnTo>
                  <a:lnTo>
                    <a:pt x="5300" y="9891"/>
                  </a:lnTo>
                  <a:lnTo>
                    <a:pt x="5981" y="9717"/>
                  </a:lnTo>
                  <a:lnTo>
                    <a:pt x="5833" y="8501"/>
                  </a:lnTo>
                  <a:lnTo>
                    <a:pt x="5697" y="7284"/>
                  </a:lnTo>
                  <a:lnTo>
                    <a:pt x="5572" y="6068"/>
                  </a:lnTo>
                  <a:lnTo>
                    <a:pt x="5466" y="4852"/>
                  </a:lnTo>
                  <a:lnTo>
                    <a:pt x="5419" y="4247"/>
                  </a:lnTo>
                  <a:lnTo>
                    <a:pt x="5371" y="3642"/>
                  </a:lnTo>
                  <a:lnTo>
                    <a:pt x="5330" y="3031"/>
                  </a:lnTo>
                  <a:lnTo>
                    <a:pt x="5294" y="2426"/>
                  </a:lnTo>
                  <a:lnTo>
                    <a:pt x="5259" y="1821"/>
                  </a:lnTo>
                  <a:lnTo>
                    <a:pt x="5229" y="1210"/>
                  </a:lnTo>
                  <a:lnTo>
                    <a:pt x="5205" y="605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2275500" y="-1160975"/>
              <a:ext cx="173525" cy="240500"/>
            </a:xfrm>
            <a:custGeom>
              <a:avLst/>
              <a:gdLst/>
              <a:ahLst/>
              <a:cxnLst/>
              <a:rect l="l" t="t" r="r" b="b"/>
              <a:pathLst>
                <a:path w="6941" h="9620" extrusionOk="0">
                  <a:moveTo>
                    <a:pt x="5537" y="1"/>
                  </a:moveTo>
                  <a:lnTo>
                    <a:pt x="5058" y="8"/>
                  </a:lnTo>
                  <a:lnTo>
                    <a:pt x="4821" y="21"/>
                  </a:lnTo>
                  <a:lnTo>
                    <a:pt x="4590" y="35"/>
                  </a:lnTo>
                  <a:lnTo>
                    <a:pt x="4359" y="49"/>
                  </a:lnTo>
                  <a:lnTo>
                    <a:pt x="4134" y="77"/>
                  </a:lnTo>
                  <a:lnTo>
                    <a:pt x="3909" y="105"/>
                  </a:lnTo>
                  <a:lnTo>
                    <a:pt x="3690" y="140"/>
                  </a:lnTo>
                  <a:lnTo>
                    <a:pt x="3690" y="216"/>
                  </a:lnTo>
                  <a:lnTo>
                    <a:pt x="3690" y="293"/>
                  </a:lnTo>
                  <a:lnTo>
                    <a:pt x="3684" y="376"/>
                  </a:lnTo>
                  <a:lnTo>
                    <a:pt x="3672" y="452"/>
                  </a:lnTo>
                  <a:lnTo>
                    <a:pt x="3654" y="522"/>
                  </a:lnTo>
                  <a:lnTo>
                    <a:pt x="3631" y="598"/>
                  </a:lnTo>
                  <a:lnTo>
                    <a:pt x="3601" y="668"/>
                  </a:lnTo>
                  <a:lnTo>
                    <a:pt x="3565" y="730"/>
                  </a:lnTo>
                  <a:lnTo>
                    <a:pt x="3530" y="793"/>
                  </a:lnTo>
                  <a:lnTo>
                    <a:pt x="3483" y="842"/>
                  </a:lnTo>
                  <a:lnTo>
                    <a:pt x="3435" y="890"/>
                  </a:lnTo>
                  <a:lnTo>
                    <a:pt x="3376" y="932"/>
                  </a:lnTo>
                  <a:lnTo>
                    <a:pt x="3317" y="960"/>
                  </a:lnTo>
                  <a:lnTo>
                    <a:pt x="3252" y="981"/>
                  </a:lnTo>
                  <a:lnTo>
                    <a:pt x="3186" y="988"/>
                  </a:lnTo>
                  <a:lnTo>
                    <a:pt x="3110" y="988"/>
                  </a:lnTo>
                  <a:lnTo>
                    <a:pt x="2357" y="897"/>
                  </a:lnTo>
                  <a:lnTo>
                    <a:pt x="1984" y="855"/>
                  </a:lnTo>
                  <a:lnTo>
                    <a:pt x="1617" y="821"/>
                  </a:lnTo>
                  <a:lnTo>
                    <a:pt x="1534" y="807"/>
                  </a:lnTo>
                  <a:lnTo>
                    <a:pt x="1463" y="786"/>
                  </a:lnTo>
                  <a:lnTo>
                    <a:pt x="1398" y="751"/>
                  </a:lnTo>
                  <a:lnTo>
                    <a:pt x="1333" y="710"/>
                  </a:lnTo>
                  <a:lnTo>
                    <a:pt x="1120" y="793"/>
                  </a:lnTo>
                  <a:lnTo>
                    <a:pt x="907" y="862"/>
                  </a:lnTo>
                  <a:lnTo>
                    <a:pt x="687" y="939"/>
                  </a:lnTo>
                  <a:lnTo>
                    <a:pt x="474" y="1015"/>
                  </a:lnTo>
                  <a:lnTo>
                    <a:pt x="403" y="1036"/>
                  </a:lnTo>
                  <a:lnTo>
                    <a:pt x="332" y="1050"/>
                  </a:lnTo>
                  <a:lnTo>
                    <a:pt x="267" y="1050"/>
                  </a:lnTo>
                  <a:lnTo>
                    <a:pt x="208" y="1043"/>
                  </a:lnTo>
                  <a:lnTo>
                    <a:pt x="149" y="1029"/>
                  </a:lnTo>
                  <a:lnTo>
                    <a:pt x="95" y="1008"/>
                  </a:lnTo>
                  <a:lnTo>
                    <a:pt x="42" y="974"/>
                  </a:lnTo>
                  <a:lnTo>
                    <a:pt x="1" y="939"/>
                  </a:lnTo>
                  <a:lnTo>
                    <a:pt x="95" y="2044"/>
                  </a:lnTo>
                  <a:lnTo>
                    <a:pt x="202" y="3149"/>
                  </a:lnTo>
                  <a:lnTo>
                    <a:pt x="314" y="4247"/>
                  </a:lnTo>
                  <a:lnTo>
                    <a:pt x="433" y="5331"/>
                  </a:lnTo>
                  <a:lnTo>
                    <a:pt x="551" y="6416"/>
                  </a:lnTo>
                  <a:lnTo>
                    <a:pt x="682" y="7493"/>
                  </a:lnTo>
                  <a:lnTo>
                    <a:pt x="812" y="8556"/>
                  </a:lnTo>
                  <a:lnTo>
                    <a:pt x="948" y="9620"/>
                  </a:lnTo>
                  <a:lnTo>
                    <a:pt x="1007" y="9571"/>
                  </a:lnTo>
                  <a:lnTo>
                    <a:pt x="1037" y="9557"/>
                  </a:lnTo>
                  <a:lnTo>
                    <a:pt x="1066" y="9543"/>
                  </a:lnTo>
                  <a:lnTo>
                    <a:pt x="1416" y="9411"/>
                  </a:lnTo>
                  <a:lnTo>
                    <a:pt x="1771" y="9293"/>
                  </a:lnTo>
                  <a:lnTo>
                    <a:pt x="2126" y="9182"/>
                  </a:lnTo>
                  <a:lnTo>
                    <a:pt x="2488" y="9071"/>
                  </a:lnTo>
                  <a:lnTo>
                    <a:pt x="2855" y="8973"/>
                  </a:lnTo>
                  <a:lnTo>
                    <a:pt x="3222" y="8883"/>
                  </a:lnTo>
                  <a:lnTo>
                    <a:pt x="3595" y="8793"/>
                  </a:lnTo>
                  <a:lnTo>
                    <a:pt x="3962" y="8709"/>
                  </a:lnTo>
                  <a:lnTo>
                    <a:pt x="4708" y="8556"/>
                  </a:lnTo>
                  <a:lnTo>
                    <a:pt x="5460" y="8417"/>
                  </a:lnTo>
                  <a:lnTo>
                    <a:pt x="6941" y="8153"/>
                  </a:lnTo>
                  <a:lnTo>
                    <a:pt x="6740" y="7145"/>
                  </a:lnTo>
                  <a:lnTo>
                    <a:pt x="6544" y="6131"/>
                  </a:lnTo>
                  <a:lnTo>
                    <a:pt x="6355" y="5116"/>
                  </a:lnTo>
                  <a:lnTo>
                    <a:pt x="6177" y="4094"/>
                  </a:lnTo>
                  <a:lnTo>
                    <a:pt x="6005" y="3073"/>
                  </a:lnTo>
                  <a:lnTo>
                    <a:pt x="5845" y="2051"/>
                  </a:lnTo>
                  <a:lnTo>
                    <a:pt x="5685" y="1029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2303050" y="-931450"/>
              <a:ext cx="184625" cy="229050"/>
            </a:xfrm>
            <a:custGeom>
              <a:avLst/>
              <a:gdLst/>
              <a:ahLst/>
              <a:cxnLst/>
              <a:rect l="l" t="t" r="r" b="b"/>
              <a:pathLst>
                <a:path w="7385" h="9162" extrusionOk="0">
                  <a:moveTo>
                    <a:pt x="6058" y="1"/>
                  </a:moveTo>
                  <a:lnTo>
                    <a:pt x="4589" y="480"/>
                  </a:lnTo>
                  <a:lnTo>
                    <a:pt x="3843" y="710"/>
                  </a:lnTo>
                  <a:lnTo>
                    <a:pt x="3097" y="932"/>
                  </a:lnTo>
                  <a:lnTo>
                    <a:pt x="2718" y="1036"/>
                  </a:lnTo>
                  <a:lnTo>
                    <a:pt x="2345" y="1141"/>
                  </a:lnTo>
                  <a:lnTo>
                    <a:pt x="1972" y="1231"/>
                  </a:lnTo>
                  <a:lnTo>
                    <a:pt x="1599" y="1321"/>
                  </a:lnTo>
                  <a:lnTo>
                    <a:pt x="1220" y="1405"/>
                  </a:lnTo>
                  <a:lnTo>
                    <a:pt x="847" y="1474"/>
                  </a:lnTo>
                  <a:lnTo>
                    <a:pt x="474" y="1544"/>
                  </a:lnTo>
                  <a:lnTo>
                    <a:pt x="107" y="1599"/>
                  </a:lnTo>
                  <a:lnTo>
                    <a:pt x="77" y="1606"/>
                  </a:lnTo>
                  <a:lnTo>
                    <a:pt x="53" y="1606"/>
                  </a:lnTo>
                  <a:lnTo>
                    <a:pt x="0" y="1599"/>
                  </a:lnTo>
                  <a:lnTo>
                    <a:pt x="0" y="1599"/>
                  </a:lnTo>
                  <a:lnTo>
                    <a:pt x="136" y="2579"/>
                  </a:lnTo>
                  <a:lnTo>
                    <a:pt x="278" y="3552"/>
                  </a:lnTo>
                  <a:lnTo>
                    <a:pt x="420" y="4519"/>
                  </a:lnTo>
                  <a:lnTo>
                    <a:pt x="569" y="5471"/>
                  </a:lnTo>
                  <a:lnTo>
                    <a:pt x="859" y="7340"/>
                  </a:lnTo>
                  <a:lnTo>
                    <a:pt x="1161" y="9161"/>
                  </a:lnTo>
                  <a:lnTo>
                    <a:pt x="1919" y="8703"/>
                  </a:lnTo>
                  <a:lnTo>
                    <a:pt x="2689" y="8258"/>
                  </a:lnTo>
                  <a:lnTo>
                    <a:pt x="3464" y="7820"/>
                  </a:lnTo>
                  <a:lnTo>
                    <a:pt x="4240" y="7396"/>
                  </a:lnTo>
                  <a:lnTo>
                    <a:pt x="5022" y="6972"/>
                  </a:lnTo>
                  <a:lnTo>
                    <a:pt x="5809" y="6562"/>
                  </a:lnTo>
                  <a:lnTo>
                    <a:pt x="7384" y="5735"/>
                  </a:lnTo>
                  <a:lnTo>
                    <a:pt x="7207" y="5026"/>
                  </a:lnTo>
                  <a:lnTo>
                    <a:pt x="7029" y="4310"/>
                  </a:lnTo>
                  <a:lnTo>
                    <a:pt x="6863" y="3601"/>
                  </a:lnTo>
                  <a:lnTo>
                    <a:pt x="6698" y="2885"/>
                  </a:lnTo>
                  <a:lnTo>
                    <a:pt x="6372" y="1447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2273875" y="-2044875"/>
              <a:ext cx="186400" cy="329825"/>
            </a:xfrm>
            <a:custGeom>
              <a:avLst/>
              <a:gdLst/>
              <a:ahLst/>
              <a:cxnLst/>
              <a:rect l="l" t="t" r="r" b="b"/>
              <a:pathLst>
                <a:path w="7456" h="13193" extrusionOk="0">
                  <a:moveTo>
                    <a:pt x="2405" y="1"/>
                  </a:moveTo>
                  <a:lnTo>
                    <a:pt x="2191" y="689"/>
                  </a:lnTo>
                  <a:lnTo>
                    <a:pt x="1984" y="1384"/>
                  </a:lnTo>
                  <a:lnTo>
                    <a:pt x="1789" y="2079"/>
                  </a:lnTo>
                  <a:lnTo>
                    <a:pt x="1605" y="2788"/>
                  </a:lnTo>
                  <a:lnTo>
                    <a:pt x="1428" y="3504"/>
                  </a:lnTo>
                  <a:lnTo>
                    <a:pt x="1256" y="4226"/>
                  </a:lnTo>
                  <a:lnTo>
                    <a:pt x="1096" y="4956"/>
                  </a:lnTo>
                  <a:lnTo>
                    <a:pt x="942" y="5686"/>
                  </a:lnTo>
                  <a:lnTo>
                    <a:pt x="794" y="6430"/>
                  </a:lnTo>
                  <a:lnTo>
                    <a:pt x="658" y="7173"/>
                  </a:lnTo>
                  <a:lnTo>
                    <a:pt x="527" y="7924"/>
                  </a:lnTo>
                  <a:lnTo>
                    <a:pt x="409" y="8682"/>
                  </a:lnTo>
                  <a:lnTo>
                    <a:pt x="291" y="9446"/>
                  </a:lnTo>
                  <a:lnTo>
                    <a:pt x="190" y="10211"/>
                  </a:lnTo>
                  <a:lnTo>
                    <a:pt x="89" y="10982"/>
                  </a:lnTo>
                  <a:lnTo>
                    <a:pt x="0" y="11761"/>
                  </a:lnTo>
                  <a:lnTo>
                    <a:pt x="634" y="11920"/>
                  </a:lnTo>
                  <a:lnTo>
                    <a:pt x="1268" y="12087"/>
                  </a:lnTo>
                  <a:lnTo>
                    <a:pt x="1895" y="12254"/>
                  </a:lnTo>
                  <a:lnTo>
                    <a:pt x="2529" y="12435"/>
                  </a:lnTo>
                  <a:lnTo>
                    <a:pt x="3157" y="12615"/>
                  </a:lnTo>
                  <a:lnTo>
                    <a:pt x="3784" y="12803"/>
                  </a:lnTo>
                  <a:lnTo>
                    <a:pt x="4412" y="12998"/>
                  </a:lnTo>
                  <a:lnTo>
                    <a:pt x="5040" y="13192"/>
                  </a:lnTo>
                  <a:lnTo>
                    <a:pt x="5117" y="12650"/>
                  </a:lnTo>
                  <a:lnTo>
                    <a:pt x="5206" y="12101"/>
                  </a:lnTo>
                  <a:lnTo>
                    <a:pt x="5300" y="11545"/>
                  </a:lnTo>
                  <a:lnTo>
                    <a:pt x="5407" y="10989"/>
                  </a:lnTo>
                  <a:lnTo>
                    <a:pt x="5525" y="10419"/>
                  </a:lnTo>
                  <a:lnTo>
                    <a:pt x="5650" y="9856"/>
                  </a:lnTo>
                  <a:lnTo>
                    <a:pt x="5786" y="9279"/>
                  </a:lnTo>
                  <a:lnTo>
                    <a:pt x="5934" y="8709"/>
                  </a:lnTo>
                  <a:lnTo>
                    <a:pt x="6088" y="8132"/>
                  </a:lnTo>
                  <a:lnTo>
                    <a:pt x="6254" y="7556"/>
                  </a:lnTo>
                  <a:lnTo>
                    <a:pt x="6431" y="6986"/>
                  </a:lnTo>
                  <a:lnTo>
                    <a:pt x="6615" y="6409"/>
                  </a:lnTo>
                  <a:lnTo>
                    <a:pt x="6810" y="5839"/>
                  </a:lnTo>
                  <a:lnTo>
                    <a:pt x="7018" y="5269"/>
                  </a:lnTo>
                  <a:lnTo>
                    <a:pt x="7231" y="4699"/>
                  </a:lnTo>
                  <a:lnTo>
                    <a:pt x="7456" y="4136"/>
                  </a:lnTo>
                  <a:lnTo>
                    <a:pt x="6810" y="3650"/>
                  </a:lnTo>
                  <a:lnTo>
                    <a:pt x="6159" y="3163"/>
                  </a:lnTo>
                  <a:lnTo>
                    <a:pt x="5520" y="2663"/>
                  </a:lnTo>
                  <a:lnTo>
                    <a:pt x="4874" y="2155"/>
                  </a:lnTo>
                  <a:lnTo>
                    <a:pt x="4240" y="1634"/>
                  </a:lnTo>
                  <a:lnTo>
                    <a:pt x="3927" y="1370"/>
                  </a:lnTo>
                  <a:lnTo>
                    <a:pt x="3619" y="1106"/>
                  </a:lnTo>
                  <a:lnTo>
                    <a:pt x="3311" y="835"/>
                  </a:lnTo>
                  <a:lnTo>
                    <a:pt x="3003" y="557"/>
                  </a:lnTo>
                  <a:lnTo>
                    <a:pt x="2701" y="28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2337525" y="-760300"/>
              <a:ext cx="192775" cy="262750"/>
            </a:xfrm>
            <a:custGeom>
              <a:avLst/>
              <a:gdLst/>
              <a:ahLst/>
              <a:cxnLst/>
              <a:rect l="l" t="t" r="r" b="b"/>
              <a:pathLst>
                <a:path w="7711" h="10510" extrusionOk="0">
                  <a:moveTo>
                    <a:pt x="6272" y="1"/>
                  </a:moveTo>
                  <a:lnTo>
                    <a:pt x="4786" y="932"/>
                  </a:lnTo>
                  <a:lnTo>
                    <a:pt x="4039" y="1398"/>
                  </a:lnTo>
                  <a:lnTo>
                    <a:pt x="3293" y="1857"/>
                  </a:lnTo>
                  <a:lnTo>
                    <a:pt x="2547" y="2308"/>
                  </a:lnTo>
                  <a:lnTo>
                    <a:pt x="1789" y="2746"/>
                  </a:lnTo>
                  <a:lnTo>
                    <a:pt x="1031" y="3177"/>
                  </a:lnTo>
                  <a:lnTo>
                    <a:pt x="652" y="3393"/>
                  </a:lnTo>
                  <a:lnTo>
                    <a:pt x="267" y="3594"/>
                  </a:lnTo>
                  <a:lnTo>
                    <a:pt x="202" y="3622"/>
                  </a:lnTo>
                  <a:lnTo>
                    <a:pt x="131" y="3643"/>
                  </a:lnTo>
                  <a:lnTo>
                    <a:pt x="66" y="3650"/>
                  </a:lnTo>
                  <a:lnTo>
                    <a:pt x="1" y="3657"/>
                  </a:lnTo>
                  <a:lnTo>
                    <a:pt x="321" y="5485"/>
                  </a:lnTo>
                  <a:lnTo>
                    <a:pt x="629" y="7250"/>
                  </a:lnTo>
                  <a:lnTo>
                    <a:pt x="729" y="7257"/>
                  </a:lnTo>
                  <a:lnTo>
                    <a:pt x="836" y="7278"/>
                  </a:lnTo>
                  <a:lnTo>
                    <a:pt x="936" y="7306"/>
                  </a:lnTo>
                  <a:lnTo>
                    <a:pt x="1031" y="7354"/>
                  </a:lnTo>
                  <a:lnTo>
                    <a:pt x="1126" y="7403"/>
                  </a:lnTo>
                  <a:lnTo>
                    <a:pt x="1215" y="7472"/>
                  </a:lnTo>
                  <a:lnTo>
                    <a:pt x="1292" y="7542"/>
                  </a:lnTo>
                  <a:lnTo>
                    <a:pt x="1369" y="7625"/>
                  </a:lnTo>
                  <a:lnTo>
                    <a:pt x="1434" y="7723"/>
                  </a:lnTo>
                  <a:lnTo>
                    <a:pt x="1487" y="7827"/>
                  </a:lnTo>
                  <a:lnTo>
                    <a:pt x="1535" y="7938"/>
                  </a:lnTo>
                  <a:lnTo>
                    <a:pt x="1570" y="8056"/>
                  </a:lnTo>
                  <a:lnTo>
                    <a:pt x="1582" y="8119"/>
                  </a:lnTo>
                  <a:lnTo>
                    <a:pt x="1588" y="8188"/>
                  </a:lnTo>
                  <a:lnTo>
                    <a:pt x="1594" y="8251"/>
                  </a:lnTo>
                  <a:lnTo>
                    <a:pt x="1600" y="8320"/>
                  </a:lnTo>
                  <a:lnTo>
                    <a:pt x="1594" y="8397"/>
                  </a:lnTo>
                  <a:lnTo>
                    <a:pt x="1588" y="8466"/>
                  </a:lnTo>
                  <a:lnTo>
                    <a:pt x="1582" y="8543"/>
                  </a:lnTo>
                  <a:lnTo>
                    <a:pt x="1564" y="8619"/>
                  </a:lnTo>
                  <a:lnTo>
                    <a:pt x="1179" y="10510"/>
                  </a:lnTo>
                  <a:lnTo>
                    <a:pt x="1345" y="10287"/>
                  </a:lnTo>
                  <a:lnTo>
                    <a:pt x="1517" y="10072"/>
                  </a:lnTo>
                  <a:lnTo>
                    <a:pt x="1689" y="9856"/>
                  </a:lnTo>
                  <a:lnTo>
                    <a:pt x="1860" y="9648"/>
                  </a:lnTo>
                  <a:lnTo>
                    <a:pt x="2038" y="9446"/>
                  </a:lnTo>
                  <a:lnTo>
                    <a:pt x="2216" y="9238"/>
                  </a:lnTo>
                  <a:lnTo>
                    <a:pt x="2399" y="9043"/>
                  </a:lnTo>
                  <a:lnTo>
                    <a:pt x="2589" y="8849"/>
                  </a:lnTo>
                  <a:lnTo>
                    <a:pt x="2772" y="8654"/>
                  </a:lnTo>
                  <a:lnTo>
                    <a:pt x="2968" y="8466"/>
                  </a:lnTo>
                  <a:lnTo>
                    <a:pt x="3157" y="8279"/>
                  </a:lnTo>
                  <a:lnTo>
                    <a:pt x="3353" y="8098"/>
                  </a:lnTo>
                  <a:lnTo>
                    <a:pt x="3554" y="7917"/>
                  </a:lnTo>
                  <a:lnTo>
                    <a:pt x="3755" y="7743"/>
                  </a:lnTo>
                  <a:lnTo>
                    <a:pt x="3957" y="7577"/>
                  </a:lnTo>
                  <a:lnTo>
                    <a:pt x="4164" y="7410"/>
                  </a:lnTo>
                  <a:lnTo>
                    <a:pt x="4371" y="7243"/>
                  </a:lnTo>
                  <a:lnTo>
                    <a:pt x="4578" y="7090"/>
                  </a:lnTo>
                  <a:lnTo>
                    <a:pt x="4792" y="6930"/>
                  </a:lnTo>
                  <a:lnTo>
                    <a:pt x="5005" y="6777"/>
                  </a:lnTo>
                  <a:lnTo>
                    <a:pt x="5224" y="6631"/>
                  </a:lnTo>
                  <a:lnTo>
                    <a:pt x="5437" y="6492"/>
                  </a:lnTo>
                  <a:lnTo>
                    <a:pt x="5656" y="6353"/>
                  </a:lnTo>
                  <a:lnTo>
                    <a:pt x="5881" y="6214"/>
                  </a:lnTo>
                  <a:lnTo>
                    <a:pt x="6106" y="6082"/>
                  </a:lnTo>
                  <a:lnTo>
                    <a:pt x="6331" y="5957"/>
                  </a:lnTo>
                  <a:lnTo>
                    <a:pt x="6556" y="5832"/>
                  </a:lnTo>
                  <a:lnTo>
                    <a:pt x="6787" y="5714"/>
                  </a:lnTo>
                  <a:lnTo>
                    <a:pt x="7012" y="5603"/>
                  </a:lnTo>
                  <a:lnTo>
                    <a:pt x="7243" y="5492"/>
                  </a:lnTo>
                  <a:lnTo>
                    <a:pt x="7480" y="5387"/>
                  </a:lnTo>
                  <a:lnTo>
                    <a:pt x="7711" y="5283"/>
                  </a:lnTo>
                  <a:lnTo>
                    <a:pt x="7344" y="3983"/>
                  </a:lnTo>
                  <a:lnTo>
                    <a:pt x="6977" y="2670"/>
                  </a:lnTo>
                  <a:lnTo>
                    <a:pt x="6621" y="1342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2347150" y="-2283275"/>
              <a:ext cx="208925" cy="312450"/>
            </a:xfrm>
            <a:custGeom>
              <a:avLst/>
              <a:gdLst/>
              <a:ahLst/>
              <a:cxnLst/>
              <a:rect l="l" t="t" r="r" b="b"/>
              <a:pathLst>
                <a:path w="8357" h="12498" extrusionOk="0">
                  <a:moveTo>
                    <a:pt x="4063" y="1"/>
                  </a:moveTo>
                  <a:lnTo>
                    <a:pt x="3755" y="446"/>
                  </a:lnTo>
                  <a:lnTo>
                    <a:pt x="3453" y="898"/>
                  </a:lnTo>
                  <a:lnTo>
                    <a:pt x="3163" y="1356"/>
                  </a:lnTo>
                  <a:lnTo>
                    <a:pt x="2873" y="1829"/>
                  </a:lnTo>
                  <a:lnTo>
                    <a:pt x="2594" y="2301"/>
                  </a:lnTo>
                  <a:lnTo>
                    <a:pt x="2328" y="2781"/>
                  </a:lnTo>
                  <a:lnTo>
                    <a:pt x="2061" y="3275"/>
                  </a:lnTo>
                  <a:lnTo>
                    <a:pt x="1807" y="3768"/>
                  </a:lnTo>
                  <a:lnTo>
                    <a:pt x="1552" y="4275"/>
                  </a:lnTo>
                  <a:lnTo>
                    <a:pt x="1309" y="4783"/>
                  </a:lnTo>
                  <a:lnTo>
                    <a:pt x="1073" y="5304"/>
                  </a:lnTo>
                  <a:lnTo>
                    <a:pt x="848" y="5825"/>
                  </a:lnTo>
                  <a:lnTo>
                    <a:pt x="623" y="6353"/>
                  </a:lnTo>
                  <a:lnTo>
                    <a:pt x="409" y="6889"/>
                  </a:lnTo>
                  <a:lnTo>
                    <a:pt x="202" y="7438"/>
                  </a:lnTo>
                  <a:lnTo>
                    <a:pt x="1" y="7980"/>
                  </a:lnTo>
                  <a:lnTo>
                    <a:pt x="326" y="8230"/>
                  </a:lnTo>
                  <a:lnTo>
                    <a:pt x="658" y="8487"/>
                  </a:lnTo>
                  <a:lnTo>
                    <a:pt x="978" y="8751"/>
                  </a:lnTo>
                  <a:lnTo>
                    <a:pt x="1304" y="9015"/>
                  </a:lnTo>
                  <a:lnTo>
                    <a:pt x="1623" y="9286"/>
                  </a:lnTo>
                  <a:lnTo>
                    <a:pt x="1943" y="9564"/>
                  </a:lnTo>
                  <a:lnTo>
                    <a:pt x="2263" y="9849"/>
                  </a:lnTo>
                  <a:lnTo>
                    <a:pt x="2577" y="10134"/>
                  </a:lnTo>
                  <a:lnTo>
                    <a:pt x="3204" y="10711"/>
                  </a:lnTo>
                  <a:lnTo>
                    <a:pt x="3826" y="11302"/>
                  </a:lnTo>
                  <a:lnTo>
                    <a:pt x="4442" y="11893"/>
                  </a:lnTo>
                  <a:lnTo>
                    <a:pt x="5052" y="12497"/>
                  </a:lnTo>
                  <a:lnTo>
                    <a:pt x="5224" y="12122"/>
                  </a:lnTo>
                  <a:lnTo>
                    <a:pt x="5401" y="11754"/>
                  </a:lnTo>
                  <a:lnTo>
                    <a:pt x="5585" y="11392"/>
                  </a:lnTo>
                  <a:lnTo>
                    <a:pt x="5774" y="11031"/>
                  </a:lnTo>
                  <a:lnTo>
                    <a:pt x="5964" y="10677"/>
                  </a:lnTo>
                  <a:lnTo>
                    <a:pt x="6159" y="10322"/>
                  </a:lnTo>
                  <a:lnTo>
                    <a:pt x="6361" y="9975"/>
                  </a:lnTo>
                  <a:lnTo>
                    <a:pt x="6562" y="9634"/>
                  </a:lnTo>
                  <a:lnTo>
                    <a:pt x="6775" y="9300"/>
                  </a:lnTo>
                  <a:lnTo>
                    <a:pt x="6988" y="8967"/>
                  </a:lnTo>
                  <a:lnTo>
                    <a:pt x="7202" y="8640"/>
                  </a:lnTo>
                  <a:lnTo>
                    <a:pt x="7427" y="8320"/>
                  </a:lnTo>
                  <a:lnTo>
                    <a:pt x="7652" y="8001"/>
                  </a:lnTo>
                  <a:lnTo>
                    <a:pt x="7883" y="7695"/>
                  </a:lnTo>
                  <a:lnTo>
                    <a:pt x="8119" y="7389"/>
                  </a:lnTo>
                  <a:lnTo>
                    <a:pt x="8356" y="7090"/>
                  </a:lnTo>
                  <a:lnTo>
                    <a:pt x="7794" y="6235"/>
                  </a:lnTo>
                  <a:lnTo>
                    <a:pt x="7231" y="5367"/>
                  </a:lnTo>
                  <a:lnTo>
                    <a:pt x="6681" y="4491"/>
                  </a:lnTo>
                  <a:lnTo>
                    <a:pt x="6136" y="3601"/>
                  </a:lnTo>
                  <a:lnTo>
                    <a:pt x="5603" y="2712"/>
                  </a:lnTo>
                  <a:lnTo>
                    <a:pt x="5076" y="1815"/>
                  </a:lnTo>
                  <a:lnTo>
                    <a:pt x="4566" y="911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474475" y="-2506200"/>
              <a:ext cx="280875" cy="377950"/>
            </a:xfrm>
            <a:custGeom>
              <a:avLst/>
              <a:gdLst/>
              <a:ahLst/>
              <a:cxnLst/>
              <a:rect l="l" t="t" r="r" b="b"/>
              <a:pathLst>
                <a:path w="11235" h="15118" extrusionOk="0">
                  <a:moveTo>
                    <a:pt x="11234" y="1"/>
                  </a:moveTo>
                  <a:lnTo>
                    <a:pt x="10796" y="133"/>
                  </a:lnTo>
                  <a:lnTo>
                    <a:pt x="10364" y="279"/>
                  </a:lnTo>
                  <a:lnTo>
                    <a:pt x="9937" y="425"/>
                  </a:lnTo>
                  <a:lnTo>
                    <a:pt x="9517" y="578"/>
                  </a:lnTo>
                  <a:lnTo>
                    <a:pt x="9096" y="744"/>
                  </a:lnTo>
                  <a:lnTo>
                    <a:pt x="8688" y="911"/>
                  </a:lnTo>
                  <a:lnTo>
                    <a:pt x="8285" y="1092"/>
                  </a:lnTo>
                  <a:lnTo>
                    <a:pt x="7888" y="1273"/>
                  </a:lnTo>
                  <a:lnTo>
                    <a:pt x="7497" y="1467"/>
                  </a:lnTo>
                  <a:lnTo>
                    <a:pt x="7113" y="1662"/>
                  </a:lnTo>
                  <a:lnTo>
                    <a:pt x="6728" y="1863"/>
                  </a:lnTo>
                  <a:lnTo>
                    <a:pt x="6355" y="2072"/>
                  </a:lnTo>
                  <a:lnTo>
                    <a:pt x="5987" y="2294"/>
                  </a:lnTo>
                  <a:lnTo>
                    <a:pt x="5620" y="2517"/>
                  </a:lnTo>
                  <a:lnTo>
                    <a:pt x="5265" y="2746"/>
                  </a:lnTo>
                  <a:lnTo>
                    <a:pt x="4916" y="2975"/>
                  </a:lnTo>
                  <a:lnTo>
                    <a:pt x="4566" y="3219"/>
                  </a:lnTo>
                  <a:lnTo>
                    <a:pt x="4223" y="3469"/>
                  </a:lnTo>
                  <a:lnTo>
                    <a:pt x="3891" y="3719"/>
                  </a:lnTo>
                  <a:lnTo>
                    <a:pt x="3559" y="3983"/>
                  </a:lnTo>
                  <a:lnTo>
                    <a:pt x="3234" y="4247"/>
                  </a:lnTo>
                  <a:lnTo>
                    <a:pt x="2914" y="4518"/>
                  </a:lnTo>
                  <a:lnTo>
                    <a:pt x="2600" y="4796"/>
                  </a:lnTo>
                  <a:lnTo>
                    <a:pt x="2286" y="5081"/>
                  </a:lnTo>
                  <a:lnTo>
                    <a:pt x="1984" y="5366"/>
                  </a:lnTo>
                  <a:lnTo>
                    <a:pt x="1688" y="5665"/>
                  </a:lnTo>
                  <a:lnTo>
                    <a:pt x="1392" y="5964"/>
                  </a:lnTo>
                  <a:lnTo>
                    <a:pt x="1102" y="6270"/>
                  </a:lnTo>
                  <a:lnTo>
                    <a:pt x="818" y="6576"/>
                  </a:lnTo>
                  <a:lnTo>
                    <a:pt x="539" y="6895"/>
                  </a:lnTo>
                  <a:lnTo>
                    <a:pt x="267" y="7215"/>
                  </a:lnTo>
                  <a:lnTo>
                    <a:pt x="0" y="7542"/>
                  </a:lnTo>
                  <a:lnTo>
                    <a:pt x="533" y="8459"/>
                  </a:lnTo>
                  <a:lnTo>
                    <a:pt x="1060" y="9384"/>
                  </a:lnTo>
                  <a:lnTo>
                    <a:pt x="1582" y="10322"/>
                  </a:lnTo>
                  <a:lnTo>
                    <a:pt x="2091" y="11267"/>
                  </a:lnTo>
                  <a:lnTo>
                    <a:pt x="2594" y="12226"/>
                  </a:lnTo>
                  <a:lnTo>
                    <a:pt x="3086" y="13185"/>
                  </a:lnTo>
                  <a:lnTo>
                    <a:pt x="3565" y="14151"/>
                  </a:lnTo>
                  <a:lnTo>
                    <a:pt x="4033" y="15118"/>
                  </a:lnTo>
                  <a:lnTo>
                    <a:pt x="4312" y="14833"/>
                  </a:lnTo>
                  <a:lnTo>
                    <a:pt x="4596" y="14548"/>
                  </a:lnTo>
                  <a:lnTo>
                    <a:pt x="4880" y="14277"/>
                  </a:lnTo>
                  <a:lnTo>
                    <a:pt x="5176" y="14019"/>
                  </a:lnTo>
                  <a:lnTo>
                    <a:pt x="5472" y="13769"/>
                  </a:lnTo>
                  <a:lnTo>
                    <a:pt x="5774" y="13533"/>
                  </a:lnTo>
                  <a:lnTo>
                    <a:pt x="6082" y="13304"/>
                  </a:lnTo>
                  <a:lnTo>
                    <a:pt x="6396" y="13088"/>
                  </a:lnTo>
                  <a:lnTo>
                    <a:pt x="6716" y="12887"/>
                  </a:lnTo>
                  <a:lnTo>
                    <a:pt x="7036" y="12692"/>
                  </a:lnTo>
                  <a:lnTo>
                    <a:pt x="7361" y="12511"/>
                  </a:lnTo>
                  <a:lnTo>
                    <a:pt x="7699" y="12344"/>
                  </a:lnTo>
                  <a:lnTo>
                    <a:pt x="8036" y="12192"/>
                  </a:lnTo>
                  <a:lnTo>
                    <a:pt x="8374" y="12053"/>
                  </a:lnTo>
                  <a:lnTo>
                    <a:pt x="8723" y="11927"/>
                  </a:lnTo>
                  <a:lnTo>
                    <a:pt x="9073" y="11816"/>
                  </a:lnTo>
                  <a:lnTo>
                    <a:pt x="8996" y="11392"/>
                  </a:lnTo>
                  <a:lnTo>
                    <a:pt x="8925" y="10968"/>
                  </a:lnTo>
                  <a:lnTo>
                    <a:pt x="8895" y="10760"/>
                  </a:lnTo>
                  <a:lnTo>
                    <a:pt x="8871" y="10544"/>
                  </a:lnTo>
                  <a:lnTo>
                    <a:pt x="8848" y="10336"/>
                  </a:lnTo>
                  <a:lnTo>
                    <a:pt x="8830" y="10127"/>
                  </a:lnTo>
                  <a:lnTo>
                    <a:pt x="8806" y="9766"/>
                  </a:lnTo>
                  <a:lnTo>
                    <a:pt x="8788" y="9411"/>
                  </a:lnTo>
                  <a:lnTo>
                    <a:pt x="8782" y="9057"/>
                  </a:lnTo>
                  <a:lnTo>
                    <a:pt x="8777" y="8709"/>
                  </a:lnTo>
                  <a:lnTo>
                    <a:pt x="8782" y="8355"/>
                  </a:lnTo>
                  <a:lnTo>
                    <a:pt x="8794" y="8007"/>
                  </a:lnTo>
                  <a:lnTo>
                    <a:pt x="8812" y="7667"/>
                  </a:lnTo>
                  <a:lnTo>
                    <a:pt x="8836" y="7319"/>
                  </a:lnTo>
                  <a:lnTo>
                    <a:pt x="8865" y="6979"/>
                  </a:lnTo>
                  <a:lnTo>
                    <a:pt x="8901" y="6645"/>
                  </a:lnTo>
                  <a:lnTo>
                    <a:pt x="8948" y="6305"/>
                  </a:lnTo>
                  <a:lnTo>
                    <a:pt x="8996" y="5971"/>
                  </a:lnTo>
                  <a:lnTo>
                    <a:pt x="9055" y="5644"/>
                  </a:lnTo>
                  <a:lnTo>
                    <a:pt x="9120" y="5318"/>
                  </a:lnTo>
                  <a:lnTo>
                    <a:pt x="9185" y="4991"/>
                  </a:lnTo>
                  <a:lnTo>
                    <a:pt x="9262" y="4671"/>
                  </a:lnTo>
                  <a:lnTo>
                    <a:pt x="9345" y="4352"/>
                  </a:lnTo>
                  <a:lnTo>
                    <a:pt x="9428" y="4039"/>
                  </a:lnTo>
                  <a:lnTo>
                    <a:pt x="9523" y="3726"/>
                  </a:lnTo>
                  <a:lnTo>
                    <a:pt x="9623" y="3413"/>
                  </a:lnTo>
                  <a:lnTo>
                    <a:pt x="9730" y="3108"/>
                  </a:lnTo>
                  <a:lnTo>
                    <a:pt x="9837" y="2809"/>
                  </a:lnTo>
                  <a:lnTo>
                    <a:pt x="9955" y="2510"/>
                  </a:lnTo>
                  <a:lnTo>
                    <a:pt x="10073" y="2218"/>
                  </a:lnTo>
                  <a:lnTo>
                    <a:pt x="10204" y="1926"/>
                  </a:lnTo>
                  <a:lnTo>
                    <a:pt x="10334" y="1634"/>
                  </a:lnTo>
                  <a:lnTo>
                    <a:pt x="10470" y="1356"/>
                  </a:lnTo>
                  <a:lnTo>
                    <a:pt x="10612" y="1071"/>
                  </a:lnTo>
                  <a:lnTo>
                    <a:pt x="10760" y="800"/>
                  </a:lnTo>
                  <a:lnTo>
                    <a:pt x="10914" y="529"/>
                  </a:lnTo>
                  <a:lnTo>
                    <a:pt x="11074" y="258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326275" y="-595925"/>
              <a:ext cx="507225" cy="353800"/>
            </a:xfrm>
            <a:custGeom>
              <a:avLst/>
              <a:gdLst/>
              <a:ahLst/>
              <a:cxnLst/>
              <a:rect l="l" t="t" r="r" b="b"/>
              <a:pathLst>
                <a:path w="20289" h="14152" extrusionOk="0">
                  <a:moveTo>
                    <a:pt x="13508" y="1"/>
                  </a:moveTo>
                  <a:lnTo>
                    <a:pt x="13094" y="8"/>
                  </a:lnTo>
                  <a:lnTo>
                    <a:pt x="12685" y="36"/>
                  </a:lnTo>
                  <a:lnTo>
                    <a:pt x="12283" y="70"/>
                  </a:lnTo>
                  <a:lnTo>
                    <a:pt x="11886" y="112"/>
                  </a:lnTo>
                  <a:lnTo>
                    <a:pt x="11489" y="175"/>
                  </a:lnTo>
                  <a:lnTo>
                    <a:pt x="11092" y="251"/>
                  </a:lnTo>
                  <a:lnTo>
                    <a:pt x="10707" y="334"/>
                  </a:lnTo>
                  <a:lnTo>
                    <a:pt x="10322" y="432"/>
                  </a:lnTo>
                  <a:lnTo>
                    <a:pt x="9943" y="543"/>
                  </a:lnTo>
                  <a:lnTo>
                    <a:pt x="9564" y="668"/>
                  </a:lnTo>
                  <a:lnTo>
                    <a:pt x="9191" y="807"/>
                  </a:lnTo>
                  <a:lnTo>
                    <a:pt x="8830" y="953"/>
                  </a:lnTo>
                  <a:lnTo>
                    <a:pt x="8469" y="1113"/>
                  </a:lnTo>
                  <a:lnTo>
                    <a:pt x="8114" y="1287"/>
                  </a:lnTo>
                  <a:lnTo>
                    <a:pt x="7758" y="1467"/>
                  </a:lnTo>
                  <a:lnTo>
                    <a:pt x="7415" y="1662"/>
                  </a:lnTo>
                  <a:lnTo>
                    <a:pt x="7077" y="1870"/>
                  </a:lnTo>
                  <a:lnTo>
                    <a:pt x="6740" y="2093"/>
                  </a:lnTo>
                  <a:lnTo>
                    <a:pt x="6414" y="2322"/>
                  </a:lnTo>
                  <a:lnTo>
                    <a:pt x="6088" y="2565"/>
                  </a:lnTo>
                  <a:lnTo>
                    <a:pt x="5774" y="2816"/>
                  </a:lnTo>
                  <a:lnTo>
                    <a:pt x="5467" y="3080"/>
                  </a:lnTo>
                  <a:lnTo>
                    <a:pt x="5159" y="3358"/>
                  </a:lnTo>
                  <a:lnTo>
                    <a:pt x="4863" y="3643"/>
                  </a:lnTo>
                  <a:lnTo>
                    <a:pt x="4572" y="3942"/>
                  </a:lnTo>
                  <a:lnTo>
                    <a:pt x="4288" y="4254"/>
                  </a:lnTo>
                  <a:lnTo>
                    <a:pt x="4010" y="4574"/>
                  </a:lnTo>
                  <a:lnTo>
                    <a:pt x="3743" y="4901"/>
                  </a:lnTo>
                  <a:lnTo>
                    <a:pt x="3483" y="5241"/>
                  </a:lnTo>
                  <a:lnTo>
                    <a:pt x="3228" y="5596"/>
                  </a:lnTo>
                  <a:lnTo>
                    <a:pt x="2979" y="5957"/>
                  </a:lnTo>
                  <a:lnTo>
                    <a:pt x="2743" y="6326"/>
                  </a:lnTo>
                  <a:lnTo>
                    <a:pt x="2512" y="6708"/>
                  </a:lnTo>
                  <a:lnTo>
                    <a:pt x="2287" y="7104"/>
                  </a:lnTo>
                  <a:lnTo>
                    <a:pt x="2073" y="7507"/>
                  </a:lnTo>
                  <a:lnTo>
                    <a:pt x="1866" y="7917"/>
                  </a:lnTo>
                  <a:lnTo>
                    <a:pt x="1665" y="8341"/>
                  </a:lnTo>
                  <a:lnTo>
                    <a:pt x="1475" y="8772"/>
                  </a:lnTo>
                  <a:lnTo>
                    <a:pt x="1292" y="9217"/>
                  </a:lnTo>
                  <a:lnTo>
                    <a:pt x="1120" y="9669"/>
                  </a:lnTo>
                  <a:lnTo>
                    <a:pt x="960" y="10127"/>
                  </a:lnTo>
                  <a:lnTo>
                    <a:pt x="806" y="10600"/>
                  </a:lnTo>
                  <a:lnTo>
                    <a:pt x="658" y="11080"/>
                  </a:lnTo>
                  <a:lnTo>
                    <a:pt x="528" y="11566"/>
                  </a:lnTo>
                  <a:lnTo>
                    <a:pt x="397" y="12066"/>
                  </a:lnTo>
                  <a:lnTo>
                    <a:pt x="285" y="12574"/>
                  </a:lnTo>
                  <a:lnTo>
                    <a:pt x="178" y="13088"/>
                  </a:lnTo>
                  <a:lnTo>
                    <a:pt x="84" y="13616"/>
                  </a:lnTo>
                  <a:lnTo>
                    <a:pt x="1" y="14152"/>
                  </a:lnTo>
                  <a:lnTo>
                    <a:pt x="658" y="13804"/>
                  </a:lnTo>
                  <a:lnTo>
                    <a:pt x="1315" y="13450"/>
                  </a:lnTo>
                  <a:lnTo>
                    <a:pt x="1967" y="13088"/>
                  </a:lnTo>
                  <a:lnTo>
                    <a:pt x="2618" y="12727"/>
                  </a:lnTo>
                  <a:lnTo>
                    <a:pt x="3264" y="12365"/>
                  </a:lnTo>
                  <a:lnTo>
                    <a:pt x="3909" y="11990"/>
                  </a:lnTo>
                  <a:lnTo>
                    <a:pt x="4555" y="11622"/>
                  </a:lnTo>
                  <a:lnTo>
                    <a:pt x="5194" y="11239"/>
                  </a:lnTo>
                  <a:lnTo>
                    <a:pt x="6467" y="10475"/>
                  </a:lnTo>
                  <a:lnTo>
                    <a:pt x="7741" y="9696"/>
                  </a:lnTo>
                  <a:lnTo>
                    <a:pt x="9002" y="8904"/>
                  </a:lnTo>
                  <a:lnTo>
                    <a:pt x="10257" y="8105"/>
                  </a:lnTo>
                  <a:lnTo>
                    <a:pt x="11513" y="7299"/>
                  </a:lnTo>
                  <a:lnTo>
                    <a:pt x="12768" y="6485"/>
                  </a:lnTo>
                  <a:lnTo>
                    <a:pt x="15267" y="4845"/>
                  </a:lnTo>
                  <a:lnTo>
                    <a:pt x="17772" y="3191"/>
                  </a:lnTo>
                  <a:lnTo>
                    <a:pt x="19027" y="2371"/>
                  </a:lnTo>
                  <a:lnTo>
                    <a:pt x="20289" y="1551"/>
                  </a:lnTo>
                  <a:lnTo>
                    <a:pt x="20212" y="1558"/>
                  </a:lnTo>
                  <a:lnTo>
                    <a:pt x="20135" y="1551"/>
                  </a:lnTo>
                  <a:lnTo>
                    <a:pt x="20052" y="1537"/>
                  </a:lnTo>
                  <a:lnTo>
                    <a:pt x="20010" y="1523"/>
                  </a:lnTo>
                  <a:lnTo>
                    <a:pt x="19969" y="1502"/>
                  </a:lnTo>
                  <a:lnTo>
                    <a:pt x="19525" y="1301"/>
                  </a:lnTo>
                  <a:lnTo>
                    <a:pt x="19081" y="1120"/>
                  </a:lnTo>
                  <a:lnTo>
                    <a:pt x="18643" y="953"/>
                  </a:lnTo>
                  <a:lnTo>
                    <a:pt x="18204" y="793"/>
                  </a:lnTo>
                  <a:lnTo>
                    <a:pt x="17766" y="654"/>
                  </a:lnTo>
                  <a:lnTo>
                    <a:pt x="17328" y="529"/>
                  </a:lnTo>
                  <a:lnTo>
                    <a:pt x="16896" y="411"/>
                  </a:lnTo>
                  <a:lnTo>
                    <a:pt x="16463" y="314"/>
                  </a:lnTo>
                  <a:lnTo>
                    <a:pt x="16031" y="230"/>
                  </a:lnTo>
                  <a:lnTo>
                    <a:pt x="15605" y="154"/>
                  </a:lnTo>
                  <a:lnTo>
                    <a:pt x="15178" y="98"/>
                  </a:lnTo>
                  <a:lnTo>
                    <a:pt x="14758" y="56"/>
                  </a:lnTo>
                  <a:lnTo>
                    <a:pt x="14337" y="22"/>
                  </a:lnTo>
                  <a:lnTo>
                    <a:pt x="13917" y="8"/>
                  </a:lnTo>
                  <a:lnTo>
                    <a:pt x="13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2724075" y="-5910425"/>
              <a:ext cx="2211825" cy="2418550"/>
            </a:xfrm>
            <a:custGeom>
              <a:avLst/>
              <a:gdLst/>
              <a:ahLst/>
              <a:cxnLst/>
              <a:rect l="l" t="t" r="r" b="b"/>
              <a:pathLst>
                <a:path w="88473" h="96742" extrusionOk="0">
                  <a:moveTo>
                    <a:pt x="48293" y="2148"/>
                  </a:moveTo>
                  <a:lnTo>
                    <a:pt x="48577" y="2169"/>
                  </a:lnTo>
                  <a:lnTo>
                    <a:pt x="48861" y="2197"/>
                  </a:lnTo>
                  <a:lnTo>
                    <a:pt x="49140" y="2238"/>
                  </a:lnTo>
                  <a:lnTo>
                    <a:pt x="49418" y="2301"/>
                  </a:lnTo>
                  <a:lnTo>
                    <a:pt x="49696" y="2371"/>
                  </a:lnTo>
                  <a:lnTo>
                    <a:pt x="49969" y="2461"/>
                  </a:lnTo>
                  <a:lnTo>
                    <a:pt x="50235" y="2565"/>
                  </a:lnTo>
                  <a:lnTo>
                    <a:pt x="50502" y="2676"/>
                  </a:lnTo>
                  <a:lnTo>
                    <a:pt x="50756" y="2808"/>
                  </a:lnTo>
                  <a:lnTo>
                    <a:pt x="51011" y="2954"/>
                  </a:lnTo>
                  <a:lnTo>
                    <a:pt x="51135" y="3038"/>
                  </a:lnTo>
                  <a:lnTo>
                    <a:pt x="51260" y="3121"/>
                  </a:lnTo>
                  <a:lnTo>
                    <a:pt x="51378" y="3205"/>
                  </a:lnTo>
                  <a:lnTo>
                    <a:pt x="51497" y="3295"/>
                  </a:lnTo>
                  <a:lnTo>
                    <a:pt x="51615" y="3385"/>
                  </a:lnTo>
                  <a:lnTo>
                    <a:pt x="51728" y="3483"/>
                  </a:lnTo>
                  <a:lnTo>
                    <a:pt x="51840" y="3587"/>
                  </a:lnTo>
                  <a:lnTo>
                    <a:pt x="51953" y="3691"/>
                  </a:lnTo>
                  <a:lnTo>
                    <a:pt x="52065" y="3802"/>
                  </a:lnTo>
                  <a:lnTo>
                    <a:pt x="52172" y="3913"/>
                  </a:lnTo>
                  <a:lnTo>
                    <a:pt x="52272" y="4032"/>
                  </a:lnTo>
                  <a:lnTo>
                    <a:pt x="52373" y="4150"/>
                  </a:lnTo>
                  <a:lnTo>
                    <a:pt x="52580" y="4414"/>
                  </a:lnTo>
                  <a:lnTo>
                    <a:pt x="52770" y="4671"/>
                  </a:lnTo>
                  <a:lnTo>
                    <a:pt x="52947" y="4942"/>
                  </a:lnTo>
                  <a:lnTo>
                    <a:pt x="53107" y="5213"/>
                  </a:lnTo>
                  <a:lnTo>
                    <a:pt x="53255" y="5484"/>
                  </a:lnTo>
                  <a:lnTo>
                    <a:pt x="53392" y="5755"/>
                  </a:lnTo>
                  <a:lnTo>
                    <a:pt x="53510" y="6033"/>
                  </a:lnTo>
                  <a:lnTo>
                    <a:pt x="53617" y="6311"/>
                  </a:lnTo>
                  <a:lnTo>
                    <a:pt x="53711" y="6589"/>
                  </a:lnTo>
                  <a:lnTo>
                    <a:pt x="53788" y="6867"/>
                  </a:lnTo>
                  <a:lnTo>
                    <a:pt x="53859" y="7145"/>
                  </a:lnTo>
                  <a:lnTo>
                    <a:pt x="53913" y="7423"/>
                  </a:lnTo>
                  <a:lnTo>
                    <a:pt x="53954" y="7708"/>
                  </a:lnTo>
                  <a:lnTo>
                    <a:pt x="53990" y="7986"/>
                  </a:lnTo>
                  <a:lnTo>
                    <a:pt x="54007" y="8264"/>
                  </a:lnTo>
                  <a:lnTo>
                    <a:pt x="54019" y="8542"/>
                  </a:lnTo>
                  <a:lnTo>
                    <a:pt x="54013" y="8813"/>
                  </a:lnTo>
                  <a:lnTo>
                    <a:pt x="54001" y="9091"/>
                  </a:lnTo>
                  <a:lnTo>
                    <a:pt x="53978" y="9362"/>
                  </a:lnTo>
                  <a:lnTo>
                    <a:pt x="53942" y="9634"/>
                  </a:lnTo>
                  <a:lnTo>
                    <a:pt x="53895" y="9898"/>
                  </a:lnTo>
                  <a:lnTo>
                    <a:pt x="53842" y="10162"/>
                  </a:lnTo>
                  <a:lnTo>
                    <a:pt x="53776" y="10426"/>
                  </a:lnTo>
                  <a:lnTo>
                    <a:pt x="53705" y="10683"/>
                  </a:lnTo>
                  <a:lnTo>
                    <a:pt x="53623" y="10933"/>
                  </a:lnTo>
                  <a:lnTo>
                    <a:pt x="53528" y="11183"/>
                  </a:lnTo>
                  <a:lnTo>
                    <a:pt x="53433" y="11427"/>
                  </a:lnTo>
                  <a:lnTo>
                    <a:pt x="53320" y="11670"/>
                  </a:lnTo>
                  <a:lnTo>
                    <a:pt x="53202" y="11899"/>
                  </a:lnTo>
                  <a:lnTo>
                    <a:pt x="53078" y="12129"/>
                  </a:lnTo>
                  <a:lnTo>
                    <a:pt x="52947" y="12351"/>
                  </a:lnTo>
                  <a:lnTo>
                    <a:pt x="52805" y="12567"/>
                  </a:lnTo>
                  <a:lnTo>
                    <a:pt x="52657" y="12782"/>
                  </a:lnTo>
                  <a:lnTo>
                    <a:pt x="52503" y="12984"/>
                  </a:lnTo>
                  <a:lnTo>
                    <a:pt x="52343" y="13178"/>
                  </a:lnTo>
                  <a:lnTo>
                    <a:pt x="52178" y="13366"/>
                  </a:lnTo>
                  <a:lnTo>
                    <a:pt x="52006" y="13547"/>
                  </a:lnTo>
                  <a:lnTo>
                    <a:pt x="51822" y="13720"/>
                  </a:lnTo>
                  <a:lnTo>
                    <a:pt x="51639" y="13880"/>
                  </a:lnTo>
                  <a:lnTo>
                    <a:pt x="51449" y="14040"/>
                  </a:lnTo>
                  <a:lnTo>
                    <a:pt x="51254" y="14186"/>
                  </a:lnTo>
                  <a:lnTo>
                    <a:pt x="51052" y="14318"/>
                  </a:lnTo>
                  <a:lnTo>
                    <a:pt x="50845" y="14443"/>
                  </a:lnTo>
                  <a:lnTo>
                    <a:pt x="50638" y="14561"/>
                  </a:lnTo>
                  <a:lnTo>
                    <a:pt x="50425" y="14666"/>
                  </a:lnTo>
                  <a:lnTo>
                    <a:pt x="50206" y="14763"/>
                  </a:lnTo>
                  <a:lnTo>
                    <a:pt x="49987" y="14846"/>
                  </a:lnTo>
                  <a:lnTo>
                    <a:pt x="49756" y="14923"/>
                  </a:lnTo>
                  <a:lnTo>
                    <a:pt x="49531" y="14985"/>
                  </a:lnTo>
                  <a:lnTo>
                    <a:pt x="49300" y="15034"/>
                  </a:lnTo>
                  <a:lnTo>
                    <a:pt x="49063" y="15069"/>
                  </a:lnTo>
                  <a:lnTo>
                    <a:pt x="48826" y="15089"/>
                  </a:lnTo>
                  <a:lnTo>
                    <a:pt x="48589" y="15103"/>
                  </a:lnTo>
                  <a:lnTo>
                    <a:pt x="48346" y="15103"/>
                  </a:lnTo>
                  <a:lnTo>
                    <a:pt x="48103" y="15083"/>
                  </a:lnTo>
                  <a:lnTo>
                    <a:pt x="47861" y="15055"/>
                  </a:lnTo>
                  <a:lnTo>
                    <a:pt x="47612" y="15013"/>
                  </a:lnTo>
                  <a:lnTo>
                    <a:pt x="47369" y="14950"/>
                  </a:lnTo>
                  <a:lnTo>
                    <a:pt x="47120" y="14881"/>
                  </a:lnTo>
                  <a:lnTo>
                    <a:pt x="46872" y="14791"/>
                  </a:lnTo>
                  <a:lnTo>
                    <a:pt x="46623" y="14686"/>
                  </a:lnTo>
                  <a:lnTo>
                    <a:pt x="46374" y="14568"/>
                  </a:lnTo>
                  <a:lnTo>
                    <a:pt x="46131" y="14429"/>
                  </a:lnTo>
                  <a:lnTo>
                    <a:pt x="45883" y="14276"/>
                  </a:lnTo>
                  <a:lnTo>
                    <a:pt x="45859" y="14158"/>
                  </a:lnTo>
                  <a:lnTo>
                    <a:pt x="45841" y="14096"/>
                  </a:lnTo>
                  <a:lnTo>
                    <a:pt x="45818" y="14040"/>
                  </a:lnTo>
                  <a:lnTo>
                    <a:pt x="45794" y="13984"/>
                  </a:lnTo>
                  <a:lnTo>
                    <a:pt x="45764" y="13936"/>
                  </a:lnTo>
                  <a:lnTo>
                    <a:pt x="45735" y="13887"/>
                  </a:lnTo>
                  <a:lnTo>
                    <a:pt x="45699" y="13838"/>
                  </a:lnTo>
                  <a:lnTo>
                    <a:pt x="45658" y="13797"/>
                  </a:lnTo>
                  <a:lnTo>
                    <a:pt x="45616" y="13755"/>
                  </a:lnTo>
                  <a:lnTo>
                    <a:pt x="45569" y="13720"/>
                  </a:lnTo>
                  <a:lnTo>
                    <a:pt x="45516" y="13692"/>
                  </a:lnTo>
                  <a:lnTo>
                    <a:pt x="45462" y="13658"/>
                  </a:lnTo>
                  <a:lnTo>
                    <a:pt x="45397" y="13637"/>
                  </a:lnTo>
                  <a:lnTo>
                    <a:pt x="45332" y="13616"/>
                  </a:lnTo>
                  <a:lnTo>
                    <a:pt x="45267" y="13595"/>
                  </a:lnTo>
                  <a:lnTo>
                    <a:pt x="45060" y="13553"/>
                  </a:lnTo>
                  <a:lnTo>
                    <a:pt x="44858" y="13498"/>
                  </a:lnTo>
                  <a:lnTo>
                    <a:pt x="44663" y="13435"/>
                  </a:lnTo>
                  <a:lnTo>
                    <a:pt x="44479" y="13373"/>
                  </a:lnTo>
                  <a:lnTo>
                    <a:pt x="44296" y="13296"/>
                  </a:lnTo>
                  <a:lnTo>
                    <a:pt x="44124" y="13213"/>
                  </a:lnTo>
                  <a:lnTo>
                    <a:pt x="43958" y="13130"/>
                  </a:lnTo>
                  <a:lnTo>
                    <a:pt x="43798" y="13032"/>
                  </a:lnTo>
                  <a:lnTo>
                    <a:pt x="43650" y="12935"/>
                  </a:lnTo>
                  <a:lnTo>
                    <a:pt x="43502" y="12824"/>
                  </a:lnTo>
                  <a:lnTo>
                    <a:pt x="43366" y="12713"/>
                  </a:lnTo>
                  <a:lnTo>
                    <a:pt x="43230" y="12594"/>
                  </a:lnTo>
                  <a:lnTo>
                    <a:pt x="43105" y="12476"/>
                  </a:lnTo>
                  <a:lnTo>
                    <a:pt x="42987" y="12344"/>
                  </a:lnTo>
                  <a:lnTo>
                    <a:pt x="42874" y="12212"/>
                  </a:lnTo>
                  <a:lnTo>
                    <a:pt x="42762" y="12073"/>
                  </a:lnTo>
                  <a:lnTo>
                    <a:pt x="42661" y="11934"/>
                  </a:lnTo>
                  <a:lnTo>
                    <a:pt x="42572" y="11781"/>
                  </a:lnTo>
                  <a:lnTo>
                    <a:pt x="42484" y="11635"/>
                  </a:lnTo>
                  <a:lnTo>
                    <a:pt x="42401" y="11475"/>
                  </a:lnTo>
                  <a:lnTo>
                    <a:pt x="42324" y="11322"/>
                  </a:lnTo>
                  <a:lnTo>
                    <a:pt x="42253" y="11156"/>
                  </a:lnTo>
                  <a:lnTo>
                    <a:pt x="42188" y="10989"/>
                  </a:lnTo>
                  <a:lnTo>
                    <a:pt x="42134" y="10822"/>
                  </a:lnTo>
                  <a:lnTo>
                    <a:pt x="42081" y="10648"/>
                  </a:lnTo>
                  <a:lnTo>
                    <a:pt x="42034" y="10475"/>
                  </a:lnTo>
                  <a:lnTo>
                    <a:pt x="41992" y="10301"/>
                  </a:lnTo>
                  <a:lnTo>
                    <a:pt x="41957" y="10120"/>
                  </a:lnTo>
                  <a:lnTo>
                    <a:pt x="41927" y="9939"/>
                  </a:lnTo>
                  <a:lnTo>
                    <a:pt x="41903" y="9752"/>
                  </a:lnTo>
                  <a:lnTo>
                    <a:pt x="41885" y="9571"/>
                  </a:lnTo>
                  <a:lnTo>
                    <a:pt x="41874" y="9383"/>
                  </a:lnTo>
                  <a:lnTo>
                    <a:pt x="41868" y="9196"/>
                  </a:lnTo>
                  <a:lnTo>
                    <a:pt x="41862" y="9001"/>
                  </a:lnTo>
                  <a:lnTo>
                    <a:pt x="41868" y="8813"/>
                  </a:lnTo>
                  <a:lnTo>
                    <a:pt x="41874" y="8626"/>
                  </a:lnTo>
                  <a:lnTo>
                    <a:pt x="41891" y="8431"/>
                  </a:lnTo>
                  <a:lnTo>
                    <a:pt x="41909" y="8237"/>
                  </a:lnTo>
                  <a:lnTo>
                    <a:pt x="41933" y="8049"/>
                  </a:lnTo>
                  <a:lnTo>
                    <a:pt x="41962" y="7854"/>
                  </a:lnTo>
                  <a:lnTo>
                    <a:pt x="41998" y="7660"/>
                  </a:lnTo>
                  <a:lnTo>
                    <a:pt x="42039" y="7472"/>
                  </a:lnTo>
                  <a:lnTo>
                    <a:pt x="42081" y="7277"/>
                  </a:lnTo>
                  <a:lnTo>
                    <a:pt x="42128" y="7090"/>
                  </a:lnTo>
                  <a:lnTo>
                    <a:pt x="42188" y="6902"/>
                  </a:lnTo>
                  <a:lnTo>
                    <a:pt x="42241" y="6714"/>
                  </a:lnTo>
                  <a:lnTo>
                    <a:pt x="42306" y="6527"/>
                  </a:lnTo>
                  <a:lnTo>
                    <a:pt x="42377" y="6339"/>
                  </a:lnTo>
                  <a:lnTo>
                    <a:pt x="42448" y="6158"/>
                  </a:lnTo>
                  <a:lnTo>
                    <a:pt x="42525" y="5978"/>
                  </a:lnTo>
                  <a:lnTo>
                    <a:pt x="42608" y="5797"/>
                  </a:lnTo>
                  <a:lnTo>
                    <a:pt x="42691" y="5623"/>
                  </a:lnTo>
                  <a:lnTo>
                    <a:pt x="42786" y="5450"/>
                  </a:lnTo>
                  <a:lnTo>
                    <a:pt x="42880" y="5283"/>
                  </a:lnTo>
                  <a:lnTo>
                    <a:pt x="42975" y="5109"/>
                  </a:lnTo>
                  <a:lnTo>
                    <a:pt x="43082" y="4949"/>
                  </a:lnTo>
                  <a:lnTo>
                    <a:pt x="43188" y="4789"/>
                  </a:lnTo>
                  <a:lnTo>
                    <a:pt x="43301" y="4629"/>
                  </a:lnTo>
                  <a:lnTo>
                    <a:pt x="43419" y="4476"/>
                  </a:lnTo>
                  <a:lnTo>
                    <a:pt x="43538" y="4324"/>
                  </a:lnTo>
                  <a:lnTo>
                    <a:pt x="43662" y="4185"/>
                  </a:lnTo>
                  <a:lnTo>
                    <a:pt x="43786" y="4039"/>
                  </a:lnTo>
                  <a:lnTo>
                    <a:pt x="43923" y="3907"/>
                  </a:lnTo>
                  <a:lnTo>
                    <a:pt x="44053" y="3774"/>
                  </a:lnTo>
                  <a:lnTo>
                    <a:pt x="44278" y="3573"/>
                  </a:lnTo>
                  <a:lnTo>
                    <a:pt x="44515" y="3385"/>
                  </a:lnTo>
                  <a:lnTo>
                    <a:pt x="44752" y="3205"/>
                  </a:lnTo>
                  <a:lnTo>
                    <a:pt x="45000" y="3045"/>
                  </a:lnTo>
                  <a:lnTo>
                    <a:pt x="45255" y="2899"/>
                  </a:lnTo>
                  <a:lnTo>
                    <a:pt x="45516" y="2760"/>
                  </a:lnTo>
                  <a:lnTo>
                    <a:pt x="45776" y="2642"/>
                  </a:lnTo>
                  <a:lnTo>
                    <a:pt x="46049" y="2530"/>
                  </a:lnTo>
                  <a:lnTo>
                    <a:pt x="46321" y="2433"/>
                  </a:lnTo>
                  <a:lnTo>
                    <a:pt x="46593" y="2350"/>
                  </a:lnTo>
                  <a:lnTo>
                    <a:pt x="46872" y="2287"/>
                  </a:lnTo>
                  <a:lnTo>
                    <a:pt x="47156" y="2232"/>
                  </a:lnTo>
                  <a:lnTo>
                    <a:pt x="47440" y="2190"/>
                  </a:lnTo>
                  <a:lnTo>
                    <a:pt x="47724" y="2162"/>
                  </a:lnTo>
                  <a:lnTo>
                    <a:pt x="48009" y="2148"/>
                  </a:lnTo>
                  <a:close/>
                  <a:moveTo>
                    <a:pt x="45249" y="15666"/>
                  </a:moveTo>
                  <a:lnTo>
                    <a:pt x="45439" y="15805"/>
                  </a:lnTo>
                  <a:lnTo>
                    <a:pt x="45622" y="15937"/>
                  </a:lnTo>
                  <a:lnTo>
                    <a:pt x="45818" y="16069"/>
                  </a:lnTo>
                  <a:lnTo>
                    <a:pt x="46007" y="16188"/>
                  </a:lnTo>
                  <a:lnTo>
                    <a:pt x="46208" y="16299"/>
                  </a:lnTo>
                  <a:lnTo>
                    <a:pt x="46404" y="16403"/>
                  </a:lnTo>
                  <a:lnTo>
                    <a:pt x="46605" y="16500"/>
                  </a:lnTo>
                  <a:lnTo>
                    <a:pt x="46812" y="16584"/>
                  </a:lnTo>
                  <a:lnTo>
                    <a:pt x="47014" y="16667"/>
                  </a:lnTo>
                  <a:lnTo>
                    <a:pt x="47227" y="16737"/>
                  </a:lnTo>
                  <a:lnTo>
                    <a:pt x="47434" y="16806"/>
                  </a:lnTo>
                  <a:lnTo>
                    <a:pt x="47647" y="16862"/>
                  </a:lnTo>
                  <a:lnTo>
                    <a:pt x="47861" y="16910"/>
                  </a:lnTo>
                  <a:lnTo>
                    <a:pt x="48074" y="16952"/>
                  </a:lnTo>
                  <a:lnTo>
                    <a:pt x="48287" y="16987"/>
                  </a:lnTo>
                  <a:lnTo>
                    <a:pt x="48506" y="17008"/>
                  </a:lnTo>
                  <a:lnTo>
                    <a:pt x="48494" y="17036"/>
                  </a:lnTo>
                  <a:lnTo>
                    <a:pt x="48482" y="17056"/>
                  </a:lnTo>
                  <a:lnTo>
                    <a:pt x="48471" y="17077"/>
                  </a:lnTo>
                  <a:lnTo>
                    <a:pt x="48465" y="17098"/>
                  </a:lnTo>
                  <a:lnTo>
                    <a:pt x="48317" y="17863"/>
                  </a:lnTo>
                  <a:lnTo>
                    <a:pt x="48174" y="18634"/>
                  </a:lnTo>
                  <a:lnTo>
                    <a:pt x="48038" y="19406"/>
                  </a:lnTo>
                  <a:lnTo>
                    <a:pt x="47908" y="20177"/>
                  </a:lnTo>
                  <a:lnTo>
                    <a:pt x="47784" y="20956"/>
                  </a:lnTo>
                  <a:lnTo>
                    <a:pt x="47665" y="21741"/>
                  </a:lnTo>
                  <a:lnTo>
                    <a:pt x="47547" y="22519"/>
                  </a:lnTo>
                  <a:lnTo>
                    <a:pt x="47440" y="23305"/>
                  </a:lnTo>
                  <a:lnTo>
                    <a:pt x="47334" y="24090"/>
                  </a:lnTo>
                  <a:lnTo>
                    <a:pt x="47233" y="24882"/>
                  </a:lnTo>
                  <a:lnTo>
                    <a:pt x="47138" y="25668"/>
                  </a:lnTo>
                  <a:lnTo>
                    <a:pt x="47043" y="26460"/>
                  </a:lnTo>
                  <a:lnTo>
                    <a:pt x="46960" y="27252"/>
                  </a:lnTo>
                  <a:lnTo>
                    <a:pt x="46872" y="28052"/>
                  </a:lnTo>
                  <a:lnTo>
                    <a:pt x="46712" y="29636"/>
                  </a:lnTo>
                  <a:lnTo>
                    <a:pt x="46564" y="31235"/>
                  </a:lnTo>
                  <a:lnTo>
                    <a:pt x="46428" y="32827"/>
                  </a:lnTo>
                  <a:lnTo>
                    <a:pt x="46297" y="34418"/>
                  </a:lnTo>
                  <a:lnTo>
                    <a:pt x="46179" y="36010"/>
                  </a:lnTo>
                  <a:lnTo>
                    <a:pt x="45942" y="39172"/>
                  </a:lnTo>
                  <a:lnTo>
                    <a:pt x="45717" y="42314"/>
                  </a:lnTo>
                  <a:lnTo>
                    <a:pt x="45711" y="42341"/>
                  </a:lnTo>
                  <a:lnTo>
                    <a:pt x="45711" y="42369"/>
                  </a:lnTo>
                  <a:lnTo>
                    <a:pt x="45729" y="42425"/>
                  </a:lnTo>
                  <a:lnTo>
                    <a:pt x="44752" y="42432"/>
                  </a:lnTo>
                  <a:lnTo>
                    <a:pt x="43786" y="42439"/>
                  </a:lnTo>
                  <a:lnTo>
                    <a:pt x="43792" y="42397"/>
                  </a:lnTo>
                  <a:lnTo>
                    <a:pt x="43798" y="42355"/>
                  </a:lnTo>
                  <a:lnTo>
                    <a:pt x="43810" y="42321"/>
                  </a:lnTo>
                  <a:lnTo>
                    <a:pt x="43810" y="42286"/>
                  </a:lnTo>
                  <a:lnTo>
                    <a:pt x="43810" y="40632"/>
                  </a:lnTo>
                  <a:lnTo>
                    <a:pt x="43822" y="38984"/>
                  </a:lnTo>
                  <a:lnTo>
                    <a:pt x="43840" y="37344"/>
                  </a:lnTo>
                  <a:lnTo>
                    <a:pt x="43869" y="35711"/>
                  </a:lnTo>
                  <a:lnTo>
                    <a:pt x="43911" y="34078"/>
                  </a:lnTo>
                  <a:lnTo>
                    <a:pt x="43964" y="32451"/>
                  </a:lnTo>
                  <a:lnTo>
                    <a:pt x="44029" y="30825"/>
                  </a:lnTo>
                  <a:lnTo>
                    <a:pt x="44112" y="29205"/>
                  </a:lnTo>
                  <a:lnTo>
                    <a:pt x="44201" y="27586"/>
                  </a:lnTo>
                  <a:lnTo>
                    <a:pt x="44254" y="26773"/>
                  </a:lnTo>
                  <a:lnTo>
                    <a:pt x="44308" y="25967"/>
                  </a:lnTo>
                  <a:lnTo>
                    <a:pt x="44367" y="25153"/>
                  </a:lnTo>
                  <a:lnTo>
                    <a:pt x="44432" y="24340"/>
                  </a:lnTo>
                  <a:lnTo>
                    <a:pt x="44497" y="23534"/>
                  </a:lnTo>
                  <a:lnTo>
                    <a:pt x="44568" y="22721"/>
                  </a:lnTo>
                  <a:lnTo>
                    <a:pt x="44639" y="21908"/>
                  </a:lnTo>
                  <a:lnTo>
                    <a:pt x="44722" y="21095"/>
                  </a:lnTo>
                  <a:lnTo>
                    <a:pt x="44799" y="20281"/>
                  </a:lnTo>
                  <a:lnTo>
                    <a:pt x="44888" y="19468"/>
                  </a:lnTo>
                  <a:lnTo>
                    <a:pt x="44977" y="18648"/>
                  </a:lnTo>
                  <a:lnTo>
                    <a:pt x="45071" y="17835"/>
                  </a:lnTo>
                  <a:lnTo>
                    <a:pt x="45172" y="17015"/>
                  </a:lnTo>
                  <a:lnTo>
                    <a:pt x="45279" y="16195"/>
                  </a:lnTo>
                  <a:lnTo>
                    <a:pt x="45291" y="16049"/>
                  </a:lnTo>
                  <a:lnTo>
                    <a:pt x="45291" y="15917"/>
                  </a:lnTo>
                  <a:lnTo>
                    <a:pt x="45273" y="15791"/>
                  </a:lnTo>
                  <a:lnTo>
                    <a:pt x="45249" y="15666"/>
                  </a:lnTo>
                  <a:close/>
                  <a:moveTo>
                    <a:pt x="64246" y="45003"/>
                  </a:moveTo>
                  <a:lnTo>
                    <a:pt x="65081" y="45010"/>
                  </a:lnTo>
                  <a:lnTo>
                    <a:pt x="65928" y="45017"/>
                  </a:lnTo>
                  <a:lnTo>
                    <a:pt x="66775" y="45038"/>
                  </a:lnTo>
                  <a:lnTo>
                    <a:pt x="67633" y="45073"/>
                  </a:lnTo>
                  <a:lnTo>
                    <a:pt x="68492" y="45115"/>
                  </a:lnTo>
                  <a:lnTo>
                    <a:pt x="69351" y="45177"/>
                  </a:lnTo>
                  <a:lnTo>
                    <a:pt x="69783" y="45212"/>
                  </a:lnTo>
                  <a:lnTo>
                    <a:pt x="70209" y="45254"/>
                  </a:lnTo>
                  <a:lnTo>
                    <a:pt x="70642" y="45302"/>
                  </a:lnTo>
                  <a:lnTo>
                    <a:pt x="71068" y="45351"/>
                  </a:lnTo>
                  <a:lnTo>
                    <a:pt x="71500" y="45406"/>
                  </a:lnTo>
                  <a:lnTo>
                    <a:pt x="71927" y="45469"/>
                  </a:lnTo>
                  <a:lnTo>
                    <a:pt x="72347" y="45532"/>
                  </a:lnTo>
                  <a:lnTo>
                    <a:pt x="72774" y="45601"/>
                  </a:lnTo>
                  <a:lnTo>
                    <a:pt x="73194" y="45684"/>
                  </a:lnTo>
                  <a:lnTo>
                    <a:pt x="73614" y="45768"/>
                  </a:lnTo>
                  <a:lnTo>
                    <a:pt x="74029" y="45858"/>
                  </a:lnTo>
                  <a:lnTo>
                    <a:pt x="74444" y="45956"/>
                  </a:lnTo>
                  <a:lnTo>
                    <a:pt x="74852" y="46067"/>
                  </a:lnTo>
                  <a:lnTo>
                    <a:pt x="75261" y="46178"/>
                  </a:lnTo>
                  <a:lnTo>
                    <a:pt x="75669" y="46296"/>
                  </a:lnTo>
                  <a:lnTo>
                    <a:pt x="76072" y="46428"/>
                  </a:lnTo>
                  <a:lnTo>
                    <a:pt x="76469" y="46567"/>
                  </a:lnTo>
                  <a:lnTo>
                    <a:pt x="76860" y="46713"/>
                  </a:lnTo>
                  <a:lnTo>
                    <a:pt x="77250" y="46866"/>
                  </a:lnTo>
                  <a:lnTo>
                    <a:pt x="77635" y="47026"/>
                  </a:lnTo>
                  <a:lnTo>
                    <a:pt x="78014" y="47200"/>
                  </a:lnTo>
                  <a:lnTo>
                    <a:pt x="78393" y="47380"/>
                  </a:lnTo>
                  <a:lnTo>
                    <a:pt x="78766" y="47575"/>
                  </a:lnTo>
                  <a:lnTo>
                    <a:pt x="79128" y="47777"/>
                  </a:lnTo>
                  <a:lnTo>
                    <a:pt x="79489" y="47985"/>
                  </a:lnTo>
                  <a:lnTo>
                    <a:pt x="79844" y="48207"/>
                  </a:lnTo>
                  <a:lnTo>
                    <a:pt x="80194" y="48444"/>
                  </a:lnTo>
                  <a:lnTo>
                    <a:pt x="80537" y="48687"/>
                  </a:lnTo>
                  <a:lnTo>
                    <a:pt x="80869" y="48944"/>
                  </a:lnTo>
                  <a:lnTo>
                    <a:pt x="81200" y="49208"/>
                  </a:lnTo>
                  <a:lnTo>
                    <a:pt x="81520" y="49486"/>
                  </a:lnTo>
                  <a:lnTo>
                    <a:pt x="81840" y="49778"/>
                  </a:lnTo>
                  <a:lnTo>
                    <a:pt x="82148" y="50077"/>
                  </a:lnTo>
                  <a:lnTo>
                    <a:pt x="82450" y="50390"/>
                  </a:lnTo>
                  <a:lnTo>
                    <a:pt x="82740" y="50716"/>
                  </a:lnTo>
                  <a:lnTo>
                    <a:pt x="83024" y="51057"/>
                  </a:lnTo>
                  <a:lnTo>
                    <a:pt x="83303" y="51411"/>
                  </a:lnTo>
                  <a:lnTo>
                    <a:pt x="83569" y="51780"/>
                  </a:lnTo>
                  <a:lnTo>
                    <a:pt x="83699" y="51968"/>
                  </a:lnTo>
                  <a:lnTo>
                    <a:pt x="83830" y="52162"/>
                  </a:lnTo>
                  <a:lnTo>
                    <a:pt x="83954" y="52357"/>
                  </a:lnTo>
                  <a:lnTo>
                    <a:pt x="84078" y="52551"/>
                  </a:lnTo>
                  <a:lnTo>
                    <a:pt x="84203" y="52760"/>
                  </a:lnTo>
                  <a:lnTo>
                    <a:pt x="84321" y="52961"/>
                  </a:lnTo>
                  <a:lnTo>
                    <a:pt x="84440" y="53170"/>
                  </a:lnTo>
                  <a:lnTo>
                    <a:pt x="84552" y="53385"/>
                  </a:lnTo>
                  <a:lnTo>
                    <a:pt x="84665" y="53601"/>
                  </a:lnTo>
                  <a:lnTo>
                    <a:pt x="84777" y="53823"/>
                  </a:lnTo>
                  <a:lnTo>
                    <a:pt x="84884" y="54046"/>
                  </a:lnTo>
                  <a:lnTo>
                    <a:pt x="84990" y="54275"/>
                  </a:lnTo>
                  <a:lnTo>
                    <a:pt x="85091" y="54504"/>
                  </a:lnTo>
                  <a:lnTo>
                    <a:pt x="85192" y="54741"/>
                  </a:lnTo>
                  <a:lnTo>
                    <a:pt x="85292" y="54984"/>
                  </a:lnTo>
                  <a:lnTo>
                    <a:pt x="85387" y="55227"/>
                  </a:lnTo>
                  <a:lnTo>
                    <a:pt x="85476" y="55470"/>
                  </a:lnTo>
                  <a:lnTo>
                    <a:pt x="85571" y="55728"/>
                  </a:lnTo>
                  <a:lnTo>
                    <a:pt x="85654" y="55978"/>
                  </a:lnTo>
                  <a:lnTo>
                    <a:pt x="85742" y="56242"/>
                  </a:lnTo>
                  <a:lnTo>
                    <a:pt x="85819" y="56499"/>
                  </a:lnTo>
                  <a:lnTo>
                    <a:pt x="85902" y="56770"/>
                  </a:lnTo>
                  <a:lnTo>
                    <a:pt x="85979" y="57041"/>
                  </a:lnTo>
                  <a:lnTo>
                    <a:pt x="86050" y="57319"/>
                  </a:lnTo>
                  <a:lnTo>
                    <a:pt x="86181" y="57854"/>
                  </a:lnTo>
                  <a:lnTo>
                    <a:pt x="86305" y="58390"/>
                  </a:lnTo>
                  <a:lnTo>
                    <a:pt x="86406" y="58918"/>
                  </a:lnTo>
                  <a:lnTo>
                    <a:pt x="86494" y="59439"/>
                  </a:lnTo>
                  <a:lnTo>
                    <a:pt x="86571" y="59946"/>
                  </a:lnTo>
                  <a:lnTo>
                    <a:pt x="86637" y="60454"/>
                  </a:lnTo>
                  <a:lnTo>
                    <a:pt x="86684" y="60954"/>
                  </a:lnTo>
                  <a:lnTo>
                    <a:pt x="86719" y="61448"/>
                  </a:lnTo>
                  <a:lnTo>
                    <a:pt x="86743" y="61934"/>
                  </a:lnTo>
                  <a:lnTo>
                    <a:pt x="86749" y="62414"/>
                  </a:lnTo>
                  <a:lnTo>
                    <a:pt x="86743" y="62886"/>
                  </a:lnTo>
                  <a:lnTo>
                    <a:pt x="86731" y="63352"/>
                  </a:lnTo>
                  <a:lnTo>
                    <a:pt x="86702" y="63811"/>
                  </a:lnTo>
                  <a:lnTo>
                    <a:pt x="86660" y="64263"/>
                  </a:lnTo>
                  <a:lnTo>
                    <a:pt x="86607" y="64707"/>
                  </a:lnTo>
                  <a:lnTo>
                    <a:pt x="86542" y="65152"/>
                  </a:lnTo>
                  <a:lnTo>
                    <a:pt x="86465" y="65583"/>
                  </a:lnTo>
                  <a:lnTo>
                    <a:pt x="86376" y="66007"/>
                  </a:lnTo>
                  <a:lnTo>
                    <a:pt x="86275" y="66431"/>
                  </a:lnTo>
                  <a:lnTo>
                    <a:pt x="86163" y="66841"/>
                  </a:lnTo>
                  <a:lnTo>
                    <a:pt x="86044" y="67251"/>
                  </a:lnTo>
                  <a:lnTo>
                    <a:pt x="85914" y="67647"/>
                  </a:lnTo>
                  <a:lnTo>
                    <a:pt x="85772" y="68043"/>
                  </a:lnTo>
                  <a:lnTo>
                    <a:pt x="85618" y="68426"/>
                  </a:lnTo>
                  <a:lnTo>
                    <a:pt x="85452" y="68808"/>
                  </a:lnTo>
                  <a:lnTo>
                    <a:pt x="85280" y="69183"/>
                  </a:lnTo>
                  <a:lnTo>
                    <a:pt x="85103" y="69552"/>
                  </a:lnTo>
                  <a:lnTo>
                    <a:pt x="84907" y="69913"/>
                  </a:lnTo>
                  <a:lnTo>
                    <a:pt x="84712" y="70268"/>
                  </a:lnTo>
                  <a:lnTo>
                    <a:pt x="84499" y="70615"/>
                  </a:lnTo>
                  <a:lnTo>
                    <a:pt x="84286" y="70956"/>
                  </a:lnTo>
                  <a:lnTo>
                    <a:pt x="84055" y="71289"/>
                  </a:lnTo>
                  <a:lnTo>
                    <a:pt x="83824" y="71616"/>
                  </a:lnTo>
                  <a:lnTo>
                    <a:pt x="83581" y="71943"/>
                  </a:lnTo>
                  <a:lnTo>
                    <a:pt x="83326" y="72255"/>
                  </a:lnTo>
                  <a:lnTo>
                    <a:pt x="83072" y="72561"/>
                  </a:lnTo>
                  <a:lnTo>
                    <a:pt x="82805" y="72867"/>
                  </a:lnTo>
                  <a:lnTo>
                    <a:pt x="82533" y="73166"/>
                  </a:lnTo>
                  <a:lnTo>
                    <a:pt x="82248" y="73451"/>
                  </a:lnTo>
                  <a:lnTo>
                    <a:pt x="81964" y="73736"/>
                  </a:lnTo>
                  <a:lnTo>
                    <a:pt x="81668" y="74014"/>
                  </a:lnTo>
                  <a:lnTo>
                    <a:pt x="81372" y="74285"/>
                  </a:lnTo>
                  <a:lnTo>
                    <a:pt x="81064" y="74549"/>
                  </a:lnTo>
                  <a:lnTo>
                    <a:pt x="80750" y="74806"/>
                  </a:lnTo>
                  <a:lnTo>
                    <a:pt x="80430" y="75056"/>
                  </a:lnTo>
                  <a:lnTo>
                    <a:pt x="80105" y="75300"/>
                  </a:lnTo>
                  <a:lnTo>
                    <a:pt x="79779" y="75543"/>
                  </a:lnTo>
                  <a:lnTo>
                    <a:pt x="79442" y="75772"/>
                  </a:lnTo>
                  <a:lnTo>
                    <a:pt x="79104" y="76001"/>
                  </a:lnTo>
                  <a:lnTo>
                    <a:pt x="78761" y="76217"/>
                  </a:lnTo>
                  <a:lnTo>
                    <a:pt x="78411" y="76432"/>
                  </a:lnTo>
                  <a:lnTo>
                    <a:pt x="78056" y="76641"/>
                  </a:lnTo>
                  <a:lnTo>
                    <a:pt x="77695" y="76842"/>
                  </a:lnTo>
                  <a:lnTo>
                    <a:pt x="77333" y="77037"/>
                  </a:lnTo>
                  <a:lnTo>
                    <a:pt x="76966" y="77225"/>
                  </a:lnTo>
                  <a:lnTo>
                    <a:pt x="76599" y="77405"/>
                  </a:lnTo>
                  <a:lnTo>
                    <a:pt x="76226" y="77579"/>
                  </a:lnTo>
                  <a:lnTo>
                    <a:pt x="75853" y="77753"/>
                  </a:lnTo>
                  <a:lnTo>
                    <a:pt x="75474" y="77913"/>
                  </a:lnTo>
                  <a:lnTo>
                    <a:pt x="75089" y="78073"/>
                  </a:lnTo>
                  <a:lnTo>
                    <a:pt x="74704" y="78226"/>
                  </a:lnTo>
                  <a:lnTo>
                    <a:pt x="74319" y="78372"/>
                  </a:lnTo>
                  <a:lnTo>
                    <a:pt x="73928" y="78511"/>
                  </a:lnTo>
                  <a:lnTo>
                    <a:pt x="73538" y="78643"/>
                  </a:lnTo>
                  <a:lnTo>
                    <a:pt x="71666" y="78441"/>
                  </a:lnTo>
                  <a:lnTo>
                    <a:pt x="69783" y="78253"/>
                  </a:lnTo>
                  <a:lnTo>
                    <a:pt x="67906" y="78080"/>
                  </a:lnTo>
                  <a:lnTo>
                    <a:pt x="66023" y="77920"/>
                  </a:lnTo>
                  <a:lnTo>
                    <a:pt x="64140" y="77781"/>
                  </a:lnTo>
                  <a:lnTo>
                    <a:pt x="62251" y="77649"/>
                  </a:lnTo>
                  <a:lnTo>
                    <a:pt x="60362" y="77537"/>
                  </a:lnTo>
                  <a:lnTo>
                    <a:pt x="58472" y="77433"/>
                  </a:lnTo>
                  <a:lnTo>
                    <a:pt x="56583" y="77343"/>
                  </a:lnTo>
                  <a:lnTo>
                    <a:pt x="54688" y="77266"/>
                  </a:lnTo>
                  <a:lnTo>
                    <a:pt x="52793" y="77204"/>
                  </a:lnTo>
                  <a:lnTo>
                    <a:pt x="50898" y="77148"/>
                  </a:lnTo>
                  <a:lnTo>
                    <a:pt x="49003" y="77114"/>
                  </a:lnTo>
                  <a:lnTo>
                    <a:pt x="47109" y="77086"/>
                  </a:lnTo>
                  <a:lnTo>
                    <a:pt x="45214" y="77065"/>
                  </a:lnTo>
                  <a:lnTo>
                    <a:pt x="43319" y="77058"/>
                  </a:lnTo>
                  <a:lnTo>
                    <a:pt x="41424" y="77058"/>
                  </a:lnTo>
                  <a:lnTo>
                    <a:pt x="39523" y="77072"/>
                  </a:lnTo>
                  <a:lnTo>
                    <a:pt x="37628" y="77100"/>
                  </a:lnTo>
                  <a:lnTo>
                    <a:pt x="35733" y="77127"/>
                  </a:lnTo>
                  <a:lnTo>
                    <a:pt x="33838" y="77176"/>
                  </a:lnTo>
                  <a:lnTo>
                    <a:pt x="31943" y="77225"/>
                  </a:lnTo>
                  <a:lnTo>
                    <a:pt x="30048" y="77287"/>
                  </a:lnTo>
                  <a:lnTo>
                    <a:pt x="28159" y="77350"/>
                  </a:lnTo>
                  <a:lnTo>
                    <a:pt x="26264" y="77426"/>
                  </a:lnTo>
                  <a:lnTo>
                    <a:pt x="24375" y="77510"/>
                  </a:lnTo>
                  <a:lnTo>
                    <a:pt x="22486" y="77600"/>
                  </a:lnTo>
                  <a:lnTo>
                    <a:pt x="20597" y="77697"/>
                  </a:lnTo>
                  <a:lnTo>
                    <a:pt x="18713" y="77809"/>
                  </a:lnTo>
                  <a:lnTo>
                    <a:pt x="16830" y="77920"/>
                  </a:lnTo>
                  <a:lnTo>
                    <a:pt x="14947" y="78031"/>
                  </a:lnTo>
                  <a:lnTo>
                    <a:pt x="13070" y="78156"/>
                  </a:lnTo>
                  <a:lnTo>
                    <a:pt x="13058" y="78156"/>
                  </a:lnTo>
                  <a:lnTo>
                    <a:pt x="13052" y="78149"/>
                  </a:lnTo>
                  <a:lnTo>
                    <a:pt x="13052" y="78142"/>
                  </a:lnTo>
                  <a:lnTo>
                    <a:pt x="13040" y="78142"/>
                  </a:lnTo>
                  <a:lnTo>
                    <a:pt x="12679" y="78010"/>
                  </a:lnTo>
                  <a:lnTo>
                    <a:pt x="12324" y="77871"/>
                  </a:lnTo>
                  <a:lnTo>
                    <a:pt x="11974" y="77725"/>
                  </a:lnTo>
                  <a:lnTo>
                    <a:pt x="11631" y="77579"/>
                  </a:lnTo>
                  <a:lnTo>
                    <a:pt x="11293" y="77419"/>
                  </a:lnTo>
                  <a:lnTo>
                    <a:pt x="10962" y="77259"/>
                  </a:lnTo>
                  <a:lnTo>
                    <a:pt x="10642" y="77100"/>
                  </a:lnTo>
                  <a:lnTo>
                    <a:pt x="10322" y="76926"/>
                  </a:lnTo>
                  <a:lnTo>
                    <a:pt x="10014" y="76752"/>
                  </a:lnTo>
                  <a:lnTo>
                    <a:pt x="9712" y="76571"/>
                  </a:lnTo>
                  <a:lnTo>
                    <a:pt x="9416" y="76391"/>
                  </a:lnTo>
                  <a:lnTo>
                    <a:pt x="9126" y="76196"/>
                  </a:lnTo>
                  <a:lnTo>
                    <a:pt x="8842" y="76008"/>
                  </a:lnTo>
                  <a:lnTo>
                    <a:pt x="8564" y="75807"/>
                  </a:lnTo>
                  <a:lnTo>
                    <a:pt x="8291" y="75605"/>
                  </a:lnTo>
                  <a:lnTo>
                    <a:pt x="8031" y="75397"/>
                  </a:lnTo>
                  <a:lnTo>
                    <a:pt x="7770" y="75188"/>
                  </a:lnTo>
                  <a:lnTo>
                    <a:pt x="7521" y="74973"/>
                  </a:lnTo>
                  <a:lnTo>
                    <a:pt x="7279" y="74750"/>
                  </a:lnTo>
                  <a:lnTo>
                    <a:pt x="7036" y="74528"/>
                  </a:lnTo>
                  <a:lnTo>
                    <a:pt x="6805" y="74299"/>
                  </a:lnTo>
                  <a:lnTo>
                    <a:pt x="6580" y="74069"/>
                  </a:lnTo>
                  <a:lnTo>
                    <a:pt x="6361" y="73833"/>
                  </a:lnTo>
                  <a:lnTo>
                    <a:pt x="6147" y="73590"/>
                  </a:lnTo>
                  <a:lnTo>
                    <a:pt x="5940" y="73353"/>
                  </a:lnTo>
                  <a:lnTo>
                    <a:pt x="5739" y="73103"/>
                  </a:lnTo>
                  <a:lnTo>
                    <a:pt x="5543" y="72853"/>
                  </a:lnTo>
                  <a:lnTo>
                    <a:pt x="5360" y="72603"/>
                  </a:lnTo>
                  <a:lnTo>
                    <a:pt x="5176" y="72346"/>
                  </a:lnTo>
                  <a:lnTo>
                    <a:pt x="4999" y="72088"/>
                  </a:lnTo>
                  <a:lnTo>
                    <a:pt x="4827" y="71824"/>
                  </a:lnTo>
                  <a:lnTo>
                    <a:pt x="4667" y="71560"/>
                  </a:lnTo>
                  <a:lnTo>
                    <a:pt x="4507" y="71289"/>
                  </a:lnTo>
                  <a:lnTo>
                    <a:pt x="4359" y="71018"/>
                  </a:lnTo>
                  <a:lnTo>
                    <a:pt x="4211" y="70747"/>
                  </a:lnTo>
                  <a:lnTo>
                    <a:pt x="4069" y="70469"/>
                  </a:lnTo>
                  <a:lnTo>
                    <a:pt x="3939" y="70191"/>
                  </a:lnTo>
                  <a:lnTo>
                    <a:pt x="3808" y="69906"/>
                  </a:lnTo>
                  <a:lnTo>
                    <a:pt x="3690" y="69628"/>
                  </a:lnTo>
                  <a:lnTo>
                    <a:pt x="3571" y="69336"/>
                  </a:lnTo>
                  <a:lnTo>
                    <a:pt x="3459" y="69051"/>
                  </a:lnTo>
                  <a:lnTo>
                    <a:pt x="3358" y="68759"/>
                  </a:lnTo>
                  <a:lnTo>
                    <a:pt x="3258" y="68467"/>
                  </a:lnTo>
                  <a:lnTo>
                    <a:pt x="3163" y="68175"/>
                  </a:lnTo>
                  <a:lnTo>
                    <a:pt x="3080" y="67877"/>
                  </a:lnTo>
                  <a:lnTo>
                    <a:pt x="2997" y="67578"/>
                  </a:lnTo>
                  <a:lnTo>
                    <a:pt x="2920" y="67279"/>
                  </a:lnTo>
                  <a:lnTo>
                    <a:pt x="2849" y="66973"/>
                  </a:lnTo>
                  <a:lnTo>
                    <a:pt x="2790" y="66674"/>
                  </a:lnTo>
                  <a:lnTo>
                    <a:pt x="2731" y="66368"/>
                  </a:lnTo>
                  <a:lnTo>
                    <a:pt x="2677" y="66063"/>
                  </a:lnTo>
                  <a:lnTo>
                    <a:pt x="2630" y="65757"/>
                  </a:lnTo>
                  <a:lnTo>
                    <a:pt x="2588" y="65444"/>
                  </a:lnTo>
                  <a:lnTo>
                    <a:pt x="2553" y="65138"/>
                  </a:lnTo>
                  <a:lnTo>
                    <a:pt x="2517" y="64825"/>
                  </a:lnTo>
                  <a:lnTo>
                    <a:pt x="2494" y="64513"/>
                  </a:lnTo>
                  <a:lnTo>
                    <a:pt x="2476" y="64200"/>
                  </a:lnTo>
                  <a:lnTo>
                    <a:pt x="2458" y="63887"/>
                  </a:lnTo>
                  <a:lnTo>
                    <a:pt x="2452" y="63574"/>
                  </a:lnTo>
                  <a:lnTo>
                    <a:pt x="2446" y="63262"/>
                  </a:lnTo>
                  <a:lnTo>
                    <a:pt x="2446" y="62949"/>
                  </a:lnTo>
                  <a:lnTo>
                    <a:pt x="2452" y="62629"/>
                  </a:lnTo>
                  <a:lnTo>
                    <a:pt x="2464" y="62316"/>
                  </a:lnTo>
                  <a:lnTo>
                    <a:pt x="2482" y="61997"/>
                  </a:lnTo>
                  <a:lnTo>
                    <a:pt x="2506" y="61684"/>
                  </a:lnTo>
                  <a:lnTo>
                    <a:pt x="2535" y="61364"/>
                  </a:lnTo>
                  <a:lnTo>
                    <a:pt x="2571" y="61051"/>
                  </a:lnTo>
                  <a:lnTo>
                    <a:pt x="2606" y="60732"/>
                  </a:lnTo>
                  <a:lnTo>
                    <a:pt x="2648" y="60419"/>
                  </a:lnTo>
                  <a:lnTo>
                    <a:pt x="2701" y="60099"/>
                  </a:lnTo>
                  <a:lnTo>
                    <a:pt x="2754" y="59787"/>
                  </a:lnTo>
                  <a:lnTo>
                    <a:pt x="2813" y="59467"/>
                  </a:lnTo>
                  <a:lnTo>
                    <a:pt x="2873" y="59154"/>
                  </a:lnTo>
                  <a:lnTo>
                    <a:pt x="2944" y="58841"/>
                  </a:lnTo>
                  <a:lnTo>
                    <a:pt x="3021" y="58529"/>
                  </a:lnTo>
                  <a:lnTo>
                    <a:pt x="3098" y="58216"/>
                  </a:lnTo>
                  <a:lnTo>
                    <a:pt x="3181" y="57903"/>
                  </a:lnTo>
                  <a:lnTo>
                    <a:pt x="3269" y="57590"/>
                  </a:lnTo>
                  <a:lnTo>
                    <a:pt x="3364" y="57284"/>
                  </a:lnTo>
                  <a:lnTo>
                    <a:pt x="3459" y="56972"/>
                  </a:lnTo>
                  <a:lnTo>
                    <a:pt x="3566" y="56666"/>
                  </a:lnTo>
                  <a:lnTo>
                    <a:pt x="3672" y="56360"/>
                  </a:lnTo>
                  <a:lnTo>
                    <a:pt x="3785" y="56054"/>
                  </a:lnTo>
                  <a:lnTo>
                    <a:pt x="3903" y="55748"/>
                  </a:lnTo>
                  <a:lnTo>
                    <a:pt x="4027" y="55450"/>
                  </a:lnTo>
                  <a:lnTo>
                    <a:pt x="4152" y="55151"/>
                  </a:lnTo>
                  <a:lnTo>
                    <a:pt x="4288" y="54852"/>
                  </a:lnTo>
                  <a:lnTo>
                    <a:pt x="4424" y="54553"/>
                  </a:lnTo>
                  <a:lnTo>
                    <a:pt x="4566" y="54261"/>
                  </a:lnTo>
                  <a:lnTo>
                    <a:pt x="4708" y="53962"/>
                  </a:lnTo>
                  <a:lnTo>
                    <a:pt x="4862" y="53677"/>
                  </a:lnTo>
                  <a:lnTo>
                    <a:pt x="5016" y="53385"/>
                  </a:lnTo>
                  <a:lnTo>
                    <a:pt x="5176" y="53100"/>
                  </a:lnTo>
                  <a:lnTo>
                    <a:pt x="5342" y="52815"/>
                  </a:lnTo>
                  <a:lnTo>
                    <a:pt x="5508" y="52530"/>
                  </a:lnTo>
                  <a:lnTo>
                    <a:pt x="5680" y="52252"/>
                  </a:lnTo>
                  <a:lnTo>
                    <a:pt x="5857" y="51974"/>
                  </a:lnTo>
                  <a:lnTo>
                    <a:pt x="6041" y="51696"/>
                  </a:lnTo>
                  <a:lnTo>
                    <a:pt x="6230" y="51425"/>
                  </a:lnTo>
                  <a:lnTo>
                    <a:pt x="6420" y="51161"/>
                  </a:lnTo>
                  <a:lnTo>
                    <a:pt x="6615" y="50890"/>
                  </a:lnTo>
                  <a:lnTo>
                    <a:pt x="6811" y="50633"/>
                  </a:lnTo>
                  <a:lnTo>
                    <a:pt x="7018" y="50369"/>
                  </a:lnTo>
                  <a:lnTo>
                    <a:pt x="7225" y="50112"/>
                  </a:lnTo>
                  <a:lnTo>
                    <a:pt x="7438" y="49862"/>
                  </a:lnTo>
                  <a:lnTo>
                    <a:pt x="7652" y="49611"/>
                  </a:lnTo>
                  <a:lnTo>
                    <a:pt x="7877" y="49361"/>
                  </a:lnTo>
                  <a:lnTo>
                    <a:pt x="8102" y="49118"/>
                  </a:lnTo>
                  <a:lnTo>
                    <a:pt x="8327" y="48875"/>
                  </a:lnTo>
                  <a:lnTo>
                    <a:pt x="8564" y="48638"/>
                  </a:lnTo>
                  <a:lnTo>
                    <a:pt x="8800" y="48409"/>
                  </a:lnTo>
                  <a:lnTo>
                    <a:pt x="9043" y="48180"/>
                  </a:lnTo>
                  <a:lnTo>
                    <a:pt x="9286" y="47957"/>
                  </a:lnTo>
                  <a:lnTo>
                    <a:pt x="9535" y="47735"/>
                  </a:lnTo>
                  <a:lnTo>
                    <a:pt x="9789" y="47519"/>
                  </a:lnTo>
                  <a:lnTo>
                    <a:pt x="10050" y="47304"/>
                  </a:lnTo>
                  <a:lnTo>
                    <a:pt x="10310" y="47095"/>
                  </a:lnTo>
                  <a:lnTo>
                    <a:pt x="10577" y="46894"/>
                  </a:lnTo>
                  <a:lnTo>
                    <a:pt x="10843" y="46692"/>
                  </a:lnTo>
                  <a:lnTo>
                    <a:pt x="11116" y="46498"/>
                  </a:lnTo>
                  <a:lnTo>
                    <a:pt x="11394" y="46303"/>
                  </a:lnTo>
                  <a:lnTo>
                    <a:pt x="11678" y="46122"/>
                  </a:lnTo>
                  <a:lnTo>
                    <a:pt x="11963" y="45942"/>
                  </a:lnTo>
                  <a:lnTo>
                    <a:pt x="12247" y="45761"/>
                  </a:lnTo>
                  <a:lnTo>
                    <a:pt x="12543" y="45594"/>
                  </a:lnTo>
                  <a:lnTo>
                    <a:pt x="12839" y="45427"/>
                  </a:lnTo>
                  <a:lnTo>
                    <a:pt x="13135" y="45261"/>
                  </a:lnTo>
                  <a:lnTo>
                    <a:pt x="13443" y="45108"/>
                  </a:lnTo>
                  <a:lnTo>
                    <a:pt x="13467" y="45108"/>
                  </a:lnTo>
                  <a:lnTo>
                    <a:pt x="16588" y="45142"/>
                  </a:lnTo>
                  <a:lnTo>
                    <a:pt x="19708" y="45163"/>
                  </a:lnTo>
                  <a:lnTo>
                    <a:pt x="22835" y="45177"/>
                  </a:lnTo>
                  <a:lnTo>
                    <a:pt x="25956" y="45184"/>
                  </a:lnTo>
                  <a:lnTo>
                    <a:pt x="29077" y="45184"/>
                  </a:lnTo>
                  <a:lnTo>
                    <a:pt x="32197" y="45177"/>
                  </a:lnTo>
                  <a:lnTo>
                    <a:pt x="35324" y="45170"/>
                  </a:lnTo>
                  <a:lnTo>
                    <a:pt x="38445" y="45149"/>
                  </a:lnTo>
                  <a:lnTo>
                    <a:pt x="44687" y="45115"/>
                  </a:lnTo>
                  <a:lnTo>
                    <a:pt x="50934" y="45066"/>
                  </a:lnTo>
                  <a:lnTo>
                    <a:pt x="57176" y="45031"/>
                  </a:lnTo>
                  <a:lnTo>
                    <a:pt x="60296" y="45010"/>
                  </a:lnTo>
                  <a:lnTo>
                    <a:pt x="63417" y="45003"/>
                  </a:lnTo>
                  <a:close/>
                  <a:moveTo>
                    <a:pt x="40636" y="80241"/>
                  </a:moveTo>
                  <a:lnTo>
                    <a:pt x="43473" y="80248"/>
                  </a:lnTo>
                  <a:lnTo>
                    <a:pt x="46309" y="80262"/>
                  </a:lnTo>
                  <a:lnTo>
                    <a:pt x="49146" y="80276"/>
                  </a:lnTo>
                  <a:lnTo>
                    <a:pt x="51982" y="80304"/>
                  </a:lnTo>
                  <a:lnTo>
                    <a:pt x="54825" y="80338"/>
                  </a:lnTo>
                  <a:lnTo>
                    <a:pt x="60504" y="80415"/>
                  </a:lnTo>
                  <a:lnTo>
                    <a:pt x="66183" y="80498"/>
                  </a:lnTo>
                  <a:lnTo>
                    <a:pt x="66011" y="81291"/>
                  </a:lnTo>
                  <a:lnTo>
                    <a:pt x="65839" y="82090"/>
                  </a:lnTo>
                  <a:lnTo>
                    <a:pt x="65679" y="82896"/>
                  </a:lnTo>
                  <a:lnTo>
                    <a:pt x="65525" y="83709"/>
                  </a:lnTo>
                  <a:lnTo>
                    <a:pt x="65377" y="84529"/>
                  </a:lnTo>
                  <a:lnTo>
                    <a:pt x="65241" y="85350"/>
                  </a:lnTo>
                  <a:lnTo>
                    <a:pt x="65111" y="86177"/>
                  </a:lnTo>
                  <a:lnTo>
                    <a:pt x="64992" y="87004"/>
                  </a:lnTo>
                  <a:lnTo>
                    <a:pt x="64880" y="87831"/>
                  </a:lnTo>
                  <a:lnTo>
                    <a:pt x="64779" y="88658"/>
                  </a:lnTo>
                  <a:lnTo>
                    <a:pt x="64690" y="89485"/>
                  </a:lnTo>
                  <a:lnTo>
                    <a:pt x="64607" y="90312"/>
                  </a:lnTo>
                  <a:lnTo>
                    <a:pt x="64536" y="91139"/>
                  </a:lnTo>
                  <a:lnTo>
                    <a:pt x="64477" y="91959"/>
                  </a:lnTo>
                  <a:lnTo>
                    <a:pt x="64430" y="92772"/>
                  </a:lnTo>
                  <a:lnTo>
                    <a:pt x="64394" y="93579"/>
                  </a:lnTo>
                  <a:lnTo>
                    <a:pt x="64394" y="93704"/>
                  </a:lnTo>
                  <a:lnTo>
                    <a:pt x="64406" y="93815"/>
                  </a:lnTo>
                  <a:lnTo>
                    <a:pt x="64424" y="93926"/>
                  </a:lnTo>
                  <a:lnTo>
                    <a:pt x="64453" y="94023"/>
                  </a:lnTo>
                  <a:lnTo>
                    <a:pt x="64489" y="94121"/>
                  </a:lnTo>
                  <a:lnTo>
                    <a:pt x="64530" y="94204"/>
                  </a:lnTo>
                  <a:lnTo>
                    <a:pt x="64584" y="94288"/>
                  </a:lnTo>
                  <a:lnTo>
                    <a:pt x="64643" y="94364"/>
                  </a:lnTo>
                  <a:lnTo>
                    <a:pt x="64602" y="94329"/>
                  </a:lnTo>
                  <a:lnTo>
                    <a:pt x="64560" y="94301"/>
                  </a:lnTo>
                  <a:lnTo>
                    <a:pt x="64513" y="94281"/>
                  </a:lnTo>
                  <a:lnTo>
                    <a:pt x="64459" y="94253"/>
                  </a:lnTo>
                  <a:lnTo>
                    <a:pt x="64412" y="94239"/>
                  </a:lnTo>
                  <a:lnTo>
                    <a:pt x="64353" y="94225"/>
                  </a:lnTo>
                  <a:lnTo>
                    <a:pt x="64300" y="94218"/>
                  </a:lnTo>
                  <a:lnTo>
                    <a:pt x="64240" y="94211"/>
                  </a:lnTo>
                  <a:lnTo>
                    <a:pt x="62872" y="94128"/>
                  </a:lnTo>
                  <a:lnTo>
                    <a:pt x="61498" y="94051"/>
                  </a:lnTo>
                  <a:lnTo>
                    <a:pt x="60125" y="93982"/>
                  </a:lnTo>
                  <a:lnTo>
                    <a:pt x="58751" y="93919"/>
                  </a:lnTo>
                  <a:lnTo>
                    <a:pt x="57377" y="93864"/>
                  </a:lnTo>
                  <a:lnTo>
                    <a:pt x="56003" y="93815"/>
                  </a:lnTo>
                  <a:lnTo>
                    <a:pt x="54629" y="93766"/>
                  </a:lnTo>
                  <a:lnTo>
                    <a:pt x="53249" y="93732"/>
                  </a:lnTo>
                  <a:lnTo>
                    <a:pt x="51870" y="93697"/>
                  </a:lnTo>
                  <a:lnTo>
                    <a:pt x="50496" y="93669"/>
                  </a:lnTo>
                  <a:lnTo>
                    <a:pt x="49116" y="93641"/>
                  </a:lnTo>
                  <a:lnTo>
                    <a:pt x="47736" y="93620"/>
                  </a:lnTo>
                  <a:lnTo>
                    <a:pt x="44977" y="93593"/>
                  </a:lnTo>
                  <a:lnTo>
                    <a:pt x="42223" y="93572"/>
                  </a:lnTo>
                  <a:lnTo>
                    <a:pt x="36704" y="93572"/>
                  </a:lnTo>
                  <a:lnTo>
                    <a:pt x="33944" y="93579"/>
                  </a:lnTo>
                  <a:lnTo>
                    <a:pt x="31185" y="93593"/>
                  </a:lnTo>
                  <a:lnTo>
                    <a:pt x="25678" y="93613"/>
                  </a:lnTo>
                  <a:lnTo>
                    <a:pt x="22924" y="93627"/>
                  </a:lnTo>
                  <a:lnTo>
                    <a:pt x="20176" y="93627"/>
                  </a:lnTo>
                  <a:lnTo>
                    <a:pt x="20135" y="92807"/>
                  </a:lnTo>
                  <a:lnTo>
                    <a:pt x="20099" y="91980"/>
                  </a:lnTo>
                  <a:lnTo>
                    <a:pt x="20070" y="91160"/>
                  </a:lnTo>
                  <a:lnTo>
                    <a:pt x="20046" y="90333"/>
                  </a:lnTo>
                  <a:lnTo>
                    <a:pt x="20034" y="89513"/>
                  </a:lnTo>
                  <a:lnTo>
                    <a:pt x="20034" y="88693"/>
                  </a:lnTo>
                  <a:lnTo>
                    <a:pt x="20040" y="87866"/>
                  </a:lnTo>
                  <a:lnTo>
                    <a:pt x="20064" y="87045"/>
                  </a:lnTo>
                  <a:lnTo>
                    <a:pt x="20081" y="86635"/>
                  </a:lnTo>
                  <a:lnTo>
                    <a:pt x="20105" y="86225"/>
                  </a:lnTo>
                  <a:lnTo>
                    <a:pt x="20141" y="85815"/>
                  </a:lnTo>
                  <a:lnTo>
                    <a:pt x="20176" y="85405"/>
                  </a:lnTo>
                  <a:lnTo>
                    <a:pt x="20218" y="84995"/>
                  </a:lnTo>
                  <a:lnTo>
                    <a:pt x="20265" y="84585"/>
                  </a:lnTo>
                  <a:lnTo>
                    <a:pt x="20360" y="83772"/>
                  </a:lnTo>
                  <a:lnTo>
                    <a:pt x="20573" y="82152"/>
                  </a:lnTo>
                  <a:lnTo>
                    <a:pt x="20674" y="81339"/>
                  </a:lnTo>
                  <a:lnTo>
                    <a:pt x="20715" y="80936"/>
                  </a:lnTo>
                  <a:lnTo>
                    <a:pt x="20757" y="80526"/>
                  </a:lnTo>
                  <a:lnTo>
                    <a:pt x="23599" y="80443"/>
                  </a:lnTo>
                  <a:lnTo>
                    <a:pt x="26441" y="80380"/>
                  </a:lnTo>
                  <a:lnTo>
                    <a:pt x="29278" y="80325"/>
                  </a:lnTo>
                  <a:lnTo>
                    <a:pt x="32120" y="80283"/>
                  </a:lnTo>
                  <a:lnTo>
                    <a:pt x="34957" y="80262"/>
                  </a:lnTo>
                  <a:lnTo>
                    <a:pt x="37794" y="80248"/>
                  </a:lnTo>
                  <a:lnTo>
                    <a:pt x="40636" y="80241"/>
                  </a:lnTo>
                  <a:close/>
                  <a:moveTo>
                    <a:pt x="64643" y="94364"/>
                  </a:moveTo>
                  <a:lnTo>
                    <a:pt x="64661" y="94371"/>
                  </a:lnTo>
                  <a:lnTo>
                    <a:pt x="64678" y="94385"/>
                  </a:lnTo>
                  <a:lnTo>
                    <a:pt x="64696" y="94413"/>
                  </a:lnTo>
                  <a:lnTo>
                    <a:pt x="64720" y="94440"/>
                  </a:lnTo>
                  <a:lnTo>
                    <a:pt x="64678" y="94399"/>
                  </a:lnTo>
                  <a:lnTo>
                    <a:pt x="64643" y="94364"/>
                  </a:lnTo>
                  <a:close/>
                  <a:moveTo>
                    <a:pt x="47908" y="1"/>
                  </a:moveTo>
                  <a:lnTo>
                    <a:pt x="47701" y="14"/>
                  </a:lnTo>
                  <a:lnTo>
                    <a:pt x="47499" y="28"/>
                  </a:lnTo>
                  <a:lnTo>
                    <a:pt x="47292" y="49"/>
                  </a:lnTo>
                  <a:lnTo>
                    <a:pt x="47091" y="77"/>
                  </a:lnTo>
                  <a:lnTo>
                    <a:pt x="46889" y="112"/>
                  </a:lnTo>
                  <a:lnTo>
                    <a:pt x="46688" y="146"/>
                  </a:lnTo>
                  <a:lnTo>
                    <a:pt x="46487" y="188"/>
                  </a:lnTo>
                  <a:lnTo>
                    <a:pt x="46285" y="237"/>
                  </a:lnTo>
                  <a:lnTo>
                    <a:pt x="46084" y="292"/>
                  </a:lnTo>
                  <a:lnTo>
                    <a:pt x="45889" y="355"/>
                  </a:lnTo>
                  <a:lnTo>
                    <a:pt x="45687" y="418"/>
                  </a:lnTo>
                  <a:lnTo>
                    <a:pt x="45492" y="487"/>
                  </a:lnTo>
                  <a:lnTo>
                    <a:pt x="45302" y="563"/>
                  </a:lnTo>
                  <a:lnTo>
                    <a:pt x="45107" y="647"/>
                  </a:lnTo>
                  <a:lnTo>
                    <a:pt x="44917" y="730"/>
                  </a:lnTo>
                  <a:lnTo>
                    <a:pt x="44728" y="821"/>
                  </a:lnTo>
                  <a:lnTo>
                    <a:pt x="44538" y="918"/>
                  </a:lnTo>
                  <a:lnTo>
                    <a:pt x="44355" y="1022"/>
                  </a:lnTo>
                  <a:lnTo>
                    <a:pt x="44171" y="1126"/>
                  </a:lnTo>
                  <a:lnTo>
                    <a:pt x="43994" y="1245"/>
                  </a:lnTo>
                  <a:lnTo>
                    <a:pt x="43816" y="1356"/>
                  </a:lnTo>
                  <a:lnTo>
                    <a:pt x="43638" y="1481"/>
                  </a:lnTo>
                  <a:lnTo>
                    <a:pt x="43467" y="1606"/>
                  </a:lnTo>
                  <a:lnTo>
                    <a:pt x="43295" y="1738"/>
                  </a:lnTo>
                  <a:lnTo>
                    <a:pt x="43129" y="1877"/>
                  </a:lnTo>
                  <a:lnTo>
                    <a:pt x="42963" y="2016"/>
                  </a:lnTo>
                  <a:lnTo>
                    <a:pt x="42803" y="2169"/>
                  </a:lnTo>
                  <a:lnTo>
                    <a:pt x="42643" y="2315"/>
                  </a:lnTo>
                  <a:lnTo>
                    <a:pt x="42490" y="2475"/>
                  </a:lnTo>
                  <a:lnTo>
                    <a:pt x="42336" y="2635"/>
                  </a:lnTo>
                  <a:lnTo>
                    <a:pt x="42188" y="2801"/>
                  </a:lnTo>
                  <a:lnTo>
                    <a:pt x="42045" y="2975"/>
                  </a:lnTo>
                  <a:lnTo>
                    <a:pt x="41903" y="3149"/>
                  </a:lnTo>
                  <a:lnTo>
                    <a:pt x="41767" y="3330"/>
                  </a:lnTo>
                  <a:lnTo>
                    <a:pt x="41637" y="3517"/>
                  </a:lnTo>
                  <a:lnTo>
                    <a:pt x="41507" y="3705"/>
                  </a:lnTo>
                  <a:lnTo>
                    <a:pt x="41382" y="3900"/>
                  </a:lnTo>
                  <a:lnTo>
                    <a:pt x="41264" y="4101"/>
                  </a:lnTo>
                  <a:lnTo>
                    <a:pt x="41151" y="4303"/>
                  </a:lnTo>
                  <a:lnTo>
                    <a:pt x="41051" y="4483"/>
                  </a:lnTo>
                  <a:lnTo>
                    <a:pt x="40962" y="4671"/>
                  </a:lnTo>
                  <a:lnTo>
                    <a:pt x="40873" y="4859"/>
                  </a:lnTo>
                  <a:lnTo>
                    <a:pt x="40790" y="5046"/>
                  </a:lnTo>
                  <a:lnTo>
                    <a:pt x="40707" y="5234"/>
                  </a:lnTo>
                  <a:lnTo>
                    <a:pt x="40636" y="5429"/>
                  </a:lnTo>
                  <a:lnTo>
                    <a:pt x="40565" y="5623"/>
                  </a:lnTo>
                  <a:lnTo>
                    <a:pt x="40494" y="5818"/>
                  </a:lnTo>
                  <a:lnTo>
                    <a:pt x="40435" y="6012"/>
                  </a:lnTo>
                  <a:lnTo>
                    <a:pt x="40375" y="6214"/>
                  </a:lnTo>
                  <a:lnTo>
                    <a:pt x="40322" y="6409"/>
                  </a:lnTo>
                  <a:lnTo>
                    <a:pt x="40275" y="6610"/>
                  </a:lnTo>
                  <a:lnTo>
                    <a:pt x="40233" y="6812"/>
                  </a:lnTo>
                  <a:lnTo>
                    <a:pt x="40192" y="7013"/>
                  </a:lnTo>
                  <a:lnTo>
                    <a:pt x="40156" y="7215"/>
                  </a:lnTo>
                  <a:lnTo>
                    <a:pt x="40127" y="7416"/>
                  </a:lnTo>
                  <a:lnTo>
                    <a:pt x="40097" y="7618"/>
                  </a:lnTo>
                  <a:lnTo>
                    <a:pt x="40073" y="7820"/>
                  </a:lnTo>
                  <a:lnTo>
                    <a:pt x="40056" y="8021"/>
                  </a:lnTo>
                  <a:lnTo>
                    <a:pt x="40044" y="8230"/>
                  </a:lnTo>
                  <a:lnTo>
                    <a:pt x="40032" y="8431"/>
                  </a:lnTo>
                  <a:lnTo>
                    <a:pt x="40026" y="8633"/>
                  </a:lnTo>
                  <a:lnTo>
                    <a:pt x="40026" y="8834"/>
                  </a:lnTo>
                  <a:lnTo>
                    <a:pt x="40032" y="9036"/>
                  </a:lnTo>
                  <a:lnTo>
                    <a:pt x="40038" y="9237"/>
                  </a:lnTo>
                  <a:lnTo>
                    <a:pt x="40050" y="9432"/>
                  </a:lnTo>
                  <a:lnTo>
                    <a:pt x="40068" y="9634"/>
                  </a:lnTo>
                  <a:lnTo>
                    <a:pt x="40085" y="9828"/>
                  </a:lnTo>
                  <a:lnTo>
                    <a:pt x="40109" y="10030"/>
                  </a:lnTo>
                  <a:lnTo>
                    <a:pt x="40139" y="10224"/>
                  </a:lnTo>
                  <a:lnTo>
                    <a:pt x="40174" y="10419"/>
                  </a:lnTo>
                  <a:lnTo>
                    <a:pt x="40210" y="10607"/>
                  </a:lnTo>
                  <a:lnTo>
                    <a:pt x="40251" y="10801"/>
                  </a:lnTo>
                  <a:lnTo>
                    <a:pt x="40298" y="10989"/>
                  </a:lnTo>
                  <a:lnTo>
                    <a:pt x="40346" y="11177"/>
                  </a:lnTo>
                  <a:lnTo>
                    <a:pt x="40405" y="11364"/>
                  </a:lnTo>
                  <a:lnTo>
                    <a:pt x="40458" y="11545"/>
                  </a:lnTo>
                  <a:lnTo>
                    <a:pt x="40523" y="11726"/>
                  </a:lnTo>
                  <a:lnTo>
                    <a:pt x="40589" y="11906"/>
                  </a:lnTo>
                  <a:lnTo>
                    <a:pt x="40660" y="12080"/>
                  </a:lnTo>
                  <a:lnTo>
                    <a:pt x="40737" y="12254"/>
                  </a:lnTo>
                  <a:lnTo>
                    <a:pt x="40814" y="12428"/>
                  </a:lnTo>
                  <a:lnTo>
                    <a:pt x="40897" y="12594"/>
                  </a:lnTo>
                  <a:lnTo>
                    <a:pt x="40985" y="12754"/>
                  </a:lnTo>
                  <a:lnTo>
                    <a:pt x="41080" y="12921"/>
                  </a:lnTo>
                  <a:lnTo>
                    <a:pt x="41175" y="13081"/>
                  </a:lnTo>
                  <a:lnTo>
                    <a:pt x="41276" y="13234"/>
                  </a:lnTo>
                  <a:lnTo>
                    <a:pt x="41376" y="13387"/>
                  </a:lnTo>
                  <a:lnTo>
                    <a:pt x="41483" y="13533"/>
                  </a:lnTo>
                  <a:lnTo>
                    <a:pt x="41595" y="13679"/>
                  </a:lnTo>
                  <a:lnTo>
                    <a:pt x="41714" y="13818"/>
                  </a:lnTo>
                  <a:lnTo>
                    <a:pt x="41832" y="13957"/>
                  </a:lnTo>
                  <a:lnTo>
                    <a:pt x="41957" y="14089"/>
                  </a:lnTo>
                  <a:lnTo>
                    <a:pt x="42087" y="14214"/>
                  </a:lnTo>
                  <a:lnTo>
                    <a:pt x="42217" y="14339"/>
                  </a:lnTo>
                  <a:lnTo>
                    <a:pt x="42353" y="14457"/>
                  </a:lnTo>
                  <a:lnTo>
                    <a:pt x="42495" y="14575"/>
                  </a:lnTo>
                  <a:lnTo>
                    <a:pt x="42643" y="14686"/>
                  </a:lnTo>
                  <a:lnTo>
                    <a:pt x="42792" y="14791"/>
                  </a:lnTo>
                  <a:lnTo>
                    <a:pt x="42940" y="14888"/>
                  </a:lnTo>
                  <a:lnTo>
                    <a:pt x="43099" y="14985"/>
                  </a:lnTo>
                  <a:lnTo>
                    <a:pt x="43259" y="15076"/>
                  </a:lnTo>
                  <a:lnTo>
                    <a:pt x="43425" y="15166"/>
                  </a:lnTo>
                  <a:lnTo>
                    <a:pt x="43591" y="15242"/>
                  </a:lnTo>
                  <a:lnTo>
                    <a:pt x="43555" y="15326"/>
                  </a:lnTo>
                  <a:lnTo>
                    <a:pt x="43520" y="15409"/>
                  </a:lnTo>
                  <a:lnTo>
                    <a:pt x="43490" y="15500"/>
                  </a:lnTo>
                  <a:lnTo>
                    <a:pt x="43467" y="15604"/>
                  </a:lnTo>
                  <a:lnTo>
                    <a:pt x="43313" y="16424"/>
                  </a:lnTo>
                  <a:lnTo>
                    <a:pt x="43171" y="17251"/>
                  </a:lnTo>
                  <a:lnTo>
                    <a:pt x="43034" y="18078"/>
                  </a:lnTo>
                  <a:lnTo>
                    <a:pt x="42904" y="18905"/>
                  </a:lnTo>
                  <a:lnTo>
                    <a:pt x="42780" y="19739"/>
                  </a:lnTo>
                  <a:lnTo>
                    <a:pt x="42667" y="20566"/>
                  </a:lnTo>
                  <a:lnTo>
                    <a:pt x="42561" y="21407"/>
                  </a:lnTo>
                  <a:lnTo>
                    <a:pt x="42460" y="22241"/>
                  </a:lnTo>
                  <a:lnTo>
                    <a:pt x="42371" y="23075"/>
                  </a:lnTo>
                  <a:lnTo>
                    <a:pt x="42288" y="23916"/>
                  </a:lnTo>
                  <a:lnTo>
                    <a:pt x="42211" y="24757"/>
                  </a:lnTo>
                  <a:lnTo>
                    <a:pt x="42140" y="25598"/>
                  </a:lnTo>
                  <a:lnTo>
                    <a:pt x="42081" y="26439"/>
                  </a:lnTo>
                  <a:lnTo>
                    <a:pt x="42028" y="27280"/>
                  </a:lnTo>
                  <a:lnTo>
                    <a:pt x="41980" y="28128"/>
                  </a:lnTo>
                  <a:lnTo>
                    <a:pt x="41945" y="28969"/>
                  </a:lnTo>
                  <a:lnTo>
                    <a:pt x="41915" y="29817"/>
                  </a:lnTo>
                  <a:lnTo>
                    <a:pt x="41891" y="30658"/>
                  </a:lnTo>
                  <a:lnTo>
                    <a:pt x="41880" y="31506"/>
                  </a:lnTo>
                  <a:lnTo>
                    <a:pt x="41874" y="32347"/>
                  </a:lnTo>
                  <a:lnTo>
                    <a:pt x="41874" y="33195"/>
                  </a:lnTo>
                  <a:lnTo>
                    <a:pt x="41885" y="34036"/>
                  </a:lnTo>
                  <a:lnTo>
                    <a:pt x="41909" y="34884"/>
                  </a:lnTo>
                  <a:lnTo>
                    <a:pt x="41939" y="35725"/>
                  </a:lnTo>
                  <a:lnTo>
                    <a:pt x="41974" y="36566"/>
                  </a:lnTo>
                  <a:lnTo>
                    <a:pt x="42016" y="37407"/>
                  </a:lnTo>
                  <a:lnTo>
                    <a:pt x="42075" y="38248"/>
                  </a:lnTo>
                  <a:lnTo>
                    <a:pt x="42134" y="39089"/>
                  </a:lnTo>
                  <a:lnTo>
                    <a:pt x="42205" y="39930"/>
                  </a:lnTo>
                  <a:lnTo>
                    <a:pt x="42288" y="40764"/>
                  </a:lnTo>
                  <a:lnTo>
                    <a:pt x="42377" y="41605"/>
                  </a:lnTo>
                  <a:lnTo>
                    <a:pt x="42472" y="42439"/>
                  </a:lnTo>
                  <a:lnTo>
                    <a:pt x="35223" y="42432"/>
                  </a:lnTo>
                  <a:lnTo>
                    <a:pt x="31593" y="42432"/>
                  </a:lnTo>
                  <a:lnTo>
                    <a:pt x="27969" y="42446"/>
                  </a:lnTo>
                  <a:lnTo>
                    <a:pt x="24345" y="42467"/>
                  </a:lnTo>
                  <a:lnTo>
                    <a:pt x="20721" y="42501"/>
                  </a:lnTo>
                  <a:lnTo>
                    <a:pt x="17091" y="42543"/>
                  </a:lnTo>
                  <a:lnTo>
                    <a:pt x="13467" y="42606"/>
                  </a:lnTo>
                  <a:lnTo>
                    <a:pt x="13384" y="42606"/>
                  </a:lnTo>
                  <a:lnTo>
                    <a:pt x="13301" y="42619"/>
                  </a:lnTo>
                  <a:lnTo>
                    <a:pt x="13224" y="42640"/>
                  </a:lnTo>
                  <a:lnTo>
                    <a:pt x="13153" y="42661"/>
                  </a:lnTo>
                  <a:lnTo>
                    <a:pt x="13088" y="42696"/>
                  </a:lnTo>
                  <a:lnTo>
                    <a:pt x="13023" y="42731"/>
                  </a:lnTo>
                  <a:lnTo>
                    <a:pt x="12958" y="42772"/>
                  </a:lnTo>
                  <a:lnTo>
                    <a:pt x="12898" y="42814"/>
                  </a:lnTo>
                  <a:lnTo>
                    <a:pt x="12573" y="42946"/>
                  </a:lnTo>
                  <a:lnTo>
                    <a:pt x="12247" y="43085"/>
                  </a:lnTo>
                  <a:lnTo>
                    <a:pt x="11921" y="43231"/>
                  </a:lnTo>
                  <a:lnTo>
                    <a:pt x="11601" y="43384"/>
                  </a:lnTo>
                  <a:lnTo>
                    <a:pt x="11282" y="43537"/>
                  </a:lnTo>
                  <a:lnTo>
                    <a:pt x="10968" y="43704"/>
                  </a:lnTo>
                  <a:lnTo>
                    <a:pt x="10660" y="43877"/>
                  </a:lnTo>
                  <a:lnTo>
                    <a:pt x="10346" y="44058"/>
                  </a:lnTo>
                  <a:lnTo>
                    <a:pt x="10044" y="44246"/>
                  </a:lnTo>
                  <a:lnTo>
                    <a:pt x="9736" y="44440"/>
                  </a:lnTo>
                  <a:lnTo>
                    <a:pt x="9440" y="44635"/>
                  </a:lnTo>
                  <a:lnTo>
                    <a:pt x="9144" y="44844"/>
                  </a:lnTo>
                  <a:lnTo>
                    <a:pt x="8848" y="45052"/>
                  </a:lnTo>
                  <a:lnTo>
                    <a:pt x="8558" y="45274"/>
                  </a:lnTo>
                  <a:lnTo>
                    <a:pt x="8273" y="45497"/>
                  </a:lnTo>
                  <a:lnTo>
                    <a:pt x="7989" y="45726"/>
                  </a:lnTo>
                  <a:lnTo>
                    <a:pt x="7711" y="45963"/>
                  </a:lnTo>
                  <a:lnTo>
                    <a:pt x="7432" y="46206"/>
                  </a:lnTo>
                  <a:lnTo>
                    <a:pt x="7160" y="46449"/>
                  </a:lnTo>
                  <a:lnTo>
                    <a:pt x="6894" y="46706"/>
                  </a:lnTo>
                  <a:lnTo>
                    <a:pt x="6633" y="46963"/>
                  </a:lnTo>
                  <a:lnTo>
                    <a:pt x="6372" y="47227"/>
                  </a:lnTo>
                  <a:lnTo>
                    <a:pt x="6118" y="47499"/>
                  </a:lnTo>
                  <a:lnTo>
                    <a:pt x="5863" y="47770"/>
                  </a:lnTo>
                  <a:lnTo>
                    <a:pt x="5614" y="48048"/>
                  </a:lnTo>
                  <a:lnTo>
                    <a:pt x="5372" y="48333"/>
                  </a:lnTo>
                  <a:lnTo>
                    <a:pt x="5135" y="48624"/>
                  </a:lnTo>
                  <a:lnTo>
                    <a:pt x="4898" y="48916"/>
                  </a:lnTo>
                  <a:lnTo>
                    <a:pt x="4667" y="49215"/>
                  </a:lnTo>
                  <a:lnTo>
                    <a:pt x="4442" y="49521"/>
                  </a:lnTo>
                  <a:lnTo>
                    <a:pt x="4223" y="49834"/>
                  </a:lnTo>
                  <a:lnTo>
                    <a:pt x="4004" y="50147"/>
                  </a:lnTo>
                  <a:lnTo>
                    <a:pt x="3796" y="50459"/>
                  </a:lnTo>
                  <a:lnTo>
                    <a:pt x="3589" y="50786"/>
                  </a:lnTo>
                  <a:lnTo>
                    <a:pt x="3388" y="51113"/>
                  </a:lnTo>
                  <a:lnTo>
                    <a:pt x="3192" y="51439"/>
                  </a:lnTo>
                  <a:lnTo>
                    <a:pt x="2997" y="51773"/>
                  </a:lnTo>
                  <a:lnTo>
                    <a:pt x="2813" y="52113"/>
                  </a:lnTo>
                  <a:lnTo>
                    <a:pt x="2630" y="52454"/>
                  </a:lnTo>
                  <a:lnTo>
                    <a:pt x="2458" y="52802"/>
                  </a:lnTo>
                  <a:lnTo>
                    <a:pt x="2286" y="53156"/>
                  </a:lnTo>
                  <a:lnTo>
                    <a:pt x="2121" y="53504"/>
                  </a:lnTo>
                  <a:lnTo>
                    <a:pt x="1961" y="53865"/>
                  </a:lnTo>
                  <a:lnTo>
                    <a:pt x="1807" y="54226"/>
                  </a:lnTo>
                  <a:lnTo>
                    <a:pt x="1659" y="54588"/>
                  </a:lnTo>
                  <a:lnTo>
                    <a:pt x="1517" y="54956"/>
                  </a:lnTo>
                  <a:lnTo>
                    <a:pt x="1380" y="55324"/>
                  </a:lnTo>
                  <a:lnTo>
                    <a:pt x="1250" y="55700"/>
                  </a:lnTo>
                  <a:lnTo>
                    <a:pt x="1126" y="56075"/>
                  </a:lnTo>
                  <a:lnTo>
                    <a:pt x="1007" y="56457"/>
                  </a:lnTo>
                  <a:lnTo>
                    <a:pt x="901" y="56840"/>
                  </a:lnTo>
                  <a:lnTo>
                    <a:pt x="794" y="57222"/>
                  </a:lnTo>
                  <a:lnTo>
                    <a:pt x="693" y="57611"/>
                  </a:lnTo>
                  <a:lnTo>
                    <a:pt x="599" y="58000"/>
                  </a:lnTo>
                  <a:lnTo>
                    <a:pt x="510" y="58396"/>
                  </a:lnTo>
                  <a:lnTo>
                    <a:pt x="433" y="58786"/>
                  </a:lnTo>
                  <a:lnTo>
                    <a:pt x="356" y="59189"/>
                  </a:lnTo>
                  <a:lnTo>
                    <a:pt x="291" y="59585"/>
                  </a:lnTo>
                  <a:lnTo>
                    <a:pt x="232" y="59988"/>
                  </a:lnTo>
                  <a:lnTo>
                    <a:pt x="178" y="60391"/>
                  </a:lnTo>
                  <a:lnTo>
                    <a:pt x="131" y="60794"/>
                  </a:lnTo>
                  <a:lnTo>
                    <a:pt x="89" y="61204"/>
                  </a:lnTo>
                  <a:lnTo>
                    <a:pt x="54" y="61614"/>
                  </a:lnTo>
                  <a:lnTo>
                    <a:pt x="30" y="62025"/>
                  </a:lnTo>
                  <a:lnTo>
                    <a:pt x="12" y="62414"/>
                  </a:lnTo>
                  <a:lnTo>
                    <a:pt x="1" y="62796"/>
                  </a:lnTo>
                  <a:lnTo>
                    <a:pt x="1" y="63185"/>
                  </a:lnTo>
                  <a:lnTo>
                    <a:pt x="7" y="63567"/>
                  </a:lnTo>
                  <a:lnTo>
                    <a:pt x="12" y="63950"/>
                  </a:lnTo>
                  <a:lnTo>
                    <a:pt x="36" y="64332"/>
                  </a:lnTo>
                  <a:lnTo>
                    <a:pt x="60" y="64714"/>
                  </a:lnTo>
                  <a:lnTo>
                    <a:pt x="89" y="65097"/>
                  </a:lnTo>
                  <a:lnTo>
                    <a:pt x="131" y="65472"/>
                  </a:lnTo>
                  <a:lnTo>
                    <a:pt x="178" y="65847"/>
                  </a:lnTo>
                  <a:lnTo>
                    <a:pt x="232" y="66222"/>
                  </a:lnTo>
                  <a:lnTo>
                    <a:pt x="291" y="66591"/>
                  </a:lnTo>
                  <a:lnTo>
                    <a:pt x="356" y="66966"/>
                  </a:lnTo>
                  <a:lnTo>
                    <a:pt x="427" y="67328"/>
                  </a:lnTo>
                  <a:lnTo>
                    <a:pt x="504" y="67696"/>
                  </a:lnTo>
                  <a:lnTo>
                    <a:pt x="593" y="68057"/>
                  </a:lnTo>
                  <a:lnTo>
                    <a:pt x="682" y="68412"/>
                  </a:lnTo>
                  <a:lnTo>
                    <a:pt x="782" y="68766"/>
                  </a:lnTo>
                  <a:lnTo>
                    <a:pt x="889" y="69121"/>
                  </a:lnTo>
                  <a:lnTo>
                    <a:pt x="995" y="69468"/>
                  </a:lnTo>
                  <a:lnTo>
                    <a:pt x="1114" y="69816"/>
                  </a:lnTo>
                  <a:lnTo>
                    <a:pt x="1238" y="70156"/>
                  </a:lnTo>
                  <a:lnTo>
                    <a:pt x="1369" y="70497"/>
                  </a:lnTo>
                  <a:lnTo>
                    <a:pt x="1499" y="70830"/>
                  </a:lnTo>
                  <a:lnTo>
                    <a:pt x="1641" y="71157"/>
                  </a:lnTo>
                  <a:lnTo>
                    <a:pt x="1789" y="71484"/>
                  </a:lnTo>
                  <a:lnTo>
                    <a:pt x="1943" y="71810"/>
                  </a:lnTo>
                  <a:lnTo>
                    <a:pt x="2097" y="72123"/>
                  </a:lnTo>
                  <a:lnTo>
                    <a:pt x="2263" y="72436"/>
                  </a:lnTo>
                  <a:lnTo>
                    <a:pt x="2434" y="72742"/>
                  </a:lnTo>
                  <a:lnTo>
                    <a:pt x="2606" y="73048"/>
                  </a:lnTo>
                  <a:lnTo>
                    <a:pt x="2790" y="73346"/>
                  </a:lnTo>
                  <a:lnTo>
                    <a:pt x="2973" y="73638"/>
                  </a:lnTo>
                  <a:lnTo>
                    <a:pt x="3163" y="73923"/>
                  </a:lnTo>
                  <a:lnTo>
                    <a:pt x="3364" y="74208"/>
                  </a:lnTo>
                  <a:lnTo>
                    <a:pt x="3566" y="74479"/>
                  </a:lnTo>
                  <a:lnTo>
                    <a:pt x="3773" y="74750"/>
                  </a:lnTo>
                  <a:lnTo>
                    <a:pt x="3980" y="75015"/>
                  </a:lnTo>
                  <a:lnTo>
                    <a:pt x="4199" y="75279"/>
                  </a:lnTo>
                  <a:lnTo>
                    <a:pt x="4424" y="75529"/>
                  </a:lnTo>
                  <a:lnTo>
                    <a:pt x="4649" y="75772"/>
                  </a:lnTo>
                  <a:lnTo>
                    <a:pt x="4880" y="76015"/>
                  </a:lnTo>
                  <a:lnTo>
                    <a:pt x="5117" y="76245"/>
                  </a:lnTo>
                  <a:lnTo>
                    <a:pt x="5360" y="76467"/>
                  </a:lnTo>
                  <a:lnTo>
                    <a:pt x="5609" y="76690"/>
                  </a:lnTo>
                  <a:lnTo>
                    <a:pt x="5857" y="76898"/>
                  </a:lnTo>
                  <a:lnTo>
                    <a:pt x="6112" y="77107"/>
                  </a:lnTo>
                  <a:lnTo>
                    <a:pt x="6372" y="77301"/>
                  </a:lnTo>
                  <a:lnTo>
                    <a:pt x="6639" y="77489"/>
                  </a:lnTo>
                  <a:lnTo>
                    <a:pt x="6905" y="77676"/>
                  </a:lnTo>
                  <a:lnTo>
                    <a:pt x="7178" y="77850"/>
                  </a:lnTo>
                  <a:lnTo>
                    <a:pt x="7456" y="78017"/>
                  </a:lnTo>
                  <a:lnTo>
                    <a:pt x="7740" y="78170"/>
                  </a:lnTo>
                  <a:lnTo>
                    <a:pt x="8025" y="78323"/>
                  </a:lnTo>
                  <a:lnTo>
                    <a:pt x="8315" y="78462"/>
                  </a:lnTo>
                  <a:lnTo>
                    <a:pt x="8611" y="78594"/>
                  </a:lnTo>
                  <a:lnTo>
                    <a:pt x="8907" y="78719"/>
                  </a:lnTo>
                  <a:lnTo>
                    <a:pt x="9209" y="78837"/>
                  </a:lnTo>
                  <a:lnTo>
                    <a:pt x="9517" y="78941"/>
                  </a:lnTo>
                  <a:lnTo>
                    <a:pt x="9825" y="79039"/>
                  </a:lnTo>
                  <a:lnTo>
                    <a:pt x="10139" y="79129"/>
                  </a:lnTo>
                  <a:lnTo>
                    <a:pt x="10459" y="79206"/>
                  </a:lnTo>
                  <a:lnTo>
                    <a:pt x="10778" y="79275"/>
                  </a:lnTo>
                  <a:lnTo>
                    <a:pt x="11098" y="79338"/>
                  </a:lnTo>
                  <a:lnTo>
                    <a:pt x="11086" y="79477"/>
                  </a:lnTo>
                  <a:lnTo>
                    <a:pt x="11080" y="79616"/>
                  </a:lnTo>
                  <a:lnTo>
                    <a:pt x="11086" y="79762"/>
                  </a:lnTo>
                  <a:lnTo>
                    <a:pt x="11098" y="79901"/>
                  </a:lnTo>
                  <a:lnTo>
                    <a:pt x="11128" y="80033"/>
                  </a:lnTo>
                  <a:lnTo>
                    <a:pt x="11163" y="80165"/>
                  </a:lnTo>
                  <a:lnTo>
                    <a:pt x="11211" y="80290"/>
                  </a:lnTo>
                  <a:lnTo>
                    <a:pt x="11270" y="80401"/>
                  </a:lnTo>
                  <a:lnTo>
                    <a:pt x="11305" y="80457"/>
                  </a:lnTo>
                  <a:lnTo>
                    <a:pt x="11341" y="80512"/>
                  </a:lnTo>
                  <a:lnTo>
                    <a:pt x="11382" y="80561"/>
                  </a:lnTo>
                  <a:lnTo>
                    <a:pt x="11424" y="80603"/>
                  </a:lnTo>
                  <a:lnTo>
                    <a:pt x="11471" y="80651"/>
                  </a:lnTo>
                  <a:lnTo>
                    <a:pt x="11519" y="80686"/>
                  </a:lnTo>
                  <a:lnTo>
                    <a:pt x="11566" y="80728"/>
                  </a:lnTo>
                  <a:lnTo>
                    <a:pt x="11619" y="80755"/>
                  </a:lnTo>
                  <a:lnTo>
                    <a:pt x="11678" y="80790"/>
                  </a:lnTo>
                  <a:lnTo>
                    <a:pt x="11738" y="80811"/>
                  </a:lnTo>
                  <a:lnTo>
                    <a:pt x="11803" y="80832"/>
                  </a:lnTo>
                  <a:lnTo>
                    <a:pt x="11868" y="80853"/>
                  </a:lnTo>
                  <a:lnTo>
                    <a:pt x="11933" y="80867"/>
                  </a:lnTo>
                  <a:lnTo>
                    <a:pt x="12004" y="80874"/>
                  </a:lnTo>
                  <a:lnTo>
                    <a:pt x="12158" y="80874"/>
                  </a:lnTo>
                  <a:lnTo>
                    <a:pt x="13804" y="80797"/>
                  </a:lnTo>
                  <a:lnTo>
                    <a:pt x="15451" y="80728"/>
                  </a:lnTo>
                  <a:lnTo>
                    <a:pt x="18737" y="80589"/>
                  </a:lnTo>
                  <a:lnTo>
                    <a:pt x="18631" y="80999"/>
                  </a:lnTo>
                  <a:lnTo>
                    <a:pt x="18524" y="81423"/>
                  </a:lnTo>
                  <a:lnTo>
                    <a:pt x="18429" y="81840"/>
                  </a:lnTo>
                  <a:lnTo>
                    <a:pt x="18346" y="82271"/>
                  </a:lnTo>
                  <a:lnTo>
                    <a:pt x="18263" y="82702"/>
                  </a:lnTo>
                  <a:lnTo>
                    <a:pt x="18198" y="83132"/>
                  </a:lnTo>
                  <a:lnTo>
                    <a:pt x="18133" y="83570"/>
                  </a:lnTo>
                  <a:lnTo>
                    <a:pt x="18074" y="84008"/>
                  </a:lnTo>
                  <a:lnTo>
                    <a:pt x="18027" y="84453"/>
                  </a:lnTo>
                  <a:lnTo>
                    <a:pt x="17985" y="84898"/>
                  </a:lnTo>
                  <a:lnTo>
                    <a:pt x="17956" y="85343"/>
                  </a:lnTo>
                  <a:lnTo>
                    <a:pt x="17926" y="85794"/>
                  </a:lnTo>
                  <a:lnTo>
                    <a:pt x="17908" y="86239"/>
                  </a:lnTo>
                  <a:lnTo>
                    <a:pt x="17890" y="86691"/>
                  </a:lnTo>
                  <a:lnTo>
                    <a:pt x="17884" y="87136"/>
                  </a:lnTo>
                  <a:lnTo>
                    <a:pt x="17884" y="87588"/>
                  </a:lnTo>
                  <a:lnTo>
                    <a:pt x="17896" y="88039"/>
                  </a:lnTo>
                  <a:lnTo>
                    <a:pt x="17908" y="88491"/>
                  </a:lnTo>
                  <a:lnTo>
                    <a:pt x="17926" y="88936"/>
                  </a:lnTo>
                  <a:lnTo>
                    <a:pt x="17950" y="89381"/>
                  </a:lnTo>
                  <a:lnTo>
                    <a:pt x="17985" y="89832"/>
                  </a:lnTo>
                  <a:lnTo>
                    <a:pt x="18021" y="90270"/>
                  </a:lnTo>
                  <a:lnTo>
                    <a:pt x="18068" y="90715"/>
                  </a:lnTo>
                  <a:lnTo>
                    <a:pt x="18115" y="91153"/>
                  </a:lnTo>
                  <a:lnTo>
                    <a:pt x="18175" y="91591"/>
                  </a:lnTo>
                  <a:lnTo>
                    <a:pt x="18234" y="92029"/>
                  </a:lnTo>
                  <a:lnTo>
                    <a:pt x="18299" y="92453"/>
                  </a:lnTo>
                  <a:lnTo>
                    <a:pt x="18370" y="92884"/>
                  </a:lnTo>
                  <a:lnTo>
                    <a:pt x="18447" y="93308"/>
                  </a:lnTo>
                  <a:lnTo>
                    <a:pt x="18530" y="93725"/>
                  </a:lnTo>
                  <a:lnTo>
                    <a:pt x="18619" y="94135"/>
                  </a:lnTo>
                  <a:lnTo>
                    <a:pt x="18713" y="94545"/>
                  </a:lnTo>
                  <a:lnTo>
                    <a:pt x="18737" y="94621"/>
                  </a:lnTo>
                  <a:lnTo>
                    <a:pt x="18761" y="94684"/>
                  </a:lnTo>
                  <a:lnTo>
                    <a:pt x="18790" y="94746"/>
                  </a:lnTo>
                  <a:lnTo>
                    <a:pt x="18826" y="94802"/>
                  </a:lnTo>
                  <a:lnTo>
                    <a:pt x="18826" y="94927"/>
                  </a:lnTo>
                  <a:lnTo>
                    <a:pt x="18832" y="95059"/>
                  </a:lnTo>
                  <a:lnTo>
                    <a:pt x="18850" y="95184"/>
                  </a:lnTo>
                  <a:lnTo>
                    <a:pt x="18873" y="95309"/>
                  </a:lnTo>
                  <a:lnTo>
                    <a:pt x="18903" y="95427"/>
                  </a:lnTo>
                  <a:lnTo>
                    <a:pt x="18950" y="95546"/>
                  </a:lnTo>
                  <a:lnTo>
                    <a:pt x="18998" y="95657"/>
                  </a:lnTo>
                  <a:lnTo>
                    <a:pt x="19063" y="95761"/>
                  </a:lnTo>
                  <a:lnTo>
                    <a:pt x="19134" y="95858"/>
                  </a:lnTo>
                  <a:lnTo>
                    <a:pt x="19211" y="95942"/>
                  </a:lnTo>
                  <a:lnTo>
                    <a:pt x="19300" y="96025"/>
                  </a:lnTo>
                  <a:lnTo>
                    <a:pt x="19400" y="96088"/>
                  </a:lnTo>
                  <a:lnTo>
                    <a:pt x="19507" y="96143"/>
                  </a:lnTo>
                  <a:lnTo>
                    <a:pt x="19620" y="96185"/>
                  </a:lnTo>
                  <a:lnTo>
                    <a:pt x="19685" y="96199"/>
                  </a:lnTo>
                  <a:lnTo>
                    <a:pt x="19750" y="96213"/>
                  </a:lnTo>
                  <a:lnTo>
                    <a:pt x="19815" y="96220"/>
                  </a:lnTo>
                  <a:lnTo>
                    <a:pt x="19880" y="96220"/>
                  </a:lnTo>
                  <a:lnTo>
                    <a:pt x="24162" y="96373"/>
                  </a:lnTo>
                  <a:lnTo>
                    <a:pt x="26311" y="96442"/>
                  </a:lnTo>
                  <a:lnTo>
                    <a:pt x="28461" y="96505"/>
                  </a:lnTo>
                  <a:lnTo>
                    <a:pt x="30610" y="96560"/>
                  </a:lnTo>
                  <a:lnTo>
                    <a:pt x="32766" y="96616"/>
                  </a:lnTo>
                  <a:lnTo>
                    <a:pt x="34921" y="96658"/>
                  </a:lnTo>
                  <a:lnTo>
                    <a:pt x="37071" y="96692"/>
                  </a:lnTo>
                  <a:lnTo>
                    <a:pt x="37924" y="96706"/>
                  </a:lnTo>
                  <a:lnTo>
                    <a:pt x="40701" y="96734"/>
                  </a:lnTo>
                  <a:lnTo>
                    <a:pt x="42087" y="96741"/>
                  </a:lnTo>
                  <a:lnTo>
                    <a:pt x="44864" y="96741"/>
                  </a:lnTo>
                  <a:lnTo>
                    <a:pt x="46250" y="96727"/>
                  </a:lnTo>
                  <a:lnTo>
                    <a:pt x="47636" y="96713"/>
                  </a:lnTo>
                  <a:lnTo>
                    <a:pt x="49021" y="96692"/>
                  </a:lnTo>
                  <a:lnTo>
                    <a:pt x="49738" y="96672"/>
                  </a:lnTo>
                  <a:lnTo>
                    <a:pt x="51562" y="96630"/>
                  </a:lnTo>
                  <a:lnTo>
                    <a:pt x="53380" y="96574"/>
                  </a:lnTo>
                  <a:lnTo>
                    <a:pt x="55198" y="96498"/>
                  </a:lnTo>
                  <a:lnTo>
                    <a:pt x="57016" y="96414"/>
                  </a:lnTo>
                  <a:lnTo>
                    <a:pt x="58828" y="96317"/>
                  </a:lnTo>
                  <a:lnTo>
                    <a:pt x="60634" y="96199"/>
                  </a:lnTo>
                  <a:lnTo>
                    <a:pt x="61540" y="96136"/>
                  </a:lnTo>
                  <a:lnTo>
                    <a:pt x="62440" y="96067"/>
                  </a:lnTo>
                  <a:lnTo>
                    <a:pt x="63340" y="95997"/>
                  </a:lnTo>
                  <a:lnTo>
                    <a:pt x="64240" y="95921"/>
                  </a:lnTo>
                  <a:lnTo>
                    <a:pt x="64305" y="95907"/>
                  </a:lnTo>
                  <a:lnTo>
                    <a:pt x="64371" y="95893"/>
                  </a:lnTo>
                  <a:lnTo>
                    <a:pt x="64430" y="95879"/>
                  </a:lnTo>
                  <a:lnTo>
                    <a:pt x="64483" y="95858"/>
                  </a:lnTo>
                  <a:lnTo>
                    <a:pt x="64536" y="95831"/>
                  </a:lnTo>
                  <a:lnTo>
                    <a:pt x="64584" y="95796"/>
                  </a:lnTo>
                  <a:lnTo>
                    <a:pt x="64631" y="95768"/>
                  </a:lnTo>
                  <a:lnTo>
                    <a:pt x="64673" y="95726"/>
                  </a:lnTo>
                  <a:lnTo>
                    <a:pt x="64714" y="95692"/>
                  </a:lnTo>
                  <a:lnTo>
                    <a:pt x="64750" y="95650"/>
                  </a:lnTo>
                  <a:lnTo>
                    <a:pt x="64785" y="95601"/>
                  </a:lnTo>
                  <a:lnTo>
                    <a:pt x="64815" y="95553"/>
                  </a:lnTo>
                  <a:lnTo>
                    <a:pt x="64868" y="95455"/>
                  </a:lnTo>
                  <a:lnTo>
                    <a:pt x="64909" y="95351"/>
                  </a:lnTo>
                  <a:lnTo>
                    <a:pt x="64933" y="95240"/>
                  </a:lnTo>
                  <a:lnTo>
                    <a:pt x="64945" y="95122"/>
                  </a:lnTo>
                  <a:lnTo>
                    <a:pt x="64951" y="95010"/>
                  </a:lnTo>
                  <a:lnTo>
                    <a:pt x="64939" y="94899"/>
                  </a:lnTo>
                  <a:lnTo>
                    <a:pt x="64915" y="94788"/>
                  </a:lnTo>
                  <a:lnTo>
                    <a:pt x="64880" y="94677"/>
                  </a:lnTo>
                  <a:lnTo>
                    <a:pt x="64832" y="94579"/>
                  </a:lnTo>
                  <a:lnTo>
                    <a:pt x="64803" y="94531"/>
                  </a:lnTo>
                  <a:lnTo>
                    <a:pt x="64767" y="94489"/>
                  </a:lnTo>
                  <a:lnTo>
                    <a:pt x="64821" y="94524"/>
                  </a:lnTo>
                  <a:lnTo>
                    <a:pt x="64868" y="94559"/>
                  </a:lnTo>
                  <a:lnTo>
                    <a:pt x="64981" y="94621"/>
                  </a:lnTo>
                  <a:lnTo>
                    <a:pt x="65093" y="94670"/>
                  </a:lnTo>
                  <a:lnTo>
                    <a:pt x="65211" y="94705"/>
                  </a:lnTo>
                  <a:lnTo>
                    <a:pt x="65330" y="94725"/>
                  </a:lnTo>
                  <a:lnTo>
                    <a:pt x="65454" y="94725"/>
                  </a:lnTo>
                  <a:lnTo>
                    <a:pt x="65573" y="94718"/>
                  </a:lnTo>
                  <a:lnTo>
                    <a:pt x="65691" y="94691"/>
                  </a:lnTo>
                  <a:lnTo>
                    <a:pt x="65750" y="94670"/>
                  </a:lnTo>
                  <a:lnTo>
                    <a:pt x="65810" y="94649"/>
                  </a:lnTo>
                  <a:lnTo>
                    <a:pt x="65863" y="94621"/>
                  </a:lnTo>
                  <a:lnTo>
                    <a:pt x="65916" y="94593"/>
                  </a:lnTo>
                  <a:lnTo>
                    <a:pt x="65969" y="94559"/>
                  </a:lnTo>
                  <a:lnTo>
                    <a:pt x="66017" y="94517"/>
                  </a:lnTo>
                  <a:lnTo>
                    <a:pt x="66064" y="94475"/>
                  </a:lnTo>
                  <a:lnTo>
                    <a:pt x="66112" y="94427"/>
                  </a:lnTo>
                  <a:lnTo>
                    <a:pt x="66153" y="94378"/>
                  </a:lnTo>
                  <a:lnTo>
                    <a:pt x="66194" y="94322"/>
                  </a:lnTo>
                  <a:lnTo>
                    <a:pt x="66230" y="94260"/>
                  </a:lnTo>
                  <a:lnTo>
                    <a:pt x="66266" y="94197"/>
                  </a:lnTo>
                  <a:lnTo>
                    <a:pt x="66295" y="94128"/>
                  </a:lnTo>
                  <a:lnTo>
                    <a:pt x="66325" y="94058"/>
                  </a:lnTo>
                  <a:lnTo>
                    <a:pt x="66343" y="93982"/>
                  </a:lnTo>
                  <a:lnTo>
                    <a:pt x="66366" y="93898"/>
                  </a:lnTo>
                  <a:lnTo>
                    <a:pt x="66520" y="93092"/>
                  </a:lnTo>
                  <a:lnTo>
                    <a:pt x="66668" y="92279"/>
                  </a:lnTo>
                  <a:lnTo>
                    <a:pt x="66804" y="91459"/>
                  </a:lnTo>
                  <a:lnTo>
                    <a:pt x="66935" y="90625"/>
                  </a:lnTo>
                  <a:lnTo>
                    <a:pt x="67047" y="89791"/>
                  </a:lnTo>
                  <a:lnTo>
                    <a:pt x="67154" y="88957"/>
                  </a:lnTo>
                  <a:lnTo>
                    <a:pt x="67249" y="88109"/>
                  </a:lnTo>
                  <a:lnTo>
                    <a:pt x="67337" y="87268"/>
                  </a:lnTo>
                  <a:lnTo>
                    <a:pt x="67414" y="86420"/>
                  </a:lnTo>
                  <a:lnTo>
                    <a:pt x="67480" y="85572"/>
                  </a:lnTo>
                  <a:lnTo>
                    <a:pt x="67539" y="84724"/>
                  </a:lnTo>
                  <a:lnTo>
                    <a:pt x="67586" y="83876"/>
                  </a:lnTo>
                  <a:lnTo>
                    <a:pt x="67628" y="83028"/>
                  </a:lnTo>
                  <a:lnTo>
                    <a:pt x="67663" y="82187"/>
                  </a:lnTo>
                  <a:lnTo>
                    <a:pt x="67687" y="81346"/>
                  </a:lnTo>
                  <a:lnTo>
                    <a:pt x="67699" y="80512"/>
                  </a:lnTo>
                  <a:lnTo>
                    <a:pt x="70488" y="80554"/>
                  </a:lnTo>
                  <a:lnTo>
                    <a:pt x="71885" y="80575"/>
                  </a:lnTo>
                  <a:lnTo>
                    <a:pt x="73283" y="80589"/>
                  </a:lnTo>
                  <a:lnTo>
                    <a:pt x="73626" y="80630"/>
                  </a:lnTo>
                  <a:lnTo>
                    <a:pt x="73964" y="80658"/>
                  </a:lnTo>
                  <a:lnTo>
                    <a:pt x="74301" y="80679"/>
                  </a:lnTo>
                  <a:lnTo>
                    <a:pt x="74633" y="80693"/>
                  </a:lnTo>
                  <a:lnTo>
                    <a:pt x="74965" y="80693"/>
                  </a:lnTo>
                  <a:lnTo>
                    <a:pt x="75290" y="80686"/>
                  </a:lnTo>
                  <a:lnTo>
                    <a:pt x="75610" y="80672"/>
                  </a:lnTo>
                  <a:lnTo>
                    <a:pt x="75930" y="80644"/>
                  </a:lnTo>
                  <a:lnTo>
                    <a:pt x="76244" y="80609"/>
                  </a:lnTo>
                  <a:lnTo>
                    <a:pt x="76558" y="80568"/>
                  </a:lnTo>
                  <a:lnTo>
                    <a:pt x="76866" y="80519"/>
                  </a:lnTo>
                  <a:lnTo>
                    <a:pt x="77173" y="80457"/>
                  </a:lnTo>
                  <a:lnTo>
                    <a:pt x="77476" y="80387"/>
                  </a:lnTo>
                  <a:lnTo>
                    <a:pt x="77772" y="80311"/>
                  </a:lnTo>
                  <a:lnTo>
                    <a:pt x="78068" y="80227"/>
                  </a:lnTo>
                  <a:lnTo>
                    <a:pt x="78358" y="80137"/>
                  </a:lnTo>
                  <a:lnTo>
                    <a:pt x="78642" y="80033"/>
                  </a:lnTo>
                  <a:lnTo>
                    <a:pt x="78926" y="79928"/>
                  </a:lnTo>
                  <a:lnTo>
                    <a:pt x="79211" y="79810"/>
                  </a:lnTo>
                  <a:lnTo>
                    <a:pt x="79483" y="79685"/>
                  </a:lnTo>
                  <a:lnTo>
                    <a:pt x="79755" y="79553"/>
                  </a:lnTo>
                  <a:lnTo>
                    <a:pt x="80028" y="79414"/>
                  </a:lnTo>
                  <a:lnTo>
                    <a:pt x="80288" y="79268"/>
                  </a:lnTo>
                  <a:lnTo>
                    <a:pt x="80555" y="79115"/>
                  </a:lnTo>
                  <a:lnTo>
                    <a:pt x="80809" y="78955"/>
                  </a:lnTo>
                  <a:lnTo>
                    <a:pt x="81064" y="78789"/>
                  </a:lnTo>
                  <a:lnTo>
                    <a:pt x="81313" y="78615"/>
                  </a:lnTo>
                  <a:lnTo>
                    <a:pt x="81556" y="78434"/>
                  </a:lnTo>
                  <a:lnTo>
                    <a:pt x="81798" y="78246"/>
                  </a:lnTo>
                  <a:lnTo>
                    <a:pt x="82041" y="78052"/>
                  </a:lnTo>
                  <a:lnTo>
                    <a:pt x="82272" y="77857"/>
                  </a:lnTo>
                  <a:lnTo>
                    <a:pt x="82503" y="77649"/>
                  </a:lnTo>
                  <a:lnTo>
                    <a:pt x="82728" y="77440"/>
                  </a:lnTo>
                  <a:lnTo>
                    <a:pt x="82953" y="77218"/>
                  </a:lnTo>
                  <a:lnTo>
                    <a:pt x="83166" y="76995"/>
                  </a:lnTo>
                  <a:lnTo>
                    <a:pt x="83385" y="76766"/>
                  </a:lnTo>
                  <a:lnTo>
                    <a:pt x="83593" y="76530"/>
                  </a:lnTo>
                  <a:lnTo>
                    <a:pt x="83800" y="76293"/>
                  </a:lnTo>
                  <a:lnTo>
                    <a:pt x="84001" y="76043"/>
                  </a:lnTo>
                  <a:lnTo>
                    <a:pt x="84197" y="75793"/>
                  </a:lnTo>
                  <a:lnTo>
                    <a:pt x="84392" y="75543"/>
                  </a:lnTo>
                  <a:lnTo>
                    <a:pt x="84582" y="75279"/>
                  </a:lnTo>
                  <a:lnTo>
                    <a:pt x="84765" y="75015"/>
                  </a:lnTo>
                  <a:lnTo>
                    <a:pt x="84949" y="74743"/>
                  </a:lnTo>
                  <a:lnTo>
                    <a:pt x="85121" y="74465"/>
                  </a:lnTo>
                  <a:lnTo>
                    <a:pt x="85298" y="74187"/>
                  </a:lnTo>
                  <a:lnTo>
                    <a:pt x="85464" y="73903"/>
                  </a:lnTo>
                  <a:lnTo>
                    <a:pt x="85630" y="73618"/>
                  </a:lnTo>
                  <a:lnTo>
                    <a:pt x="85784" y="73326"/>
                  </a:lnTo>
                  <a:lnTo>
                    <a:pt x="85944" y="73027"/>
                  </a:lnTo>
                  <a:lnTo>
                    <a:pt x="86092" y="72728"/>
                  </a:lnTo>
                  <a:lnTo>
                    <a:pt x="86240" y="72422"/>
                  </a:lnTo>
                  <a:lnTo>
                    <a:pt x="86382" y="72116"/>
                  </a:lnTo>
                  <a:lnTo>
                    <a:pt x="86518" y="71804"/>
                  </a:lnTo>
                  <a:lnTo>
                    <a:pt x="86648" y="71491"/>
                  </a:lnTo>
                  <a:lnTo>
                    <a:pt x="86779" y="71171"/>
                  </a:lnTo>
                  <a:lnTo>
                    <a:pt x="86903" y="70851"/>
                  </a:lnTo>
                  <a:lnTo>
                    <a:pt x="87021" y="70525"/>
                  </a:lnTo>
                  <a:lnTo>
                    <a:pt x="87140" y="70198"/>
                  </a:lnTo>
                  <a:lnTo>
                    <a:pt x="87246" y="69864"/>
                  </a:lnTo>
                  <a:lnTo>
                    <a:pt x="87353" y="69538"/>
                  </a:lnTo>
                  <a:lnTo>
                    <a:pt x="87454" y="69197"/>
                  </a:lnTo>
                  <a:lnTo>
                    <a:pt x="87548" y="68864"/>
                  </a:lnTo>
                  <a:lnTo>
                    <a:pt x="87643" y="68523"/>
                  </a:lnTo>
                  <a:lnTo>
                    <a:pt x="87732" y="68182"/>
                  </a:lnTo>
                  <a:lnTo>
                    <a:pt x="87815" y="67835"/>
                  </a:lnTo>
                  <a:lnTo>
                    <a:pt x="87892" y="67487"/>
                  </a:lnTo>
                  <a:lnTo>
                    <a:pt x="87963" y="67140"/>
                  </a:lnTo>
                  <a:lnTo>
                    <a:pt x="88028" y="66792"/>
                  </a:lnTo>
                  <a:lnTo>
                    <a:pt x="88093" y="66438"/>
                  </a:lnTo>
                  <a:lnTo>
                    <a:pt x="88153" y="66083"/>
                  </a:lnTo>
                  <a:lnTo>
                    <a:pt x="88206" y="65729"/>
                  </a:lnTo>
                  <a:lnTo>
                    <a:pt x="88253" y="65375"/>
                  </a:lnTo>
                  <a:lnTo>
                    <a:pt x="88301" y="65020"/>
                  </a:lnTo>
                  <a:lnTo>
                    <a:pt x="88336" y="64659"/>
                  </a:lnTo>
                  <a:lnTo>
                    <a:pt x="88372" y="64297"/>
                  </a:lnTo>
                  <a:lnTo>
                    <a:pt x="88401" y="63943"/>
                  </a:lnTo>
                  <a:lnTo>
                    <a:pt x="88425" y="63581"/>
                  </a:lnTo>
                  <a:lnTo>
                    <a:pt x="88443" y="63220"/>
                  </a:lnTo>
                  <a:lnTo>
                    <a:pt x="88460" y="62859"/>
                  </a:lnTo>
                  <a:lnTo>
                    <a:pt x="88466" y="62497"/>
                  </a:lnTo>
                  <a:lnTo>
                    <a:pt x="88472" y="62129"/>
                  </a:lnTo>
                  <a:lnTo>
                    <a:pt x="88472" y="61767"/>
                  </a:lnTo>
                  <a:lnTo>
                    <a:pt x="88466" y="61406"/>
                  </a:lnTo>
                  <a:lnTo>
                    <a:pt x="88455" y="61045"/>
                  </a:lnTo>
                  <a:lnTo>
                    <a:pt x="88437" y="60683"/>
                  </a:lnTo>
                  <a:lnTo>
                    <a:pt x="88419" y="60322"/>
                  </a:lnTo>
                  <a:lnTo>
                    <a:pt x="88389" y="59960"/>
                  </a:lnTo>
                  <a:lnTo>
                    <a:pt x="88360" y="59599"/>
                  </a:lnTo>
                  <a:lnTo>
                    <a:pt x="88318" y="59244"/>
                  </a:lnTo>
                  <a:lnTo>
                    <a:pt x="88277" y="58883"/>
                  </a:lnTo>
                  <a:lnTo>
                    <a:pt x="88229" y="58529"/>
                  </a:lnTo>
                  <a:lnTo>
                    <a:pt x="88176" y="58167"/>
                  </a:lnTo>
                  <a:lnTo>
                    <a:pt x="88123" y="57813"/>
                  </a:lnTo>
                  <a:lnTo>
                    <a:pt x="88058" y="57458"/>
                  </a:lnTo>
                  <a:lnTo>
                    <a:pt x="87987" y="57104"/>
                  </a:lnTo>
                  <a:lnTo>
                    <a:pt x="87916" y="56756"/>
                  </a:lnTo>
                  <a:lnTo>
                    <a:pt x="87833" y="56409"/>
                  </a:lnTo>
                  <a:lnTo>
                    <a:pt x="87750" y="56061"/>
                  </a:lnTo>
                  <a:lnTo>
                    <a:pt x="87655" y="55714"/>
                  </a:lnTo>
                  <a:lnTo>
                    <a:pt x="87560" y="55373"/>
                  </a:lnTo>
                  <a:lnTo>
                    <a:pt x="87460" y="55033"/>
                  </a:lnTo>
                  <a:lnTo>
                    <a:pt x="87353" y="54692"/>
                  </a:lnTo>
                  <a:lnTo>
                    <a:pt x="87241" y="54351"/>
                  </a:lnTo>
                  <a:lnTo>
                    <a:pt x="87122" y="54018"/>
                  </a:lnTo>
                  <a:lnTo>
                    <a:pt x="86998" y="53691"/>
                  </a:lnTo>
                  <a:lnTo>
                    <a:pt x="86867" y="53358"/>
                  </a:lnTo>
                  <a:lnTo>
                    <a:pt x="86737" y="53031"/>
                  </a:lnTo>
                  <a:lnTo>
                    <a:pt x="86595" y="52711"/>
                  </a:lnTo>
                  <a:lnTo>
                    <a:pt x="86447" y="52391"/>
                  </a:lnTo>
                  <a:lnTo>
                    <a:pt x="86299" y="52079"/>
                  </a:lnTo>
                  <a:lnTo>
                    <a:pt x="86139" y="51766"/>
                  </a:lnTo>
                  <a:lnTo>
                    <a:pt x="85973" y="51453"/>
                  </a:lnTo>
                  <a:lnTo>
                    <a:pt x="85807" y="51147"/>
                  </a:lnTo>
                  <a:lnTo>
                    <a:pt x="85630" y="50849"/>
                  </a:lnTo>
                  <a:lnTo>
                    <a:pt x="85452" y="50550"/>
                  </a:lnTo>
                  <a:lnTo>
                    <a:pt x="85263" y="50251"/>
                  </a:lnTo>
                  <a:lnTo>
                    <a:pt x="85073" y="49966"/>
                  </a:lnTo>
                  <a:lnTo>
                    <a:pt x="84872" y="49674"/>
                  </a:lnTo>
                  <a:lnTo>
                    <a:pt x="84670" y="49396"/>
                  </a:lnTo>
                  <a:lnTo>
                    <a:pt x="84457" y="49118"/>
                  </a:lnTo>
                  <a:lnTo>
                    <a:pt x="84244" y="48847"/>
                  </a:lnTo>
                  <a:lnTo>
                    <a:pt x="84019" y="48576"/>
                  </a:lnTo>
                  <a:lnTo>
                    <a:pt x="83794" y="48312"/>
                  </a:lnTo>
                  <a:lnTo>
                    <a:pt x="83557" y="48055"/>
                  </a:lnTo>
                  <a:lnTo>
                    <a:pt x="83320" y="47804"/>
                  </a:lnTo>
                  <a:lnTo>
                    <a:pt x="83072" y="47554"/>
                  </a:lnTo>
                  <a:lnTo>
                    <a:pt x="82823" y="47311"/>
                  </a:lnTo>
                  <a:lnTo>
                    <a:pt x="82468" y="46984"/>
                  </a:lnTo>
                  <a:lnTo>
                    <a:pt x="82106" y="46671"/>
                  </a:lnTo>
                  <a:lnTo>
                    <a:pt x="81739" y="46373"/>
                  </a:lnTo>
                  <a:lnTo>
                    <a:pt x="81360" y="46088"/>
                  </a:lnTo>
                  <a:lnTo>
                    <a:pt x="80981" y="45810"/>
                  </a:lnTo>
                  <a:lnTo>
                    <a:pt x="80596" y="45552"/>
                  </a:lnTo>
                  <a:lnTo>
                    <a:pt x="80205" y="45302"/>
                  </a:lnTo>
                  <a:lnTo>
                    <a:pt x="79809" y="45066"/>
                  </a:lnTo>
                  <a:lnTo>
                    <a:pt x="79406" y="44837"/>
                  </a:lnTo>
                  <a:lnTo>
                    <a:pt x="78997" y="44621"/>
                  </a:lnTo>
                  <a:lnTo>
                    <a:pt x="78589" y="44420"/>
                  </a:lnTo>
                  <a:lnTo>
                    <a:pt x="78174" y="44225"/>
                  </a:lnTo>
                  <a:lnTo>
                    <a:pt x="77754" y="44037"/>
                  </a:lnTo>
                  <a:lnTo>
                    <a:pt x="77327" y="43870"/>
                  </a:lnTo>
                  <a:lnTo>
                    <a:pt x="76901" y="43704"/>
                  </a:lnTo>
                  <a:lnTo>
                    <a:pt x="76469" y="43551"/>
                  </a:lnTo>
                  <a:lnTo>
                    <a:pt x="76031" y="43405"/>
                  </a:lnTo>
                  <a:lnTo>
                    <a:pt x="75592" y="43273"/>
                  </a:lnTo>
                  <a:lnTo>
                    <a:pt x="75148" y="43148"/>
                  </a:lnTo>
                  <a:lnTo>
                    <a:pt x="74698" y="43029"/>
                  </a:lnTo>
                  <a:lnTo>
                    <a:pt x="74248" y="42918"/>
                  </a:lnTo>
                  <a:lnTo>
                    <a:pt x="73798" y="42821"/>
                  </a:lnTo>
                  <a:lnTo>
                    <a:pt x="73342" y="42724"/>
                  </a:lnTo>
                  <a:lnTo>
                    <a:pt x="72886" y="42640"/>
                  </a:lnTo>
                  <a:lnTo>
                    <a:pt x="72424" y="42564"/>
                  </a:lnTo>
                  <a:lnTo>
                    <a:pt x="71962" y="42487"/>
                  </a:lnTo>
                  <a:lnTo>
                    <a:pt x="71500" y="42425"/>
                  </a:lnTo>
                  <a:lnTo>
                    <a:pt x="71033" y="42369"/>
                  </a:lnTo>
                  <a:lnTo>
                    <a:pt x="70565" y="42314"/>
                  </a:lnTo>
                  <a:lnTo>
                    <a:pt x="70097" y="42272"/>
                  </a:lnTo>
                  <a:lnTo>
                    <a:pt x="69623" y="42230"/>
                  </a:lnTo>
                  <a:lnTo>
                    <a:pt x="69149" y="42195"/>
                  </a:lnTo>
                  <a:lnTo>
                    <a:pt x="68676" y="42168"/>
                  </a:lnTo>
                  <a:lnTo>
                    <a:pt x="68202" y="42140"/>
                  </a:lnTo>
                  <a:lnTo>
                    <a:pt x="67728" y="42119"/>
                  </a:lnTo>
                  <a:lnTo>
                    <a:pt x="67254" y="42105"/>
                  </a:lnTo>
                  <a:lnTo>
                    <a:pt x="66307" y="42091"/>
                  </a:lnTo>
                  <a:lnTo>
                    <a:pt x="65354" y="42084"/>
                  </a:lnTo>
                  <a:lnTo>
                    <a:pt x="64406" y="42091"/>
                  </a:lnTo>
                  <a:lnTo>
                    <a:pt x="63459" y="42112"/>
                  </a:lnTo>
                  <a:lnTo>
                    <a:pt x="62517" y="42140"/>
                  </a:lnTo>
                  <a:lnTo>
                    <a:pt x="61581" y="42175"/>
                  </a:lnTo>
                  <a:lnTo>
                    <a:pt x="59728" y="42251"/>
                  </a:lnTo>
                  <a:lnTo>
                    <a:pt x="57922" y="42334"/>
                  </a:lnTo>
                  <a:lnTo>
                    <a:pt x="57033" y="42369"/>
                  </a:lnTo>
                  <a:lnTo>
                    <a:pt x="56157" y="42397"/>
                  </a:lnTo>
                  <a:lnTo>
                    <a:pt x="55298" y="42411"/>
                  </a:lnTo>
                  <a:lnTo>
                    <a:pt x="54457" y="42425"/>
                  </a:lnTo>
                  <a:lnTo>
                    <a:pt x="47002" y="42425"/>
                  </a:lnTo>
                  <a:lnTo>
                    <a:pt x="47488" y="39339"/>
                  </a:lnTo>
                  <a:lnTo>
                    <a:pt x="47979" y="36225"/>
                  </a:lnTo>
                  <a:lnTo>
                    <a:pt x="48216" y="34661"/>
                  </a:lnTo>
                  <a:lnTo>
                    <a:pt x="48453" y="33091"/>
                  </a:lnTo>
                  <a:lnTo>
                    <a:pt x="48678" y="31520"/>
                  </a:lnTo>
                  <a:lnTo>
                    <a:pt x="48897" y="29942"/>
                  </a:lnTo>
                  <a:lnTo>
                    <a:pt x="49098" y="28371"/>
                  </a:lnTo>
                  <a:lnTo>
                    <a:pt x="49199" y="27579"/>
                  </a:lnTo>
                  <a:lnTo>
                    <a:pt x="49294" y="26794"/>
                  </a:lnTo>
                  <a:lnTo>
                    <a:pt x="49382" y="26001"/>
                  </a:lnTo>
                  <a:lnTo>
                    <a:pt x="49471" y="25216"/>
                  </a:lnTo>
                  <a:lnTo>
                    <a:pt x="49548" y="24424"/>
                  </a:lnTo>
                  <a:lnTo>
                    <a:pt x="49625" y="23638"/>
                  </a:lnTo>
                  <a:lnTo>
                    <a:pt x="49702" y="22846"/>
                  </a:lnTo>
                  <a:lnTo>
                    <a:pt x="49767" y="22061"/>
                  </a:lnTo>
                  <a:lnTo>
                    <a:pt x="49827" y="21275"/>
                  </a:lnTo>
                  <a:lnTo>
                    <a:pt x="49886" y="20490"/>
                  </a:lnTo>
                  <a:lnTo>
                    <a:pt x="49933" y="19704"/>
                  </a:lnTo>
                  <a:lnTo>
                    <a:pt x="49981" y="18919"/>
                  </a:lnTo>
                  <a:lnTo>
                    <a:pt x="50016" y="18134"/>
                  </a:lnTo>
                  <a:lnTo>
                    <a:pt x="50046" y="17355"/>
                  </a:lnTo>
                  <a:lnTo>
                    <a:pt x="50046" y="17251"/>
                  </a:lnTo>
                  <a:lnTo>
                    <a:pt x="50028" y="17147"/>
                  </a:lnTo>
                  <a:lnTo>
                    <a:pt x="50010" y="17063"/>
                  </a:lnTo>
                  <a:lnTo>
                    <a:pt x="49981" y="16980"/>
                  </a:lnTo>
                  <a:lnTo>
                    <a:pt x="50146" y="16952"/>
                  </a:lnTo>
                  <a:lnTo>
                    <a:pt x="50306" y="16924"/>
                  </a:lnTo>
                  <a:lnTo>
                    <a:pt x="50466" y="16890"/>
                  </a:lnTo>
                  <a:lnTo>
                    <a:pt x="50626" y="16848"/>
                  </a:lnTo>
                  <a:lnTo>
                    <a:pt x="50786" y="16806"/>
                  </a:lnTo>
                  <a:lnTo>
                    <a:pt x="50940" y="16758"/>
                  </a:lnTo>
                  <a:lnTo>
                    <a:pt x="51100" y="16702"/>
                  </a:lnTo>
                  <a:lnTo>
                    <a:pt x="51254" y="16646"/>
                  </a:lnTo>
                  <a:lnTo>
                    <a:pt x="51408" y="16591"/>
                  </a:lnTo>
                  <a:lnTo>
                    <a:pt x="51562" y="16521"/>
                  </a:lnTo>
                  <a:lnTo>
                    <a:pt x="51716" y="16452"/>
                  </a:lnTo>
                  <a:lnTo>
                    <a:pt x="51864" y="16382"/>
                  </a:lnTo>
                  <a:lnTo>
                    <a:pt x="52012" y="16306"/>
                  </a:lnTo>
                  <a:lnTo>
                    <a:pt x="52160" y="16222"/>
                  </a:lnTo>
                  <a:lnTo>
                    <a:pt x="52308" y="16132"/>
                  </a:lnTo>
                  <a:lnTo>
                    <a:pt x="52456" y="16042"/>
                  </a:lnTo>
                  <a:lnTo>
                    <a:pt x="52598" y="15944"/>
                  </a:lnTo>
                  <a:lnTo>
                    <a:pt x="52740" y="15847"/>
                  </a:lnTo>
                  <a:lnTo>
                    <a:pt x="52876" y="15743"/>
                  </a:lnTo>
                  <a:lnTo>
                    <a:pt x="53013" y="15632"/>
                  </a:lnTo>
                  <a:lnTo>
                    <a:pt x="53149" y="15520"/>
                  </a:lnTo>
                  <a:lnTo>
                    <a:pt x="53279" y="15402"/>
                  </a:lnTo>
                  <a:lnTo>
                    <a:pt x="53409" y="15277"/>
                  </a:lnTo>
                  <a:lnTo>
                    <a:pt x="53540" y="15152"/>
                  </a:lnTo>
                  <a:lnTo>
                    <a:pt x="53664" y="15020"/>
                  </a:lnTo>
                  <a:lnTo>
                    <a:pt x="53788" y="14888"/>
                  </a:lnTo>
                  <a:lnTo>
                    <a:pt x="53907" y="14749"/>
                  </a:lnTo>
                  <a:lnTo>
                    <a:pt x="54025" y="14603"/>
                  </a:lnTo>
                  <a:lnTo>
                    <a:pt x="54144" y="14450"/>
                  </a:lnTo>
                  <a:lnTo>
                    <a:pt x="54256" y="14297"/>
                  </a:lnTo>
                  <a:lnTo>
                    <a:pt x="54363" y="14137"/>
                  </a:lnTo>
                  <a:lnTo>
                    <a:pt x="54469" y="13977"/>
                  </a:lnTo>
                  <a:lnTo>
                    <a:pt x="54582" y="13797"/>
                  </a:lnTo>
                  <a:lnTo>
                    <a:pt x="54683" y="13616"/>
                  </a:lnTo>
                  <a:lnTo>
                    <a:pt x="54783" y="13428"/>
                  </a:lnTo>
                  <a:lnTo>
                    <a:pt x="54878" y="13248"/>
                  </a:lnTo>
                  <a:lnTo>
                    <a:pt x="54973" y="13053"/>
                  </a:lnTo>
                  <a:lnTo>
                    <a:pt x="55056" y="12865"/>
                  </a:lnTo>
                  <a:lnTo>
                    <a:pt x="55138" y="12671"/>
                  </a:lnTo>
                  <a:lnTo>
                    <a:pt x="55215" y="12476"/>
                  </a:lnTo>
                  <a:lnTo>
                    <a:pt x="55287" y="12275"/>
                  </a:lnTo>
                  <a:lnTo>
                    <a:pt x="55352" y="12073"/>
                  </a:lnTo>
                  <a:lnTo>
                    <a:pt x="55417" y="11872"/>
                  </a:lnTo>
                  <a:lnTo>
                    <a:pt x="55476" y="11670"/>
                  </a:lnTo>
                  <a:lnTo>
                    <a:pt x="55529" y="11468"/>
                  </a:lnTo>
                  <a:lnTo>
                    <a:pt x="55577" y="11260"/>
                  </a:lnTo>
                  <a:lnTo>
                    <a:pt x="55618" y="11051"/>
                  </a:lnTo>
                  <a:lnTo>
                    <a:pt x="55660" y="10843"/>
                  </a:lnTo>
                  <a:lnTo>
                    <a:pt x="55695" y="10634"/>
                  </a:lnTo>
                  <a:lnTo>
                    <a:pt x="55725" y="10419"/>
                  </a:lnTo>
                  <a:lnTo>
                    <a:pt x="55754" y="10210"/>
                  </a:lnTo>
                  <a:lnTo>
                    <a:pt x="55778" y="9995"/>
                  </a:lnTo>
                  <a:lnTo>
                    <a:pt x="55796" y="9780"/>
                  </a:lnTo>
                  <a:lnTo>
                    <a:pt x="55808" y="9564"/>
                  </a:lnTo>
                  <a:lnTo>
                    <a:pt x="55814" y="9349"/>
                  </a:lnTo>
                  <a:lnTo>
                    <a:pt x="55819" y="9140"/>
                  </a:lnTo>
                  <a:lnTo>
                    <a:pt x="55819" y="8925"/>
                  </a:lnTo>
                  <a:lnTo>
                    <a:pt x="55819" y="8709"/>
                  </a:lnTo>
                  <a:lnTo>
                    <a:pt x="55808" y="8494"/>
                  </a:lnTo>
                  <a:lnTo>
                    <a:pt x="55796" y="8278"/>
                  </a:lnTo>
                  <a:lnTo>
                    <a:pt x="55778" y="8063"/>
                  </a:lnTo>
                  <a:lnTo>
                    <a:pt x="55760" y="7847"/>
                  </a:lnTo>
                  <a:lnTo>
                    <a:pt x="55737" y="7632"/>
                  </a:lnTo>
                  <a:lnTo>
                    <a:pt x="55707" y="7423"/>
                  </a:lnTo>
                  <a:lnTo>
                    <a:pt x="55671" y="7208"/>
                  </a:lnTo>
                  <a:lnTo>
                    <a:pt x="55636" y="6999"/>
                  </a:lnTo>
                  <a:lnTo>
                    <a:pt x="55594" y="6791"/>
                  </a:lnTo>
                  <a:lnTo>
                    <a:pt x="55547" y="6582"/>
                  </a:lnTo>
                  <a:lnTo>
                    <a:pt x="55500" y="6374"/>
                  </a:lnTo>
                  <a:lnTo>
                    <a:pt x="55446" y="6165"/>
                  </a:lnTo>
                  <a:lnTo>
                    <a:pt x="55387" y="5957"/>
                  </a:lnTo>
                  <a:lnTo>
                    <a:pt x="55328" y="5755"/>
                  </a:lnTo>
                  <a:lnTo>
                    <a:pt x="55263" y="5554"/>
                  </a:lnTo>
                  <a:lnTo>
                    <a:pt x="55192" y="5352"/>
                  </a:lnTo>
                  <a:lnTo>
                    <a:pt x="55121" y="5158"/>
                  </a:lnTo>
                  <a:lnTo>
                    <a:pt x="55044" y="4963"/>
                  </a:lnTo>
                  <a:lnTo>
                    <a:pt x="54961" y="4768"/>
                  </a:lnTo>
                  <a:lnTo>
                    <a:pt x="54878" y="4574"/>
                  </a:lnTo>
                  <a:lnTo>
                    <a:pt x="54789" y="4386"/>
                  </a:lnTo>
                  <a:lnTo>
                    <a:pt x="54700" y="4198"/>
                  </a:lnTo>
                  <a:lnTo>
                    <a:pt x="54606" y="4018"/>
                  </a:lnTo>
                  <a:lnTo>
                    <a:pt x="54505" y="3837"/>
                  </a:lnTo>
                  <a:lnTo>
                    <a:pt x="54398" y="3656"/>
                  </a:lnTo>
                  <a:lnTo>
                    <a:pt x="54292" y="3483"/>
                  </a:lnTo>
                  <a:lnTo>
                    <a:pt x="54185" y="3309"/>
                  </a:lnTo>
                  <a:lnTo>
                    <a:pt x="54067" y="3142"/>
                  </a:lnTo>
                  <a:lnTo>
                    <a:pt x="53954" y="2975"/>
                  </a:lnTo>
                  <a:lnTo>
                    <a:pt x="53830" y="2815"/>
                  </a:lnTo>
                  <a:lnTo>
                    <a:pt x="53705" y="2656"/>
                  </a:lnTo>
                  <a:lnTo>
                    <a:pt x="53575" y="2503"/>
                  </a:lnTo>
                  <a:lnTo>
                    <a:pt x="53445" y="2350"/>
                  </a:lnTo>
                  <a:lnTo>
                    <a:pt x="53309" y="2204"/>
                  </a:lnTo>
                  <a:lnTo>
                    <a:pt x="53172" y="2065"/>
                  </a:lnTo>
                  <a:lnTo>
                    <a:pt x="53030" y="1926"/>
                  </a:lnTo>
                  <a:lnTo>
                    <a:pt x="52882" y="1794"/>
                  </a:lnTo>
                  <a:lnTo>
                    <a:pt x="52734" y="1662"/>
                  </a:lnTo>
                  <a:lnTo>
                    <a:pt x="52562" y="1523"/>
                  </a:lnTo>
                  <a:lnTo>
                    <a:pt x="52391" y="1391"/>
                  </a:lnTo>
                  <a:lnTo>
                    <a:pt x="52213" y="1259"/>
                  </a:lnTo>
                  <a:lnTo>
                    <a:pt x="52035" y="1140"/>
                  </a:lnTo>
                  <a:lnTo>
                    <a:pt x="51852" y="1022"/>
                  </a:lnTo>
                  <a:lnTo>
                    <a:pt x="51668" y="918"/>
                  </a:lnTo>
                  <a:lnTo>
                    <a:pt x="51485" y="814"/>
                  </a:lnTo>
                  <a:lnTo>
                    <a:pt x="51295" y="716"/>
                  </a:lnTo>
                  <a:lnTo>
                    <a:pt x="51106" y="626"/>
                  </a:lnTo>
                  <a:lnTo>
                    <a:pt x="50916" y="543"/>
                  </a:lnTo>
                  <a:lnTo>
                    <a:pt x="50721" y="466"/>
                  </a:lnTo>
                  <a:lnTo>
                    <a:pt x="50525" y="397"/>
                  </a:lnTo>
                  <a:lnTo>
                    <a:pt x="50330" y="334"/>
                  </a:lnTo>
                  <a:lnTo>
                    <a:pt x="50135" y="272"/>
                  </a:lnTo>
                  <a:lnTo>
                    <a:pt x="49933" y="216"/>
                  </a:lnTo>
                  <a:lnTo>
                    <a:pt x="49732" y="167"/>
                  </a:lnTo>
                  <a:lnTo>
                    <a:pt x="49531" y="126"/>
                  </a:lnTo>
                  <a:lnTo>
                    <a:pt x="49329" y="91"/>
                  </a:lnTo>
                  <a:lnTo>
                    <a:pt x="49128" y="63"/>
                  </a:lnTo>
                  <a:lnTo>
                    <a:pt x="48927" y="35"/>
                  </a:lnTo>
                  <a:lnTo>
                    <a:pt x="48719" y="21"/>
                  </a:lnTo>
                  <a:lnTo>
                    <a:pt x="48518" y="7"/>
                  </a:lnTo>
                  <a:lnTo>
                    <a:pt x="4831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2741250" y="-2612700"/>
              <a:ext cx="238825" cy="581925"/>
            </a:xfrm>
            <a:custGeom>
              <a:avLst/>
              <a:gdLst/>
              <a:ahLst/>
              <a:cxnLst/>
              <a:rect l="l" t="t" r="r" b="b"/>
              <a:pathLst>
                <a:path w="9553" h="23277" extrusionOk="0">
                  <a:moveTo>
                    <a:pt x="9179" y="0"/>
                  </a:moveTo>
                  <a:lnTo>
                    <a:pt x="8753" y="146"/>
                  </a:lnTo>
                  <a:lnTo>
                    <a:pt x="8338" y="299"/>
                  </a:lnTo>
                  <a:lnTo>
                    <a:pt x="7924" y="466"/>
                  </a:lnTo>
                  <a:lnTo>
                    <a:pt x="7515" y="647"/>
                  </a:lnTo>
                  <a:lnTo>
                    <a:pt x="7113" y="841"/>
                  </a:lnTo>
                  <a:lnTo>
                    <a:pt x="6722" y="1043"/>
                  </a:lnTo>
                  <a:lnTo>
                    <a:pt x="6331" y="1265"/>
                  </a:lnTo>
                  <a:lnTo>
                    <a:pt x="5952" y="1495"/>
                  </a:lnTo>
                  <a:lnTo>
                    <a:pt x="5579" y="1745"/>
                  </a:lnTo>
                  <a:lnTo>
                    <a:pt x="5218" y="2002"/>
                  </a:lnTo>
                  <a:lnTo>
                    <a:pt x="4862" y="2273"/>
                  </a:lnTo>
                  <a:lnTo>
                    <a:pt x="4691" y="2412"/>
                  </a:lnTo>
                  <a:lnTo>
                    <a:pt x="4519" y="2558"/>
                  </a:lnTo>
                  <a:lnTo>
                    <a:pt x="4347" y="2704"/>
                  </a:lnTo>
                  <a:lnTo>
                    <a:pt x="4181" y="2857"/>
                  </a:lnTo>
                  <a:lnTo>
                    <a:pt x="4016" y="3010"/>
                  </a:lnTo>
                  <a:lnTo>
                    <a:pt x="3856" y="3163"/>
                  </a:lnTo>
                  <a:lnTo>
                    <a:pt x="3696" y="3322"/>
                  </a:lnTo>
                  <a:lnTo>
                    <a:pt x="3542" y="3489"/>
                  </a:lnTo>
                  <a:lnTo>
                    <a:pt x="3388" y="3656"/>
                  </a:lnTo>
                  <a:lnTo>
                    <a:pt x="3234" y="3823"/>
                  </a:lnTo>
                  <a:lnTo>
                    <a:pt x="3086" y="3997"/>
                  </a:lnTo>
                  <a:lnTo>
                    <a:pt x="2938" y="4170"/>
                  </a:lnTo>
                  <a:lnTo>
                    <a:pt x="2796" y="4351"/>
                  </a:lnTo>
                  <a:lnTo>
                    <a:pt x="2659" y="4532"/>
                  </a:lnTo>
                  <a:lnTo>
                    <a:pt x="2517" y="4719"/>
                  </a:lnTo>
                  <a:lnTo>
                    <a:pt x="2387" y="4907"/>
                  </a:lnTo>
                  <a:lnTo>
                    <a:pt x="2257" y="5095"/>
                  </a:lnTo>
                  <a:lnTo>
                    <a:pt x="2126" y="5289"/>
                  </a:lnTo>
                  <a:lnTo>
                    <a:pt x="2002" y="5491"/>
                  </a:lnTo>
                  <a:lnTo>
                    <a:pt x="1884" y="5693"/>
                  </a:lnTo>
                  <a:lnTo>
                    <a:pt x="1765" y="5894"/>
                  </a:lnTo>
                  <a:lnTo>
                    <a:pt x="1647" y="6103"/>
                  </a:lnTo>
                  <a:lnTo>
                    <a:pt x="1534" y="6311"/>
                  </a:lnTo>
                  <a:lnTo>
                    <a:pt x="1428" y="6527"/>
                  </a:lnTo>
                  <a:lnTo>
                    <a:pt x="1321" y="6742"/>
                  </a:lnTo>
                  <a:lnTo>
                    <a:pt x="1220" y="6964"/>
                  </a:lnTo>
                  <a:lnTo>
                    <a:pt x="1126" y="7187"/>
                  </a:lnTo>
                  <a:lnTo>
                    <a:pt x="1031" y="7416"/>
                  </a:lnTo>
                  <a:lnTo>
                    <a:pt x="942" y="7646"/>
                  </a:lnTo>
                  <a:lnTo>
                    <a:pt x="853" y="7875"/>
                  </a:lnTo>
                  <a:lnTo>
                    <a:pt x="770" y="8111"/>
                  </a:lnTo>
                  <a:lnTo>
                    <a:pt x="687" y="8354"/>
                  </a:lnTo>
                  <a:lnTo>
                    <a:pt x="616" y="8591"/>
                  </a:lnTo>
                  <a:lnTo>
                    <a:pt x="545" y="8841"/>
                  </a:lnTo>
                  <a:lnTo>
                    <a:pt x="474" y="9091"/>
                  </a:lnTo>
                  <a:lnTo>
                    <a:pt x="409" y="9341"/>
                  </a:lnTo>
                  <a:lnTo>
                    <a:pt x="350" y="9592"/>
                  </a:lnTo>
                  <a:lnTo>
                    <a:pt x="297" y="9849"/>
                  </a:lnTo>
                  <a:lnTo>
                    <a:pt x="243" y="10113"/>
                  </a:lnTo>
                  <a:lnTo>
                    <a:pt x="196" y="10377"/>
                  </a:lnTo>
                  <a:lnTo>
                    <a:pt x="155" y="10641"/>
                  </a:lnTo>
                  <a:lnTo>
                    <a:pt x="113" y="10912"/>
                  </a:lnTo>
                  <a:lnTo>
                    <a:pt x="78" y="11211"/>
                  </a:lnTo>
                  <a:lnTo>
                    <a:pt x="48" y="11510"/>
                  </a:lnTo>
                  <a:lnTo>
                    <a:pt x="24" y="11809"/>
                  </a:lnTo>
                  <a:lnTo>
                    <a:pt x="12" y="12108"/>
                  </a:lnTo>
                  <a:lnTo>
                    <a:pt x="1" y="12413"/>
                  </a:lnTo>
                  <a:lnTo>
                    <a:pt x="1" y="12719"/>
                  </a:lnTo>
                  <a:lnTo>
                    <a:pt x="6" y="13025"/>
                  </a:lnTo>
                  <a:lnTo>
                    <a:pt x="12" y="13338"/>
                  </a:lnTo>
                  <a:lnTo>
                    <a:pt x="30" y="13644"/>
                  </a:lnTo>
                  <a:lnTo>
                    <a:pt x="60" y="13956"/>
                  </a:lnTo>
                  <a:lnTo>
                    <a:pt x="89" y="14262"/>
                  </a:lnTo>
                  <a:lnTo>
                    <a:pt x="125" y="14568"/>
                  </a:lnTo>
                  <a:lnTo>
                    <a:pt x="166" y="14881"/>
                  </a:lnTo>
                  <a:lnTo>
                    <a:pt x="220" y="15187"/>
                  </a:lnTo>
                  <a:lnTo>
                    <a:pt x="273" y="15492"/>
                  </a:lnTo>
                  <a:lnTo>
                    <a:pt x="332" y="15791"/>
                  </a:lnTo>
                  <a:lnTo>
                    <a:pt x="403" y="16097"/>
                  </a:lnTo>
                  <a:lnTo>
                    <a:pt x="474" y="16396"/>
                  </a:lnTo>
                  <a:lnTo>
                    <a:pt x="557" y="16695"/>
                  </a:lnTo>
                  <a:lnTo>
                    <a:pt x="640" y="16987"/>
                  </a:lnTo>
                  <a:lnTo>
                    <a:pt x="735" y="17279"/>
                  </a:lnTo>
                  <a:lnTo>
                    <a:pt x="830" y="17571"/>
                  </a:lnTo>
                  <a:lnTo>
                    <a:pt x="936" y="17855"/>
                  </a:lnTo>
                  <a:lnTo>
                    <a:pt x="1043" y="18133"/>
                  </a:lnTo>
                  <a:lnTo>
                    <a:pt x="1161" y="18411"/>
                  </a:lnTo>
                  <a:lnTo>
                    <a:pt x="1280" y="18683"/>
                  </a:lnTo>
                  <a:lnTo>
                    <a:pt x="1404" y="18954"/>
                  </a:lnTo>
                  <a:lnTo>
                    <a:pt x="1534" y="19218"/>
                  </a:lnTo>
                  <a:lnTo>
                    <a:pt x="1670" y="19475"/>
                  </a:lnTo>
                  <a:lnTo>
                    <a:pt x="1813" y="19725"/>
                  </a:lnTo>
                  <a:lnTo>
                    <a:pt x="1961" y="19968"/>
                  </a:lnTo>
                  <a:lnTo>
                    <a:pt x="2115" y="20205"/>
                  </a:lnTo>
                  <a:lnTo>
                    <a:pt x="2275" y="20441"/>
                  </a:lnTo>
                  <a:lnTo>
                    <a:pt x="2434" y="20663"/>
                  </a:lnTo>
                  <a:lnTo>
                    <a:pt x="2606" y="20886"/>
                  </a:lnTo>
                  <a:lnTo>
                    <a:pt x="2778" y="21094"/>
                  </a:lnTo>
                  <a:lnTo>
                    <a:pt x="2956" y="21296"/>
                  </a:lnTo>
                  <a:lnTo>
                    <a:pt x="3139" y="21490"/>
                  </a:lnTo>
                  <a:lnTo>
                    <a:pt x="3329" y="21678"/>
                  </a:lnTo>
                  <a:lnTo>
                    <a:pt x="3518" y="21859"/>
                  </a:lnTo>
                  <a:lnTo>
                    <a:pt x="3719" y="22026"/>
                  </a:lnTo>
                  <a:lnTo>
                    <a:pt x="3921" y="22185"/>
                  </a:lnTo>
                  <a:lnTo>
                    <a:pt x="4128" y="22338"/>
                  </a:lnTo>
                  <a:lnTo>
                    <a:pt x="4341" y="22477"/>
                  </a:lnTo>
                  <a:lnTo>
                    <a:pt x="4554" y="22602"/>
                  </a:lnTo>
                  <a:lnTo>
                    <a:pt x="4774" y="22728"/>
                  </a:lnTo>
                  <a:lnTo>
                    <a:pt x="4999" y="22832"/>
                  </a:lnTo>
                  <a:lnTo>
                    <a:pt x="5229" y="22929"/>
                  </a:lnTo>
                  <a:lnTo>
                    <a:pt x="5466" y="23019"/>
                  </a:lnTo>
                  <a:lnTo>
                    <a:pt x="5703" y="23089"/>
                  </a:lnTo>
                  <a:lnTo>
                    <a:pt x="5946" y="23152"/>
                  </a:lnTo>
                  <a:lnTo>
                    <a:pt x="6189" y="23207"/>
                  </a:lnTo>
                  <a:lnTo>
                    <a:pt x="6438" y="23242"/>
                  </a:lnTo>
                  <a:lnTo>
                    <a:pt x="6692" y="23270"/>
                  </a:lnTo>
                  <a:lnTo>
                    <a:pt x="6953" y="23277"/>
                  </a:lnTo>
                  <a:lnTo>
                    <a:pt x="7213" y="23277"/>
                  </a:lnTo>
                  <a:lnTo>
                    <a:pt x="7480" y="23263"/>
                  </a:lnTo>
                  <a:lnTo>
                    <a:pt x="7752" y="23235"/>
                  </a:lnTo>
                  <a:lnTo>
                    <a:pt x="8025" y="23186"/>
                  </a:lnTo>
                  <a:lnTo>
                    <a:pt x="8303" y="23131"/>
                  </a:lnTo>
                  <a:lnTo>
                    <a:pt x="8587" y="23054"/>
                  </a:lnTo>
                  <a:lnTo>
                    <a:pt x="8871" y="22971"/>
                  </a:lnTo>
                  <a:lnTo>
                    <a:pt x="9156" y="22867"/>
                  </a:lnTo>
                  <a:lnTo>
                    <a:pt x="9452" y="22741"/>
                  </a:lnTo>
                  <a:lnTo>
                    <a:pt x="9499" y="22735"/>
                  </a:lnTo>
                  <a:lnTo>
                    <a:pt x="9552" y="22728"/>
                  </a:lnTo>
                  <a:lnTo>
                    <a:pt x="9452" y="19892"/>
                  </a:lnTo>
                  <a:lnTo>
                    <a:pt x="9351" y="17049"/>
                  </a:lnTo>
                  <a:lnTo>
                    <a:pt x="9256" y="14207"/>
                  </a:lnTo>
                  <a:lnTo>
                    <a:pt x="9215" y="12789"/>
                  </a:lnTo>
                  <a:lnTo>
                    <a:pt x="9179" y="11364"/>
                  </a:lnTo>
                  <a:lnTo>
                    <a:pt x="9144" y="9946"/>
                  </a:lnTo>
                  <a:lnTo>
                    <a:pt x="9120" y="8528"/>
                  </a:lnTo>
                  <a:lnTo>
                    <a:pt x="9108" y="7103"/>
                  </a:lnTo>
                  <a:lnTo>
                    <a:pt x="9096" y="5686"/>
                  </a:lnTo>
                  <a:lnTo>
                    <a:pt x="9102" y="4261"/>
                  </a:lnTo>
                  <a:lnTo>
                    <a:pt x="9114" y="2843"/>
                  </a:lnTo>
                  <a:lnTo>
                    <a:pt x="9138" y="1425"/>
                  </a:lnTo>
                  <a:lnTo>
                    <a:pt x="91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2991750" y="-194200"/>
              <a:ext cx="641200" cy="359875"/>
            </a:xfrm>
            <a:custGeom>
              <a:avLst/>
              <a:gdLst/>
              <a:ahLst/>
              <a:cxnLst/>
              <a:rect l="l" t="t" r="r" b="b"/>
              <a:pathLst>
                <a:path w="25648" h="14395" extrusionOk="0">
                  <a:moveTo>
                    <a:pt x="11873" y="1"/>
                  </a:moveTo>
                  <a:lnTo>
                    <a:pt x="11565" y="8"/>
                  </a:lnTo>
                  <a:lnTo>
                    <a:pt x="11258" y="15"/>
                  </a:lnTo>
                  <a:lnTo>
                    <a:pt x="10956" y="36"/>
                  </a:lnTo>
                  <a:lnTo>
                    <a:pt x="10654" y="63"/>
                  </a:lnTo>
                  <a:lnTo>
                    <a:pt x="10352" y="98"/>
                  </a:lnTo>
                  <a:lnTo>
                    <a:pt x="10050" y="133"/>
                  </a:lnTo>
                  <a:lnTo>
                    <a:pt x="9748" y="181"/>
                  </a:lnTo>
                  <a:lnTo>
                    <a:pt x="9451" y="237"/>
                  </a:lnTo>
                  <a:lnTo>
                    <a:pt x="9155" y="293"/>
                  </a:lnTo>
                  <a:lnTo>
                    <a:pt x="8859" y="362"/>
                  </a:lnTo>
                  <a:lnTo>
                    <a:pt x="8563" y="432"/>
                  </a:lnTo>
                  <a:lnTo>
                    <a:pt x="8273" y="515"/>
                  </a:lnTo>
                  <a:lnTo>
                    <a:pt x="7989" y="599"/>
                  </a:lnTo>
                  <a:lnTo>
                    <a:pt x="7699" y="696"/>
                  </a:lnTo>
                  <a:lnTo>
                    <a:pt x="7414" y="793"/>
                  </a:lnTo>
                  <a:lnTo>
                    <a:pt x="7136" y="904"/>
                  </a:lnTo>
                  <a:lnTo>
                    <a:pt x="6858" y="1016"/>
                  </a:lnTo>
                  <a:lnTo>
                    <a:pt x="6585" y="1141"/>
                  </a:lnTo>
                  <a:lnTo>
                    <a:pt x="6313" y="1266"/>
                  </a:lnTo>
                  <a:lnTo>
                    <a:pt x="6046" y="1405"/>
                  </a:lnTo>
                  <a:lnTo>
                    <a:pt x="5780" y="1544"/>
                  </a:lnTo>
                  <a:lnTo>
                    <a:pt x="5519" y="1697"/>
                  </a:lnTo>
                  <a:lnTo>
                    <a:pt x="5265" y="1850"/>
                  </a:lnTo>
                  <a:lnTo>
                    <a:pt x="5010" y="2009"/>
                  </a:lnTo>
                  <a:lnTo>
                    <a:pt x="4761" y="2183"/>
                  </a:lnTo>
                  <a:lnTo>
                    <a:pt x="4519" y="2357"/>
                  </a:lnTo>
                  <a:lnTo>
                    <a:pt x="4282" y="2545"/>
                  </a:lnTo>
                  <a:lnTo>
                    <a:pt x="4045" y="2732"/>
                  </a:lnTo>
                  <a:lnTo>
                    <a:pt x="3814" y="2927"/>
                  </a:lnTo>
                  <a:lnTo>
                    <a:pt x="3589" y="3135"/>
                  </a:lnTo>
                  <a:lnTo>
                    <a:pt x="3370" y="3344"/>
                  </a:lnTo>
                  <a:lnTo>
                    <a:pt x="3157" y="3566"/>
                  </a:lnTo>
                  <a:lnTo>
                    <a:pt x="2949" y="3789"/>
                  </a:lnTo>
                  <a:lnTo>
                    <a:pt x="2748" y="4018"/>
                  </a:lnTo>
                  <a:lnTo>
                    <a:pt x="2553" y="4261"/>
                  </a:lnTo>
                  <a:lnTo>
                    <a:pt x="2357" y="4505"/>
                  </a:lnTo>
                  <a:lnTo>
                    <a:pt x="2174" y="4762"/>
                  </a:lnTo>
                  <a:lnTo>
                    <a:pt x="1996" y="5019"/>
                  </a:lnTo>
                  <a:lnTo>
                    <a:pt x="1824" y="5290"/>
                  </a:lnTo>
                  <a:lnTo>
                    <a:pt x="1658" y="5561"/>
                  </a:lnTo>
                  <a:lnTo>
                    <a:pt x="1498" y="5846"/>
                  </a:lnTo>
                  <a:lnTo>
                    <a:pt x="1350" y="6131"/>
                  </a:lnTo>
                  <a:lnTo>
                    <a:pt x="1208" y="6430"/>
                  </a:lnTo>
                  <a:lnTo>
                    <a:pt x="1066" y="6736"/>
                  </a:lnTo>
                  <a:lnTo>
                    <a:pt x="942" y="7041"/>
                  </a:lnTo>
                  <a:lnTo>
                    <a:pt x="817" y="7361"/>
                  </a:lnTo>
                  <a:lnTo>
                    <a:pt x="705" y="7681"/>
                  </a:lnTo>
                  <a:lnTo>
                    <a:pt x="598" y="8014"/>
                  </a:lnTo>
                  <a:lnTo>
                    <a:pt x="498" y="8355"/>
                  </a:lnTo>
                  <a:lnTo>
                    <a:pt x="409" y="8702"/>
                  </a:lnTo>
                  <a:lnTo>
                    <a:pt x="332" y="9050"/>
                  </a:lnTo>
                  <a:lnTo>
                    <a:pt x="255" y="9411"/>
                  </a:lnTo>
                  <a:lnTo>
                    <a:pt x="190" y="9780"/>
                  </a:lnTo>
                  <a:lnTo>
                    <a:pt x="136" y="10155"/>
                  </a:lnTo>
                  <a:lnTo>
                    <a:pt x="95" y="10537"/>
                  </a:lnTo>
                  <a:lnTo>
                    <a:pt x="54" y="10927"/>
                  </a:lnTo>
                  <a:lnTo>
                    <a:pt x="30" y="11323"/>
                  </a:lnTo>
                  <a:lnTo>
                    <a:pt x="12" y="11726"/>
                  </a:lnTo>
                  <a:lnTo>
                    <a:pt x="0" y="12136"/>
                  </a:lnTo>
                  <a:lnTo>
                    <a:pt x="6" y="12553"/>
                  </a:lnTo>
                  <a:lnTo>
                    <a:pt x="18" y="12977"/>
                  </a:lnTo>
                  <a:lnTo>
                    <a:pt x="42" y="13408"/>
                  </a:lnTo>
                  <a:lnTo>
                    <a:pt x="71" y="13853"/>
                  </a:lnTo>
                  <a:lnTo>
                    <a:pt x="3174" y="13658"/>
                  </a:lnTo>
                  <a:lnTo>
                    <a:pt x="4761" y="13561"/>
                  </a:lnTo>
                  <a:lnTo>
                    <a:pt x="6372" y="13470"/>
                  </a:lnTo>
                  <a:lnTo>
                    <a:pt x="7995" y="13394"/>
                  </a:lnTo>
                  <a:lnTo>
                    <a:pt x="8812" y="13359"/>
                  </a:lnTo>
                  <a:lnTo>
                    <a:pt x="9629" y="13331"/>
                  </a:lnTo>
                  <a:lnTo>
                    <a:pt x="10452" y="13304"/>
                  </a:lnTo>
                  <a:lnTo>
                    <a:pt x="11275" y="13283"/>
                  </a:lnTo>
                  <a:lnTo>
                    <a:pt x="12093" y="13269"/>
                  </a:lnTo>
                  <a:lnTo>
                    <a:pt x="12916" y="13262"/>
                  </a:lnTo>
                  <a:lnTo>
                    <a:pt x="14562" y="13262"/>
                  </a:lnTo>
                  <a:lnTo>
                    <a:pt x="15379" y="13276"/>
                  </a:lnTo>
                  <a:lnTo>
                    <a:pt x="16196" y="13304"/>
                  </a:lnTo>
                  <a:lnTo>
                    <a:pt x="17014" y="13331"/>
                  </a:lnTo>
                  <a:lnTo>
                    <a:pt x="17825" y="13373"/>
                  </a:lnTo>
                  <a:lnTo>
                    <a:pt x="18630" y="13422"/>
                  </a:lnTo>
                  <a:lnTo>
                    <a:pt x="19436" y="13477"/>
                  </a:lnTo>
                  <a:lnTo>
                    <a:pt x="20235" y="13554"/>
                  </a:lnTo>
                  <a:lnTo>
                    <a:pt x="21029" y="13630"/>
                  </a:lnTo>
                  <a:lnTo>
                    <a:pt x="21816" y="13728"/>
                  </a:lnTo>
                  <a:lnTo>
                    <a:pt x="22598" y="13832"/>
                  </a:lnTo>
                  <a:lnTo>
                    <a:pt x="23368" y="13950"/>
                  </a:lnTo>
                  <a:lnTo>
                    <a:pt x="24137" y="14082"/>
                  </a:lnTo>
                  <a:lnTo>
                    <a:pt x="24895" y="14235"/>
                  </a:lnTo>
                  <a:lnTo>
                    <a:pt x="25648" y="14395"/>
                  </a:lnTo>
                  <a:lnTo>
                    <a:pt x="25547" y="14346"/>
                  </a:lnTo>
                  <a:lnTo>
                    <a:pt x="25499" y="14318"/>
                  </a:lnTo>
                  <a:lnTo>
                    <a:pt x="25452" y="14284"/>
                  </a:lnTo>
                  <a:lnTo>
                    <a:pt x="25411" y="14249"/>
                  </a:lnTo>
                  <a:lnTo>
                    <a:pt x="25369" y="14207"/>
                  </a:lnTo>
                  <a:lnTo>
                    <a:pt x="25334" y="14165"/>
                  </a:lnTo>
                  <a:lnTo>
                    <a:pt x="25298" y="14117"/>
                  </a:lnTo>
                  <a:lnTo>
                    <a:pt x="25263" y="14068"/>
                  </a:lnTo>
                  <a:lnTo>
                    <a:pt x="25239" y="14012"/>
                  </a:lnTo>
                  <a:lnTo>
                    <a:pt x="25209" y="13957"/>
                  </a:lnTo>
                  <a:lnTo>
                    <a:pt x="25192" y="13894"/>
                  </a:lnTo>
                  <a:lnTo>
                    <a:pt x="25174" y="13825"/>
                  </a:lnTo>
                  <a:lnTo>
                    <a:pt x="25162" y="13755"/>
                  </a:lnTo>
                  <a:lnTo>
                    <a:pt x="25156" y="13686"/>
                  </a:lnTo>
                  <a:lnTo>
                    <a:pt x="25156" y="13609"/>
                  </a:lnTo>
                  <a:lnTo>
                    <a:pt x="25162" y="13199"/>
                  </a:lnTo>
                  <a:lnTo>
                    <a:pt x="25162" y="12789"/>
                  </a:lnTo>
                  <a:lnTo>
                    <a:pt x="25144" y="12393"/>
                  </a:lnTo>
                  <a:lnTo>
                    <a:pt x="25120" y="11997"/>
                  </a:lnTo>
                  <a:lnTo>
                    <a:pt x="25091" y="11608"/>
                  </a:lnTo>
                  <a:lnTo>
                    <a:pt x="25044" y="11232"/>
                  </a:lnTo>
                  <a:lnTo>
                    <a:pt x="24996" y="10857"/>
                  </a:lnTo>
                  <a:lnTo>
                    <a:pt x="24931" y="10489"/>
                  </a:lnTo>
                  <a:lnTo>
                    <a:pt x="24866" y="10120"/>
                  </a:lnTo>
                  <a:lnTo>
                    <a:pt x="24783" y="9766"/>
                  </a:lnTo>
                  <a:lnTo>
                    <a:pt x="24700" y="9418"/>
                  </a:lnTo>
                  <a:lnTo>
                    <a:pt x="24605" y="9071"/>
                  </a:lnTo>
                  <a:lnTo>
                    <a:pt x="24499" y="8737"/>
                  </a:lnTo>
                  <a:lnTo>
                    <a:pt x="24386" y="8404"/>
                  </a:lnTo>
                  <a:lnTo>
                    <a:pt x="24268" y="8077"/>
                  </a:lnTo>
                  <a:lnTo>
                    <a:pt x="24143" y="7757"/>
                  </a:lnTo>
                  <a:lnTo>
                    <a:pt x="24007" y="7444"/>
                  </a:lnTo>
                  <a:lnTo>
                    <a:pt x="23865" y="7139"/>
                  </a:lnTo>
                  <a:lnTo>
                    <a:pt x="23717" y="6840"/>
                  </a:lnTo>
                  <a:lnTo>
                    <a:pt x="23563" y="6548"/>
                  </a:lnTo>
                  <a:lnTo>
                    <a:pt x="23397" y="6263"/>
                  </a:lnTo>
                  <a:lnTo>
                    <a:pt x="23231" y="5978"/>
                  </a:lnTo>
                  <a:lnTo>
                    <a:pt x="23054" y="5707"/>
                  </a:lnTo>
                  <a:lnTo>
                    <a:pt x="22870" y="5436"/>
                  </a:lnTo>
                  <a:lnTo>
                    <a:pt x="22681" y="5172"/>
                  </a:lnTo>
                  <a:lnTo>
                    <a:pt x="22485" y="4922"/>
                  </a:lnTo>
                  <a:lnTo>
                    <a:pt x="22290" y="4671"/>
                  </a:lnTo>
                  <a:lnTo>
                    <a:pt x="22083" y="4428"/>
                  </a:lnTo>
                  <a:lnTo>
                    <a:pt x="21869" y="4192"/>
                  </a:lnTo>
                  <a:lnTo>
                    <a:pt x="21650" y="3962"/>
                  </a:lnTo>
                  <a:lnTo>
                    <a:pt x="21431" y="3733"/>
                  </a:lnTo>
                  <a:lnTo>
                    <a:pt x="21200" y="3518"/>
                  </a:lnTo>
                  <a:lnTo>
                    <a:pt x="20969" y="3309"/>
                  </a:lnTo>
                  <a:lnTo>
                    <a:pt x="20732" y="3101"/>
                  </a:lnTo>
                  <a:lnTo>
                    <a:pt x="20490" y="2906"/>
                  </a:lnTo>
                  <a:lnTo>
                    <a:pt x="20241" y="2711"/>
                  </a:lnTo>
                  <a:lnTo>
                    <a:pt x="19992" y="2531"/>
                  </a:lnTo>
                  <a:lnTo>
                    <a:pt x="19738" y="2350"/>
                  </a:lnTo>
                  <a:lnTo>
                    <a:pt x="19477" y="2176"/>
                  </a:lnTo>
                  <a:lnTo>
                    <a:pt x="19211" y="2009"/>
                  </a:lnTo>
                  <a:lnTo>
                    <a:pt x="18944" y="1850"/>
                  </a:lnTo>
                  <a:lnTo>
                    <a:pt x="18678" y="1697"/>
                  </a:lnTo>
                  <a:lnTo>
                    <a:pt x="18405" y="1551"/>
                  </a:lnTo>
                  <a:lnTo>
                    <a:pt x="18127" y="1412"/>
                  </a:lnTo>
                  <a:lnTo>
                    <a:pt x="17849" y="1280"/>
                  </a:lnTo>
                  <a:lnTo>
                    <a:pt x="17564" y="1155"/>
                  </a:lnTo>
                  <a:lnTo>
                    <a:pt x="17280" y="1036"/>
                  </a:lnTo>
                  <a:lnTo>
                    <a:pt x="16990" y="918"/>
                  </a:lnTo>
                  <a:lnTo>
                    <a:pt x="16700" y="814"/>
                  </a:lnTo>
                  <a:lnTo>
                    <a:pt x="16410" y="710"/>
                  </a:lnTo>
                  <a:lnTo>
                    <a:pt x="16113" y="619"/>
                  </a:lnTo>
                  <a:lnTo>
                    <a:pt x="15817" y="529"/>
                  </a:lnTo>
                  <a:lnTo>
                    <a:pt x="15521" y="453"/>
                  </a:lnTo>
                  <a:lnTo>
                    <a:pt x="15219" y="376"/>
                  </a:lnTo>
                  <a:lnTo>
                    <a:pt x="14923" y="307"/>
                  </a:lnTo>
                  <a:lnTo>
                    <a:pt x="14621" y="244"/>
                  </a:lnTo>
                  <a:lnTo>
                    <a:pt x="14313" y="195"/>
                  </a:lnTo>
                  <a:lnTo>
                    <a:pt x="14011" y="147"/>
                  </a:lnTo>
                  <a:lnTo>
                    <a:pt x="13709" y="105"/>
                  </a:lnTo>
                  <a:lnTo>
                    <a:pt x="13401" y="70"/>
                  </a:lnTo>
                  <a:lnTo>
                    <a:pt x="13093" y="42"/>
                  </a:lnTo>
                  <a:lnTo>
                    <a:pt x="12791" y="22"/>
                  </a:lnTo>
                  <a:lnTo>
                    <a:pt x="12483" y="8"/>
                  </a:lnTo>
                  <a:lnTo>
                    <a:pt x="1217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998400" y="-4577025"/>
              <a:ext cx="310925" cy="397400"/>
            </a:xfrm>
            <a:custGeom>
              <a:avLst/>
              <a:gdLst/>
              <a:ahLst/>
              <a:cxnLst/>
              <a:rect l="l" t="t" r="r" b="b"/>
              <a:pathLst>
                <a:path w="12437" h="15896" extrusionOk="0">
                  <a:moveTo>
                    <a:pt x="6367" y="3017"/>
                  </a:moveTo>
                  <a:lnTo>
                    <a:pt x="6598" y="3101"/>
                  </a:lnTo>
                  <a:lnTo>
                    <a:pt x="6823" y="3205"/>
                  </a:lnTo>
                  <a:lnTo>
                    <a:pt x="7054" y="3316"/>
                  </a:lnTo>
                  <a:lnTo>
                    <a:pt x="7273" y="3434"/>
                  </a:lnTo>
                  <a:lnTo>
                    <a:pt x="7492" y="3573"/>
                  </a:lnTo>
                  <a:lnTo>
                    <a:pt x="7711" y="3719"/>
                  </a:lnTo>
                  <a:lnTo>
                    <a:pt x="7918" y="3872"/>
                  </a:lnTo>
                  <a:lnTo>
                    <a:pt x="8125" y="4032"/>
                  </a:lnTo>
                  <a:lnTo>
                    <a:pt x="8321" y="4206"/>
                  </a:lnTo>
                  <a:lnTo>
                    <a:pt x="8516" y="4393"/>
                  </a:lnTo>
                  <a:lnTo>
                    <a:pt x="8700" y="4581"/>
                  </a:lnTo>
                  <a:lnTo>
                    <a:pt x="8877" y="4782"/>
                  </a:lnTo>
                  <a:lnTo>
                    <a:pt x="9049" y="4991"/>
                  </a:lnTo>
                  <a:lnTo>
                    <a:pt x="9215" y="5213"/>
                  </a:lnTo>
                  <a:lnTo>
                    <a:pt x="9369" y="5436"/>
                  </a:lnTo>
                  <a:lnTo>
                    <a:pt x="9511" y="5665"/>
                  </a:lnTo>
                  <a:lnTo>
                    <a:pt x="9647" y="5901"/>
                  </a:lnTo>
                  <a:lnTo>
                    <a:pt x="9772" y="6145"/>
                  </a:lnTo>
                  <a:lnTo>
                    <a:pt x="9884" y="6395"/>
                  </a:lnTo>
                  <a:lnTo>
                    <a:pt x="9985" y="6652"/>
                  </a:lnTo>
                  <a:lnTo>
                    <a:pt x="10080" y="6916"/>
                  </a:lnTo>
                  <a:lnTo>
                    <a:pt x="10157" y="7180"/>
                  </a:lnTo>
                  <a:lnTo>
                    <a:pt x="10222" y="7451"/>
                  </a:lnTo>
                  <a:lnTo>
                    <a:pt x="10275" y="7729"/>
                  </a:lnTo>
                  <a:lnTo>
                    <a:pt x="10299" y="7868"/>
                  </a:lnTo>
                  <a:lnTo>
                    <a:pt x="10316" y="8007"/>
                  </a:lnTo>
                  <a:lnTo>
                    <a:pt x="10328" y="8146"/>
                  </a:lnTo>
                  <a:lnTo>
                    <a:pt x="10340" y="8292"/>
                  </a:lnTo>
                  <a:lnTo>
                    <a:pt x="10346" y="8431"/>
                  </a:lnTo>
                  <a:lnTo>
                    <a:pt x="10352" y="8577"/>
                  </a:lnTo>
                  <a:lnTo>
                    <a:pt x="10352" y="8723"/>
                  </a:lnTo>
                  <a:lnTo>
                    <a:pt x="10346" y="8869"/>
                  </a:lnTo>
                  <a:lnTo>
                    <a:pt x="10340" y="9015"/>
                  </a:lnTo>
                  <a:lnTo>
                    <a:pt x="10328" y="9161"/>
                  </a:lnTo>
                  <a:lnTo>
                    <a:pt x="10311" y="9307"/>
                  </a:lnTo>
                  <a:lnTo>
                    <a:pt x="10293" y="9453"/>
                  </a:lnTo>
                  <a:lnTo>
                    <a:pt x="10269" y="9599"/>
                  </a:lnTo>
                  <a:lnTo>
                    <a:pt x="10239" y="9752"/>
                  </a:lnTo>
                  <a:lnTo>
                    <a:pt x="10204" y="9898"/>
                  </a:lnTo>
                  <a:lnTo>
                    <a:pt x="10168" y="10044"/>
                  </a:lnTo>
                  <a:lnTo>
                    <a:pt x="10133" y="10183"/>
                  </a:lnTo>
                  <a:lnTo>
                    <a:pt x="10091" y="10315"/>
                  </a:lnTo>
                  <a:lnTo>
                    <a:pt x="10044" y="10440"/>
                  </a:lnTo>
                  <a:lnTo>
                    <a:pt x="9997" y="10565"/>
                  </a:lnTo>
                  <a:lnTo>
                    <a:pt x="9943" y="10690"/>
                  </a:lnTo>
                  <a:lnTo>
                    <a:pt x="9890" y="10815"/>
                  </a:lnTo>
                  <a:lnTo>
                    <a:pt x="9831" y="10933"/>
                  </a:lnTo>
                  <a:lnTo>
                    <a:pt x="9772" y="11052"/>
                  </a:lnTo>
                  <a:lnTo>
                    <a:pt x="9707" y="11170"/>
                  </a:lnTo>
                  <a:lnTo>
                    <a:pt x="9635" y="11281"/>
                  </a:lnTo>
                  <a:lnTo>
                    <a:pt x="9564" y="11392"/>
                  </a:lnTo>
                  <a:lnTo>
                    <a:pt x="9493" y="11503"/>
                  </a:lnTo>
                  <a:lnTo>
                    <a:pt x="9339" y="11712"/>
                  </a:lnTo>
                  <a:lnTo>
                    <a:pt x="9168" y="11913"/>
                  </a:lnTo>
                  <a:lnTo>
                    <a:pt x="8996" y="12101"/>
                  </a:lnTo>
                  <a:lnTo>
                    <a:pt x="8806" y="12275"/>
                  </a:lnTo>
                  <a:lnTo>
                    <a:pt x="8617" y="12449"/>
                  </a:lnTo>
                  <a:lnTo>
                    <a:pt x="8416" y="12602"/>
                  </a:lnTo>
                  <a:lnTo>
                    <a:pt x="8208" y="12747"/>
                  </a:lnTo>
                  <a:lnTo>
                    <a:pt x="7989" y="12880"/>
                  </a:lnTo>
                  <a:lnTo>
                    <a:pt x="7770" y="12998"/>
                  </a:lnTo>
                  <a:lnTo>
                    <a:pt x="7545" y="13109"/>
                  </a:lnTo>
                  <a:lnTo>
                    <a:pt x="7320" y="13199"/>
                  </a:lnTo>
                  <a:lnTo>
                    <a:pt x="7083" y="13283"/>
                  </a:lnTo>
                  <a:lnTo>
                    <a:pt x="6852" y="13352"/>
                  </a:lnTo>
                  <a:lnTo>
                    <a:pt x="6609" y="13408"/>
                  </a:lnTo>
                  <a:lnTo>
                    <a:pt x="6373" y="13449"/>
                  </a:lnTo>
                  <a:lnTo>
                    <a:pt x="6130" y="13477"/>
                  </a:lnTo>
                  <a:lnTo>
                    <a:pt x="5893" y="13491"/>
                  </a:lnTo>
                  <a:lnTo>
                    <a:pt x="5656" y="13491"/>
                  </a:lnTo>
                  <a:lnTo>
                    <a:pt x="5413" y="13477"/>
                  </a:lnTo>
                  <a:lnTo>
                    <a:pt x="5176" y="13449"/>
                  </a:lnTo>
                  <a:lnTo>
                    <a:pt x="4945" y="13401"/>
                  </a:lnTo>
                  <a:lnTo>
                    <a:pt x="4714" y="13338"/>
                  </a:lnTo>
                  <a:lnTo>
                    <a:pt x="4602" y="13303"/>
                  </a:lnTo>
                  <a:lnTo>
                    <a:pt x="4489" y="13262"/>
                  </a:lnTo>
                  <a:lnTo>
                    <a:pt x="4377" y="13213"/>
                  </a:lnTo>
                  <a:lnTo>
                    <a:pt x="4270" y="13164"/>
                  </a:lnTo>
                  <a:lnTo>
                    <a:pt x="4158" y="13116"/>
                  </a:lnTo>
                  <a:lnTo>
                    <a:pt x="4051" y="13060"/>
                  </a:lnTo>
                  <a:lnTo>
                    <a:pt x="3951" y="12998"/>
                  </a:lnTo>
                  <a:lnTo>
                    <a:pt x="3844" y="12928"/>
                  </a:lnTo>
                  <a:lnTo>
                    <a:pt x="3743" y="12859"/>
                  </a:lnTo>
                  <a:lnTo>
                    <a:pt x="3643" y="12782"/>
                  </a:lnTo>
                  <a:lnTo>
                    <a:pt x="3548" y="12706"/>
                  </a:lnTo>
                  <a:lnTo>
                    <a:pt x="3453" y="12629"/>
                  </a:lnTo>
                  <a:lnTo>
                    <a:pt x="3364" y="12546"/>
                  </a:lnTo>
                  <a:lnTo>
                    <a:pt x="3275" y="12456"/>
                  </a:lnTo>
                  <a:lnTo>
                    <a:pt x="3193" y="12365"/>
                  </a:lnTo>
                  <a:lnTo>
                    <a:pt x="3110" y="12275"/>
                  </a:lnTo>
                  <a:lnTo>
                    <a:pt x="3033" y="12178"/>
                  </a:lnTo>
                  <a:lnTo>
                    <a:pt x="2956" y="12080"/>
                  </a:lnTo>
                  <a:lnTo>
                    <a:pt x="2885" y="11976"/>
                  </a:lnTo>
                  <a:lnTo>
                    <a:pt x="2814" y="11872"/>
                  </a:lnTo>
                  <a:lnTo>
                    <a:pt x="2683" y="11663"/>
                  </a:lnTo>
                  <a:lnTo>
                    <a:pt x="2565" y="11434"/>
                  </a:lnTo>
                  <a:lnTo>
                    <a:pt x="2458" y="11205"/>
                  </a:lnTo>
                  <a:lnTo>
                    <a:pt x="2364" y="10968"/>
                  </a:lnTo>
                  <a:lnTo>
                    <a:pt x="2281" y="10718"/>
                  </a:lnTo>
                  <a:lnTo>
                    <a:pt x="2204" y="10468"/>
                  </a:lnTo>
                  <a:lnTo>
                    <a:pt x="2144" y="10211"/>
                  </a:lnTo>
                  <a:lnTo>
                    <a:pt x="2097" y="9953"/>
                  </a:lnTo>
                  <a:lnTo>
                    <a:pt x="2056" y="9689"/>
                  </a:lnTo>
                  <a:lnTo>
                    <a:pt x="2026" y="9418"/>
                  </a:lnTo>
                  <a:lnTo>
                    <a:pt x="2008" y="9154"/>
                  </a:lnTo>
                  <a:lnTo>
                    <a:pt x="2002" y="8883"/>
                  </a:lnTo>
                  <a:lnTo>
                    <a:pt x="2008" y="8612"/>
                  </a:lnTo>
                  <a:lnTo>
                    <a:pt x="2026" y="8341"/>
                  </a:lnTo>
                  <a:lnTo>
                    <a:pt x="2056" y="8070"/>
                  </a:lnTo>
                  <a:lnTo>
                    <a:pt x="2091" y="7806"/>
                  </a:lnTo>
                  <a:lnTo>
                    <a:pt x="2138" y="7542"/>
                  </a:lnTo>
                  <a:lnTo>
                    <a:pt x="2198" y="7278"/>
                  </a:lnTo>
                  <a:lnTo>
                    <a:pt x="2269" y="7020"/>
                  </a:lnTo>
                  <a:lnTo>
                    <a:pt x="2346" y="6770"/>
                  </a:lnTo>
                  <a:lnTo>
                    <a:pt x="2440" y="6527"/>
                  </a:lnTo>
                  <a:lnTo>
                    <a:pt x="2541" y="6291"/>
                  </a:lnTo>
                  <a:lnTo>
                    <a:pt x="2654" y="6054"/>
                  </a:lnTo>
                  <a:lnTo>
                    <a:pt x="2772" y="5832"/>
                  </a:lnTo>
                  <a:lnTo>
                    <a:pt x="2902" y="5617"/>
                  </a:lnTo>
                  <a:lnTo>
                    <a:pt x="3045" y="5415"/>
                  </a:lnTo>
                  <a:lnTo>
                    <a:pt x="3133" y="5304"/>
                  </a:lnTo>
                  <a:lnTo>
                    <a:pt x="3222" y="5193"/>
                  </a:lnTo>
                  <a:lnTo>
                    <a:pt x="3311" y="5095"/>
                  </a:lnTo>
                  <a:lnTo>
                    <a:pt x="3406" y="4998"/>
                  </a:lnTo>
                  <a:lnTo>
                    <a:pt x="3500" y="4908"/>
                  </a:lnTo>
                  <a:lnTo>
                    <a:pt x="3601" y="4817"/>
                  </a:lnTo>
                  <a:lnTo>
                    <a:pt x="3702" y="4734"/>
                  </a:lnTo>
                  <a:lnTo>
                    <a:pt x="3802" y="4650"/>
                  </a:lnTo>
                  <a:lnTo>
                    <a:pt x="4016" y="4504"/>
                  </a:lnTo>
                  <a:lnTo>
                    <a:pt x="4235" y="4359"/>
                  </a:lnTo>
                  <a:lnTo>
                    <a:pt x="4460" y="4226"/>
                  </a:lnTo>
                  <a:lnTo>
                    <a:pt x="4679" y="4101"/>
                  </a:lnTo>
                  <a:lnTo>
                    <a:pt x="5129" y="3858"/>
                  </a:lnTo>
                  <a:lnTo>
                    <a:pt x="5354" y="3733"/>
                  </a:lnTo>
                  <a:lnTo>
                    <a:pt x="5567" y="3608"/>
                  </a:lnTo>
                  <a:lnTo>
                    <a:pt x="5780" y="3476"/>
                  </a:lnTo>
                  <a:lnTo>
                    <a:pt x="5982" y="3330"/>
                  </a:lnTo>
                  <a:lnTo>
                    <a:pt x="6082" y="3260"/>
                  </a:lnTo>
                  <a:lnTo>
                    <a:pt x="6177" y="3177"/>
                  </a:lnTo>
                  <a:lnTo>
                    <a:pt x="6272" y="3101"/>
                  </a:lnTo>
                  <a:lnTo>
                    <a:pt x="6367" y="3017"/>
                  </a:lnTo>
                  <a:close/>
                  <a:moveTo>
                    <a:pt x="6319" y="1"/>
                  </a:moveTo>
                  <a:lnTo>
                    <a:pt x="6242" y="15"/>
                  </a:lnTo>
                  <a:lnTo>
                    <a:pt x="6165" y="35"/>
                  </a:lnTo>
                  <a:lnTo>
                    <a:pt x="6088" y="63"/>
                  </a:lnTo>
                  <a:lnTo>
                    <a:pt x="6017" y="98"/>
                  </a:lnTo>
                  <a:lnTo>
                    <a:pt x="5946" y="147"/>
                  </a:lnTo>
                  <a:lnTo>
                    <a:pt x="5875" y="202"/>
                  </a:lnTo>
                  <a:lnTo>
                    <a:pt x="5810" y="265"/>
                  </a:lnTo>
                  <a:lnTo>
                    <a:pt x="5751" y="334"/>
                  </a:lnTo>
                  <a:lnTo>
                    <a:pt x="5692" y="418"/>
                  </a:lnTo>
                  <a:lnTo>
                    <a:pt x="5638" y="508"/>
                  </a:lnTo>
                  <a:lnTo>
                    <a:pt x="5597" y="612"/>
                  </a:lnTo>
                  <a:lnTo>
                    <a:pt x="5555" y="724"/>
                  </a:lnTo>
                  <a:lnTo>
                    <a:pt x="5520" y="821"/>
                  </a:lnTo>
                  <a:lnTo>
                    <a:pt x="5478" y="911"/>
                  </a:lnTo>
                  <a:lnTo>
                    <a:pt x="5431" y="1002"/>
                  </a:lnTo>
                  <a:lnTo>
                    <a:pt x="5378" y="1085"/>
                  </a:lnTo>
                  <a:lnTo>
                    <a:pt x="5313" y="1161"/>
                  </a:lnTo>
                  <a:lnTo>
                    <a:pt x="5247" y="1238"/>
                  </a:lnTo>
                  <a:lnTo>
                    <a:pt x="5182" y="1314"/>
                  </a:lnTo>
                  <a:lnTo>
                    <a:pt x="5105" y="1384"/>
                  </a:lnTo>
                  <a:lnTo>
                    <a:pt x="5028" y="1446"/>
                  </a:lnTo>
                  <a:lnTo>
                    <a:pt x="4945" y="1509"/>
                  </a:lnTo>
                  <a:lnTo>
                    <a:pt x="4857" y="1571"/>
                  </a:lnTo>
                  <a:lnTo>
                    <a:pt x="4768" y="1627"/>
                  </a:lnTo>
                  <a:lnTo>
                    <a:pt x="4584" y="1731"/>
                  </a:lnTo>
                  <a:lnTo>
                    <a:pt x="4389" y="1829"/>
                  </a:lnTo>
                  <a:lnTo>
                    <a:pt x="4187" y="1926"/>
                  </a:lnTo>
                  <a:lnTo>
                    <a:pt x="3986" y="2016"/>
                  </a:lnTo>
                  <a:lnTo>
                    <a:pt x="3589" y="2183"/>
                  </a:lnTo>
                  <a:lnTo>
                    <a:pt x="3394" y="2266"/>
                  </a:lnTo>
                  <a:lnTo>
                    <a:pt x="3216" y="2357"/>
                  </a:lnTo>
                  <a:lnTo>
                    <a:pt x="3045" y="2447"/>
                  </a:lnTo>
                  <a:lnTo>
                    <a:pt x="2891" y="2545"/>
                  </a:lnTo>
                  <a:lnTo>
                    <a:pt x="2772" y="2628"/>
                  </a:lnTo>
                  <a:lnTo>
                    <a:pt x="2654" y="2718"/>
                  </a:lnTo>
                  <a:lnTo>
                    <a:pt x="2541" y="2809"/>
                  </a:lnTo>
                  <a:lnTo>
                    <a:pt x="2429" y="2906"/>
                  </a:lnTo>
                  <a:lnTo>
                    <a:pt x="2316" y="3003"/>
                  </a:lnTo>
                  <a:lnTo>
                    <a:pt x="2210" y="3107"/>
                  </a:lnTo>
                  <a:lnTo>
                    <a:pt x="2103" y="3212"/>
                  </a:lnTo>
                  <a:lnTo>
                    <a:pt x="1996" y="3316"/>
                  </a:lnTo>
                  <a:lnTo>
                    <a:pt x="1801" y="3545"/>
                  </a:lnTo>
                  <a:lnTo>
                    <a:pt x="1606" y="3782"/>
                  </a:lnTo>
                  <a:lnTo>
                    <a:pt x="1428" y="4025"/>
                  </a:lnTo>
                  <a:lnTo>
                    <a:pt x="1262" y="4282"/>
                  </a:lnTo>
                  <a:lnTo>
                    <a:pt x="1090" y="4567"/>
                  </a:lnTo>
                  <a:lnTo>
                    <a:pt x="936" y="4852"/>
                  </a:lnTo>
                  <a:lnTo>
                    <a:pt x="794" y="5151"/>
                  </a:lnTo>
                  <a:lnTo>
                    <a:pt x="664" y="5457"/>
                  </a:lnTo>
                  <a:lnTo>
                    <a:pt x="540" y="5769"/>
                  </a:lnTo>
                  <a:lnTo>
                    <a:pt x="433" y="6082"/>
                  </a:lnTo>
                  <a:lnTo>
                    <a:pt x="338" y="6402"/>
                  </a:lnTo>
                  <a:lnTo>
                    <a:pt x="255" y="6729"/>
                  </a:lnTo>
                  <a:lnTo>
                    <a:pt x="184" y="7055"/>
                  </a:lnTo>
                  <a:lnTo>
                    <a:pt x="125" y="7389"/>
                  </a:lnTo>
                  <a:lnTo>
                    <a:pt x="78" y="7722"/>
                  </a:lnTo>
                  <a:lnTo>
                    <a:pt x="36" y="8063"/>
                  </a:lnTo>
                  <a:lnTo>
                    <a:pt x="13" y="8397"/>
                  </a:lnTo>
                  <a:lnTo>
                    <a:pt x="1" y="8737"/>
                  </a:lnTo>
                  <a:lnTo>
                    <a:pt x="1" y="9078"/>
                  </a:lnTo>
                  <a:lnTo>
                    <a:pt x="13" y="9411"/>
                  </a:lnTo>
                  <a:lnTo>
                    <a:pt x="24" y="9592"/>
                  </a:lnTo>
                  <a:lnTo>
                    <a:pt x="36" y="9773"/>
                  </a:lnTo>
                  <a:lnTo>
                    <a:pt x="54" y="9947"/>
                  </a:lnTo>
                  <a:lnTo>
                    <a:pt x="78" y="10127"/>
                  </a:lnTo>
                  <a:lnTo>
                    <a:pt x="101" y="10301"/>
                  </a:lnTo>
                  <a:lnTo>
                    <a:pt x="131" y="10468"/>
                  </a:lnTo>
                  <a:lnTo>
                    <a:pt x="161" y="10642"/>
                  </a:lnTo>
                  <a:lnTo>
                    <a:pt x="196" y="10808"/>
                  </a:lnTo>
                  <a:lnTo>
                    <a:pt x="232" y="10975"/>
                  </a:lnTo>
                  <a:lnTo>
                    <a:pt x="273" y="11135"/>
                  </a:lnTo>
                  <a:lnTo>
                    <a:pt x="368" y="11462"/>
                  </a:lnTo>
                  <a:lnTo>
                    <a:pt x="469" y="11774"/>
                  </a:lnTo>
                  <a:lnTo>
                    <a:pt x="587" y="12080"/>
                  </a:lnTo>
                  <a:lnTo>
                    <a:pt x="717" y="12372"/>
                  </a:lnTo>
                  <a:lnTo>
                    <a:pt x="853" y="12657"/>
                  </a:lnTo>
                  <a:lnTo>
                    <a:pt x="1001" y="12935"/>
                  </a:lnTo>
                  <a:lnTo>
                    <a:pt x="1167" y="13206"/>
                  </a:lnTo>
                  <a:lnTo>
                    <a:pt x="1339" y="13456"/>
                  </a:lnTo>
                  <a:lnTo>
                    <a:pt x="1517" y="13707"/>
                  </a:lnTo>
                  <a:lnTo>
                    <a:pt x="1712" y="13936"/>
                  </a:lnTo>
                  <a:lnTo>
                    <a:pt x="1908" y="14158"/>
                  </a:lnTo>
                  <a:lnTo>
                    <a:pt x="2121" y="14374"/>
                  </a:lnTo>
                  <a:lnTo>
                    <a:pt x="2340" y="14568"/>
                  </a:lnTo>
                  <a:lnTo>
                    <a:pt x="2565" y="14756"/>
                  </a:lnTo>
                  <a:lnTo>
                    <a:pt x="2802" y="14930"/>
                  </a:lnTo>
                  <a:lnTo>
                    <a:pt x="3045" y="15090"/>
                  </a:lnTo>
                  <a:lnTo>
                    <a:pt x="3293" y="15236"/>
                  </a:lnTo>
                  <a:lnTo>
                    <a:pt x="3548" y="15368"/>
                  </a:lnTo>
                  <a:lnTo>
                    <a:pt x="3814" y="15486"/>
                  </a:lnTo>
                  <a:lnTo>
                    <a:pt x="4087" y="15590"/>
                  </a:lnTo>
                  <a:lnTo>
                    <a:pt x="4359" y="15680"/>
                  </a:lnTo>
                  <a:lnTo>
                    <a:pt x="4643" y="15757"/>
                  </a:lnTo>
                  <a:lnTo>
                    <a:pt x="4934" y="15813"/>
                  </a:lnTo>
                  <a:lnTo>
                    <a:pt x="5076" y="15840"/>
                  </a:lnTo>
                  <a:lnTo>
                    <a:pt x="5224" y="15861"/>
                  </a:lnTo>
                  <a:lnTo>
                    <a:pt x="5372" y="15875"/>
                  </a:lnTo>
                  <a:lnTo>
                    <a:pt x="5526" y="15882"/>
                  </a:lnTo>
                  <a:lnTo>
                    <a:pt x="5674" y="15889"/>
                  </a:lnTo>
                  <a:lnTo>
                    <a:pt x="5828" y="15896"/>
                  </a:lnTo>
                  <a:lnTo>
                    <a:pt x="5976" y="15896"/>
                  </a:lnTo>
                  <a:lnTo>
                    <a:pt x="6130" y="15889"/>
                  </a:lnTo>
                  <a:lnTo>
                    <a:pt x="6290" y="15875"/>
                  </a:lnTo>
                  <a:lnTo>
                    <a:pt x="6444" y="15861"/>
                  </a:lnTo>
                  <a:lnTo>
                    <a:pt x="6604" y="15847"/>
                  </a:lnTo>
                  <a:lnTo>
                    <a:pt x="6757" y="15819"/>
                  </a:lnTo>
                  <a:lnTo>
                    <a:pt x="6911" y="15792"/>
                  </a:lnTo>
                  <a:lnTo>
                    <a:pt x="7065" y="15764"/>
                  </a:lnTo>
                  <a:lnTo>
                    <a:pt x="7367" y="15687"/>
                  </a:lnTo>
                  <a:lnTo>
                    <a:pt x="7669" y="15597"/>
                  </a:lnTo>
                  <a:lnTo>
                    <a:pt x="7966" y="15493"/>
                  </a:lnTo>
                  <a:lnTo>
                    <a:pt x="8256" y="15375"/>
                  </a:lnTo>
                  <a:lnTo>
                    <a:pt x="8546" y="15236"/>
                  </a:lnTo>
                  <a:lnTo>
                    <a:pt x="8824" y="15090"/>
                  </a:lnTo>
                  <a:lnTo>
                    <a:pt x="9103" y="14923"/>
                  </a:lnTo>
                  <a:lnTo>
                    <a:pt x="9369" y="14742"/>
                  </a:lnTo>
                  <a:lnTo>
                    <a:pt x="9630" y="14555"/>
                  </a:lnTo>
                  <a:lnTo>
                    <a:pt x="9884" y="14346"/>
                  </a:lnTo>
                  <a:lnTo>
                    <a:pt x="10127" y="14131"/>
                  </a:lnTo>
                  <a:lnTo>
                    <a:pt x="10358" y="13901"/>
                  </a:lnTo>
                  <a:lnTo>
                    <a:pt x="10583" y="13658"/>
                  </a:lnTo>
                  <a:lnTo>
                    <a:pt x="10695" y="13540"/>
                  </a:lnTo>
                  <a:lnTo>
                    <a:pt x="10802" y="13408"/>
                  </a:lnTo>
                  <a:lnTo>
                    <a:pt x="10903" y="13276"/>
                  </a:lnTo>
                  <a:lnTo>
                    <a:pt x="11003" y="13144"/>
                  </a:lnTo>
                  <a:lnTo>
                    <a:pt x="11104" y="13012"/>
                  </a:lnTo>
                  <a:lnTo>
                    <a:pt x="11199" y="12873"/>
                  </a:lnTo>
                  <a:lnTo>
                    <a:pt x="11288" y="12727"/>
                  </a:lnTo>
                  <a:lnTo>
                    <a:pt x="11376" y="12588"/>
                  </a:lnTo>
                  <a:lnTo>
                    <a:pt x="11465" y="12442"/>
                  </a:lnTo>
                  <a:lnTo>
                    <a:pt x="11548" y="12289"/>
                  </a:lnTo>
                  <a:lnTo>
                    <a:pt x="11625" y="12143"/>
                  </a:lnTo>
                  <a:lnTo>
                    <a:pt x="11702" y="11990"/>
                  </a:lnTo>
                  <a:lnTo>
                    <a:pt x="11773" y="11830"/>
                  </a:lnTo>
                  <a:lnTo>
                    <a:pt x="11844" y="11670"/>
                  </a:lnTo>
                  <a:lnTo>
                    <a:pt x="11909" y="11510"/>
                  </a:lnTo>
                  <a:lnTo>
                    <a:pt x="11975" y="11350"/>
                  </a:lnTo>
                  <a:lnTo>
                    <a:pt x="12034" y="11184"/>
                  </a:lnTo>
                  <a:lnTo>
                    <a:pt x="12087" y="11017"/>
                  </a:lnTo>
                  <a:lnTo>
                    <a:pt x="12140" y="10850"/>
                  </a:lnTo>
                  <a:lnTo>
                    <a:pt x="12188" y="10676"/>
                  </a:lnTo>
                  <a:lnTo>
                    <a:pt x="12229" y="10509"/>
                  </a:lnTo>
                  <a:lnTo>
                    <a:pt x="12271" y="10336"/>
                  </a:lnTo>
                  <a:lnTo>
                    <a:pt x="12306" y="10155"/>
                  </a:lnTo>
                  <a:lnTo>
                    <a:pt x="12336" y="9981"/>
                  </a:lnTo>
                  <a:lnTo>
                    <a:pt x="12365" y="9801"/>
                  </a:lnTo>
                  <a:lnTo>
                    <a:pt x="12389" y="9613"/>
                  </a:lnTo>
                  <a:lnTo>
                    <a:pt x="12407" y="9432"/>
                  </a:lnTo>
                  <a:lnTo>
                    <a:pt x="12419" y="9245"/>
                  </a:lnTo>
                  <a:lnTo>
                    <a:pt x="12431" y="9064"/>
                  </a:lnTo>
                  <a:lnTo>
                    <a:pt x="12436" y="8876"/>
                  </a:lnTo>
                  <a:lnTo>
                    <a:pt x="12436" y="8682"/>
                  </a:lnTo>
                  <a:lnTo>
                    <a:pt x="12431" y="8494"/>
                  </a:lnTo>
                  <a:lnTo>
                    <a:pt x="12419" y="8167"/>
                  </a:lnTo>
                  <a:lnTo>
                    <a:pt x="12389" y="7841"/>
                  </a:lnTo>
                  <a:lnTo>
                    <a:pt x="12348" y="7521"/>
                  </a:lnTo>
                  <a:lnTo>
                    <a:pt x="12294" y="7208"/>
                  </a:lnTo>
                  <a:lnTo>
                    <a:pt x="12235" y="6895"/>
                  </a:lnTo>
                  <a:lnTo>
                    <a:pt x="12158" y="6590"/>
                  </a:lnTo>
                  <a:lnTo>
                    <a:pt x="12069" y="6284"/>
                  </a:lnTo>
                  <a:lnTo>
                    <a:pt x="11975" y="5985"/>
                  </a:lnTo>
                  <a:lnTo>
                    <a:pt x="11868" y="5693"/>
                  </a:lnTo>
                  <a:lnTo>
                    <a:pt x="11755" y="5408"/>
                  </a:lnTo>
                  <a:lnTo>
                    <a:pt x="11625" y="5130"/>
                  </a:lnTo>
                  <a:lnTo>
                    <a:pt x="11489" y="4859"/>
                  </a:lnTo>
                  <a:lnTo>
                    <a:pt x="11347" y="4595"/>
                  </a:lnTo>
                  <a:lnTo>
                    <a:pt x="11193" y="4331"/>
                  </a:lnTo>
                  <a:lnTo>
                    <a:pt x="11027" y="4081"/>
                  </a:lnTo>
                  <a:lnTo>
                    <a:pt x="10861" y="3837"/>
                  </a:lnTo>
                  <a:lnTo>
                    <a:pt x="10684" y="3601"/>
                  </a:lnTo>
                  <a:lnTo>
                    <a:pt x="10494" y="3372"/>
                  </a:lnTo>
                  <a:lnTo>
                    <a:pt x="10299" y="3156"/>
                  </a:lnTo>
                  <a:lnTo>
                    <a:pt x="10103" y="2948"/>
                  </a:lnTo>
                  <a:lnTo>
                    <a:pt x="9896" y="2746"/>
                  </a:lnTo>
                  <a:lnTo>
                    <a:pt x="9683" y="2558"/>
                  </a:lnTo>
                  <a:lnTo>
                    <a:pt x="9458" y="2378"/>
                  </a:lnTo>
                  <a:lnTo>
                    <a:pt x="9233" y="2204"/>
                  </a:lnTo>
                  <a:lnTo>
                    <a:pt x="9002" y="2051"/>
                  </a:lnTo>
                  <a:lnTo>
                    <a:pt x="8765" y="1898"/>
                  </a:lnTo>
                  <a:lnTo>
                    <a:pt x="8522" y="1766"/>
                  </a:lnTo>
                  <a:lnTo>
                    <a:pt x="8279" y="1641"/>
                  </a:lnTo>
                  <a:lnTo>
                    <a:pt x="8025" y="1530"/>
                  </a:lnTo>
                  <a:lnTo>
                    <a:pt x="7770" y="1426"/>
                  </a:lnTo>
                  <a:lnTo>
                    <a:pt x="7515" y="1342"/>
                  </a:lnTo>
                  <a:lnTo>
                    <a:pt x="7249" y="1266"/>
                  </a:lnTo>
                  <a:lnTo>
                    <a:pt x="7267" y="1141"/>
                  </a:lnTo>
                  <a:lnTo>
                    <a:pt x="7267" y="1029"/>
                  </a:lnTo>
                  <a:lnTo>
                    <a:pt x="7261" y="918"/>
                  </a:lnTo>
                  <a:lnTo>
                    <a:pt x="7249" y="814"/>
                  </a:lnTo>
                  <a:lnTo>
                    <a:pt x="7231" y="717"/>
                  </a:lnTo>
                  <a:lnTo>
                    <a:pt x="7202" y="619"/>
                  </a:lnTo>
                  <a:lnTo>
                    <a:pt x="7166" y="536"/>
                  </a:lnTo>
                  <a:lnTo>
                    <a:pt x="7125" y="452"/>
                  </a:lnTo>
                  <a:lnTo>
                    <a:pt x="7077" y="376"/>
                  </a:lnTo>
                  <a:lnTo>
                    <a:pt x="7024" y="307"/>
                  </a:lnTo>
                  <a:lnTo>
                    <a:pt x="6965" y="244"/>
                  </a:lnTo>
                  <a:lnTo>
                    <a:pt x="6906" y="188"/>
                  </a:lnTo>
                  <a:lnTo>
                    <a:pt x="6840" y="140"/>
                  </a:lnTo>
                  <a:lnTo>
                    <a:pt x="6769" y="98"/>
                  </a:lnTo>
                  <a:lnTo>
                    <a:pt x="6698" y="63"/>
                  </a:lnTo>
                  <a:lnTo>
                    <a:pt x="6627" y="35"/>
                  </a:lnTo>
                  <a:lnTo>
                    <a:pt x="6550" y="15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2785225" y="-4785350"/>
              <a:ext cx="2107600" cy="841000"/>
            </a:xfrm>
            <a:custGeom>
              <a:avLst/>
              <a:gdLst/>
              <a:ahLst/>
              <a:cxnLst/>
              <a:rect l="l" t="t" r="r" b="b"/>
              <a:pathLst>
                <a:path w="84304" h="33640" extrusionOk="0">
                  <a:moveTo>
                    <a:pt x="15000" y="8334"/>
                  </a:moveTo>
                  <a:lnTo>
                    <a:pt x="15077" y="8348"/>
                  </a:lnTo>
                  <a:lnTo>
                    <a:pt x="15154" y="8368"/>
                  </a:lnTo>
                  <a:lnTo>
                    <a:pt x="15225" y="8396"/>
                  </a:lnTo>
                  <a:lnTo>
                    <a:pt x="15296" y="8431"/>
                  </a:lnTo>
                  <a:lnTo>
                    <a:pt x="15367" y="8473"/>
                  </a:lnTo>
                  <a:lnTo>
                    <a:pt x="15433" y="8521"/>
                  </a:lnTo>
                  <a:lnTo>
                    <a:pt x="15492" y="8577"/>
                  </a:lnTo>
                  <a:lnTo>
                    <a:pt x="15551" y="8640"/>
                  </a:lnTo>
                  <a:lnTo>
                    <a:pt x="15604" y="8709"/>
                  </a:lnTo>
                  <a:lnTo>
                    <a:pt x="15652" y="8785"/>
                  </a:lnTo>
                  <a:lnTo>
                    <a:pt x="15693" y="8869"/>
                  </a:lnTo>
                  <a:lnTo>
                    <a:pt x="15729" y="8952"/>
                  </a:lnTo>
                  <a:lnTo>
                    <a:pt x="15758" y="9050"/>
                  </a:lnTo>
                  <a:lnTo>
                    <a:pt x="15776" y="9147"/>
                  </a:lnTo>
                  <a:lnTo>
                    <a:pt x="15788" y="9251"/>
                  </a:lnTo>
                  <a:lnTo>
                    <a:pt x="15794" y="9362"/>
                  </a:lnTo>
                  <a:lnTo>
                    <a:pt x="15794" y="9474"/>
                  </a:lnTo>
                  <a:lnTo>
                    <a:pt x="15776" y="9599"/>
                  </a:lnTo>
                  <a:lnTo>
                    <a:pt x="16042" y="9675"/>
                  </a:lnTo>
                  <a:lnTo>
                    <a:pt x="16297" y="9759"/>
                  </a:lnTo>
                  <a:lnTo>
                    <a:pt x="16552" y="9863"/>
                  </a:lnTo>
                  <a:lnTo>
                    <a:pt x="16806" y="9974"/>
                  </a:lnTo>
                  <a:lnTo>
                    <a:pt x="17049" y="10099"/>
                  </a:lnTo>
                  <a:lnTo>
                    <a:pt x="17292" y="10231"/>
                  </a:lnTo>
                  <a:lnTo>
                    <a:pt x="17529" y="10384"/>
                  </a:lnTo>
                  <a:lnTo>
                    <a:pt x="17760" y="10537"/>
                  </a:lnTo>
                  <a:lnTo>
                    <a:pt x="17985" y="10711"/>
                  </a:lnTo>
                  <a:lnTo>
                    <a:pt x="18210" y="10891"/>
                  </a:lnTo>
                  <a:lnTo>
                    <a:pt x="18423" y="11079"/>
                  </a:lnTo>
                  <a:lnTo>
                    <a:pt x="18630" y="11281"/>
                  </a:lnTo>
                  <a:lnTo>
                    <a:pt x="18826" y="11489"/>
                  </a:lnTo>
                  <a:lnTo>
                    <a:pt x="19021" y="11705"/>
                  </a:lnTo>
                  <a:lnTo>
                    <a:pt x="19211" y="11934"/>
                  </a:lnTo>
                  <a:lnTo>
                    <a:pt x="19388" y="12170"/>
                  </a:lnTo>
                  <a:lnTo>
                    <a:pt x="19554" y="12414"/>
                  </a:lnTo>
                  <a:lnTo>
                    <a:pt x="19720" y="12664"/>
                  </a:lnTo>
                  <a:lnTo>
                    <a:pt x="19874" y="12928"/>
                  </a:lnTo>
                  <a:lnTo>
                    <a:pt x="20016" y="13192"/>
                  </a:lnTo>
                  <a:lnTo>
                    <a:pt x="20152" y="13463"/>
                  </a:lnTo>
                  <a:lnTo>
                    <a:pt x="20282" y="13741"/>
                  </a:lnTo>
                  <a:lnTo>
                    <a:pt x="20395" y="14026"/>
                  </a:lnTo>
                  <a:lnTo>
                    <a:pt x="20502" y="14318"/>
                  </a:lnTo>
                  <a:lnTo>
                    <a:pt x="20596" y="14617"/>
                  </a:lnTo>
                  <a:lnTo>
                    <a:pt x="20685" y="14923"/>
                  </a:lnTo>
                  <a:lnTo>
                    <a:pt x="20762" y="15228"/>
                  </a:lnTo>
                  <a:lnTo>
                    <a:pt x="20821" y="15541"/>
                  </a:lnTo>
                  <a:lnTo>
                    <a:pt x="20875" y="15854"/>
                  </a:lnTo>
                  <a:lnTo>
                    <a:pt x="20916" y="16174"/>
                  </a:lnTo>
                  <a:lnTo>
                    <a:pt x="20946" y="16500"/>
                  </a:lnTo>
                  <a:lnTo>
                    <a:pt x="20958" y="16827"/>
                  </a:lnTo>
                  <a:lnTo>
                    <a:pt x="20963" y="17015"/>
                  </a:lnTo>
                  <a:lnTo>
                    <a:pt x="20963" y="17209"/>
                  </a:lnTo>
                  <a:lnTo>
                    <a:pt x="20958" y="17397"/>
                  </a:lnTo>
                  <a:lnTo>
                    <a:pt x="20946" y="17578"/>
                  </a:lnTo>
                  <a:lnTo>
                    <a:pt x="20934" y="17765"/>
                  </a:lnTo>
                  <a:lnTo>
                    <a:pt x="20916" y="17946"/>
                  </a:lnTo>
                  <a:lnTo>
                    <a:pt x="20892" y="18134"/>
                  </a:lnTo>
                  <a:lnTo>
                    <a:pt x="20863" y="18314"/>
                  </a:lnTo>
                  <a:lnTo>
                    <a:pt x="20833" y="18488"/>
                  </a:lnTo>
                  <a:lnTo>
                    <a:pt x="20798" y="18669"/>
                  </a:lnTo>
                  <a:lnTo>
                    <a:pt x="20756" y="18842"/>
                  </a:lnTo>
                  <a:lnTo>
                    <a:pt x="20715" y="19009"/>
                  </a:lnTo>
                  <a:lnTo>
                    <a:pt x="20667" y="19183"/>
                  </a:lnTo>
                  <a:lnTo>
                    <a:pt x="20614" y="19350"/>
                  </a:lnTo>
                  <a:lnTo>
                    <a:pt x="20561" y="19517"/>
                  </a:lnTo>
                  <a:lnTo>
                    <a:pt x="20502" y="19683"/>
                  </a:lnTo>
                  <a:lnTo>
                    <a:pt x="20436" y="19843"/>
                  </a:lnTo>
                  <a:lnTo>
                    <a:pt x="20371" y="20003"/>
                  </a:lnTo>
                  <a:lnTo>
                    <a:pt x="20300" y="20163"/>
                  </a:lnTo>
                  <a:lnTo>
                    <a:pt x="20229" y="20323"/>
                  </a:lnTo>
                  <a:lnTo>
                    <a:pt x="20152" y="20476"/>
                  </a:lnTo>
                  <a:lnTo>
                    <a:pt x="20075" y="20622"/>
                  </a:lnTo>
                  <a:lnTo>
                    <a:pt x="19992" y="20775"/>
                  </a:lnTo>
                  <a:lnTo>
                    <a:pt x="19903" y="20921"/>
                  </a:lnTo>
                  <a:lnTo>
                    <a:pt x="19815" y="21060"/>
                  </a:lnTo>
                  <a:lnTo>
                    <a:pt x="19726" y="21206"/>
                  </a:lnTo>
                  <a:lnTo>
                    <a:pt x="19631" y="21345"/>
                  </a:lnTo>
                  <a:lnTo>
                    <a:pt x="19530" y="21477"/>
                  </a:lnTo>
                  <a:lnTo>
                    <a:pt x="19430" y="21609"/>
                  </a:lnTo>
                  <a:lnTo>
                    <a:pt x="19329" y="21741"/>
                  </a:lnTo>
                  <a:lnTo>
                    <a:pt x="19222" y="21873"/>
                  </a:lnTo>
                  <a:lnTo>
                    <a:pt x="19110" y="21991"/>
                  </a:lnTo>
                  <a:lnTo>
                    <a:pt x="18885" y="22234"/>
                  </a:lnTo>
                  <a:lnTo>
                    <a:pt x="18654" y="22464"/>
                  </a:lnTo>
                  <a:lnTo>
                    <a:pt x="18411" y="22679"/>
                  </a:lnTo>
                  <a:lnTo>
                    <a:pt x="18157" y="22888"/>
                  </a:lnTo>
                  <a:lnTo>
                    <a:pt x="17896" y="23075"/>
                  </a:lnTo>
                  <a:lnTo>
                    <a:pt x="17630" y="23256"/>
                  </a:lnTo>
                  <a:lnTo>
                    <a:pt x="17351" y="23423"/>
                  </a:lnTo>
                  <a:lnTo>
                    <a:pt x="17073" y="23569"/>
                  </a:lnTo>
                  <a:lnTo>
                    <a:pt x="16783" y="23708"/>
                  </a:lnTo>
                  <a:lnTo>
                    <a:pt x="16493" y="23826"/>
                  </a:lnTo>
                  <a:lnTo>
                    <a:pt x="16196" y="23930"/>
                  </a:lnTo>
                  <a:lnTo>
                    <a:pt x="15894" y="24020"/>
                  </a:lnTo>
                  <a:lnTo>
                    <a:pt x="15592" y="24097"/>
                  </a:lnTo>
                  <a:lnTo>
                    <a:pt x="15438" y="24125"/>
                  </a:lnTo>
                  <a:lnTo>
                    <a:pt x="15284" y="24152"/>
                  </a:lnTo>
                  <a:lnTo>
                    <a:pt x="15131" y="24180"/>
                  </a:lnTo>
                  <a:lnTo>
                    <a:pt x="14971" y="24194"/>
                  </a:lnTo>
                  <a:lnTo>
                    <a:pt x="14817" y="24208"/>
                  </a:lnTo>
                  <a:lnTo>
                    <a:pt x="14657" y="24222"/>
                  </a:lnTo>
                  <a:lnTo>
                    <a:pt x="14503" y="24229"/>
                  </a:lnTo>
                  <a:lnTo>
                    <a:pt x="14355" y="24229"/>
                  </a:lnTo>
                  <a:lnTo>
                    <a:pt x="14201" y="24222"/>
                  </a:lnTo>
                  <a:lnTo>
                    <a:pt x="14053" y="24215"/>
                  </a:lnTo>
                  <a:lnTo>
                    <a:pt x="13899" y="24208"/>
                  </a:lnTo>
                  <a:lnTo>
                    <a:pt x="13751" y="24194"/>
                  </a:lnTo>
                  <a:lnTo>
                    <a:pt x="13603" y="24173"/>
                  </a:lnTo>
                  <a:lnTo>
                    <a:pt x="13461" y="24146"/>
                  </a:lnTo>
                  <a:lnTo>
                    <a:pt x="13170" y="24090"/>
                  </a:lnTo>
                  <a:lnTo>
                    <a:pt x="12886" y="24013"/>
                  </a:lnTo>
                  <a:lnTo>
                    <a:pt x="12614" y="23923"/>
                  </a:lnTo>
                  <a:lnTo>
                    <a:pt x="12341" y="23819"/>
                  </a:lnTo>
                  <a:lnTo>
                    <a:pt x="12075" y="23701"/>
                  </a:lnTo>
                  <a:lnTo>
                    <a:pt x="11820" y="23569"/>
                  </a:lnTo>
                  <a:lnTo>
                    <a:pt x="11572" y="23423"/>
                  </a:lnTo>
                  <a:lnTo>
                    <a:pt x="11329" y="23263"/>
                  </a:lnTo>
                  <a:lnTo>
                    <a:pt x="11092" y="23089"/>
                  </a:lnTo>
                  <a:lnTo>
                    <a:pt x="10867" y="22901"/>
                  </a:lnTo>
                  <a:lnTo>
                    <a:pt x="10648" y="22707"/>
                  </a:lnTo>
                  <a:lnTo>
                    <a:pt x="10435" y="22491"/>
                  </a:lnTo>
                  <a:lnTo>
                    <a:pt x="10239" y="22269"/>
                  </a:lnTo>
                  <a:lnTo>
                    <a:pt x="10044" y="22040"/>
                  </a:lnTo>
                  <a:lnTo>
                    <a:pt x="9866" y="21789"/>
                  </a:lnTo>
                  <a:lnTo>
                    <a:pt x="9694" y="21539"/>
                  </a:lnTo>
                  <a:lnTo>
                    <a:pt x="9528" y="21268"/>
                  </a:lnTo>
                  <a:lnTo>
                    <a:pt x="9380" y="20990"/>
                  </a:lnTo>
                  <a:lnTo>
                    <a:pt x="9244" y="20705"/>
                  </a:lnTo>
                  <a:lnTo>
                    <a:pt x="9114" y="20413"/>
                  </a:lnTo>
                  <a:lnTo>
                    <a:pt x="8996" y="20107"/>
                  </a:lnTo>
                  <a:lnTo>
                    <a:pt x="8895" y="19795"/>
                  </a:lnTo>
                  <a:lnTo>
                    <a:pt x="8800" y="19468"/>
                  </a:lnTo>
                  <a:lnTo>
                    <a:pt x="8759" y="19308"/>
                  </a:lnTo>
                  <a:lnTo>
                    <a:pt x="8723" y="19141"/>
                  </a:lnTo>
                  <a:lnTo>
                    <a:pt x="8688" y="18975"/>
                  </a:lnTo>
                  <a:lnTo>
                    <a:pt x="8658" y="18801"/>
                  </a:lnTo>
                  <a:lnTo>
                    <a:pt x="8628" y="18634"/>
                  </a:lnTo>
                  <a:lnTo>
                    <a:pt x="8605" y="18460"/>
                  </a:lnTo>
                  <a:lnTo>
                    <a:pt x="8581" y="18280"/>
                  </a:lnTo>
                  <a:lnTo>
                    <a:pt x="8563" y="18106"/>
                  </a:lnTo>
                  <a:lnTo>
                    <a:pt x="8551" y="17925"/>
                  </a:lnTo>
                  <a:lnTo>
                    <a:pt x="8540" y="17744"/>
                  </a:lnTo>
                  <a:lnTo>
                    <a:pt x="8528" y="17411"/>
                  </a:lnTo>
                  <a:lnTo>
                    <a:pt x="8528" y="17070"/>
                  </a:lnTo>
                  <a:lnTo>
                    <a:pt x="8540" y="16730"/>
                  </a:lnTo>
                  <a:lnTo>
                    <a:pt x="8563" y="16396"/>
                  </a:lnTo>
                  <a:lnTo>
                    <a:pt x="8605" y="16055"/>
                  </a:lnTo>
                  <a:lnTo>
                    <a:pt x="8652" y="15722"/>
                  </a:lnTo>
                  <a:lnTo>
                    <a:pt x="8711" y="15388"/>
                  </a:lnTo>
                  <a:lnTo>
                    <a:pt x="8782" y="15062"/>
                  </a:lnTo>
                  <a:lnTo>
                    <a:pt x="8865" y="14735"/>
                  </a:lnTo>
                  <a:lnTo>
                    <a:pt x="8960" y="14415"/>
                  </a:lnTo>
                  <a:lnTo>
                    <a:pt x="9067" y="14102"/>
                  </a:lnTo>
                  <a:lnTo>
                    <a:pt x="9191" y="13790"/>
                  </a:lnTo>
                  <a:lnTo>
                    <a:pt x="9321" y="13484"/>
                  </a:lnTo>
                  <a:lnTo>
                    <a:pt x="9463" y="13185"/>
                  </a:lnTo>
                  <a:lnTo>
                    <a:pt x="9617" y="12900"/>
                  </a:lnTo>
                  <a:lnTo>
                    <a:pt x="9789" y="12615"/>
                  </a:lnTo>
                  <a:lnTo>
                    <a:pt x="9955" y="12358"/>
                  </a:lnTo>
                  <a:lnTo>
                    <a:pt x="10133" y="12115"/>
                  </a:lnTo>
                  <a:lnTo>
                    <a:pt x="10328" y="11878"/>
                  </a:lnTo>
                  <a:lnTo>
                    <a:pt x="10523" y="11649"/>
                  </a:lnTo>
                  <a:lnTo>
                    <a:pt x="10630" y="11545"/>
                  </a:lnTo>
                  <a:lnTo>
                    <a:pt x="10737" y="11440"/>
                  </a:lnTo>
                  <a:lnTo>
                    <a:pt x="10843" y="11336"/>
                  </a:lnTo>
                  <a:lnTo>
                    <a:pt x="10956" y="11239"/>
                  </a:lnTo>
                  <a:lnTo>
                    <a:pt x="11068" y="11142"/>
                  </a:lnTo>
                  <a:lnTo>
                    <a:pt x="11181" y="11051"/>
                  </a:lnTo>
                  <a:lnTo>
                    <a:pt x="11299" y="10961"/>
                  </a:lnTo>
                  <a:lnTo>
                    <a:pt x="11418" y="10878"/>
                  </a:lnTo>
                  <a:lnTo>
                    <a:pt x="11572" y="10780"/>
                  </a:lnTo>
                  <a:lnTo>
                    <a:pt x="11743" y="10690"/>
                  </a:lnTo>
                  <a:lnTo>
                    <a:pt x="11921" y="10599"/>
                  </a:lnTo>
                  <a:lnTo>
                    <a:pt x="12116" y="10516"/>
                  </a:lnTo>
                  <a:lnTo>
                    <a:pt x="12513" y="10349"/>
                  </a:lnTo>
                  <a:lnTo>
                    <a:pt x="12714" y="10259"/>
                  </a:lnTo>
                  <a:lnTo>
                    <a:pt x="12916" y="10162"/>
                  </a:lnTo>
                  <a:lnTo>
                    <a:pt x="13111" y="10064"/>
                  </a:lnTo>
                  <a:lnTo>
                    <a:pt x="13295" y="9960"/>
                  </a:lnTo>
                  <a:lnTo>
                    <a:pt x="13384" y="9904"/>
                  </a:lnTo>
                  <a:lnTo>
                    <a:pt x="13472" y="9842"/>
                  </a:lnTo>
                  <a:lnTo>
                    <a:pt x="13555" y="9779"/>
                  </a:lnTo>
                  <a:lnTo>
                    <a:pt x="13632" y="9717"/>
                  </a:lnTo>
                  <a:lnTo>
                    <a:pt x="13709" y="9647"/>
                  </a:lnTo>
                  <a:lnTo>
                    <a:pt x="13774" y="9571"/>
                  </a:lnTo>
                  <a:lnTo>
                    <a:pt x="13840" y="9494"/>
                  </a:lnTo>
                  <a:lnTo>
                    <a:pt x="13905" y="9418"/>
                  </a:lnTo>
                  <a:lnTo>
                    <a:pt x="13958" y="9335"/>
                  </a:lnTo>
                  <a:lnTo>
                    <a:pt x="14005" y="9244"/>
                  </a:lnTo>
                  <a:lnTo>
                    <a:pt x="14047" y="9154"/>
                  </a:lnTo>
                  <a:lnTo>
                    <a:pt x="14082" y="9057"/>
                  </a:lnTo>
                  <a:lnTo>
                    <a:pt x="14124" y="8945"/>
                  </a:lnTo>
                  <a:lnTo>
                    <a:pt x="14165" y="8841"/>
                  </a:lnTo>
                  <a:lnTo>
                    <a:pt x="14219" y="8751"/>
                  </a:lnTo>
                  <a:lnTo>
                    <a:pt x="14278" y="8667"/>
                  </a:lnTo>
                  <a:lnTo>
                    <a:pt x="14337" y="8598"/>
                  </a:lnTo>
                  <a:lnTo>
                    <a:pt x="14402" y="8535"/>
                  </a:lnTo>
                  <a:lnTo>
                    <a:pt x="14473" y="8480"/>
                  </a:lnTo>
                  <a:lnTo>
                    <a:pt x="14544" y="8431"/>
                  </a:lnTo>
                  <a:lnTo>
                    <a:pt x="14615" y="8396"/>
                  </a:lnTo>
                  <a:lnTo>
                    <a:pt x="14692" y="8368"/>
                  </a:lnTo>
                  <a:lnTo>
                    <a:pt x="14769" y="8348"/>
                  </a:lnTo>
                  <a:lnTo>
                    <a:pt x="14846" y="8334"/>
                  </a:lnTo>
                  <a:close/>
                  <a:moveTo>
                    <a:pt x="66863" y="8765"/>
                  </a:moveTo>
                  <a:lnTo>
                    <a:pt x="67029" y="8772"/>
                  </a:lnTo>
                  <a:lnTo>
                    <a:pt x="67195" y="8772"/>
                  </a:lnTo>
                  <a:lnTo>
                    <a:pt x="67361" y="8785"/>
                  </a:lnTo>
                  <a:lnTo>
                    <a:pt x="67527" y="8806"/>
                  </a:lnTo>
                  <a:lnTo>
                    <a:pt x="67692" y="8827"/>
                  </a:lnTo>
                  <a:lnTo>
                    <a:pt x="67852" y="8862"/>
                  </a:lnTo>
                  <a:lnTo>
                    <a:pt x="68012" y="8897"/>
                  </a:lnTo>
                  <a:lnTo>
                    <a:pt x="68172" y="8938"/>
                  </a:lnTo>
                  <a:lnTo>
                    <a:pt x="68332" y="8980"/>
                  </a:lnTo>
                  <a:lnTo>
                    <a:pt x="68492" y="9036"/>
                  </a:lnTo>
                  <a:lnTo>
                    <a:pt x="68646" y="9091"/>
                  </a:lnTo>
                  <a:lnTo>
                    <a:pt x="68800" y="9147"/>
                  </a:lnTo>
                  <a:lnTo>
                    <a:pt x="68954" y="9216"/>
                  </a:lnTo>
                  <a:lnTo>
                    <a:pt x="69108" y="9286"/>
                  </a:lnTo>
                  <a:lnTo>
                    <a:pt x="69256" y="9362"/>
                  </a:lnTo>
                  <a:lnTo>
                    <a:pt x="69404" y="9446"/>
                  </a:lnTo>
                  <a:lnTo>
                    <a:pt x="69552" y="9529"/>
                  </a:lnTo>
                  <a:lnTo>
                    <a:pt x="69694" y="9620"/>
                  </a:lnTo>
                  <a:lnTo>
                    <a:pt x="69836" y="9710"/>
                  </a:lnTo>
                  <a:lnTo>
                    <a:pt x="69978" y="9814"/>
                  </a:lnTo>
                  <a:lnTo>
                    <a:pt x="70120" y="9911"/>
                  </a:lnTo>
                  <a:lnTo>
                    <a:pt x="70257" y="10023"/>
                  </a:lnTo>
                  <a:lnTo>
                    <a:pt x="70393" y="10134"/>
                  </a:lnTo>
                  <a:lnTo>
                    <a:pt x="70523" y="10245"/>
                  </a:lnTo>
                  <a:lnTo>
                    <a:pt x="70653" y="10363"/>
                  </a:lnTo>
                  <a:lnTo>
                    <a:pt x="70784" y="10488"/>
                  </a:lnTo>
                  <a:lnTo>
                    <a:pt x="70908" y="10613"/>
                  </a:lnTo>
                  <a:lnTo>
                    <a:pt x="71032" y="10745"/>
                  </a:lnTo>
                  <a:lnTo>
                    <a:pt x="71151" y="10878"/>
                  </a:lnTo>
                  <a:lnTo>
                    <a:pt x="71269" y="11017"/>
                  </a:lnTo>
                  <a:lnTo>
                    <a:pt x="71382" y="11156"/>
                  </a:lnTo>
                  <a:lnTo>
                    <a:pt x="71500" y="11295"/>
                  </a:lnTo>
                  <a:lnTo>
                    <a:pt x="71607" y="11440"/>
                  </a:lnTo>
                  <a:lnTo>
                    <a:pt x="71713" y="11593"/>
                  </a:lnTo>
                  <a:lnTo>
                    <a:pt x="71820" y="11746"/>
                  </a:lnTo>
                  <a:lnTo>
                    <a:pt x="71921" y="11899"/>
                  </a:lnTo>
                  <a:lnTo>
                    <a:pt x="72021" y="12052"/>
                  </a:lnTo>
                  <a:lnTo>
                    <a:pt x="72116" y="12219"/>
                  </a:lnTo>
                  <a:lnTo>
                    <a:pt x="72211" y="12379"/>
                  </a:lnTo>
                  <a:lnTo>
                    <a:pt x="72300" y="12546"/>
                  </a:lnTo>
                  <a:lnTo>
                    <a:pt x="72388" y="12712"/>
                  </a:lnTo>
                  <a:lnTo>
                    <a:pt x="72471" y="12879"/>
                  </a:lnTo>
                  <a:lnTo>
                    <a:pt x="72548" y="13053"/>
                  </a:lnTo>
                  <a:lnTo>
                    <a:pt x="72625" y="13227"/>
                  </a:lnTo>
                  <a:lnTo>
                    <a:pt x="72696" y="13400"/>
                  </a:lnTo>
                  <a:lnTo>
                    <a:pt x="72767" y="13581"/>
                  </a:lnTo>
                  <a:lnTo>
                    <a:pt x="72833" y="13762"/>
                  </a:lnTo>
                  <a:lnTo>
                    <a:pt x="72898" y="13943"/>
                  </a:lnTo>
                  <a:lnTo>
                    <a:pt x="72957" y="14123"/>
                  </a:lnTo>
                  <a:lnTo>
                    <a:pt x="73010" y="14311"/>
                  </a:lnTo>
                  <a:lnTo>
                    <a:pt x="73063" y="14499"/>
                  </a:lnTo>
                  <a:lnTo>
                    <a:pt x="73111" y="14686"/>
                  </a:lnTo>
                  <a:lnTo>
                    <a:pt x="73152" y="14874"/>
                  </a:lnTo>
                  <a:lnTo>
                    <a:pt x="73194" y="15062"/>
                  </a:lnTo>
                  <a:lnTo>
                    <a:pt x="73229" y="15256"/>
                  </a:lnTo>
                  <a:lnTo>
                    <a:pt x="73259" y="15444"/>
                  </a:lnTo>
                  <a:lnTo>
                    <a:pt x="73288" y="15638"/>
                  </a:lnTo>
                  <a:lnTo>
                    <a:pt x="73312" y="15833"/>
                  </a:lnTo>
                  <a:lnTo>
                    <a:pt x="73330" y="16028"/>
                  </a:lnTo>
                  <a:lnTo>
                    <a:pt x="73348" y="16236"/>
                  </a:lnTo>
                  <a:lnTo>
                    <a:pt x="73360" y="16438"/>
                  </a:lnTo>
                  <a:lnTo>
                    <a:pt x="73365" y="16646"/>
                  </a:lnTo>
                  <a:lnTo>
                    <a:pt x="73365" y="16855"/>
                  </a:lnTo>
                  <a:lnTo>
                    <a:pt x="73360" y="17063"/>
                  </a:lnTo>
                  <a:lnTo>
                    <a:pt x="73354" y="17265"/>
                  </a:lnTo>
                  <a:lnTo>
                    <a:pt x="73336" y="17473"/>
                  </a:lnTo>
                  <a:lnTo>
                    <a:pt x="73318" y="17682"/>
                  </a:lnTo>
                  <a:lnTo>
                    <a:pt x="73300" y="17883"/>
                  </a:lnTo>
                  <a:lnTo>
                    <a:pt x="73271" y="18085"/>
                  </a:lnTo>
                  <a:lnTo>
                    <a:pt x="73241" y="18293"/>
                  </a:lnTo>
                  <a:lnTo>
                    <a:pt x="73200" y="18495"/>
                  </a:lnTo>
                  <a:lnTo>
                    <a:pt x="73164" y="18697"/>
                  </a:lnTo>
                  <a:lnTo>
                    <a:pt x="73117" y="18891"/>
                  </a:lnTo>
                  <a:lnTo>
                    <a:pt x="73069" y="19093"/>
                  </a:lnTo>
                  <a:lnTo>
                    <a:pt x="73016" y="19287"/>
                  </a:lnTo>
                  <a:lnTo>
                    <a:pt x="72957" y="19482"/>
                  </a:lnTo>
                  <a:lnTo>
                    <a:pt x="72898" y="19677"/>
                  </a:lnTo>
                  <a:lnTo>
                    <a:pt x="72833" y="19871"/>
                  </a:lnTo>
                  <a:lnTo>
                    <a:pt x="72761" y="20059"/>
                  </a:lnTo>
                  <a:lnTo>
                    <a:pt x="72684" y="20246"/>
                  </a:lnTo>
                  <a:lnTo>
                    <a:pt x="72607" y="20434"/>
                  </a:lnTo>
                  <a:lnTo>
                    <a:pt x="72531" y="20622"/>
                  </a:lnTo>
                  <a:lnTo>
                    <a:pt x="72442" y="20802"/>
                  </a:lnTo>
                  <a:lnTo>
                    <a:pt x="72359" y="20983"/>
                  </a:lnTo>
                  <a:lnTo>
                    <a:pt x="72264" y="21157"/>
                  </a:lnTo>
                  <a:lnTo>
                    <a:pt x="72169" y="21338"/>
                  </a:lnTo>
                  <a:lnTo>
                    <a:pt x="72069" y="21504"/>
                  </a:lnTo>
                  <a:lnTo>
                    <a:pt x="71968" y="21678"/>
                  </a:lnTo>
                  <a:lnTo>
                    <a:pt x="71861" y="21845"/>
                  </a:lnTo>
                  <a:lnTo>
                    <a:pt x="71755" y="22012"/>
                  </a:lnTo>
                  <a:lnTo>
                    <a:pt x="71642" y="22172"/>
                  </a:lnTo>
                  <a:lnTo>
                    <a:pt x="71530" y="22325"/>
                  </a:lnTo>
                  <a:lnTo>
                    <a:pt x="71411" y="22484"/>
                  </a:lnTo>
                  <a:lnTo>
                    <a:pt x="71287" y="22637"/>
                  </a:lnTo>
                  <a:lnTo>
                    <a:pt x="71163" y="22783"/>
                  </a:lnTo>
                  <a:lnTo>
                    <a:pt x="71038" y="22929"/>
                  </a:lnTo>
                  <a:lnTo>
                    <a:pt x="70908" y="23068"/>
                  </a:lnTo>
                  <a:lnTo>
                    <a:pt x="70778" y="23207"/>
                  </a:lnTo>
                  <a:lnTo>
                    <a:pt x="70641" y="23339"/>
                  </a:lnTo>
                  <a:lnTo>
                    <a:pt x="70505" y="23471"/>
                  </a:lnTo>
                  <a:lnTo>
                    <a:pt x="70363" y="23596"/>
                  </a:lnTo>
                  <a:lnTo>
                    <a:pt x="70221" y="23715"/>
                  </a:lnTo>
                  <a:lnTo>
                    <a:pt x="70079" y="23833"/>
                  </a:lnTo>
                  <a:lnTo>
                    <a:pt x="69931" y="23951"/>
                  </a:lnTo>
                  <a:lnTo>
                    <a:pt x="69783" y="24055"/>
                  </a:lnTo>
                  <a:lnTo>
                    <a:pt x="69629" y="24159"/>
                  </a:lnTo>
                  <a:lnTo>
                    <a:pt x="69475" y="24264"/>
                  </a:lnTo>
                  <a:lnTo>
                    <a:pt x="69321" y="24354"/>
                  </a:lnTo>
                  <a:lnTo>
                    <a:pt x="69161" y="24444"/>
                  </a:lnTo>
                  <a:lnTo>
                    <a:pt x="69001" y="24535"/>
                  </a:lnTo>
                  <a:lnTo>
                    <a:pt x="68841" y="24611"/>
                  </a:lnTo>
                  <a:lnTo>
                    <a:pt x="68675" y="24688"/>
                  </a:lnTo>
                  <a:lnTo>
                    <a:pt x="68510" y="24757"/>
                  </a:lnTo>
                  <a:lnTo>
                    <a:pt x="68344" y="24827"/>
                  </a:lnTo>
                  <a:lnTo>
                    <a:pt x="68172" y="24882"/>
                  </a:lnTo>
                  <a:lnTo>
                    <a:pt x="68006" y="24938"/>
                  </a:lnTo>
                  <a:lnTo>
                    <a:pt x="67835" y="24987"/>
                  </a:lnTo>
                  <a:lnTo>
                    <a:pt x="67657" y="25028"/>
                  </a:lnTo>
                  <a:lnTo>
                    <a:pt x="67485" y="25070"/>
                  </a:lnTo>
                  <a:lnTo>
                    <a:pt x="67307" y="25098"/>
                  </a:lnTo>
                  <a:lnTo>
                    <a:pt x="67130" y="25126"/>
                  </a:lnTo>
                  <a:lnTo>
                    <a:pt x="66952" y="25146"/>
                  </a:lnTo>
                  <a:lnTo>
                    <a:pt x="66775" y="25153"/>
                  </a:lnTo>
                  <a:lnTo>
                    <a:pt x="66603" y="25160"/>
                  </a:lnTo>
                  <a:lnTo>
                    <a:pt x="66259" y="25160"/>
                  </a:lnTo>
                  <a:lnTo>
                    <a:pt x="66088" y="25146"/>
                  </a:lnTo>
                  <a:lnTo>
                    <a:pt x="65916" y="25132"/>
                  </a:lnTo>
                  <a:lnTo>
                    <a:pt x="65744" y="25112"/>
                  </a:lnTo>
                  <a:lnTo>
                    <a:pt x="65578" y="25084"/>
                  </a:lnTo>
                  <a:lnTo>
                    <a:pt x="65407" y="25049"/>
                  </a:lnTo>
                  <a:lnTo>
                    <a:pt x="65241" y="25014"/>
                  </a:lnTo>
                  <a:lnTo>
                    <a:pt x="65075" y="24973"/>
                  </a:lnTo>
                  <a:lnTo>
                    <a:pt x="64909" y="24924"/>
                  </a:lnTo>
                  <a:lnTo>
                    <a:pt x="64743" y="24868"/>
                  </a:lnTo>
                  <a:lnTo>
                    <a:pt x="64583" y="24813"/>
                  </a:lnTo>
                  <a:lnTo>
                    <a:pt x="64418" y="24750"/>
                  </a:lnTo>
                  <a:lnTo>
                    <a:pt x="64258" y="24688"/>
                  </a:lnTo>
                  <a:lnTo>
                    <a:pt x="64104" y="24611"/>
                  </a:lnTo>
                  <a:lnTo>
                    <a:pt x="63944" y="24535"/>
                  </a:lnTo>
                  <a:lnTo>
                    <a:pt x="63790" y="24458"/>
                  </a:lnTo>
                  <a:lnTo>
                    <a:pt x="63636" y="24375"/>
                  </a:lnTo>
                  <a:lnTo>
                    <a:pt x="63482" y="24285"/>
                  </a:lnTo>
                  <a:lnTo>
                    <a:pt x="63328" y="24187"/>
                  </a:lnTo>
                  <a:lnTo>
                    <a:pt x="63180" y="24090"/>
                  </a:lnTo>
                  <a:lnTo>
                    <a:pt x="63032" y="23993"/>
                  </a:lnTo>
                  <a:lnTo>
                    <a:pt x="62890" y="23881"/>
                  </a:lnTo>
                  <a:lnTo>
                    <a:pt x="62748" y="23777"/>
                  </a:lnTo>
                  <a:lnTo>
                    <a:pt x="62606" y="23659"/>
                  </a:lnTo>
                  <a:lnTo>
                    <a:pt x="62469" y="23541"/>
                  </a:lnTo>
                  <a:lnTo>
                    <a:pt x="62333" y="23423"/>
                  </a:lnTo>
                  <a:lnTo>
                    <a:pt x="62197" y="23298"/>
                  </a:lnTo>
                  <a:lnTo>
                    <a:pt x="62067" y="23172"/>
                  </a:lnTo>
                  <a:lnTo>
                    <a:pt x="61936" y="23040"/>
                  </a:lnTo>
                  <a:lnTo>
                    <a:pt x="61812" y="22901"/>
                  </a:lnTo>
                  <a:lnTo>
                    <a:pt x="61688" y="22762"/>
                  </a:lnTo>
                  <a:lnTo>
                    <a:pt x="61569" y="22623"/>
                  </a:lnTo>
                  <a:lnTo>
                    <a:pt x="61451" y="22477"/>
                  </a:lnTo>
                  <a:lnTo>
                    <a:pt x="61338" y="22325"/>
                  </a:lnTo>
                  <a:lnTo>
                    <a:pt x="61226" y="22179"/>
                  </a:lnTo>
                  <a:lnTo>
                    <a:pt x="61113" y="22019"/>
                  </a:lnTo>
                  <a:lnTo>
                    <a:pt x="61013" y="21866"/>
                  </a:lnTo>
                  <a:lnTo>
                    <a:pt x="60906" y="21706"/>
                  </a:lnTo>
                  <a:lnTo>
                    <a:pt x="60811" y="21539"/>
                  </a:lnTo>
                  <a:lnTo>
                    <a:pt x="60717" y="21379"/>
                  </a:lnTo>
                  <a:lnTo>
                    <a:pt x="60622" y="21206"/>
                  </a:lnTo>
                  <a:lnTo>
                    <a:pt x="60533" y="21039"/>
                  </a:lnTo>
                  <a:lnTo>
                    <a:pt x="60450" y="20865"/>
                  </a:lnTo>
                  <a:lnTo>
                    <a:pt x="60367" y="20691"/>
                  </a:lnTo>
                  <a:lnTo>
                    <a:pt x="60290" y="20511"/>
                  </a:lnTo>
                  <a:lnTo>
                    <a:pt x="60219" y="20330"/>
                  </a:lnTo>
                  <a:lnTo>
                    <a:pt x="60148" y="20149"/>
                  </a:lnTo>
                  <a:lnTo>
                    <a:pt x="60083" y="19968"/>
                  </a:lnTo>
                  <a:lnTo>
                    <a:pt x="60024" y="19781"/>
                  </a:lnTo>
                  <a:lnTo>
                    <a:pt x="59964" y="19593"/>
                  </a:lnTo>
                  <a:lnTo>
                    <a:pt x="59911" y="19405"/>
                  </a:lnTo>
                  <a:lnTo>
                    <a:pt x="59864" y="19211"/>
                  </a:lnTo>
                  <a:lnTo>
                    <a:pt x="59822" y="19016"/>
                  </a:lnTo>
                  <a:lnTo>
                    <a:pt x="59781" y="18822"/>
                  </a:lnTo>
                  <a:lnTo>
                    <a:pt x="59745" y="18627"/>
                  </a:lnTo>
                  <a:lnTo>
                    <a:pt x="59716" y="18432"/>
                  </a:lnTo>
                  <a:lnTo>
                    <a:pt x="59692" y="18231"/>
                  </a:lnTo>
                  <a:lnTo>
                    <a:pt x="59668" y="18029"/>
                  </a:lnTo>
                  <a:lnTo>
                    <a:pt x="59657" y="17828"/>
                  </a:lnTo>
                  <a:lnTo>
                    <a:pt x="59645" y="17626"/>
                  </a:lnTo>
                  <a:lnTo>
                    <a:pt x="59639" y="17425"/>
                  </a:lnTo>
                  <a:lnTo>
                    <a:pt x="59639" y="17216"/>
                  </a:lnTo>
                  <a:lnTo>
                    <a:pt x="59639" y="17028"/>
                  </a:lnTo>
                  <a:lnTo>
                    <a:pt x="59645" y="16841"/>
                  </a:lnTo>
                  <a:lnTo>
                    <a:pt x="59657" y="16653"/>
                  </a:lnTo>
                  <a:lnTo>
                    <a:pt x="59674" y="16466"/>
                  </a:lnTo>
                  <a:lnTo>
                    <a:pt x="59698" y="16285"/>
                  </a:lnTo>
                  <a:lnTo>
                    <a:pt x="59722" y="16104"/>
                  </a:lnTo>
                  <a:lnTo>
                    <a:pt x="59745" y="15923"/>
                  </a:lnTo>
                  <a:lnTo>
                    <a:pt x="59781" y="15743"/>
                  </a:lnTo>
                  <a:lnTo>
                    <a:pt x="59816" y="15569"/>
                  </a:lnTo>
                  <a:lnTo>
                    <a:pt x="59858" y="15388"/>
                  </a:lnTo>
                  <a:lnTo>
                    <a:pt x="59899" y="15221"/>
                  </a:lnTo>
                  <a:lnTo>
                    <a:pt x="59947" y="15048"/>
                  </a:lnTo>
                  <a:lnTo>
                    <a:pt x="59994" y="14881"/>
                  </a:lnTo>
                  <a:lnTo>
                    <a:pt x="60047" y="14714"/>
                  </a:lnTo>
                  <a:lnTo>
                    <a:pt x="60107" y="14547"/>
                  </a:lnTo>
                  <a:lnTo>
                    <a:pt x="60166" y="14387"/>
                  </a:lnTo>
                  <a:lnTo>
                    <a:pt x="60231" y="14228"/>
                  </a:lnTo>
                  <a:lnTo>
                    <a:pt x="60302" y="14068"/>
                  </a:lnTo>
                  <a:lnTo>
                    <a:pt x="60373" y="13908"/>
                  </a:lnTo>
                  <a:lnTo>
                    <a:pt x="60444" y="13755"/>
                  </a:lnTo>
                  <a:lnTo>
                    <a:pt x="60521" y="13602"/>
                  </a:lnTo>
                  <a:lnTo>
                    <a:pt x="60604" y="13456"/>
                  </a:lnTo>
                  <a:lnTo>
                    <a:pt x="60687" y="13310"/>
                  </a:lnTo>
                  <a:lnTo>
                    <a:pt x="60770" y="13164"/>
                  </a:lnTo>
                  <a:lnTo>
                    <a:pt x="60953" y="12886"/>
                  </a:lnTo>
                  <a:lnTo>
                    <a:pt x="61143" y="12615"/>
                  </a:lnTo>
                  <a:lnTo>
                    <a:pt x="61344" y="12351"/>
                  </a:lnTo>
                  <a:lnTo>
                    <a:pt x="61557" y="12101"/>
                  </a:lnTo>
                  <a:lnTo>
                    <a:pt x="61777" y="11864"/>
                  </a:lnTo>
                  <a:lnTo>
                    <a:pt x="62007" y="11642"/>
                  </a:lnTo>
                  <a:lnTo>
                    <a:pt x="62244" y="11427"/>
                  </a:lnTo>
                  <a:lnTo>
                    <a:pt x="62493" y="11225"/>
                  </a:lnTo>
                  <a:lnTo>
                    <a:pt x="62748" y="11030"/>
                  </a:lnTo>
                  <a:lnTo>
                    <a:pt x="63008" y="10857"/>
                  </a:lnTo>
                  <a:lnTo>
                    <a:pt x="63275" y="10690"/>
                  </a:lnTo>
                  <a:lnTo>
                    <a:pt x="63547" y="10537"/>
                  </a:lnTo>
                  <a:lnTo>
                    <a:pt x="63825" y="10405"/>
                  </a:lnTo>
                  <a:lnTo>
                    <a:pt x="64110" y="10280"/>
                  </a:lnTo>
                  <a:lnTo>
                    <a:pt x="64394" y="10169"/>
                  </a:lnTo>
                  <a:lnTo>
                    <a:pt x="64690" y="10078"/>
                  </a:lnTo>
                  <a:lnTo>
                    <a:pt x="64986" y="9995"/>
                  </a:lnTo>
                  <a:lnTo>
                    <a:pt x="65282" y="9932"/>
                  </a:lnTo>
                  <a:lnTo>
                    <a:pt x="65584" y="9884"/>
                  </a:lnTo>
                  <a:lnTo>
                    <a:pt x="65886" y="9856"/>
                  </a:lnTo>
                  <a:lnTo>
                    <a:pt x="65833" y="9793"/>
                  </a:lnTo>
                  <a:lnTo>
                    <a:pt x="65792" y="9731"/>
                  </a:lnTo>
                  <a:lnTo>
                    <a:pt x="65750" y="9661"/>
                  </a:lnTo>
                  <a:lnTo>
                    <a:pt x="65720" y="9592"/>
                  </a:lnTo>
                  <a:lnTo>
                    <a:pt x="65697" y="9515"/>
                  </a:lnTo>
                  <a:lnTo>
                    <a:pt x="65679" y="9439"/>
                  </a:lnTo>
                  <a:lnTo>
                    <a:pt x="65673" y="9355"/>
                  </a:lnTo>
                  <a:lnTo>
                    <a:pt x="65673" y="9279"/>
                  </a:lnTo>
                  <a:lnTo>
                    <a:pt x="65679" y="9209"/>
                  </a:lnTo>
                  <a:lnTo>
                    <a:pt x="65697" y="9140"/>
                  </a:lnTo>
                  <a:lnTo>
                    <a:pt x="65720" y="9070"/>
                  </a:lnTo>
                  <a:lnTo>
                    <a:pt x="65762" y="9008"/>
                  </a:lnTo>
                  <a:lnTo>
                    <a:pt x="65803" y="8959"/>
                  </a:lnTo>
                  <a:lnTo>
                    <a:pt x="65863" y="8918"/>
                  </a:lnTo>
                  <a:lnTo>
                    <a:pt x="65934" y="8883"/>
                  </a:lnTo>
                  <a:lnTo>
                    <a:pt x="66017" y="8855"/>
                  </a:lnTo>
                  <a:lnTo>
                    <a:pt x="66182" y="8827"/>
                  </a:lnTo>
                  <a:lnTo>
                    <a:pt x="66354" y="8799"/>
                  </a:lnTo>
                  <a:lnTo>
                    <a:pt x="66526" y="8785"/>
                  </a:lnTo>
                  <a:lnTo>
                    <a:pt x="66692" y="8772"/>
                  </a:lnTo>
                  <a:lnTo>
                    <a:pt x="66863" y="8765"/>
                  </a:lnTo>
                  <a:close/>
                  <a:moveTo>
                    <a:pt x="60971" y="0"/>
                  </a:moveTo>
                  <a:lnTo>
                    <a:pt x="57850" y="7"/>
                  </a:lnTo>
                  <a:lnTo>
                    <a:pt x="54730" y="28"/>
                  </a:lnTo>
                  <a:lnTo>
                    <a:pt x="48488" y="63"/>
                  </a:lnTo>
                  <a:lnTo>
                    <a:pt x="42241" y="112"/>
                  </a:lnTo>
                  <a:lnTo>
                    <a:pt x="35999" y="146"/>
                  </a:lnTo>
                  <a:lnTo>
                    <a:pt x="32878" y="167"/>
                  </a:lnTo>
                  <a:lnTo>
                    <a:pt x="29751" y="174"/>
                  </a:lnTo>
                  <a:lnTo>
                    <a:pt x="26631" y="181"/>
                  </a:lnTo>
                  <a:lnTo>
                    <a:pt x="23510" y="181"/>
                  </a:lnTo>
                  <a:lnTo>
                    <a:pt x="20389" y="174"/>
                  </a:lnTo>
                  <a:lnTo>
                    <a:pt x="17262" y="160"/>
                  </a:lnTo>
                  <a:lnTo>
                    <a:pt x="14142" y="139"/>
                  </a:lnTo>
                  <a:lnTo>
                    <a:pt x="11021" y="105"/>
                  </a:lnTo>
                  <a:lnTo>
                    <a:pt x="10997" y="105"/>
                  </a:lnTo>
                  <a:lnTo>
                    <a:pt x="10689" y="258"/>
                  </a:lnTo>
                  <a:lnTo>
                    <a:pt x="10393" y="424"/>
                  </a:lnTo>
                  <a:lnTo>
                    <a:pt x="10097" y="591"/>
                  </a:lnTo>
                  <a:lnTo>
                    <a:pt x="9801" y="758"/>
                  </a:lnTo>
                  <a:lnTo>
                    <a:pt x="9517" y="939"/>
                  </a:lnTo>
                  <a:lnTo>
                    <a:pt x="9232" y="1119"/>
                  </a:lnTo>
                  <a:lnTo>
                    <a:pt x="8948" y="1300"/>
                  </a:lnTo>
                  <a:lnTo>
                    <a:pt x="8670" y="1495"/>
                  </a:lnTo>
                  <a:lnTo>
                    <a:pt x="8397" y="1689"/>
                  </a:lnTo>
                  <a:lnTo>
                    <a:pt x="8131" y="1891"/>
                  </a:lnTo>
                  <a:lnTo>
                    <a:pt x="7864" y="2092"/>
                  </a:lnTo>
                  <a:lnTo>
                    <a:pt x="7604" y="2301"/>
                  </a:lnTo>
                  <a:lnTo>
                    <a:pt x="7343" y="2516"/>
                  </a:lnTo>
                  <a:lnTo>
                    <a:pt x="7089" y="2732"/>
                  </a:lnTo>
                  <a:lnTo>
                    <a:pt x="6840" y="2954"/>
                  </a:lnTo>
                  <a:lnTo>
                    <a:pt x="6597" y="3177"/>
                  </a:lnTo>
                  <a:lnTo>
                    <a:pt x="6354" y="3406"/>
                  </a:lnTo>
                  <a:lnTo>
                    <a:pt x="6118" y="3635"/>
                  </a:lnTo>
                  <a:lnTo>
                    <a:pt x="5881" y="3872"/>
                  </a:lnTo>
                  <a:lnTo>
                    <a:pt x="5656" y="4115"/>
                  </a:lnTo>
                  <a:lnTo>
                    <a:pt x="5431" y="4358"/>
                  </a:lnTo>
                  <a:lnTo>
                    <a:pt x="5206" y="4608"/>
                  </a:lnTo>
                  <a:lnTo>
                    <a:pt x="4992" y="4859"/>
                  </a:lnTo>
                  <a:lnTo>
                    <a:pt x="4779" y="5109"/>
                  </a:lnTo>
                  <a:lnTo>
                    <a:pt x="4572" y="5366"/>
                  </a:lnTo>
                  <a:lnTo>
                    <a:pt x="4365" y="5630"/>
                  </a:lnTo>
                  <a:lnTo>
                    <a:pt x="4169" y="5887"/>
                  </a:lnTo>
                  <a:lnTo>
                    <a:pt x="3974" y="6158"/>
                  </a:lnTo>
                  <a:lnTo>
                    <a:pt x="3784" y="6422"/>
                  </a:lnTo>
                  <a:lnTo>
                    <a:pt x="3595" y="6693"/>
                  </a:lnTo>
                  <a:lnTo>
                    <a:pt x="3411" y="6971"/>
                  </a:lnTo>
                  <a:lnTo>
                    <a:pt x="3234" y="7249"/>
                  </a:lnTo>
                  <a:lnTo>
                    <a:pt x="3062" y="7527"/>
                  </a:lnTo>
                  <a:lnTo>
                    <a:pt x="2896" y="7812"/>
                  </a:lnTo>
                  <a:lnTo>
                    <a:pt x="2730" y="8097"/>
                  </a:lnTo>
                  <a:lnTo>
                    <a:pt x="2570" y="8382"/>
                  </a:lnTo>
                  <a:lnTo>
                    <a:pt x="2416" y="8674"/>
                  </a:lnTo>
                  <a:lnTo>
                    <a:pt x="2262" y="8959"/>
                  </a:lnTo>
                  <a:lnTo>
                    <a:pt x="2120" y="9258"/>
                  </a:lnTo>
                  <a:lnTo>
                    <a:pt x="1978" y="9550"/>
                  </a:lnTo>
                  <a:lnTo>
                    <a:pt x="1842" y="9849"/>
                  </a:lnTo>
                  <a:lnTo>
                    <a:pt x="1706" y="10148"/>
                  </a:lnTo>
                  <a:lnTo>
                    <a:pt x="1581" y="10447"/>
                  </a:lnTo>
                  <a:lnTo>
                    <a:pt x="1457" y="10745"/>
                  </a:lnTo>
                  <a:lnTo>
                    <a:pt x="1339" y="11051"/>
                  </a:lnTo>
                  <a:lnTo>
                    <a:pt x="1226" y="11357"/>
                  </a:lnTo>
                  <a:lnTo>
                    <a:pt x="1120" y="11663"/>
                  </a:lnTo>
                  <a:lnTo>
                    <a:pt x="1013" y="11969"/>
                  </a:lnTo>
                  <a:lnTo>
                    <a:pt x="918" y="12281"/>
                  </a:lnTo>
                  <a:lnTo>
                    <a:pt x="823" y="12587"/>
                  </a:lnTo>
                  <a:lnTo>
                    <a:pt x="735" y="12900"/>
                  </a:lnTo>
                  <a:lnTo>
                    <a:pt x="652" y="13213"/>
                  </a:lnTo>
                  <a:lnTo>
                    <a:pt x="575" y="13526"/>
                  </a:lnTo>
                  <a:lnTo>
                    <a:pt x="498" y="13838"/>
                  </a:lnTo>
                  <a:lnTo>
                    <a:pt x="427" y="14151"/>
                  </a:lnTo>
                  <a:lnTo>
                    <a:pt x="367" y="14464"/>
                  </a:lnTo>
                  <a:lnTo>
                    <a:pt x="308" y="14784"/>
                  </a:lnTo>
                  <a:lnTo>
                    <a:pt x="255" y="15096"/>
                  </a:lnTo>
                  <a:lnTo>
                    <a:pt x="202" y="15416"/>
                  </a:lnTo>
                  <a:lnTo>
                    <a:pt x="160" y="15729"/>
                  </a:lnTo>
                  <a:lnTo>
                    <a:pt x="125" y="16048"/>
                  </a:lnTo>
                  <a:lnTo>
                    <a:pt x="89" y="16361"/>
                  </a:lnTo>
                  <a:lnTo>
                    <a:pt x="60" y="16681"/>
                  </a:lnTo>
                  <a:lnTo>
                    <a:pt x="36" y="16994"/>
                  </a:lnTo>
                  <a:lnTo>
                    <a:pt x="18" y="17313"/>
                  </a:lnTo>
                  <a:lnTo>
                    <a:pt x="6" y="17626"/>
                  </a:lnTo>
                  <a:lnTo>
                    <a:pt x="0" y="17946"/>
                  </a:lnTo>
                  <a:lnTo>
                    <a:pt x="0" y="18259"/>
                  </a:lnTo>
                  <a:lnTo>
                    <a:pt x="6" y="18571"/>
                  </a:lnTo>
                  <a:lnTo>
                    <a:pt x="12" y="18884"/>
                  </a:lnTo>
                  <a:lnTo>
                    <a:pt x="30" y="19197"/>
                  </a:lnTo>
                  <a:lnTo>
                    <a:pt x="48" y="19510"/>
                  </a:lnTo>
                  <a:lnTo>
                    <a:pt x="71" y="19822"/>
                  </a:lnTo>
                  <a:lnTo>
                    <a:pt x="107" y="20135"/>
                  </a:lnTo>
                  <a:lnTo>
                    <a:pt x="142" y="20441"/>
                  </a:lnTo>
                  <a:lnTo>
                    <a:pt x="184" y="20754"/>
                  </a:lnTo>
                  <a:lnTo>
                    <a:pt x="231" y="21060"/>
                  </a:lnTo>
                  <a:lnTo>
                    <a:pt x="285" y="21365"/>
                  </a:lnTo>
                  <a:lnTo>
                    <a:pt x="344" y="21671"/>
                  </a:lnTo>
                  <a:lnTo>
                    <a:pt x="403" y="21970"/>
                  </a:lnTo>
                  <a:lnTo>
                    <a:pt x="474" y="22276"/>
                  </a:lnTo>
                  <a:lnTo>
                    <a:pt x="551" y="22575"/>
                  </a:lnTo>
                  <a:lnTo>
                    <a:pt x="634" y="22874"/>
                  </a:lnTo>
                  <a:lnTo>
                    <a:pt x="717" y="23172"/>
                  </a:lnTo>
                  <a:lnTo>
                    <a:pt x="812" y="23464"/>
                  </a:lnTo>
                  <a:lnTo>
                    <a:pt x="912" y="23756"/>
                  </a:lnTo>
                  <a:lnTo>
                    <a:pt x="1013" y="24048"/>
                  </a:lnTo>
                  <a:lnTo>
                    <a:pt x="1125" y="24333"/>
                  </a:lnTo>
                  <a:lnTo>
                    <a:pt x="1244" y="24625"/>
                  </a:lnTo>
                  <a:lnTo>
                    <a:pt x="1362" y="24903"/>
                  </a:lnTo>
                  <a:lnTo>
                    <a:pt x="1493" y="25188"/>
                  </a:lnTo>
                  <a:lnTo>
                    <a:pt x="1623" y="25466"/>
                  </a:lnTo>
                  <a:lnTo>
                    <a:pt x="1765" y="25744"/>
                  </a:lnTo>
                  <a:lnTo>
                    <a:pt x="1913" y="26015"/>
                  </a:lnTo>
                  <a:lnTo>
                    <a:pt x="2061" y="26286"/>
                  </a:lnTo>
                  <a:lnTo>
                    <a:pt x="2221" y="26557"/>
                  </a:lnTo>
                  <a:lnTo>
                    <a:pt x="2381" y="26821"/>
                  </a:lnTo>
                  <a:lnTo>
                    <a:pt x="2553" y="27085"/>
                  </a:lnTo>
                  <a:lnTo>
                    <a:pt x="2730" y="27343"/>
                  </a:lnTo>
                  <a:lnTo>
                    <a:pt x="2914" y="27600"/>
                  </a:lnTo>
                  <a:lnTo>
                    <a:pt x="3097" y="27850"/>
                  </a:lnTo>
                  <a:lnTo>
                    <a:pt x="3293" y="28100"/>
                  </a:lnTo>
                  <a:lnTo>
                    <a:pt x="3494" y="28350"/>
                  </a:lnTo>
                  <a:lnTo>
                    <a:pt x="3701" y="28587"/>
                  </a:lnTo>
                  <a:lnTo>
                    <a:pt x="3915" y="28830"/>
                  </a:lnTo>
                  <a:lnTo>
                    <a:pt x="4134" y="29066"/>
                  </a:lnTo>
                  <a:lnTo>
                    <a:pt x="4359" y="29296"/>
                  </a:lnTo>
                  <a:lnTo>
                    <a:pt x="4590" y="29525"/>
                  </a:lnTo>
                  <a:lnTo>
                    <a:pt x="4833" y="29747"/>
                  </a:lnTo>
                  <a:lnTo>
                    <a:pt x="5075" y="29970"/>
                  </a:lnTo>
                  <a:lnTo>
                    <a:pt x="5324" y="30185"/>
                  </a:lnTo>
                  <a:lnTo>
                    <a:pt x="5585" y="30394"/>
                  </a:lnTo>
                  <a:lnTo>
                    <a:pt x="5845" y="30602"/>
                  </a:lnTo>
                  <a:lnTo>
                    <a:pt x="6118" y="30804"/>
                  </a:lnTo>
                  <a:lnTo>
                    <a:pt x="6396" y="31005"/>
                  </a:lnTo>
                  <a:lnTo>
                    <a:pt x="6680" y="31193"/>
                  </a:lnTo>
                  <a:lnTo>
                    <a:pt x="6970" y="31388"/>
                  </a:lnTo>
                  <a:lnTo>
                    <a:pt x="7266" y="31568"/>
                  </a:lnTo>
                  <a:lnTo>
                    <a:pt x="7568" y="31749"/>
                  </a:lnTo>
                  <a:lnTo>
                    <a:pt x="7876" y="31923"/>
                  </a:lnTo>
                  <a:lnTo>
                    <a:pt x="8196" y="32097"/>
                  </a:lnTo>
                  <a:lnTo>
                    <a:pt x="8516" y="32256"/>
                  </a:lnTo>
                  <a:lnTo>
                    <a:pt x="8847" y="32416"/>
                  </a:lnTo>
                  <a:lnTo>
                    <a:pt x="9185" y="32576"/>
                  </a:lnTo>
                  <a:lnTo>
                    <a:pt x="9528" y="32722"/>
                  </a:lnTo>
                  <a:lnTo>
                    <a:pt x="9878" y="32868"/>
                  </a:lnTo>
                  <a:lnTo>
                    <a:pt x="10233" y="33007"/>
                  </a:lnTo>
                  <a:lnTo>
                    <a:pt x="10594" y="33139"/>
                  </a:lnTo>
                  <a:lnTo>
                    <a:pt x="10606" y="33139"/>
                  </a:lnTo>
                  <a:lnTo>
                    <a:pt x="10606" y="33146"/>
                  </a:lnTo>
                  <a:lnTo>
                    <a:pt x="10612" y="33153"/>
                  </a:lnTo>
                  <a:lnTo>
                    <a:pt x="10624" y="33153"/>
                  </a:lnTo>
                  <a:lnTo>
                    <a:pt x="12501" y="33028"/>
                  </a:lnTo>
                  <a:lnTo>
                    <a:pt x="14384" y="32917"/>
                  </a:lnTo>
                  <a:lnTo>
                    <a:pt x="16267" y="32806"/>
                  </a:lnTo>
                  <a:lnTo>
                    <a:pt x="18151" y="32694"/>
                  </a:lnTo>
                  <a:lnTo>
                    <a:pt x="20040" y="32597"/>
                  </a:lnTo>
                  <a:lnTo>
                    <a:pt x="21929" y="32507"/>
                  </a:lnTo>
                  <a:lnTo>
                    <a:pt x="23818" y="32423"/>
                  </a:lnTo>
                  <a:lnTo>
                    <a:pt x="25713" y="32347"/>
                  </a:lnTo>
                  <a:lnTo>
                    <a:pt x="27602" y="32284"/>
                  </a:lnTo>
                  <a:lnTo>
                    <a:pt x="29497" y="32222"/>
                  </a:lnTo>
                  <a:lnTo>
                    <a:pt x="31392" y="32173"/>
                  </a:lnTo>
                  <a:lnTo>
                    <a:pt x="33287" y="32124"/>
                  </a:lnTo>
                  <a:lnTo>
                    <a:pt x="35182" y="32097"/>
                  </a:lnTo>
                  <a:lnTo>
                    <a:pt x="37077" y="32069"/>
                  </a:lnTo>
                  <a:lnTo>
                    <a:pt x="38978" y="32055"/>
                  </a:lnTo>
                  <a:lnTo>
                    <a:pt x="40873" y="32055"/>
                  </a:lnTo>
                  <a:lnTo>
                    <a:pt x="42768" y="32062"/>
                  </a:lnTo>
                  <a:lnTo>
                    <a:pt x="44663" y="32083"/>
                  </a:lnTo>
                  <a:lnTo>
                    <a:pt x="46557" y="32111"/>
                  </a:lnTo>
                  <a:lnTo>
                    <a:pt x="48452" y="32145"/>
                  </a:lnTo>
                  <a:lnTo>
                    <a:pt x="50347" y="32201"/>
                  </a:lnTo>
                  <a:lnTo>
                    <a:pt x="52242" y="32263"/>
                  </a:lnTo>
                  <a:lnTo>
                    <a:pt x="54137" y="32340"/>
                  </a:lnTo>
                  <a:lnTo>
                    <a:pt x="56026" y="32430"/>
                  </a:lnTo>
                  <a:lnTo>
                    <a:pt x="57916" y="32534"/>
                  </a:lnTo>
                  <a:lnTo>
                    <a:pt x="59805" y="32646"/>
                  </a:lnTo>
                  <a:lnTo>
                    <a:pt x="61694" y="32778"/>
                  </a:lnTo>
                  <a:lnTo>
                    <a:pt x="63577" y="32917"/>
                  </a:lnTo>
                  <a:lnTo>
                    <a:pt x="65460" y="33077"/>
                  </a:lnTo>
                  <a:lnTo>
                    <a:pt x="67337" y="33250"/>
                  </a:lnTo>
                  <a:lnTo>
                    <a:pt x="69220" y="33438"/>
                  </a:lnTo>
                  <a:lnTo>
                    <a:pt x="71092" y="33640"/>
                  </a:lnTo>
                  <a:lnTo>
                    <a:pt x="71482" y="33508"/>
                  </a:lnTo>
                  <a:lnTo>
                    <a:pt x="71873" y="33369"/>
                  </a:lnTo>
                  <a:lnTo>
                    <a:pt x="72258" y="33223"/>
                  </a:lnTo>
                  <a:lnTo>
                    <a:pt x="72643" y="33070"/>
                  </a:lnTo>
                  <a:lnTo>
                    <a:pt x="73028" y="32910"/>
                  </a:lnTo>
                  <a:lnTo>
                    <a:pt x="73407" y="32750"/>
                  </a:lnTo>
                  <a:lnTo>
                    <a:pt x="73780" y="32576"/>
                  </a:lnTo>
                  <a:lnTo>
                    <a:pt x="74153" y="32402"/>
                  </a:lnTo>
                  <a:lnTo>
                    <a:pt x="74520" y="32222"/>
                  </a:lnTo>
                  <a:lnTo>
                    <a:pt x="74887" y="32034"/>
                  </a:lnTo>
                  <a:lnTo>
                    <a:pt x="75249" y="31839"/>
                  </a:lnTo>
                  <a:lnTo>
                    <a:pt x="75610" y="31638"/>
                  </a:lnTo>
                  <a:lnTo>
                    <a:pt x="75965" y="31429"/>
                  </a:lnTo>
                  <a:lnTo>
                    <a:pt x="76315" y="31214"/>
                  </a:lnTo>
                  <a:lnTo>
                    <a:pt x="76658" y="30998"/>
                  </a:lnTo>
                  <a:lnTo>
                    <a:pt x="76996" y="30769"/>
                  </a:lnTo>
                  <a:lnTo>
                    <a:pt x="77333" y="30540"/>
                  </a:lnTo>
                  <a:lnTo>
                    <a:pt x="77659" y="30297"/>
                  </a:lnTo>
                  <a:lnTo>
                    <a:pt x="77984" y="30053"/>
                  </a:lnTo>
                  <a:lnTo>
                    <a:pt x="78304" y="29803"/>
                  </a:lnTo>
                  <a:lnTo>
                    <a:pt x="78618" y="29546"/>
                  </a:lnTo>
                  <a:lnTo>
                    <a:pt x="78926" y="29282"/>
                  </a:lnTo>
                  <a:lnTo>
                    <a:pt x="79222" y="29011"/>
                  </a:lnTo>
                  <a:lnTo>
                    <a:pt x="79518" y="28733"/>
                  </a:lnTo>
                  <a:lnTo>
                    <a:pt x="79802" y="28448"/>
                  </a:lnTo>
                  <a:lnTo>
                    <a:pt x="80087" y="28163"/>
                  </a:lnTo>
                  <a:lnTo>
                    <a:pt x="80359" y="27864"/>
                  </a:lnTo>
                  <a:lnTo>
                    <a:pt x="80626" y="27558"/>
                  </a:lnTo>
                  <a:lnTo>
                    <a:pt x="80880" y="27252"/>
                  </a:lnTo>
                  <a:lnTo>
                    <a:pt x="81135" y="26940"/>
                  </a:lnTo>
                  <a:lnTo>
                    <a:pt x="81378" y="26613"/>
                  </a:lnTo>
                  <a:lnTo>
                    <a:pt x="81609" y="26286"/>
                  </a:lnTo>
                  <a:lnTo>
                    <a:pt x="81840" y="25953"/>
                  </a:lnTo>
                  <a:lnTo>
                    <a:pt x="82053" y="25612"/>
                  </a:lnTo>
                  <a:lnTo>
                    <a:pt x="82266" y="25265"/>
                  </a:lnTo>
                  <a:lnTo>
                    <a:pt x="82461" y="24910"/>
                  </a:lnTo>
                  <a:lnTo>
                    <a:pt x="82657" y="24549"/>
                  </a:lnTo>
                  <a:lnTo>
                    <a:pt x="82834" y="24180"/>
                  </a:lnTo>
                  <a:lnTo>
                    <a:pt x="83006" y="23805"/>
                  </a:lnTo>
                  <a:lnTo>
                    <a:pt x="83172" y="23423"/>
                  </a:lnTo>
                  <a:lnTo>
                    <a:pt x="83326" y="23040"/>
                  </a:lnTo>
                  <a:lnTo>
                    <a:pt x="83468" y="22644"/>
                  </a:lnTo>
                  <a:lnTo>
                    <a:pt x="83598" y="22248"/>
                  </a:lnTo>
                  <a:lnTo>
                    <a:pt x="83717" y="21838"/>
                  </a:lnTo>
                  <a:lnTo>
                    <a:pt x="83829" y="21428"/>
                  </a:lnTo>
                  <a:lnTo>
                    <a:pt x="83930" y="21004"/>
                  </a:lnTo>
                  <a:lnTo>
                    <a:pt x="84019" y="20580"/>
                  </a:lnTo>
                  <a:lnTo>
                    <a:pt x="84096" y="20149"/>
                  </a:lnTo>
                  <a:lnTo>
                    <a:pt x="84161" y="19704"/>
                  </a:lnTo>
                  <a:lnTo>
                    <a:pt x="84214" y="19260"/>
                  </a:lnTo>
                  <a:lnTo>
                    <a:pt x="84256" y="18808"/>
                  </a:lnTo>
                  <a:lnTo>
                    <a:pt x="84285" y="18349"/>
                  </a:lnTo>
                  <a:lnTo>
                    <a:pt x="84297" y="17883"/>
                  </a:lnTo>
                  <a:lnTo>
                    <a:pt x="84303" y="17411"/>
                  </a:lnTo>
                  <a:lnTo>
                    <a:pt x="84297" y="16931"/>
                  </a:lnTo>
                  <a:lnTo>
                    <a:pt x="84273" y="16445"/>
                  </a:lnTo>
                  <a:lnTo>
                    <a:pt x="84238" y="15951"/>
                  </a:lnTo>
                  <a:lnTo>
                    <a:pt x="84191" y="15451"/>
                  </a:lnTo>
                  <a:lnTo>
                    <a:pt x="84125" y="14943"/>
                  </a:lnTo>
                  <a:lnTo>
                    <a:pt x="84048" y="14436"/>
                  </a:lnTo>
                  <a:lnTo>
                    <a:pt x="83960" y="13915"/>
                  </a:lnTo>
                  <a:lnTo>
                    <a:pt x="83859" y="13387"/>
                  </a:lnTo>
                  <a:lnTo>
                    <a:pt x="83735" y="12851"/>
                  </a:lnTo>
                  <a:lnTo>
                    <a:pt x="83604" y="12316"/>
                  </a:lnTo>
                  <a:lnTo>
                    <a:pt x="83533" y="12038"/>
                  </a:lnTo>
                  <a:lnTo>
                    <a:pt x="83456" y="11767"/>
                  </a:lnTo>
                  <a:lnTo>
                    <a:pt x="83373" y="11496"/>
                  </a:lnTo>
                  <a:lnTo>
                    <a:pt x="83296" y="11239"/>
                  </a:lnTo>
                  <a:lnTo>
                    <a:pt x="83208" y="10975"/>
                  </a:lnTo>
                  <a:lnTo>
                    <a:pt x="83125" y="10725"/>
                  </a:lnTo>
                  <a:lnTo>
                    <a:pt x="83030" y="10467"/>
                  </a:lnTo>
                  <a:lnTo>
                    <a:pt x="82941" y="10224"/>
                  </a:lnTo>
                  <a:lnTo>
                    <a:pt x="82846" y="9981"/>
                  </a:lnTo>
                  <a:lnTo>
                    <a:pt x="82746" y="9738"/>
                  </a:lnTo>
                  <a:lnTo>
                    <a:pt x="82645" y="9501"/>
                  </a:lnTo>
                  <a:lnTo>
                    <a:pt x="82544" y="9272"/>
                  </a:lnTo>
                  <a:lnTo>
                    <a:pt x="82438" y="9043"/>
                  </a:lnTo>
                  <a:lnTo>
                    <a:pt x="82331" y="8820"/>
                  </a:lnTo>
                  <a:lnTo>
                    <a:pt x="82219" y="8598"/>
                  </a:lnTo>
                  <a:lnTo>
                    <a:pt x="82106" y="8382"/>
                  </a:lnTo>
                  <a:lnTo>
                    <a:pt x="81994" y="8167"/>
                  </a:lnTo>
                  <a:lnTo>
                    <a:pt x="81875" y="7958"/>
                  </a:lnTo>
                  <a:lnTo>
                    <a:pt x="81757" y="7757"/>
                  </a:lnTo>
                  <a:lnTo>
                    <a:pt x="81632" y="7548"/>
                  </a:lnTo>
                  <a:lnTo>
                    <a:pt x="81508" y="7354"/>
                  </a:lnTo>
                  <a:lnTo>
                    <a:pt x="81384" y="7159"/>
                  </a:lnTo>
                  <a:lnTo>
                    <a:pt x="81253" y="6965"/>
                  </a:lnTo>
                  <a:lnTo>
                    <a:pt x="81123" y="6777"/>
                  </a:lnTo>
                  <a:lnTo>
                    <a:pt x="80857" y="6408"/>
                  </a:lnTo>
                  <a:lnTo>
                    <a:pt x="80578" y="6054"/>
                  </a:lnTo>
                  <a:lnTo>
                    <a:pt x="80294" y="5713"/>
                  </a:lnTo>
                  <a:lnTo>
                    <a:pt x="80004" y="5387"/>
                  </a:lnTo>
                  <a:lnTo>
                    <a:pt x="79702" y="5074"/>
                  </a:lnTo>
                  <a:lnTo>
                    <a:pt x="79394" y="4775"/>
                  </a:lnTo>
                  <a:lnTo>
                    <a:pt x="79074" y="4483"/>
                  </a:lnTo>
                  <a:lnTo>
                    <a:pt x="78754" y="4205"/>
                  </a:lnTo>
                  <a:lnTo>
                    <a:pt x="78423" y="3941"/>
                  </a:lnTo>
                  <a:lnTo>
                    <a:pt x="78091" y="3684"/>
                  </a:lnTo>
                  <a:lnTo>
                    <a:pt x="77748" y="3441"/>
                  </a:lnTo>
                  <a:lnTo>
                    <a:pt x="77398" y="3204"/>
                  </a:lnTo>
                  <a:lnTo>
                    <a:pt x="77043" y="2982"/>
                  </a:lnTo>
                  <a:lnTo>
                    <a:pt x="76682" y="2774"/>
                  </a:lnTo>
                  <a:lnTo>
                    <a:pt x="76320" y="2572"/>
                  </a:lnTo>
                  <a:lnTo>
                    <a:pt x="75947" y="2377"/>
                  </a:lnTo>
                  <a:lnTo>
                    <a:pt x="75568" y="2197"/>
                  </a:lnTo>
                  <a:lnTo>
                    <a:pt x="75189" y="2023"/>
                  </a:lnTo>
                  <a:lnTo>
                    <a:pt x="74804" y="1863"/>
                  </a:lnTo>
                  <a:lnTo>
                    <a:pt x="74414" y="1710"/>
                  </a:lnTo>
                  <a:lnTo>
                    <a:pt x="74023" y="1564"/>
                  </a:lnTo>
                  <a:lnTo>
                    <a:pt x="73626" y="1425"/>
                  </a:lnTo>
                  <a:lnTo>
                    <a:pt x="73223" y="1293"/>
                  </a:lnTo>
                  <a:lnTo>
                    <a:pt x="72815" y="1175"/>
                  </a:lnTo>
                  <a:lnTo>
                    <a:pt x="72406" y="1064"/>
                  </a:lnTo>
                  <a:lnTo>
                    <a:pt x="71998" y="953"/>
                  </a:lnTo>
                  <a:lnTo>
                    <a:pt x="71583" y="855"/>
                  </a:lnTo>
                  <a:lnTo>
                    <a:pt x="71168" y="765"/>
                  </a:lnTo>
                  <a:lnTo>
                    <a:pt x="70748" y="681"/>
                  </a:lnTo>
                  <a:lnTo>
                    <a:pt x="70328" y="598"/>
                  </a:lnTo>
                  <a:lnTo>
                    <a:pt x="69901" y="529"/>
                  </a:lnTo>
                  <a:lnTo>
                    <a:pt x="69481" y="466"/>
                  </a:lnTo>
                  <a:lnTo>
                    <a:pt x="69054" y="403"/>
                  </a:lnTo>
                  <a:lnTo>
                    <a:pt x="68622" y="348"/>
                  </a:lnTo>
                  <a:lnTo>
                    <a:pt x="68196" y="299"/>
                  </a:lnTo>
                  <a:lnTo>
                    <a:pt x="67763" y="251"/>
                  </a:lnTo>
                  <a:lnTo>
                    <a:pt x="67337" y="209"/>
                  </a:lnTo>
                  <a:lnTo>
                    <a:pt x="66905" y="174"/>
                  </a:lnTo>
                  <a:lnTo>
                    <a:pt x="66046" y="112"/>
                  </a:lnTo>
                  <a:lnTo>
                    <a:pt x="65187" y="70"/>
                  </a:lnTo>
                  <a:lnTo>
                    <a:pt x="64329" y="35"/>
                  </a:lnTo>
                  <a:lnTo>
                    <a:pt x="63482" y="14"/>
                  </a:lnTo>
                  <a:lnTo>
                    <a:pt x="62635" y="7"/>
                  </a:lnTo>
                  <a:lnTo>
                    <a:pt x="61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3010550" y="-2748400"/>
              <a:ext cx="1546950" cy="1651225"/>
            </a:xfrm>
            <a:custGeom>
              <a:avLst/>
              <a:gdLst/>
              <a:ahLst/>
              <a:cxnLst/>
              <a:rect l="l" t="t" r="r" b="b"/>
              <a:pathLst>
                <a:path w="61878" h="66049" extrusionOk="0">
                  <a:moveTo>
                    <a:pt x="28893" y="17362"/>
                  </a:moveTo>
                  <a:lnTo>
                    <a:pt x="29165" y="17369"/>
                  </a:lnTo>
                  <a:lnTo>
                    <a:pt x="29438" y="17376"/>
                  </a:lnTo>
                  <a:lnTo>
                    <a:pt x="29710" y="17383"/>
                  </a:lnTo>
                  <a:lnTo>
                    <a:pt x="29982" y="17404"/>
                  </a:lnTo>
                  <a:lnTo>
                    <a:pt x="30249" y="17424"/>
                  </a:lnTo>
                  <a:lnTo>
                    <a:pt x="30515" y="17445"/>
                  </a:lnTo>
                  <a:lnTo>
                    <a:pt x="30782" y="17473"/>
                  </a:lnTo>
                  <a:lnTo>
                    <a:pt x="31048" y="17508"/>
                  </a:lnTo>
                  <a:lnTo>
                    <a:pt x="31315" y="17550"/>
                  </a:lnTo>
                  <a:lnTo>
                    <a:pt x="31581" y="17591"/>
                  </a:lnTo>
                  <a:lnTo>
                    <a:pt x="31842" y="17640"/>
                  </a:lnTo>
                  <a:lnTo>
                    <a:pt x="32102" y="17689"/>
                  </a:lnTo>
                  <a:lnTo>
                    <a:pt x="32363" y="17744"/>
                  </a:lnTo>
                  <a:lnTo>
                    <a:pt x="32623" y="17800"/>
                  </a:lnTo>
                  <a:lnTo>
                    <a:pt x="32884" y="17869"/>
                  </a:lnTo>
                  <a:lnTo>
                    <a:pt x="33139" y="17932"/>
                  </a:lnTo>
                  <a:lnTo>
                    <a:pt x="33393" y="18008"/>
                  </a:lnTo>
                  <a:lnTo>
                    <a:pt x="33648" y="18078"/>
                  </a:lnTo>
                  <a:lnTo>
                    <a:pt x="33903" y="18161"/>
                  </a:lnTo>
                  <a:lnTo>
                    <a:pt x="34151" y="18245"/>
                  </a:lnTo>
                  <a:lnTo>
                    <a:pt x="34400" y="18328"/>
                  </a:lnTo>
                  <a:lnTo>
                    <a:pt x="34649" y="18425"/>
                  </a:lnTo>
                  <a:lnTo>
                    <a:pt x="34897" y="18516"/>
                  </a:lnTo>
                  <a:lnTo>
                    <a:pt x="35389" y="18717"/>
                  </a:lnTo>
                  <a:lnTo>
                    <a:pt x="35875" y="18940"/>
                  </a:lnTo>
                  <a:lnTo>
                    <a:pt x="36354" y="19169"/>
                  </a:lnTo>
                  <a:lnTo>
                    <a:pt x="36822" y="19412"/>
                  </a:lnTo>
                  <a:lnTo>
                    <a:pt x="37290" y="19676"/>
                  </a:lnTo>
                  <a:lnTo>
                    <a:pt x="37746" y="19947"/>
                  </a:lnTo>
                  <a:lnTo>
                    <a:pt x="38202" y="20239"/>
                  </a:lnTo>
                  <a:lnTo>
                    <a:pt x="38646" y="20538"/>
                  </a:lnTo>
                  <a:lnTo>
                    <a:pt x="39078" y="20858"/>
                  </a:lnTo>
                  <a:lnTo>
                    <a:pt x="39511" y="21184"/>
                  </a:lnTo>
                  <a:lnTo>
                    <a:pt x="39931" y="21525"/>
                  </a:lnTo>
                  <a:lnTo>
                    <a:pt x="40346" y="21880"/>
                  </a:lnTo>
                  <a:lnTo>
                    <a:pt x="40748" y="22248"/>
                  </a:lnTo>
                  <a:lnTo>
                    <a:pt x="41145" y="22623"/>
                  </a:lnTo>
                  <a:lnTo>
                    <a:pt x="41536" y="23012"/>
                  </a:lnTo>
                  <a:lnTo>
                    <a:pt x="41915" y="23416"/>
                  </a:lnTo>
                  <a:lnTo>
                    <a:pt x="42288" y="23826"/>
                  </a:lnTo>
                  <a:lnTo>
                    <a:pt x="42649" y="24250"/>
                  </a:lnTo>
                  <a:lnTo>
                    <a:pt x="42998" y="24680"/>
                  </a:lnTo>
                  <a:lnTo>
                    <a:pt x="43342" y="25125"/>
                  </a:lnTo>
                  <a:lnTo>
                    <a:pt x="43674" y="25584"/>
                  </a:lnTo>
                  <a:lnTo>
                    <a:pt x="43993" y="26050"/>
                  </a:lnTo>
                  <a:lnTo>
                    <a:pt x="44307" y="26522"/>
                  </a:lnTo>
                  <a:lnTo>
                    <a:pt x="44609" y="27002"/>
                  </a:lnTo>
                  <a:lnTo>
                    <a:pt x="44899" y="27495"/>
                  </a:lnTo>
                  <a:lnTo>
                    <a:pt x="45184" y="28003"/>
                  </a:lnTo>
                  <a:lnTo>
                    <a:pt x="45450" y="28510"/>
                  </a:lnTo>
                  <a:lnTo>
                    <a:pt x="45711" y="29031"/>
                  </a:lnTo>
                  <a:lnTo>
                    <a:pt x="45959" y="29553"/>
                  </a:lnTo>
                  <a:lnTo>
                    <a:pt x="46190" y="30088"/>
                  </a:lnTo>
                  <a:lnTo>
                    <a:pt x="46415" y="30630"/>
                  </a:lnTo>
                  <a:lnTo>
                    <a:pt x="46629" y="31186"/>
                  </a:lnTo>
                  <a:lnTo>
                    <a:pt x="46824" y="31742"/>
                  </a:lnTo>
                  <a:lnTo>
                    <a:pt x="47013" y="32305"/>
                  </a:lnTo>
                  <a:lnTo>
                    <a:pt x="47185" y="32875"/>
                  </a:lnTo>
                  <a:lnTo>
                    <a:pt x="47345" y="33452"/>
                  </a:lnTo>
                  <a:lnTo>
                    <a:pt x="47493" y="34035"/>
                  </a:lnTo>
                  <a:lnTo>
                    <a:pt x="47629" y="34626"/>
                  </a:lnTo>
                  <a:lnTo>
                    <a:pt x="47694" y="34918"/>
                  </a:lnTo>
                  <a:lnTo>
                    <a:pt x="47754" y="35217"/>
                  </a:lnTo>
                  <a:lnTo>
                    <a:pt x="47807" y="35516"/>
                  </a:lnTo>
                  <a:lnTo>
                    <a:pt x="47860" y="35815"/>
                  </a:lnTo>
                  <a:lnTo>
                    <a:pt x="47908" y="36121"/>
                  </a:lnTo>
                  <a:lnTo>
                    <a:pt x="47955" y="36419"/>
                  </a:lnTo>
                  <a:lnTo>
                    <a:pt x="47996" y="36725"/>
                  </a:lnTo>
                  <a:lnTo>
                    <a:pt x="48032" y="37031"/>
                  </a:lnTo>
                  <a:lnTo>
                    <a:pt x="48068" y="37337"/>
                  </a:lnTo>
                  <a:lnTo>
                    <a:pt x="48103" y="37643"/>
                  </a:lnTo>
                  <a:lnTo>
                    <a:pt x="48127" y="37955"/>
                  </a:lnTo>
                  <a:lnTo>
                    <a:pt x="48150" y="38261"/>
                  </a:lnTo>
                  <a:lnTo>
                    <a:pt x="48174" y="38574"/>
                  </a:lnTo>
                  <a:lnTo>
                    <a:pt x="48186" y="38887"/>
                  </a:lnTo>
                  <a:lnTo>
                    <a:pt x="48204" y="39200"/>
                  </a:lnTo>
                  <a:lnTo>
                    <a:pt x="48210" y="39512"/>
                  </a:lnTo>
                  <a:lnTo>
                    <a:pt x="48216" y="39825"/>
                  </a:lnTo>
                  <a:lnTo>
                    <a:pt x="48216" y="40145"/>
                  </a:lnTo>
                  <a:lnTo>
                    <a:pt x="48216" y="40458"/>
                  </a:lnTo>
                  <a:lnTo>
                    <a:pt x="48210" y="40777"/>
                  </a:lnTo>
                  <a:lnTo>
                    <a:pt x="48198" y="41090"/>
                  </a:lnTo>
                  <a:lnTo>
                    <a:pt x="48186" y="41410"/>
                  </a:lnTo>
                  <a:lnTo>
                    <a:pt x="48168" y="41729"/>
                  </a:lnTo>
                  <a:lnTo>
                    <a:pt x="48145" y="42049"/>
                  </a:lnTo>
                  <a:lnTo>
                    <a:pt x="48121" y="42369"/>
                  </a:lnTo>
                  <a:lnTo>
                    <a:pt x="48091" y="42689"/>
                  </a:lnTo>
                  <a:lnTo>
                    <a:pt x="48079" y="42765"/>
                  </a:lnTo>
                  <a:lnTo>
                    <a:pt x="48068" y="42835"/>
                  </a:lnTo>
                  <a:lnTo>
                    <a:pt x="48050" y="42904"/>
                  </a:lnTo>
                  <a:lnTo>
                    <a:pt x="48032" y="42967"/>
                  </a:lnTo>
                  <a:lnTo>
                    <a:pt x="48008" y="43029"/>
                  </a:lnTo>
                  <a:lnTo>
                    <a:pt x="47985" y="43085"/>
                  </a:lnTo>
                  <a:lnTo>
                    <a:pt x="47955" y="43140"/>
                  </a:lnTo>
                  <a:lnTo>
                    <a:pt x="47925" y="43189"/>
                  </a:lnTo>
                  <a:lnTo>
                    <a:pt x="47890" y="43238"/>
                  </a:lnTo>
                  <a:lnTo>
                    <a:pt x="47854" y="43279"/>
                  </a:lnTo>
                  <a:lnTo>
                    <a:pt x="47777" y="43356"/>
                  </a:lnTo>
                  <a:lnTo>
                    <a:pt x="47694" y="43425"/>
                  </a:lnTo>
                  <a:lnTo>
                    <a:pt x="47600" y="43474"/>
                  </a:lnTo>
                  <a:lnTo>
                    <a:pt x="47653" y="43578"/>
                  </a:lnTo>
                  <a:lnTo>
                    <a:pt x="47694" y="43682"/>
                  </a:lnTo>
                  <a:lnTo>
                    <a:pt x="47724" y="43794"/>
                  </a:lnTo>
                  <a:lnTo>
                    <a:pt x="47736" y="43912"/>
                  </a:lnTo>
                  <a:lnTo>
                    <a:pt x="47742" y="44030"/>
                  </a:lnTo>
                  <a:lnTo>
                    <a:pt x="47730" y="44148"/>
                  </a:lnTo>
                  <a:lnTo>
                    <a:pt x="47712" y="44259"/>
                  </a:lnTo>
                  <a:lnTo>
                    <a:pt x="47683" y="44377"/>
                  </a:lnTo>
                  <a:lnTo>
                    <a:pt x="47635" y="44482"/>
                  </a:lnTo>
                  <a:lnTo>
                    <a:pt x="47582" y="44579"/>
                  </a:lnTo>
                  <a:lnTo>
                    <a:pt x="47546" y="44628"/>
                  </a:lnTo>
                  <a:lnTo>
                    <a:pt x="47511" y="44669"/>
                  </a:lnTo>
                  <a:lnTo>
                    <a:pt x="47475" y="44711"/>
                  </a:lnTo>
                  <a:lnTo>
                    <a:pt x="47434" y="44753"/>
                  </a:lnTo>
                  <a:lnTo>
                    <a:pt x="47392" y="44788"/>
                  </a:lnTo>
                  <a:lnTo>
                    <a:pt x="47345" y="44815"/>
                  </a:lnTo>
                  <a:lnTo>
                    <a:pt x="47292" y="44843"/>
                  </a:lnTo>
                  <a:lnTo>
                    <a:pt x="47238" y="44871"/>
                  </a:lnTo>
                  <a:lnTo>
                    <a:pt x="47185" y="44892"/>
                  </a:lnTo>
                  <a:lnTo>
                    <a:pt x="47126" y="44906"/>
                  </a:lnTo>
                  <a:lnTo>
                    <a:pt x="47061" y="44920"/>
                  </a:lnTo>
                  <a:lnTo>
                    <a:pt x="46996" y="44927"/>
                  </a:lnTo>
                  <a:lnTo>
                    <a:pt x="45977" y="44989"/>
                  </a:lnTo>
                  <a:lnTo>
                    <a:pt x="44953" y="45045"/>
                  </a:lnTo>
                  <a:lnTo>
                    <a:pt x="43928" y="45100"/>
                  </a:lnTo>
                  <a:lnTo>
                    <a:pt x="42904" y="45149"/>
                  </a:lnTo>
                  <a:lnTo>
                    <a:pt x="41879" y="45191"/>
                  </a:lnTo>
                  <a:lnTo>
                    <a:pt x="40855" y="45232"/>
                  </a:lnTo>
                  <a:lnTo>
                    <a:pt x="38806" y="45295"/>
                  </a:lnTo>
                  <a:lnTo>
                    <a:pt x="36757" y="45350"/>
                  </a:lnTo>
                  <a:lnTo>
                    <a:pt x="34708" y="45385"/>
                  </a:lnTo>
                  <a:lnTo>
                    <a:pt x="32659" y="45413"/>
                  </a:lnTo>
                  <a:lnTo>
                    <a:pt x="30610" y="45420"/>
                  </a:lnTo>
                  <a:lnTo>
                    <a:pt x="28561" y="45420"/>
                  </a:lnTo>
                  <a:lnTo>
                    <a:pt x="26506" y="45406"/>
                  </a:lnTo>
                  <a:lnTo>
                    <a:pt x="24457" y="45378"/>
                  </a:lnTo>
                  <a:lnTo>
                    <a:pt x="22408" y="45344"/>
                  </a:lnTo>
                  <a:lnTo>
                    <a:pt x="20359" y="45302"/>
                  </a:lnTo>
                  <a:lnTo>
                    <a:pt x="18310" y="45253"/>
                  </a:lnTo>
                  <a:lnTo>
                    <a:pt x="16262" y="45198"/>
                  </a:lnTo>
                  <a:lnTo>
                    <a:pt x="14213" y="45135"/>
                  </a:lnTo>
                  <a:lnTo>
                    <a:pt x="14130" y="45128"/>
                  </a:lnTo>
                  <a:lnTo>
                    <a:pt x="14047" y="45121"/>
                  </a:lnTo>
                  <a:lnTo>
                    <a:pt x="13970" y="45100"/>
                  </a:lnTo>
                  <a:lnTo>
                    <a:pt x="13899" y="45079"/>
                  </a:lnTo>
                  <a:lnTo>
                    <a:pt x="13828" y="45052"/>
                  </a:lnTo>
                  <a:lnTo>
                    <a:pt x="13763" y="45024"/>
                  </a:lnTo>
                  <a:lnTo>
                    <a:pt x="13697" y="44982"/>
                  </a:lnTo>
                  <a:lnTo>
                    <a:pt x="13638" y="44947"/>
                  </a:lnTo>
                  <a:lnTo>
                    <a:pt x="13585" y="44899"/>
                  </a:lnTo>
                  <a:lnTo>
                    <a:pt x="13532" y="44850"/>
                  </a:lnTo>
                  <a:lnTo>
                    <a:pt x="13484" y="44801"/>
                  </a:lnTo>
                  <a:lnTo>
                    <a:pt x="13437" y="44746"/>
                  </a:lnTo>
                  <a:lnTo>
                    <a:pt x="13389" y="44690"/>
                  </a:lnTo>
                  <a:lnTo>
                    <a:pt x="13354" y="44628"/>
                  </a:lnTo>
                  <a:lnTo>
                    <a:pt x="13318" y="44565"/>
                  </a:lnTo>
                  <a:lnTo>
                    <a:pt x="13283" y="44503"/>
                  </a:lnTo>
                  <a:lnTo>
                    <a:pt x="13253" y="44433"/>
                  </a:lnTo>
                  <a:lnTo>
                    <a:pt x="13224" y="44364"/>
                  </a:lnTo>
                  <a:lnTo>
                    <a:pt x="13182" y="44218"/>
                  </a:lnTo>
                  <a:lnTo>
                    <a:pt x="13153" y="44072"/>
                  </a:lnTo>
                  <a:lnTo>
                    <a:pt x="13135" y="43919"/>
                  </a:lnTo>
                  <a:lnTo>
                    <a:pt x="13129" y="43766"/>
                  </a:lnTo>
                  <a:lnTo>
                    <a:pt x="13141" y="43620"/>
                  </a:lnTo>
                  <a:lnTo>
                    <a:pt x="13159" y="43467"/>
                  </a:lnTo>
                  <a:lnTo>
                    <a:pt x="13194" y="43321"/>
                  </a:lnTo>
                  <a:lnTo>
                    <a:pt x="13206" y="43279"/>
                  </a:lnTo>
                  <a:lnTo>
                    <a:pt x="13218" y="43238"/>
                  </a:lnTo>
                  <a:lnTo>
                    <a:pt x="13236" y="43203"/>
                  </a:lnTo>
                  <a:lnTo>
                    <a:pt x="13247" y="43161"/>
                  </a:lnTo>
                  <a:lnTo>
                    <a:pt x="12703" y="43022"/>
                  </a:lnTo>
                  <a:lnTo>
                    <a:pt x="12691" y="43078"/>
                  </a:lnTo>
                  <a:lnTo>
                    <a:pt x="12679" y="43140"/>
                  </a:lnTo>
                  <a:lnTo>
                    <a:pt x="12655" y="43203"/>
                  </a:lnTo>
                  <a:lnTo>
                    <a:pt x="12626" y="43265"/>
                  </a:lnTo>
                  <a:lnTo>
                    <a:pt x="12590" y="43349"/>
                  </a:lnTo>
                  <a:lnTo>
                    <a:pt x="12549" y="43425"/>
                  </a:lnTo>
                  <a:lnTo>
                    <a:pt x="12501" y="43502"/>
                  </a:lnTo>
                  <a:lnTo>
                    <a:pt x="12448" y="43571"/>
                  </a:lnTo>
                  <a:lnTo>
                    <a:pt x="12395" y="43634"/>
                  </a:lnTo>
                  <a:lnTo>
                    <a:pt x="12329" y="43696"/>
                  </a:lnTo>
                  <a:lnTo>
                    <a:pt x="12270" y="43752"/>
                  </a:lnTo>
                  <a:lnTo>
                    <a:pt x="12205" y="43801"/>
                  </a:lnTo>
                  <a:lnTo>
                    <a:pt x="12134" y="43842"/>
                  </a:lnTo>
                  <a:lnTo>
                    <a:pt x="12063" y="43884"/>
                  </a:lnTo>
                  <a:lnTo>
                    <a:pt x="11992" y="43919"/>
                  </a:lnTo>
                  <a:lnTo>
                    <a:pt x="11921" y="43947"/>
                  </a:lnTo>
                  <a:lnTo>
                    <a:pt x="11844" y="43967"/>
                  </a:lnTo>
                  <a:lnTo>
                    <a:pt x="11773" y="43988"/>
                  </a:lnTo>
                  <a:lnTo>
                    <a:pt x="11696" y="43995"/>
                  </a:lnTo>
                  <a:lnTo>
                    <a:pt x="11619" y="44002"/>
                  </a:lnTo>
                  <a:lnTo>
                    <a:pt x="11548" y="44002"/>
                  </a:lnTo>
                  <a:lnTo>
                    <a:pt x="11471" y="43995"/>
                  </a:lnTo>
                  <a:lnTo>
                    <a:pt x="11400" y="43981"/>
                  </a:lnTo>
                  <a:lnTo>
                    <a:pt x="11335" y="43960"/>
                  </a:lnTo>
                  <a:lnTo>
                    <a:pt x="11264" y="43933"/>
                  </a:lnTo>
                  <a:lnTo>
                    <a:pt x="11198" y="43898"/>
                  </a:lnTo>
                  <a:lnTo>
                    <a:pt x="11139" y="43856"/>
                  </a:lnTo>
                  <a:lnTo>
                    <a:pt x="11080" y="43808"/>
                  </a:lnTo>
                  <a:lnTo>
                    <a:pt x="11027" y="43752"/>
                  </a:lnTo>
                  <a:lnTo>
                    <a:pt x="10973" y="43682"/>
                  </a:lnTo>
                  <a:lnTo>
                    <a:pt x="10926" y="43613"/>
                  </a:lnTo>
                  <a:lnTo>
                    <a:pt x="10885" y="43536"/>
                  </a:lnTo>
                  <a:lnTo>
                    <a:pt x="10849" y="43453"/>
                  </a:lnTo>
                  <a:lnTo>
                    <a:pt x="10819" y="43356"/>
                  </a:lnTo>
                  <a:lnTo>
                    <a:pt x="10796" y="43252"/>
                  </a:lnTo>
                  <a:lnTo>
                    <a:pt x="10778" y="43140"/>
                  </a:lnTo>
                  <a:lnTo>
                    <a:pt x="10701" y="42536"/>
                  </a:lnTo>
                  <a:lnTo>
                    <a:pt x="10642" y="41931"/>
                  </a:lnTo>
                  <a:lnTo>
                    <a:pt x="10594" y="41326"/>
                  </a:lnTo>
                  <a:lnTo>
                    <a:pt x="10559" y="40729"/>
                  </a:lnTo>
                  <a:lnTo>
                    <a:pt x="10541" y="40124"/>
                  </a:lnTo>
                  <a:lnTo>
                    <a:pt x="10529" y="39526"/>
                  </a:lnTo>
                  <a:lnTo>
                    <a:pt x="10535" y="38935"/>
                  </a:lnTo>
                  <a:lnTo>
                    <a:pt x="10553" y="38345"/>
                  </a:lnTo>
                  <a:lnTo>
                    <a:pt x="10583" y="37754"/>
                  </a:lnTo>
                  <a:lnTo>
                    <a:pt x="10624" y="37163"/>
                  </a:lnTo>
                  <a:lnTo>
                    <a:pt x="10677" y="36586"/>
                  </a:lnTo>
                  <a:lnTo>
                    <a:pt x="10742" y="36002"/>
                  </a:lnTo>
                  <a:lnTo>
                    <a:pt x="10825" y="35432"/>
                  </a:lnTo>
                  <a:lnTo>
                    <a:pt x="10914" y="34863"/>
                  </a:lnTo>
                  <a:lnTo>
                    <a:pt x="11015" y="34293"/>
                  </a:lnTo>
                  <a:lnTo>
                    <a:pt x="11127" y="33737"/>
                  </a:lnTo>
                  <a:lnTo>
                    <a:pt x="11258" y="33181"/>
                  </a:lnTo>
                  <a:lnTo>
                    <a:pt x="11394" y="32625"/>
                  </a:lnTo>
                  <a:lnTo>
                    <a:pt x="11542" y="32082"/>
                  </a:lnTo>
                  <a:lnTo>
                    <a:pt x="11702" y="31540"/>
                  </a:lnTo>
                  <a:lnTo>
                    <a:pt x="11874" y="31012"/>
                  </a:lnTo>
                  <a:lnTo>
                    <a:pt x="12051" y="30484"/>
                  </a:lnTo>
                  <a:lnTo>
                    <a:pt x="12247" y="29963"/>
                  </a:lnTo>
                  <a:lnTo>
                    <a:pt x="12448" y="29448"/>
                  </a:lnTo>
                  <a:lnTo>
                    <a:pt x="12667" y="28941"/>
                  </a:lnTo>
                  <a:lnTo>
                    <a:pt x="12892" y="28441"/>
                  </a:lnTo>
                  <a:lnTo>
                    <a:pt x="13123" y="27954"/>
                  </a:lnTo>
                  <a:lnTo>
                    <a:pt x="13372" y="27468"/>
                  </a:lnTo>
                  <a:lnTo>
                    <a:pt x="13626" y="26995"/>
                  </a:lnTo>
                  <a:lnTo>
                    <a:pt x="13893" y="26522"/>
                  </a:lnTo>
                  <a:lnTo>
                    <a:pt x="14165" y="26064"/>
                  </a:lnTo>
                  <a:lnTo>
                    <a:pt x="14455" y="25619"/>
                  </a:lnTo>
                  <a:lnTo>
                    <a:pt x="14746" y="25174"/>
                  </a:lnTo>
                  <a:lnTo>
                    <a:pt x="15054" y="24743"/>
                  </a:lnTo>
                  <a:lnTo>
                    <a:pt x="15367" y="24319"/>
                  </a:lnTo>
                  <a:lnTo>
                    <a:pt x="15693" y="23909"/>
                  </a:lnTo>
                  <a:lnTo>
                    <a:pt x="16025" y="23506"/>
                  </a:lnTo>
                  <a:lnTo>
                    <a:pt x="16368" y="23117"/>
                  </a:lnTo>
                  <a:lnTo>
                    <a:pt x="16718" y="22734"/>
                  </a:lnTo>
                  <a:lnTo>
                    <a:pt x="17079" y="22366"/>
                  </a:lnTo>
                  <a:lnTo>
                    <a:pt x="17446" y="22005"/>
                  </a:lnTo>
                  <a:lnTo>
                    <a:pt x="17819" y="21657"/>
                  </a:lnTo>
                  <a:lnTo>
                    <a:pt x="18210" y="21323"/>
                  </a:lnTo>
                  <a:lnTo>
                    <a:pt x="18601" y="20997"/>
                  </a:lnTo>
                  <a:lnTo>
                    <a:pt x="19003" y="20684"/>
                  </a:lnTo>
                  <a:lnTo>
                    <a:pt x="19418" y="20385"/>
                  </a:lnTo>
                  <a:lnTo>
                    <a:pt x="19832" y="20100"/>
                  </a:lnTo>
                  <a:lnTo>
                    <a:pt x="20259" y="19822"/>
                  </a:lnTo>
                  <a:lnTo>
                    <a:pt x="20697" y="19558"/>
                  </a:lnTo>
                  <a:lnTo>
                    <a:pt x="21135" y="19315"/>
                  </a:lnTo>
                  <a:lnTo>
                    <a:pt x="21585" y="19079"/>
                  </a:lnTo>
                  <a:lnTo>
                    <a:pt x="22047" y="18856"/>
                  </a:lnTo>
                  <a:lnTo>
                    <a:pt x="22509" y="18648"/>
                  </a:lnTo>
                  <a:lnTo>
                    <a:pt x="22983" y="18460"/>
                  </a:lnTo>
                  <a:lnTo>
                    <a:pt x="23462" y="18279"/>
                  </a:lnTo>
                  <a:lnTo>
                    <a:pt x="23699" y="18196"/>
                  </a:lnTo>
                  <a:lnTo>
                    <a:pt x="23948" y="18119"/>
                  </a:lnTo>
                  <a:lnTo>
                    <a:pt x="24191" y="18043"/>
                  </a:lnTo>
                  <a:lnTo>
                    <a:pt x="24440" y="17973"/>
                  </a:lnTo>
                  <a:lnTo>
                    <a:pt x="24688" y="17904"/>
                  </a:lnTo>
                  <a:lnTo>
                    <a:pt x="24937" y="17841"/>
                  </a:lnTo>
                  <a:lnTo>
                    <a:pt x="25192" y="17779"/>
                  </a:lnTo>
                  <a:lnTo>
                    <a:pt x="25446" y="17723"/>
                  </a:lnTo>
                  <a:lnTo>
                    <a:pt x="25701" y="17668"/>
                  </a:lnTo>
                  <a:lnTo>
                    <a:pt x="25956" y="17619"/>
                  </a:lnTo>
                  <a:lnTo>
                    <a:pt x="26216" y="17577"/>
                  </a:lnTo>
                  <a:lnTo>
                    <a:pt x="26477" y="17536"/>
                  </a:lnTo>
                  <a:lnTo>
                    <a:pt x="26737" y="17501"/>
                  </a:lnTo>
                  <a:lnTo>
                    <a:pt x="27004" y="17466"/>
                  </a:lnTo>
                  <a:lnTo>
                    <a:pt x="27264" y="17438"/>
                  </a:lnTo>
                  <a:lnTo>
                    <a:pt x="27531" y="17417"/>
                  </a:lnTo>
                  <a:lnTo>
                    <a:pt x="27803" y="17397"/>
                  </a:lnTo>
                  <a:lnTo>
                    <a:pt x="28070" y="17383"/>
                  </a:lnTo>
                  <a:lnTo>
                    <a:pt x="28348" y="17369"/>
                  </a:lnTo>
                  <a:lnTo>
                    <a:pt x="28620" y="17362"/>
                  </a:lnTo>
                  <a:close/>
                  <a:moveTo>
                    <a:pt x="60563" y="0"/>
                  </a:moveTo>
                  <a:lnTo>
                    <a:pt x="59656" y="111"/>
                  </a:lnTo>
                  <a:lnTo>
                    <a:pt x="58750" y="216"/>
                  </a:lnTo>
                  <a:lnTo>
                    <a:pt x="57844" y="306"/>
                  </a:lnTo>
                  <a:lnTo>
                    <a:pt x="56932" y="382"/>
                  </a:lnTo>
                  <a:lnTo>
                    <a:pt x="56026" y="452"/>
                  </a:lnTo>
                  <a:lnTo>
                    <a:pt x="55109" y="514"/>
                  </a:lnTo>
                  <a:lnTo>
                    <a:pt x="54197" y="570"/>
                  </a:lnTo>
                  <a:lnTo>
                    <a:pt x="53279" y="612"/>
                  </a:lnTo>
                  <a:lnTo>
                    <a:pt x="52367" y="653"/>
                  </a:lnTo>
                  <a:lnTo>
                    <a:pt x="51449" y="681"/>
                  </a:lnTo>
                  <a:lnTo>
                    <a:pt x="50525" y="702"/>
                  </a:lnTo>
                  <a:lnTo>
                    <a:pt x="49607" y="723"/>
                  </a:lnTo>
                  <a:lnTo>
                    <a:pt x="48689" y="730"/>
                  </a:lnTo>
                  <a:lnTo>
                    <a:pt x="47766" y="737"/>
                  </a:lnTo>
                  <a:lnTo>
                    <a:pt x="45924" y="737"/>
                  </a:lnTo>
                  <a:lnTo>
                    <a:pt x="44082" y="723"/>
                  </a:lnTo>
                  <a:lnTo>
                    <a:pt x="42240" y="695"/>
                  </a:lnTo>
                  <a:lnTo>
                    <a:pt x="38557" y="633"/>
                  </a:lnTo>
                  <a:lnTo>
                    <a:pt x="36721" y="605"/>
                  </a:lnTo>
                  <a:lnTo>
                    <a:pt x="34892" y="584"/>
                  </a:lnTo>
                  <a:lnTo>
                    <a:pt x="33068" y="570"/>
                  </a:lnTo>
                  <a:lnTo>
                    <a:pt x="31244" y="570"/>
                  </a:lnTo>
                  <a:lnTo>
                    <a:pt x="23770" y="619"/>
                  </a:lnTo>
                  <a:lnTo>
                    <a:pt x="16297" y="674"/>
                  </a:lnTo>
                  <a:lnTo>
                    <a:pt x="8824" y="716"/>
                  </a:lnTo>
                  <a:lnTo>
                    <a:pt x="5087" y="730"/>
                  </a:lnTo>
                  <a:lnTo>
                    <a:pt x="1350" y="737"/>
                  </a:lnTo>
                  <a:lnTo>
                    <a:pt x="1256" y="730"/>
                  </a:lnTo>
                  <a:lnTo>
                    <a:pt x="1161" y="716"/>
                  </a:lnTo>
                  <a:lnTo>
                    <a:pt x="1072" y="695"/>
                  </a:lnTo>
                  <a:lnTo>
                    <a:pt x="989" y="660"/>
                  </a:lnTo>
                  <a:lnTo>
                    <a:pt x="912" y="626"/>
                  </a:lnTo>
                  <a:lnTo>
                    <a:pt x="835" y="577"/>
                  </a:lnTo>
                  <a:lnTo>
                    <a:pt x="764" y="521"/>
                  </a:lnTo>
                  <a:lnTo>
                    <a:pt x="699" y="466"/>
                  </a:lnTo>
                  <a:lnTo>
                    <a:pt x="646" y="1487"/>
                  </a:lnTo>
                  <a:lnTo>
                    <a:pt x="604" y="2509"/>
                  </a:lnTo>
                  <a:lnTo>
                    <a:pt x="563" y="3531"/>
                  </a:lnTo>
                  <a:lnTo>
                    <a:pt x="533" y="4553"/>
                  </a:lnTo>
                  <a:lnTo>
                    <a:pt x="504" y="5581"/>
                  </a:lnTo>
                  <a:lnTo>
                    <a:pt x="480" y="6603"/>
                  </a:lnTo>
                  <a:lnTo>
                    <a:pt x="468" y="7625"/>
                  </a:lnTo>
                  <a:lnTo>
                    <a:pt x="450" y="8653"/>
                  </a:lnTo>
                  <a:lnTo>
                    <a:pt x="444" y="9675"/>
                  </a:lnTo>
                  <a:lnTo>
                    <a:pt x="444" y="10697"/>
                  </a:lnTo>
                  <a:lnTo>
                    <a:pt x="444" y="11725"/>
                  </a:lnTo>
                  <a:lnTo>
                    <a:pt x="450" y="12754"/>
                  </a:lnTo>
                  <a:lnTo>
                    <a:pt x="468" y="14804"/>
                  </a:lnTo>
                  <a:lnTo>
                    <a:pt x="504" y="16854"/>
                  </a:lnTo>
                  <a:lnTo>
                    <a:pt x="545" y="18905"/>
                  </a:lnTo>
                  <a:lnTo>
                    <a:pt x="592" y="20962"/>
                  </a:lnTo>
                  <a:lnTo>
                    <a:pt x="652" y="23019"/>
                  </a:lnTo>
                  <a:lnTo>
                    <a:pt x="717" y="25070"/>
                  </a:lnTo>
                  <a:lnTo>
                    <a:pt x="847" y="29184"/>
                  </a:lnTo>
                  <a:lnTo>
                    <a:pt x="912" y="31235"/>
                  </a:lnTo>
                  <a:lnTo>
                    <a:pt x="977" y="33292"/>
                  </a:lnTo>
                  <a:lnTo>
                    <a:pt x="1031" y="35349"/>
                  </a:lnTo>
                  <a:lnTo>
                    <a:pt x="1084" y="37399"/>
                  </a:lnTo>
                  <a:lnTo>
                    <a:pt x="1125" y="39457"/>
                  </a:lnTo>
                  <a:lnTo>
                    <a:pt x="1155" y="41507"/>
                  </a:lnTo>
                  <a:lnTo>
                    <a:pt x="1179" y="43564"/>
                  </a:lnTo>
                  <a:lnTo>
                    <a:pt x="1179" y="44586"/>
                  </a:lnTo>
                  <a:lnTo>
                    <a:pt x="1179" y="45615"/>
                  </a:lnTo>
                  <a:lnTo>
                    <a:pt x="1179" y="46636"/>
                  </a:lnTo>
                  <a:lnTo>
                    <a:pt x="1167" y="47665"/>
                  </a:lnTo>
                  <a:lnTo>
                    <a:pt x="1155" y="48687"/>
                  </a:lnTo>
                  <a:lnTo>
                    <a:pt x="1137" y="49715"/>
                  </a:lnTo>
                  <a:lnTo>
                    <a:pt x="1114" y="50737"/>
                  </a:lnTo>
                  <a:lnTo>
                    <a:pt x="1084" y="51759"/>
                  </a:lnTo>
                  <a:lnTo>
                    <a:pt x="1054" y="52787"/>
                  </a:lnTo>
                  <a:lnTo>
                    <a:pt x="1013" y="53809"/>
                  </a:lnTo>
                  <a:lnTo>
                    <a:pt x="966" y="54831"/>
                  </a:lnTo>
                  <a:lnTo>
                    <a:pt x="918" y="55852"/>
                  </a:lnTo>
                  <a:lnTo>
                    <a:pt x="859" y="56874"/>
                  </a:lnTo>
                  <a:lnTo>
                    <a:pt x="794" y="57896"/>
                  </a:lnTo>
                  <a:lnTo>
                    <a:pt x="723" y="58917"/>
                  </a:lnTo>
                  <a:lnTo>
                    <a:pt x="640" y="59939"/>
                  </a:lnTo>
                  <a:lnTo>
                    <a:pt x="557" y="60961"/>
                  </a:lnTo>
                  <a:lnTo>
                    <a:pt x="462" y="61975"/>
                  </a:lnTo>
                  <a:lnTo>
                    <a:pt x="362" y="62997"/>
                  </a:lnTo>
                  <a:lnTo>
                    <a:pt x="249" y="64019"/>
                  </a:lnTo>
                  <a:lnTo>
                    <a:pt x="131" y="65034"/>
                  </a:lnTo>
                  <a:lnTo>
                    <a:pt x="0" y="66048"/>
                  </a:lnTo>
                  <a:lnTo>
                    <a:pt x="0" y="66048"/>
                  </a:lnTo>
                  <a:lnTo>
                    <a:pt x="65" y="65986"/>
                  </a:lnTo>
                  <a:lnTo>
                    <a:pt x="142" y="65923"/>
                  </a:lnTo>
                  <a:lnTo>
                    <a:pt x="219" y="65868"/>
                  </a:lnTo>
                  <a:lnTo>
                    <a:pt x="302" y="65819"/>
                  </a:lnTo>
                  <a:lnTo>
                    <a:pt x="391" y="65777"/>
                  </a:lnTo>
                  <a:lnTo>
                    <a:pt x="492" y="65743"/>
                  </a:lnTo>
                  <a:lnTo>
                    <a:pt x="598" y="65729"/>
                  </a:lnTo>
                  <a:lnTo>
                    <a:pt x="711" y="65722"/>
                  </a:lnTo>
                  <a:lnTo>
                    <a:pt x="4525" y="65590"/>
                  </a:lnTo>
                  <a:lnTo>
                    <a:pt x="8344" y="65451"/>
                  </a:lnTo>
                  <a:lnTo>
                    <a:pt x="15989" y="65166"/>
                  </a:lnTo>
                  <a:lnTo>
                    <a:pt x="19815" y="65027"/>
                  </a:lnTo>
                  <a:lnTo>
                    <a:pt x="23634" y="64888"/>
                  </a:lnTo>
                  <a:lnTo>
                    <a:pt x="27460" y="64756"/>
                  </a:lnTo>
                  <a:lnTo>
                    <a:pt x="31285" y="64630"/>
                  </a:lnTo>
                  <a:lnTo>
                    <a:pt x="35111" y="64519"/>
                  </a:lnTo>
                  <a:lnTo>
                    <a:pt x="38936" y="64422"/>
                  </a:lnTo>
                  <a:lnTo>
                    <a:pt x="40849" y="64380"/>
                  </a:lnTo>
                  <a:lnTo>
                    <a:pt x="42762" y="64339"/>
                  </a:lnTo>
                  <a:lnTo>
                    <a:pt x="44674" y="64311"/>
                  </a:lnTo>
                  <a:lnTo>
                    <a:pt x="46587" y="64283"/>
                  </a:lnTo>
                  <a:lnTo>
                    <a:pt x="48500" y="64262"/>
                  </a:lnTo>
                  <a:lnTo>
                    <a:pt x="50413" y="64248"/>
                  </a:lnTo>
                  <a:lnTo>
                    <a:pt x="52319" y="64234"/>
                  </a:lnTo>
                  <a:lnTo>
                    <a:pt x="54232" y="64234"/>
                  </a:lnTo>
                  <a:lnTo>
                    <a:pt x="56145" y="64241"/>
                  </a:lnTo>
                  <a:lnTo>
                    <a:pt x="58058" y="64255"/>
                  </a:lnTo>
                  <a:lnTo>
                    <a:pt x="59964" y="64269"/>
                  </a:lnTo>
                  <a:lnTo>
                    <a:pt x="61877" y="64304"/>
                  </a:lnTo>
                  <a:lnTo>
                    <a:pt x="61871" y="62288"/>
                  </a:lnTo>
                  <a:lnTo>
                    <a:pt x="61865" y="60280"/>
                  </a:lnTo>
                  <a:lnTo>
                    <a:pt x="61848" y="58264"/>
                  </a:lnTo>
                  <a:lnTo>
                    <a:pt x="61830" y="56255"/>
                  </a:lnTo>
                  <a:lnTo>
                    <a:pt x="61800" y="54247"/>
                  </a:lnTo>
                  <a:lnTo>
                    <a:pt x="61765" y="52231"/>
                  </a:lnTo>
                  <a:lnTo>
                    <a:pt x="61723" y="50223"/>
                  </a:lnTo>
                  <a:lnTo>
                    <a:pt x="61682" y="48214"/>
                  </a:lnTo>
                  <a:lnTo>
                    <a:pt x="61634" y="46198"/>
                  </a:lnTo>
                  <a:lnTo>
                    <a:pt x="61581" y="44190"/>
                  </a:lnTo>
                  <a:lnTo>
                    <a:pt x="61469" y="40173"/>
                  </a:lnTo>
                  <a:lnTo>
                    <a:pt x="61350" y="36148"/>
                  </a:lnTo>
                  <a:lnTo>
                    <a:pt x="61226" y="32131"/>
                  </a:lnTo>
                  <a:lnTo>
                    <a:pt x="61095" y="28114"/>
                  </a:lnTo>
                  <a:lnTo>
                    <a:pt x="60977" y="24097"/>
                  </a:lnTo>
                  <a:lnTo>
                    <a:pt x="60865" y="20079"/>
                  </a:lnTo>
                  <a:lnTo>
                    <a:pt x="60811" y="18071"/>
                  </a:lnTo>
                  <a:lnTo>
                    <a:pt x="60764" y="16062"/>
                  </a:lnTo>
                  <a:lnTo>
                    <a:pt x="60716" y="14054"/>
                  </a:lnTo>
                  <a:lnTo>
                    <a:pt x="60675" y="12045"/>
                  </a:lnTo>
                  <a:lnTo>
                    <a:pt x="60645" y="10036"/>
                  </a:lnTo>
                  <a:lnTo>
                    <a:pt x="60616" y="8028"/>
                  </a:lnTo>
                  <a:lnTo>
                    <a:pt x="60592" y="6019"/>
                  </a:lnTo>
                  <a:lnTo>
                    <a:pt x="60574" y="4010"/>
                  </a:lnTo>
                  <a:lnTo>
                    <a:pt x="60563" y="2002"/>
                  </a:lnTo>
                  <a:lnTo>
                    <a:pt x="605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3048450" y="-4501600"/>
              <a:ext cx="208775" cy="261875"/>
            </a:xfrm>
            <a:custGeom>
              <a:avLst/>
              <a:gdLst/>
              <a:ahLst/>
              <a:cxnLst/>
              <a:rect l="l" t="t" r="r" b="b"/>
              <a:pathLst>
                <a:path w="8351" h="10475" extrusionOk="0">
                  <a:moveTo>
                    <a:pt x="4365" y="0"/>
                  </a:moveTo>
                  <a:lnTo>
                    <a:pt x="4270" y="84"/>
                  </a:lnTo>
                  <a:lnTo>
                    <a:pt x="4175" y="160"/>
                  </a:lnTo>
                  <a:lnTo>
                    <a:pt x="4080" y="243"/>
                  </a:lnTo>
                  <a:lnTo>
                    <a:pt x="3980" y="313"/>
                  </a:lnTo>
                  <a:lnTo>
                    <a:pt x="3778" y="459"/>
                  </a:lnTo>
                  <a:lnTo>
                    <a:pt x="3565" y="591"/>
                  </a:lnTo>
                  <a:lnTo>
                    <a:pt x="3352" y="716"/>
                  </a:lnTo>
                  <a:lnTo>
                    <a:pt x="3127" y="841"/>
                  </a:lnTo>
                  <a:lnTo>
                    <a:pt x="2677" y="1084"/>
                  </a:lnTo>
                  <a:lnTo>
                    <a:pt x="2458" y="1209"/>
                  </a:lnTo>
                  <a:lnTo>
                    <a:pt x="2233" y="1342"/>
                  </a:lnTo>
                  <a:lnTo>
                    <a:pt x="2014" y="1487"/>
                  </a:lnTo>
                  <a:lnTo>
                    <a:pt x="1800" y="1633"/>
                  </a:lnTo>
                  <a:lnTo>
                    <a:pt x="1700" y="1717"/>
                  </a:lnTo>
                  <a:lnTo>
                    <a:pt x="1599" y="1800"/>
                  </a:lnTo>
                  <a:lnTo>
                    <a:pt x="1498" y="1891"/>
                  </a:lnTo>
                  <a:lnTo>
                    <a:pt x="1404" y="1981"/>
                  </a:lnTo>
                  <a:lnTo>
                    <a:pt x="1309" y="2078"/>
                  </a:lnTo>
                  <a:lnTo>
                    <a:pt x="1220" y="2176"/>
                  </a:lnTo>
                  <a:lnTo>
                    <a:pt x="1131" y="2287"/>
                  </a:lnTo>
                  <a:lnTo>
                    <a:pt x="1043" y="2398"/>
                  </a:lnTo>
                  <a:lnTo>
                    <a:pt x="900" y="2600"/>
                  </a:lnTo>
                  <a:lnTo>
                    <a:pt x="770" y="2815"/>
                  </a:lnTo>
                  <a:lnTo>
                    <a:pt x="652" y="3037"/>
                  </a:lnTo>
                  <a:lnTo>
                    <a:pt x="539" y="3274"/>
                  </a:lnTo>
                  <a:lnTo>
                    <a:pt x="438" y="3510"/>
                  </a:lnTo>
                  <a:lnTo>
                    <a:pt x="344" y="3753"/>
                  </a:lnTo>
                  <a:lnTo>
                    <a:pt x="267" y="4003"/>
                  </a:lnTo>
                  <a:lnTo>
                    <a:pt x="196" y="4261"/>
                  </a:lnTo>
                  <a:lnTo>
                    <a:pt x="136" y="4525"/>
                  </a:lnTo>
                  <a:lnTo>
                    <a:pt x="89" y="4789"/>
                  </a:lnTo>
                  <a:lnTo>
                    <a:pt x="54" y="5053"/>
                  </a:lnTo>
                  <a:lnTo>
                    <a:pt x="24" y="5324"/>
                  </a:lnTo>
                  <a:lnTo>
                    <a:pt x="6" y="5595"/>
                  </a:lnTo>
                  <a:lnTo>
                    <a:pt x="0" y="5866"/>
                  </a:lnTo>
                  <a:lnTo>
                    <a:pt x="6" y="6137"/>
                  </a:lnTo>
                  <a:lnTo>
                    <a:pt x="24" y="6401"/>
                  </a:lnTo>
                  <a:lnTo>
                    <a:pt x="54" y="6672"/>
                  </a:lnTo>
                  <a:lnTo>
                    <a:pt x="95" y="6936"/>
                  </a:lnTo>
                  <a:lnTo>
                    <a:pt x="142" y="7194"/>
                  </a:lnTo>
                  <a:lnTo>
                    <a:pt x="202" y="7451"/>
                  </a:lnTo>
                  <a:lnTo>
                    <a:pt x="279" y="7701"/>
                  </a:lnTo>
                  <a:lnTo>
                    <a:pt x="362" y="7951"/>
                  </a:lnTo>
                  <a:lnTo>
                    <a:pt x="456" y="8188"/>
                  </a:lnTo>
                  <a:lnTo>
                    <a:pt x="563" y="8417"/>
                  </a:lnTo>
                  <a:lnTo>
                    <a:pt x="681" y="8646"/>
                  </a:lnTo>
                  <a:lnTo>
                    <a:pt x="812" y="8855"/>
                  </a:lnTo>
                  <a:lnTo>
                    <a:pt x="883" y="8959"/>
                  </a:lnTo>
                  <a:lnTo>
                    <a:pt x="954" y="9063"/>
                  </a:lnTo>
                  <a:lnTo>
                    <a:pt x="1031" y="9161"/>
                  </a:lnTo>
                  <a:lnTo>
                    <a:pt x="1108" y="9258"/>
                  </a:lnTo>
                  <a:lnTo>
                    <a:pt x="1191" y="9348"/>
                  </a:lnTo>
                  <a:lnTo>
                    <a:pt x="1273" y="9439"/>
                  </a:lnTo>
                  <a:lnTo>
                    <a:pt x="1362" y="9529"/>
                  </a:lnTo>
                  <a:lnTo>
                    <a:pt x="1451" y="9612"/>
                  </a:lnTo>
                  <a:lnTo>
                    <a:pt x="1546" y="9689"/>
                  </a:lnTo>
                  <a:lnTo>
                    <a:pt x="1641" y="9765"/>
                  </a:lnTo>
                  <a:lnTo>
                    <a:pt x="1741" y="9842"/>
                  </a:lnTo>
                  <a:lnTo>
                    <a:pt x="1842" y="9911"/>
                  </a:lnTo>
                  <a:lnTo>
                    <a:pt x="1949" y="9981"/>
                  </a:lnTo>
                  <a:lnTo>
                    <a:pt x="2049" y="10043"/>
                  </a:lnTo>
                  <a:lnTo>
                    <a:pt x="2156" y="10099"/>
                  </a:lnTo>
                  <a:lnTo>
                    <a:pt x="2268" y="10147"/>
                  </a:lnTo>
                  <a:lnTo>
                    <a:pt x="2375" y="10196"/>
                  </a:lnTo>
                  <a:lnTo>
                    <a:pt x="2487" y="10245"/>
                  </a:lnTo>
                  <a:lnTo>
                    <a:pt x="2600" y="10286"/>
                  </a:lnTo>
                  <a:lnTo>
                    <a:pt x="2712" y="10321"/>
                  </a:lnTo>
                  <a:lnTo>
                    <a:pt x="2943" y="10384"/>
                  </a:lnTo>
                  <a:lnTo>
                    <a:pt x="3174" y="10432"/>
                  </a:lnTo>
                  <a:lnTo>
                    <a:pt x="3411" y="10460"/>
                  </a:lnTo>
                  <a:lnTo>
                    <a:pt x="3654" y="10474"/>
                  </a:lnTo>
                  <a:lnTo>
                    <a:pt x="3891" y="10474"/>
                  </a:lnTo>
                  <a:lnTo>
                    <a:pt x="4128" y="10460"/>
                  </a:lnTo>
                  <a:lnTo>
                    <a:pt x="4371" y="10432"/>
                  </a:lnTo>
                  <a:lnTo>
                    <a:pt x="4607" y="10391"/>
                  </a:lnTo>
                  <a:lnTo>
                    <a:pt x="4850" y="10335"/>
                  </a:lnTo>
                  <a:lnTo>
                    <a:pt x="5081" y="10266"/>
                  </a:lnTo>
                  <a:lnTo>
                    <a:pt x="5318" y="10182"/>
                  </a:lnTo>
                  <a:lnTo>
                    <a:pt x="5543" y="10092"/>
                  </a:lnTo>
                  <a:lnTo>
                    <a:pt x="5768" y="9981"/>
                  </a:lnTo>
                  <a:lnTo>
                    <a:pt x="5987" y="9863"/>
                  </a:lnTo>
                  <a:lnTo>
                    <a:pt x="6206" y="9730"/>
                  </a:lnTo>
                  <a:lnTo>
                    <a:pt x="6414" y="9585"/>
                  </a:lnTo>
                  <a:lnTo>
                    <a:pt x="6615" y="9432"/>
                  </a:lnTo>
                  <a:lnTo>
                    <a:pt x="6804" y="9258"/>
                  </a:lnTo>
                  <a:lnTo>
                    <a:pt x="6994" y="9084"/>
                  </a:lnTo>
                  <a:lnTo>
                    <a:pt x="7166" y="8896"/>
                  </a:lnTo>
                  <a:lnTo>
                    <a:pt x="7337" y="8695"/>
                  </a:lnTo>
                  <a:lnTo>
                    <a:pt x="7491" y="8486"/>
                  </a:lnTo>
                  <a:lnTo>
                    <a:pt x="7562" y="8375"/>
                  </a:lnTo>
                  <a:lnTo>
                    <a:pt x="7633" y="8264"/>
                  </a:lnTo>
                  <a:lnTo>
                    <a:pt x="7705" y="8153"/>
                  </a:lnTo>
                  <a:lnTo>
                    <a:pt x="7770" y="8035"/>
                  </a:lnTo>
                  <a:lnTo>
                    <a:pt x="7829" y="7916"/>
                  </a:lnTo>
                  <a:lnTo>
                    <a:pt x="7888" y="7798"/>
                  </a:lnTo>
                  <a:lnTo>
                    <a:pt x="7941" y="7673"/>
                  </a:lnTo>
                  <a:lnTo>
                    <a:pt x="7995" y="7548"/>
                  </a:lnTo>
                  <a:lnTo>
                    <a:pt x="8042" y="7423"/>
                  </a:lnTo>
                  <a:lnTo>
                    <a:pt x="8089" y="7298"/>
                  </a:lnTo>
                  <a:lnTo>
                    <a:pt x="8131" y="7166"/>
                  </a:lnTo>
                  <a:lnTo>
                    <a:pt x="8166" y="7027"/>
                  </a:lnTo>
                  <a:lnTo>
                    <a:pt x="8202" y="6881"/>
                  </a:lnTo>
                  <a:lnTo>
                    <a:pt x="8237" y="6735"/>
                  </a:lnTo>
                  <a:lnTo>
                    <a:pt x="8267" y="6582"/>
                  </a:lnTo>
                  <a:lnTo>
                    <a:pt x="8291" y="6436"/>
                  </a:lnTo>
                  <a:lnTo>
                    <a:pt x="8309" y="6290"/>
                  </a:lnTo>
                  <a:lnTo>
                    <a:pt x="8326" y="6144"/>
                  </a:lnTo>
                  <a:lnTo>
                    <a:pt x="8338" y="5998"/>
                  </a:lnTo>
                  <a:lnTo>
                    <a:pt x="8344" y="5852"/>
                  </a:lnTo>
                  <a:lnTo>
                    <a:pt x="8350" y="5706"/>
                  </a:lnTo>
                  <a:lnTo>
                    <a:pt x="8350" y="5560"/>
                  </a:lnTo>
                  <a:lnTo>
                    <a:pt x="8344" y="5414"/>
                  </a:lnTo>
                  <a:lnTo>
                    <a:pt x="8338" y="5275"/>
                  </a:lnTo>
                  <a:lnTo>
                    <a:pt x="8326" y="5129"/>
                  </a:lnTo>
                  <a:lnTo>
                    <a:pt x="8314" y="4990"/>
                  </a:lnTo>
                  <a:lnTo>
                    <a:pt x="8297" y="4851"/>
                  </a:lnTo>
                  <a:lnTo>
                    <a:pt x="8273" y="4712"/>
                  </a:lnTo>
                  <a:lnTo>
                    <a:pt x="8220" y="4434"/>
                  </a:lnTo>
                  <a:lnTo>
                    <a:pt x="8155" y="4163"/>
                  </a:lnTo>
                  <a:lnTo>
                    <a:pt x="8078" y="3899"/>
                  </a:lnTo>
                  <a:lnTo>
                    <a:pt x="7983" y="3635"/>
                  </a:lnTo>
                  <a:lnTo>
                    <a:pt x="7882" y="3378"/>
                  </a:lnTo>
                  <a:lnTo>
                    <a:pt x="7770" y="3128"/>
                  </a:lnTo>
                  <a:lnTo>
                    <a:pt x="7645" y="2884"/>
                  </a:lnTo>
                  <a:lnTo>
                    <a:pt x="7509" y="2648"/>
                  </a:lnTo>
                  <a:lnTo>
                    <a:pt x="7367" y="2419"/>
                  </a:lnTo>
                  <a:lnTo>
                    <a:pt x="7213" y="2196"/>
                  </a:lnTo>
                  <a:lnTo>
                    <a:pt x="7047" y="1974"/>
                  </a:lnTo>
                  <a:lnTo>
                    <a:pt x="6875" y="1765"/>
                  </a:lnTo>
                  <a:lnTo>
                    <a:pt x="6698" y="1564"/>
                  </a:lnTo>
                  <a:lnTo>
                    <a:pt x="6514" y="1376"/>
                  </a:lnTo>
                  <a:lnTo>
                    <a:pt x="6319" y="1189"/>
                  </a:lnTo>
                  <a:lnTo>
                    <a:pt x="6123" y="1015"/>
                  </a:lnTo>
                  <a:lnTo>
                    <a:pt x="5916" y="855"/>
                  </a:lnTo>
                  <a:lnTo>
                    <a:pt x="5709" y="702"/>
                  </a:lnTo>
                  <a:lnTo>
                    <a:pt x="5490" y="556"/>
                  </a:lnTo>
                  <a:lnTo>
                    <a:pt x="5271" y="417"/>
                  </a:lnTo>
                  <a:lnTo>
                    <a:pt x="5052" y="299"/>
                  </a:lnTo>
                  <a:lnTo>
                    <a:pt x="4821" y="188"/>
                  </a:lnTo>
                  <a:lnTo>
                    <a:pt x="4596" y="84"/>
                  </a:lnTo>
                  <a:lnTo>
                    <a:pt x="4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3155925" y="-419900"/>
              <a:ext cx="191300" cy="187850"/>
            </a:xfrm>
            <a:custGeom>
              <a:avLst/>
              <a:gdLst/>
              <a:ahLst/>
              <a:cxnLst/>
              <a:rect l="l" t="t" r="r" b="b"/>
              <a:pathLst>
                <a:path w="7652" h="7514" extrusionOk="0">
                  <a:moveTo>
                    <a:pt x="6917" y="0"/>
                  </a:moveTo>
                  <a:lnTo>
                    <a:pt x="6911" y="77"/>
                  </a:lnTo>
                  <a:lnTo>
                    <a:pt x="6899" y="153"/>
                  </a:lnTo>
                  <a:lnTo>
                    <a:pt x="6870" y="230"/>
                  </a:lnTo>
                  <a:lnTo>
                    <a:pt x="6840" y="292"/>
                  </a:lnTo>
                  <a:lnTo>
                    <a:pt x="6793" y="355"/>
                  </a:lnTo>
                  <a:lnTo>
                    <a:pt x="6740" y="404"/>
                  </a:lnTo>
                  <a:lnTo>
                    <a:pt x="6704" y="424"/>
                  </a:lnTo>
                  <a:lnTo>
                    <a:pt x="6668" y="445"/>
                  </a:lnTo>
                  <a:lnTo>
                    <a:pt x="6633" y="459"/>
                  </a:lnTo>
                  <a:lnTo>
                    <a:pt x="6597" y="466"/>
                  </a:lnTo>
                  <a:lnTo>
                    <a:pt x="6236" y="529"/>
                  </a:lnTo>
                  <a:lnTo>
                    <a:pt x="5881" y="577"/>
                  </a:lnTo>
                  <a:lnTo>
                    <a:pt x="5520" y="619"/>
                  </a:lnTo>
                  <a:lnTo>
                    <a:pt x="5158" y="661"/>
                  </a:lnTo>
                  <a:lnTo>
                    <a:pt x="4797" y="688"/>
                  </a:lnTo>
                  <a:lnTo>
                    <a:pt x="4436" y="702"/>
                  </a:lnTo>
                  <a:lnTo>
                    <a:pt x="4075" y="716"/>
                  </a:lnTo>
                  <a:lnTo>
                    <a:pt x="3708" y="723"/>
                  </a:lnTo>
                  <a:lnTo>
                    <a:pt x="3346" y="716"/>
                  </a:lnTo>
                  <a:lnTo>
                    <a:pt x="2985" y="702"/>
                  </a:lnTo>
                  <a:lnTo>
                    <a:pt x="2624" y="675"/>
                  </a:lnTo>
                  <a:lnTo>
                    <a:pt x="2263" y="640"/>
                  </a:lnTo>
                  <a:lnTo>
                    <a:pt x="1907" y="598"/>
                  </a:lnTo>
                  <a:lnTo>
                    <a:pt x="1546" y="543"/>
                  </a:lnTo>
                  <a:lnTo>
                    <a:pt x="1191" y="480"/>
                  </a:lnTo>
                  <a:lnTo>
                    <a:pt x="835" y="404"/>
                  </a:lnTo>
                  <a:lnTo>
                    <a:pt x="717" y="1328"/>
                  </a:lnTo>
                  <a:lnTo>
                    <a:pt x="605" y="2238"/>
                  </a:lnTo>
                  <a:lnTo>
                    <a:pt x="391" y="4045"/>
                  </a:lnTo>
                  <a:lnTo>
                    <a:pt x="0" y="7514"/>
                  </a:lnTo>
                  <a:lnTo>
                    <a:pt x="451" y="7368"/>
                  </a:lnTo>
                  <a:lnTo>
                    <a:pt x="912" y="7236"/>
                  </a:lnTo>
                  <a:lnTo>
                    <a:pt x="1374" y="7117"/>
                  </a:lnTo>
                  <a:lnTo>
                    <a:pt x="1842" y="7006"/>
                  </a:lnTo>
                  <a:lnTo>
                    <a:pt x="2316" y="6923"/>
                  </a:lnTo>
                  <a:lnTo>
                    <a:pt x="2790" y="6846"/>
                  </a:lnTo>
                  <a:lnTo>
                    <a:pt x="3269" y="6784"/>
                  </a:lnTo>
                  <a:lnTo>
                    <a:pt x="3749" y="6735"/>
                  </a:lnTo>
                  <a:lnTo>
                    <a:pt x="4229" y="6700"/>
                  </a:lnTo>
                  <a:lnTo>
                    <a:pt x="4714" y="6680"/>
                  </a:lnTo>
                  <a:lnTo>
                    <a:pt x="5200" y="6673"/>
                  </a:lnTo>
                  <a:lnTo>
                    <a:pt x="5685" y="6680"/>
                  </a:lnTo>
                  <a:lnTo>
                    <a:pt x="6171" y="6700"/>
                  </a:lnTo>
                  <a:lnTo>
                    <a:pt x="6657" y="6728"/>
                  </a:lnTo>
                  <a:lnTo>
                    <a:pt x="7142" y="6777"/>
                  </a:lnTo>
                  <a:lnTo>
                    <a:pt x="7622" y="6833"/>
                  </a:lnTo>
                  <a:lnTo>
                    <a:pt x="7622" y="6833"/>
                  </a:lnTo>
                  <a:lnTo>
                    <a:pt x="7574" y="6777"/>
                  </a:lnTo>
                  <a:lnTo>
                    <a:pt x="7527" y="6714"/>
                  </a:lnTo>
                  <a:lnTo>
                    <a:pt x="7492" y="6638"/>
                  </a:lnTo>
                  <a:lnTo>
                    <a:pt x="7456" y="6561"/>
                  </a:lnTo>
                  <a:lnTo>
                    <a:pt x="7432" y="6485"/>
                  </a:lnTo>
                  <a:lnTo>
                    <a:pt x="7415" y="6395"/>
                  </a:lnTo>
                  <a:lnTo>
                    <a:pt x="7403" y="6304"/>
                  </a:lnTo>
                  <a:lnTo>
                    <a:pt x="7403" y="6200"/>
                  </a:lnTo>
                  <a:lnTo>
                    <a:pt x="7456" y="4685"/>
                  </a:lnTo>
                  <a:lnTo>
                    <a:pt x="7515" y="3149"/>
                  </a:lnTo>
                  <a:lnTo>
                    <a:pt x="7574" y="1606"/>
                  </a:lnTo>
                  <a:lnTo>
                    <a:pt x="7651" y="42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3181525" y="-614150"/>
              <a:ext cx="179175" cy="195325"/>
            </a:xfrm>
            <a:custGeom>
              <a:avLst/>
              <a:gdLst/>
              <a:ahLst/>
              <a:cxnLst/>
              <a:rect l="l" t="t" r="r" b="b"/>
              <a:pathLst>
                <a:path w="7167" h="7813" extrusionOk="0">
                  <a:moveTo>
                    <a:pt x="1132" y="0"/>
                  </a:moveTo>
                  <a:lnTo>
                    <a:pt x="966" y="834"/>
                  </a:lnTo>
                  <a:lnTo>
                    <a:pt x="806" y="1675"/>
                  </a:lnTo>
                  <a:lnTo>
                    <a:pt x="652" y="2516"/>
                  </a:lnTo>
                  <a:lnTo>
                    <a:pt x="510" y="3364"/>
                  </a:lnTo>
                  <a:lnTo>
                    <a:pt x="374" y="4205"/>
                  </a:lnTo>
                  <a:lnTo>
                    <a:pt x="244" y="5039"/>
                  </a:lnTo>
                  <a:lnTo>
                    <a:pt x="119" y="5880"/>
                  </a:lnTo>
                  <a:lnTo>
                    <a:pt x="1" y="6714"/>
                  </a:lnTo>
                  <a:lnTo>
                    <a:pt x="676" y="6853"/>
                  </a:lnTo>
                  <a:lnTo>
                    <a:pt x="1014" y="6916"/>
                  </a:lnTo>
                  <a:lnTo>
                    <a:pt x="1351" y="6971"/>
                  </a:lnTo>
                  <a:lnTo>
                    <a:pt x="1689" y="7027"/>
                  </a:lnTo>
                  <a:lnTo>
                    <a:pt x="2026" y="7075"/>
                  </a:lnTo>
                  <a:lnTo>
                    <a:pt x="2358" y="7117"/>
                  </a:lnTo>
                  <a:lnTo>
                    <a:pt x="2701" y="7152"/>
                  </a:lnTo>
                  <a:lnTo>
                    <a:pt x="3039" y="7180"/>
                  </a:lnTo>
                  <a:lnTo>
                    <a:pt x="3376" y="7207"/>
                  </a:lnTo>
                  <a:lnTo>
                    <a:pt x="3720" y="7221"/>
                  </a:lnTo>
                  <a:lnTo>
                    <a:pt x="4057" y="7235"/>
                  </a:lnTo>
                  <a:lnTo>
                    <a:pt x="4401" y="7235"/>
                  </a:lnTo>
                  <a:lnTo>
                    <a:pt x="4744" y="7228"/>
                  </a:lnTo>
                  <a:lnTo>
                    <a:pt x="5094" y="7214"/>
                  </a:lnTo>
                  <a:lnTo>
                    <a:pt x="5443" y="7194"/>
                  </a:lnTo>
                  <a:lnTo>
                    <a:pt x="5496" y="7194"/>
                  </a:lnTo>
                  <a:lnTo>
                    <a:pt x="5544" y="7207"/>
                  </a:lnTo>
                  <a:lnTo>
                    <a:pt x="5591" y="7221"/>
                  </a:lnTo>
                  <a:lnTo>
                    <a:pt x="5633" y="7242"/>
                  </a:lnTo>
                  <a:lnTo>
                    <a:pt x="5674" y="7263"/>
                  </a:lnTo>
                  <a:lnTo>
                    <a:pt x="5710" y="7298"/>
                  </a:lnTo>
                  <a:lnTo>
                    <a:pt x="5745" y="7333"/>
                  </a:lnTo>
                  <a:lnTo>
                    <a:pt x="5775" y="7367"/>
                  </a:lnTo>
                  <a:lnTo>
                    <a:pt x="5798" y="7409"/>
                  </a:lnTo>
                  <a:lnTo>
                    <a:pt x="5822" y="7458"/>
                  </a:lnTo>
                  <a:lnTo>
                    <a:pt x="5846" y="7506"/>
                  </a:lnTo>
                  <a:lnTo>
                    <a:pt x="5864" y="7555"/>
                  </a:lnTo>
                  <a:lnTo>
                    <a:pt x="5875" y="7611"/>
                  </a:lnTo>
                  <a:lnTo>
                    <a:pt x="5887" y="7659"/>
                  </a:lnTo>
                  <a:lnTo>
                    <a:pt x="5893" y="7715"/>
                  </a:lnTo>
                  <a:lnTo>
                    <a:pt x="5893" y="7770"/>
                  </a:lnTo>
                  <a:lnTo>
                    <a:pt x="6627" y="7812"/>
                  </a:lnTo>
                  <a:lnTo>
                    <a:pt x="6669" y="6950"/>
                  </a:lnTo>
                  <a:lnTo>
                    <a:pt x="6722" y="6088"/>
                  </a:lnTo>
                  <a:lnTo>
                    <a:pt x="6781" y="5227"/>
                  </a:lnTo>
                  <a:lnTo>
                    <a:pt x="6841" y="4365"/>
                  </a:lnTo>
                  <a:lnTo>
                    <a:pt x="6912" y="3503"/>
                  </a:lnTo>
                  <a:lnTo>
                    <a:pt x="6989" y="2641"/>
                  </a:lnTo>
                  <a:lnTo>
                    <a:pt x="7072" y="1786"/>
                  </a:lnTo>
                  <a:lnTo>
                    <a:pt x="7166" y="931"/>
                  </a:lnTo>
                  <a:lnTo>
                    <a:pt x="6977" y="980"/>
                  </a:lnTo>
                  <a:lnTo>
                    <a:pt x="6787" y="1029"/>
                  </a:lnTo>
                  <a:lnTo>
                    <a:pt x="6598" y="1063"/>
                  </a:lnTo>
                  <a:lnTo>
                    <a:pt x="6402" y="1098"/>
                  </a:lnTo>
                  <a:lnTo>
                    <a:pt x="6213" y="1126"/>
                  </a:lnTo>
                  <a:lnTo>
                    <a:pt x="6018" y="1154"/>
                  </a:lnTo>
                  <a:lnTo>
                    <a:pt x="5828" y="1168"/>
                  </a:lnTo>
                  <a:lnTo>
                    <a:pt x="5633" y="1182"/>
                  </a:lnTo>
                  <a:lnTo>
                    <a:pt x="5437" y="1189"/>
                  </a:lnTo>
                  <a:lnTo>
                    <a:pt x="5248" y="1195"/>
                  </a:lnTo>
                  <a:lnTo>
                    <a:pt x="5052" y="1195"/>
                  </a:lnTo>
                  <a:lnTo>
                    <a:pt x="4857" y="1182"/>
                  </a:lnTo>
                  <a:lnTo>
                    <a:pt x="4661" y="1175"/>
                  </a:lnTo>
                  <a:lnTo>
                    <a:pt x="4472" y="1154"/>
                  </a:lnTo>
                  <a:lnTo>
                    <a:pt x="4277" y="1133"/>
                  </a:lnTo>
                  <a:lnTo>
                    <a:pt x="4081" y="1105"/>
                  </a:lnTo>
                  <a:lnTo>
                    <a:pt x="3892" y="1070"/>
                  </a:lnTo>
                  <a:lnTo>
                    <a:pt x="3696" y="1036"/>
                  </a:lnTo>
                  <a:lnTo>
                    <a:pt x="3507" y="994"/>
                  </a:lnTo>
                  <a:lnTo>
                    <a:pt x="3317" y="945"/>
                  </a:lnTo>
                  <a:lnTo>
                    <a:pt x="3128" y="890"/>
                  </a:lnTo>
                  <a:lnTo>
                    <a:pt x="2938" y="834"/>
                  </a:lnTo>
                  <a:lnTo>
                    <a:pt x="2749" y="772"/>
                  </a:lnTo>
                  <a:lnTo>
                    <a:pt x="2565" y="709"/>
                  </a:lnTo>
                  <a:lnTo>
                    <a:pt x="2382" y="633"/>
                  </a:lnTo>
                  <a:lnTo>
                    <a:pt x="2198" y="556"/>
                  </a:lnTo>
                  <a:lnTo>
                    <a:pt x="2014" y="480"/>
                  </a:lnTo>
                  <a:lnTo>
                    <a:pt x="1837" y="389"/>
                  </a:lnTo>
                  <a:lnTo>
                    <a:pt x="1659" y="299"/>
                  </a:lnTo>
                  <a:lnTo>
                    <a:pt x="1481" y="202"/>
                  </a:lnTo>
                  <a:lnTo>
                    <a:pt x="1310" y="10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3224925" y="-3904400"/>
              <a:ext cx="1153725" cy="353100"/>
            </a:xfrm>
            <a:custGeom>
              <a:avLst/>
              <a:gdLst/>
              <a:ahLst/>
              <a:cxnLst/>
              <a:rect l="l" t="t" r="r" b="b"/>
              <a:pathLst>
                <a:path w="46149" h="14124" extrusionOk="0">
                  <a:moveTo>
                    <a:pt x="27951" y="1772"/>
                  </a:moveTo>
                  <a:lnTo>
                    <a:pt x="29633" y="1779"/>
                  </a:lnTo>
                  <a:lnTo>
                    <a:pt x="31315" y="1793"/>
                  </a:lnTo>
                  <a:lnTo>
                    <a:pt x="32984" y="1807"/>
                  </a:lnTo>
                  <a:lnTo>
                    <a:pt x="36313" y="1842"/>
                  </a:lnTo>
                  <a:lnTo>
                    <a:pt x="36407" y="1849"/>
                  </a:lnTo>
                  <a:lnTo>
                    <a:pt x="36496" y="1870"/>
                  </a:lnTo>
                  <a:lnTo>
                    <a:pt x="36585" y="1898"/>
                  </a:lnTo>
                  <a:lnTo>
                    <a:pt x="36668" y="1946"/>
                  </a:lnTo>
                  <a:lnTo>
                    <a:pt x="36751" y="2002"/>
                  </a:lnTo>
                  <a:lnTo>
                    <a:pt x="36822" y="2064"/>
                  </a:lnTo>
                  <a:lnTo>
                    <a:pt x="36893" y="2134"/>
                  </a:lnTo>
                  <a:lnTo>
                    <a:pt x="36958" y="2217"/>
                  </a:lnTo>
                  <a:lnTo>
                    <a:pt x="37011" y="2308"/>
                  </a:lnTo>
                  <a:lnTo>
                    <a:pt x="37059" y="2398"/>
                  </a:lnTo>
                  <a:lnTo>
                    <a:pt x="37094" y="2502"/>
                  </a:lnTo>
                  <a:lnTo>
                    <a:pt x="37118" y="2606"/>
                  </a:lnTo>
                  <a:lnTo>
                    <a:pt x="37136" y="2711"/>
                  </a:lnTo>
                  <a:lnTo>
                    <a:pt x="37136" y="2822"/>
                  </a:lnTo>
                  <a:lnTo>
                    <a:pt x="37124" y="2933"/>
                  </a:lnTo>
                  <a:lnTo>
                    <a:pt x="37112" y="2989"/>
                  </a:lnTo>
                  <a:lnTo>
                    <a:pt x="37100" y="3044"/>
                  </a:lnTo>
                  <a:lnTo>
                    <a:pt x="36988" y="4295"/>
                  </a:lnTo>
                  <a:lnTo>
                    <a:pt x="36875" y="5539"/>
                  </a:lnTo>
                  <a:lnTo>
                    <a:pt x="36662" y="8042"/>
                  </a:lnTo>
                  <a:lnTo>
                    <a:pt x="36668" y="8139"/>
                  </a:lnTo>
                  <a:lnTo>
                    <a:pt x="36656" y="8222"/>
                  </a:lnTo>
                  <a:lnTo>
                    <a:pt x="36638" y="8306"/>
                  </a:lnTo>
                  <a:lnTo>
                    <a:pt x="36615" y="8375"/>
                  </a:lnTo>
                  <a:lnTo>
                    <a:pt x="36579" y="8445"/>
                  </a:lnTo>
                  <a:lnTo>
                    <a:pt x="36538" y="8500"/>
                  </a:lnTo>
                  <a:lnTo>
                    <a:pt x="36496" y="8549"/>
                  </a:lnTo>
                  <a:lnTo>
                    <a:pt x="36443" y="8584"/>
                  </a:lnTo>
                  <a:lnTo>
                    <a:pt x="36461" y="8667"/>
                  </a:lnTo>
                  <a:lnTo>
                    <a:pt x="36472" y="8750"/>
                  </a:lnTo>
                  <a:lnTo>
                    <a:pt x="36472" y="8834"/>
                  </a:lnTo>
                  <a:lnTo>
                    <a:pt x="36472" y="8917"/>
                  </a:lnTo>
                  <a:lnTo>
                    <a:pt x="36461" y="9001"/>
                  </a:lnTo>
                  <a:lnTo>
                    <a:pt x="36443" y="9077"/>
                  </a:lnTo>
                  <a:lnTo>
                    <a:pt x="36419" y="9154"/>
                  </a:lnTo>
                  <a:lnTo>
                    <a:pt x="36384" y="9230"/>
                  </a:lnTo>
                  <a:lnTo>
                    <a:pt x="36342" y="9300"/>
                  </a:lnTo>
                  <a:lnTo>
                    <a:pt x="36301" y="9362"/>
                  </a:lnTo>
                  <a:lnTo>
                    <a:pt x="36241" y="9425"/>
                  </a:lnTo>
                  <a:lnTo>
                    <a:pt x="36182" y="9473"/>
                  </a:lnTo>
                  <a:lnTo>
                    <a:pt x="36111" y="9515"/>
                  </a:lnTo>
                  <a:lnTo>
                    <a:pt x="36040" y="9550"/>
                  </a:lnTo>
                  <a:lnTo>
                    <a:pt x="35957" y="9571"/>
                  </a:lnTo>
                  <a:lnTo>
                    <a:pt x="35862" y="9585"/>
                  </a:lnTo>
                  <a:lnTo>
                    <a:pt x="34270" y="9689"/>
                  </a:lnTo>
                  <a:lnTo>
                    <a:pt x="32671" y="9779"/>
                  </a:lnTo>
                  <a:lnTo>
                    <a:pt x="31066" y="9849"/>
                  </a:lnTo>
                  <a:lnTo>
                    <a:pt x="30260" y="9883"/>
                  </a:lnTo>
                  <a:lnTo>
                    <a:pt x="29455" y="9911"/>
                  </a:lnTo>
                  <a:lnTo>
                    <a:pt x="28650" y="9932"/>
                  </a:lnTo>
                  <a:lnTo>
                    <a:pt x="27844" y="9953"/>
                  </a:lnTo>
                  <a:lnTo>
                    <a:pt x="27033" y="9967"/>
                  </a:lnTo>
                  <a:lnTo>
                    <a:pt x="26228" y="9974"/>
                  </a:lnTo>
                  <a:lnTo>
                    <a:pt x="25416" y="9981"/>
                  </a:lnTo>
                  <a:lnTo>
                    <a:pt x="24611" y="9981"/>
                  </a:lnTo>
                  <a:lnTo>
                    <a:pt x="23800" y="9974"/>
                  </a:lnTo>
                  <a:lnTo>
                    <a:pt x="22994" y="9967"/>
                  </a:lnTo>
                  <a:lnTo>
                    <a:pt x="22183" y="9946"/>
                  </a:lnTo>
                  <a:lnTo>
                    <a:pt x="21372" y="9925"/>
                  </a:lnTo>
                  <a:lnTo>
                    <a:pt x="20566" y="9897"/>
                  </a:lnTo>
                  <a:lnTo>
                    <a:pt x="19755" y="9863"/>
                  </a:lnTo>
                  <a:lnTo>
                    <a:pt x="18950" y="9821"/>
                  </a:lnTo>
                  <a:lnTo>
                    <a:pt x="18144" y="9779"/>
                  </a:lnTo>
                  <a:lnTo>
                    <a:pt x="17339" y="9724"/>
                  </a:lnTo>
                  <a:lnTo>
                    <a:pt x="16534" y="9661"/>
                  </a:lnTo>
                  <a:lnTo>
                    <a:pt x="15728" y="9598"/>
                  </a:lnTo>
                  <a:lnTo>
                    <a:pt x="14929" y="9522"/>
                  </a:lnTo>
                  <a:lnTo>
                    <a:pt x="14124" y="9446"/>
                  </a:lnTo>
                  <a:lnTo>
                    <a:pt x="13330" y="9355"/>
                  </a:lnTo>
                  <a:lnTo>
                    <a:pt x="12531" y="9265"/>
                  </a:lnTo>
                  <a:lnTo>
                    <a:pt x="11731" y="9161"/>
                  </a:lnTo>
                  <a:lnTo>
                    <a:pt x="10938" y="9049"/>
                  </a:lnTo>
                  <a:lnTo>
                    <a:pt x="10150" y="8931"/>
                  </a:lnTo>
                  <a:lnTo>
                    <a:pt x="10032" y="8903"/>
                  </a:lnTo>
                  <a:lnTo>
                    <a:pt x="9931" y="8869"/>
                  </a:lnTo>
                  <a:lnTo>
                    <a:pt x="9830" y="8813"/>
                  </a:lnTo>
                  <a:lnTo>
                    <a:pt x="9741" y="8750"/>
                  </a:lnTo>
                  <a:lnTo>
                    <a:pt x="9664" y="8681"/>
                  </a:lnTo>
                  <a:lnTo>
                    <a:pt x="9593" y="8598"/>
                  </a:lnTo>
                  <a:lnTo>
                    <a:pt x="9528" y="8507"/>
                  </a:lnTo>
                  <a:lnTo>
                    <a:pt x="9475" y="8417"/>
                  </a:lnTo>
                  <a:lnTo>
                    <a:pt x="9433" y="8313"/>
                  </a:lnTo>
                  <a:lnTo>
                    <a:pt x="9392" y="8208"/>
                  </a:lnTo>
                  <a:lnTo>
                    <a:pt x="9368" y="8104"/>
                  </a:lnTo>
                  <a:lnTo>
                    <a:pt x="9351" y="7993"/>
                  </a:lnTo>
                  <a:lnTo>
                    <a:pt x="9339" y="7882"/>
                  </a:lnTo>
                  <a:lnTo>
                    <a:pt x="9339" y="7777"/>
                  </a:lnTo>
                  <a:lnTo>
                    <a:pt x="9345" y="7666"/>
                  </a:lnTo>
                  <a:lnTo>
                    <a:pt x="9362" y="7562"/>
                  </a:lnTo>
                  <a:lnTo>
                    <a:pt x="9120" y="6700"/>
                  </a:lnTo>
                  <a:lnTo>
                    <a:pt x="8877" y="5824"/>
                  </a:lnTo>
                  <a:lnTo>
                    <a:pt x="8681" y="5164"/>
                  </a:lnTo>
                  <a:lnTo>
                    <a:pt x="8587" y="4838"/>
                  </a:lnTo>
                  <a:lnTo>
                    <a:pt x="8504" y="4511"/>
                  </a:lnTo>
                  <a:lnTo>
                    <a:pt x="8421" y="4434"/>
                  </a:lnTo>
                  <a:lnTo>
                    <a:pt x="8350" y="4344"/>
                  </a:lnTo>
                  <a:lnTo>
                    <a:pt x="8291" y="4247"/>
                  </a:lnTo>
                  <a:lnTo>
                    <a:pt x="8237" y="4142"/>
                  </a:lnTo>
                  <a:lnTo>
                    <a:pt x="8196" y="4038"/>
                  </a:lnTo>
                  <a:lnTo>
                    <a:pt x="8166" y="3920"/>
                  </a:lnTo>
                  <a:lnTo>
                    <a:pt x="8148" y="3809"/>
                  </a:lnTo>
                  <a:lnTo>
                    <a:pt x="8143" y="3691"/>
                  </a:lnTo>
                  <a:lnTo>
                    <a:pt x="8143" y="3580"/>
                  </a:lnTo>
                  <a:lnTo>
                    <a:pt x="8160" y="3468"/>
                  </a:lnTo>
                  <a:lnTo>
                    <a:pt x="8190" y="3364"/>
                  </a:lnTo>
                  <a:lnTo>
                    <a:pt x="8208" y="3315"/>
                  </a:lnTo>
                  <a:lnTo>
                    <a:pt x="8231" y="3267"/>
                  </a:lnTo>
                  <a:lnTo>
                    <a:pt x="8261" y="3225"/>
                  </a:lnTo>
                  <a:lnTo>
                    <a:pt x="8291" y="3176"/>
                  </a:lnTo>
                  <a:lnTo>
                    <a:pt x="8320" y="3142"/>
                  </a:lnTo>
                  <a:lnTo>
                    <a:pt x="8356" y="3100"/>
                  </a:lnTo>
                  <a:lnTo>
                    <a:pt x="8397" y="3065"/>
                  </a:lnTo>
                  <a:lnTo>
                    <a:pt x="8445" y="3037"/>
                  </a:lnTo>
                  <a:lnTo>
                    <a:pt x="8492" y="3010"/>
                  </a:lnTo>
                  <a:lnTo>
                    <a:pt x="8539" y="2989"/>
                  </a:lnTo>
                  <a:lnTo>
                    <a:pt x="8587" y="2933"/>
                  </a:lnTo>
                  <a:lnTo>
                    <a:pt x="8634" y="2878"/>
                  </a:lnTo>
                  <a:lnTo>
                    <a:pt x="8687" y="2829"/>
                  </a:lnTo>
                  <a:lnTo>
                    <a:pt x="8747" y="2794"/>
                  </a:lnTo>
                  <a:lnTo>
                    <a:pt x="8806" y="2759"/>
                  </a:lnTo>
                  <a:lnTo>
                    <a:pt x="8865" y="2725"/>
                  </a:lnTo>
                  <a:lnTo>
                    <a:pt x="8930" y="2704"/>
                  </a:lnTo>
                  <a:lnTo>
                    <a:pt x="8995" y="2690"/>
                  </a:lnTo>
                  <a:lnTo>
                    <a:pt x="9060" y="2676"/>
                  </a:lnTo>
                  <a:lnTo>
                    <a:pt x="9126" y="2676"/>
                  </a:lnTo>
                  <a:lnTo>
                    <a:pt x="9191" y="2683"/>
                  </a:lnTo>
                  <a:lnTo>
                    <a:pt x="9256" y="2697"/>
                  </a:lnTo>
                  <a:lnTo>
                    <a:pt x="9321" y="2711"/>
                  </a:lnTo>
                  <a:lnTo>
                    <a:pt x="9386" y="2739"/>
                  </a:lnTo>
                  <a:lnTo>
                    <a:pt x="9445" y="2780"/>
                  </a:lnTo>
                  <a:lnTo>
                    <a:pt x="9505" y="2822"/>
                  </a:lnTo>
                  <a:lnTo>
                    <a:pt x="10328" y="2704"/>
                  </a:lnTo>
                  <a:lnTo>
                    <a:pt x="11157" y="2593"/>
                  </a:lnTo>
                  <a:lnTo>
                    <a:pt x="11986" y="2488"/>
                  </a:lnTo>
                  <a:lnTo>
                    <a:pt x="12815" y="2398"/>
                  </a:lnTo>
                  <a:lnTo>
                    <a:pt x="13650" y="2315"/>
                  </a:lnTo>
                  <a:lnTo>
                    <a:pt x="14485" y="2238"/>
                  </a:lnTo>
                  <a:lnTo>
                    <a:pt x="15320" y="2169"/>
                  </a:lnTo>
                  <a:lnTo>
                    <a:pt x="16155" y="2106"/>
                  </a:lnTo>
                  <a:lnTo>
                    <a:pt x="16996" y="2044"/>
                  </a:lnTo>
                  <a:lnTo>
                    <a:pt x="17837" y="1995"/>
                  </a:lnTo>
                  <a:lnTo>
                    <a:pt x="18677" y="1953"/>
                  </a:lnTo>
                  <a:lnTo>
                    <a:pt x="19518" y="1911"/>
                  </a:lnTo>
                  <a:lnTo>
                    <a:pt x="20359" y="1884"/>
                  </a:lnTo>
                  <a:lnTo>
                    <a:pt x="21206" y="1849"/>
                  </a:lnTo>
                  <a:lnTo>
                    <a:pt x="22047" y="1828"/>
                  </a:lnTo>
                  <a:lnTo>
                    <a:pt x="22888" y="1807"/>
                  </a:lnTo>
                  <a:lnTo>
                    <a:pt x="24576" y="1786"/>
                  </a:lnTo>
                  <a:lnTo>
                    <a:pt x="26263" y="1772"/>
                  </a:lnTo>
                  <a:close/>
                  <a:moveTo>
                    <a:pt x="20602" y="0"/>
                  </a:moveTo>
                  <a:lnTo>
                    <a:pt x="17760" y="7"/>
                  </a:lnTo>
                  <a:lnTo>
                    <a:pt x="14923" y="21"/>
                  </a:lnTo>
                  <a:lnTo>
                    <a:pt x="12086" y="42"/>
                  </a:lnTo>
                  <a:lnTo>
                    <a:pt x="9244" y="84"/>
                  </a:lnTo>
                  <a:lnTo>
                    <a:pt x="6407" y="139"/>
                  </a:lnTo>
                  <a:lnTo>
                    <a:pt x="3565" y="202"/>
                  </a:lnTo>
                  <a:lnTo>
                    <a:pt x="723" y="285"/>
                  </a:lnTo>
                  <a:lnTo>
                    <a:pt x="681" y="695"/>
                  </a:lnTo>
                  <a:lnTo>
                    <a:pt x="640" y="1098"/>
                  </a:lnTo>
                  <a:lnTo>
                    <a:pt x="539" y="1911"/>
                  </a:lnTo>
                  <a:lnTo>
                    <a:pt x="326" y="3531"/>
                  </a:lnTo>
                  <a:lnTo>
                    <a:pt x="231" y="4344"/>
                  </a:lnTo>
                  <a:lnTo>
                    <a:pt x="184" y="4754"/>
                  </a:lnTo>
                  <a:lnTo>
                    <a:pt x="142" y="5164"/>
                  </a:lnTo>
                  <a:lnTo>
                    <a:pt x="107" y="5574"/>
                  </a:lnTo>
                  <a:lnTo>
                    <a:pt x="71" y="5984"/>
                  </a:lnTo>
                  <a:lnTo>
                    <a:pt x="47" y="6394"/>
                  </a:lnTo>
                  <a:lnTo>
                    <a:pt x="30" y="6804"/>
                  </a:lnTo>
                  <a:lnTo>
                    <a:pt x="6" y="7625"/>
                  </a:lnTo>
                  <a:lnTo>
                    <a:pt x="0" y="8452"/>
                  </a:lnTo>
                  <a:lnTo>
                    <a:pt x="0" y="9272"/>
                  </a:lnTo>
                  <a:lnTo>
                    <a:pt x="12" y="10092"/>
                  </a:lnTo>
                  <a:lnTo>
                    <a:pt x="36" y="10919"/>
                  </a:lnTo>
                  <a:lnTo>
                    <a:pt x="65" y="11739"/>
                  </a:lnTo>
                  <a:lnTo>
                    <a:pt x="101" y="12566"/>
                  </a:lnTo>
                  <a:lnTo>
                    <a:pt x="142" y="13386"/>
                  </a:lnTo>
                  <a:lnTo>
                    <a:pt x="2890" y="13386"/>
                  </a:lnTo>
                  <a:lnTo>
                    <a:pt x="5644" y="13372"/>
                  </a:lnTo>
                  <a:lnTo>
                    <a:pt x="11151" y="13352"/>
                  </a:lnTo>
                  <a:lnTo>
                    <a:pt x="13910" y="13338"/>
                  </a:lnTo>
                  <a:lnTo>
                    <a:pt x="16670" y="13331"/>
                  </a:lnTo>
                  <a:lnTo>
                    <a:pt x="22189" y="13331"/>
                  </a:lnTo>
                  <a:lnTo>
                    <a:pt x="24943" y="13352"/>
                  </a:lnTo>
                  <a:lnTo>
                    <a:pt x="27702" y="13379"/>
                  </a:lnTo>
                  <a:lnTo>
                    <a:pt x="29082" y="13400"/>
                  </a:lnTo>
                  <a:lnTo>
                    <a:pt x="30462" y="13428"/>
                  </a:lnTo>
                  <a:lnTo>
                    <a:pt x="31836" y="13456"/>
                  </a:lnTo>
                  <a:lnTo>
                    <a:pt x="33215" y="13491"/>
                  </a:lnTo>
                  <a:lnTo>
                    <a:pt x="34595" y="13525"/>
                  </a:lnTo>
                  <a:lnTo>
                    <a:pt x="35969" y="13574"/>
                  </a:lnTo>
                  <a:lnTo>
                    <a:pt x="37343" y="13623"/>
                  </a:lnTo>
                  <a:lnTo>
                    <a:pt x="38717" y="13678"/>
                  </a:lnTo>
                  <a:lnTo>
                    <a:pt x="40091" y="13741"/>
                  </a:lnTo>
                  <a:lnTo>
                    <a:pt x="41464" y="13810"/>
                  </a:lnTo>
                  <a:lnTo>
                    <a:pt x="42838" y="13887"/>
                  </a:lnTo>
                  <a:lnTo>
                    <a:pt x="44206" y="13970"/>
                  </a:lnTo>
                  <a:lnTo>
                    <a:pt x="44266" y="13977"/>
                  </a:lnTo>
                  <a:lnTo>
                    <a:pt x="44319" y="13984"/>
                  </a:lnTo>
                  <a:lnTo>
                    <a:pt x="44378" y="13998"/>
                  </a:lnTo>
                  <a:lnTo>
                    <a:pt x="44425" y="14012"/>
                  </a:lnTo>
                  <a:lnTo>
                    <a:pt x="44479" y="14040"/>
                  </a:lnTo>
                  <a:lnTo>
                    <a:pt x="44526" y="14060"/>
                  </a:lnTo>
                  <a:lnTo>
                    <a:pt x="44568" y="14088"/>
                  </a:lnTo>
                  <a:lnTo>
                    <a:pt x="44609" y="14123"/>
                  </a:lnTo>
                  <a:lnTo>
                    <a:pt x="44550" y="14047"/>
                  </a:lnTo>
                  <a:lnTo>
                    <a:pt x="44496" y="13963"/>
                  </a:lnTo>
                  <a:lnTo>
                    <a:pt x="44455" y="13880"/>
                  </a:lnTo>
                  <a:lnTo>
                    <a:pt x="44419" y="13782"/>
                  </a:lnTo>
                  <a:lnTo>
                    <a:pt x="44390" y="13685"/>
                  </a:lnTo>
                  <a:lnTo>
                    <a:pt x="44372" y="13574"/>
                  </a:lnTo>
                  <a:lnTo>
                    <a:pt x="44360" y="13463"/>
                  </a:lnTo>
                  <a:lnTo>
                    <a:pt x="44360" y="13338"/>
                  </a:lnTo>
                  <a:lnTo>
                    <a:pt x="44396" y="12531"/>
                  </a:lnTo>
                  <a:lnTo>
                    <a:pt x="44443" y="11718"/>
                  </a:lnTo>
                  <a:lnTo>
                    <a:pt x="44502" y="10898"/>
                  </a:lnTo>
                  <a:lnTo>
                    <a:pt x="44573" y="10071"/>
                  </a:lnTo>
                  <a:lnTo>
                    <a:pt x="44656" y="9244"/>
                  </a:lnTo>
                  <a:lnTo>
                    <a:pt x="44745" y="8417"/>
                  </a:lnTo>
                  <a:lnTo>
                    <a:pt x="44846" y="7590"/>
                  </a:lnTo>
                  <a:lnTo>
                    <a:pt x="44958" y="6763"/>
                  </a:lnTo>
                  <a:lnTo>
                    <a:pt x="45077" y="5936"/>
                  </a:lnTo>
                  <a:lnTo>
                    <a:pt x="45207" y="5109"/>
                  </a:lnTo>
                  <a:lnTo>
                    <a:pt x="45343" y="4288"/>
                  </a:lnTo>
                  <a:lnTo>
                    <a:pt x="45491" y="3468"/>
                  </a:lnTo>
                  <a:lnTo>
                    <a:pt x="45645" y="2655"/>
                  </a:lnTo>
                  <a:lnTo>
                    <a:pt x="45805" y="1849"/>
                  </a:lnTo>
                  <a:lnTo>
                    <a:pt x="45977" y="1050"/>
                  </a:lnTo>
                  <a:lnTo>
                    <a:pt x="46149" y="257"/>
                  </a:lnTo>
                  <a:lnTo>
                    <a:pt x="40470" y="174"/>
                  </a:lnTo>
                  <a:lnTo>
                    <a:pt x="34791" y="97"/>
                  </a:lnTo>
                  <a:lnTo>
                    <a:pt x="31948" y="63"/>
                  </a:lnTo>
                  <a:lnTo>
                    <a:pt x="29112" y="35"/>
                  </a:lnTo>
                  <a:lnTo>
                    <a:pt x="26275" y="21"/>
                  </a:lnTo>
                  <a:lnTo>
                    <a:pt x="23439" y="7"/>
                  </a:lnTo>
                  <a:lnTo>
                    <a:pt x="2060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3217225" y="-824050"/>
              <a:ext cx="170425" cy="218775"/>
            </a:xfrm>
            <a:custGeom>
              <a:avLst/>
              <a:gdLst/>
              <a:ahLst/>
              <a:cxnLst/>
              <a:rect l="l" t="t" r="r" b="b"/>
              <a:pathLst>
                <a:path w="6817" h="8751" extrusionOk="0">
                  <a:moveTo>
                    <a:pt x="2191" y="0"/>
                  </a:moveTo>
                  <a:lnTo>
                    <a:pt x="2019" y="424"/>
                  </a:lnTo>
                  <a:lnTo>
                    <a:pt x="1854" y="841"/>
                  </a:lnTo>
                  <a:lnTo>
                    <a:pt x="1700" y="1272"/>
                  </a:lnTo>
                  <a:lnTo>
                    <a:pt x="1546" y="1703"/>
                  </a:lnTo>
                  <a:lnTo>
                    <a:pt x="1392" y="2134"/>
                  </a:lnTo>
                  <a:lnTo>
                    <a:pt x="1250" y="2572"/>
                  </a:lnTo>
                  <a:lnTo>
                    <a:pt x="1107" y="3017"/>
                  </a:lnTo>
                  <a:lnTo>
                    <a:pt x="971" y="3461"/>
                  </a:lnTo>
                  <a:lnTo>
                    <a:pt x="835" y="3906"/>
                  </a:lnTo>
                  <a:lnTo>
                    <a:pt x="705" y="4358"/>
                  </a:lnTo>
                  <a:lnTo>
                    <a:pt x="580" y="4810"/>
                  </a:lnTo>
                  <a:lnTo>
                    <a:pt x="462" y="5261"/>
                  </a:lnTo>
                  <a:lnTo>
                    <a:pt x="225" y="6179"/>
                  </a:lnTo>
                  <a:lnTo>
                    <a:pt x="0" y="7096"/>
                  </a:lnTo>
                  <a:lnTo>
                    <a:pt x="338" y="7333"/>
                  </a:lnTo>
                  <a:lnTo>
                    <a:pt x="681" y="7548"/>
                  </a:lnTo>
                  <a:lnTo>
                    <a:pt x="847" y="7645"/>
                  </a:lnTo>
                  <a:lnTo>
                    <a:pt x="1019" y="7743"/>
                  </a:lnTo>
                  <a:lnTo>
                    <a:pt x="1190" y="7840"/>
                  </a:lnTo>
                  <a:lnTo>
                    <a:pt x="1356" y="7930"/>
                  </a:lnTo>
                  <a:lnTo>
                    <a:pt x="1528" y="8014"/>
                  </a:lnTo>
                  <a:lnTo>
                    <a:pt x="1706" y="8090"/>
                  </a:lnTo>
                  <a:lnTo>
                    <a:pt x="1877" y="8167"/>
                  </a:lnTo>
                  <a:lnTo>
                    <a:pt x="2049" y="8236"/>
                  </a:lnTo>
                  <a:lnTo>
                    <a:pt x="2227" y="8299"/>
                  </a:lnTo>
                  <a:lnTo>
                    <a:pt x="2398" y="8361"/>
                  </a:lnTo>
                  <a:lnTo>
                    <a:pt x="2576" y="8417"/>
                  </a:lnTo>
                  <a:lnTo>
                    <a:pt x="2754" y="8472"/>
                  </a:lnTo>
                  <a:lnTo>
                    <a:pt x="2931" y="8521"/>
                  </a:lnTo>
                  <a:lnTo>
                    <a:pt x="3115" y="8563"/>
                  </a:lnTo>
                  <a:lnTo>
                    <a:pt x="3293" y="8605"/>
                  </a:lnTo>
                  <a:lnTo>
                    <a:pt x="3476" y="8639"/>
                  </a:lnTo>
                  <a:lnTo>
                    <a:pt x="3666" y="8667"/>
                  </a:lnTo>
                  <a:lnTo>
                    <a:pt x="3849" y="8695"/>
                  </a:lnTo>
                  <a:lnTo>
                    <a:pt x="4039" y="8716"/>
                  </a:lnTo>
                  <a:lnTo>
                    <a:pt x="4228" y="8730"/>
                  </a:lnTo>
                  <a:lnTo>
                    <a:pt x="4418" y="8744"/>
                  </a:lnTo>
                  <a:lnTo>
                    <a:pt x="4613" y="8750"/>
                  </a:lnTo>
                  <a:lnTo>
                    <a:pt x="5004" y="8750"/>
                  </a:lnTo>
                  <a:lnTo>
                    <a:pt x="5205" y="8744"/>
                  </a:lnTo>
                  <a:lnTo>
                    <a:pt x="5407" y="8730"/>
                  </a:lnTo>
                  <a:lnTo>
                    <a:pt x="5608" y="8716"/>
                  </a:lnTo>
                  <a:lnTo>
                    <a:pt x="5815" y="8695"/>
                  </a:lnTo>
                  <a:lnTo>
                    <a:pt x="5934" y="7771"/>
                  </a:lnTo>
                  <a:lnTo>
                    <a:pt x="6058" y="6846"/>
                  </a:lnTo>
                  <a:lnTo>
                    <a:pt x="6129" y="6387"/>
                  </a:lnTo>
                  <a:lnTo>
                    <a:pt x="6200" y="5929"/>
                  </a:lnTo>
                  <a:lnTo>
                    <a:pt x="6277" y="5477"/>
                  </a:lnTo>
                  <a:lnTo>
                    <a:pt x="6354" y="5025"/>
                  </a:lnTo>
                  <a:lnTo>
                    <a:pt x="6402" y="4775"/>
                  </a:lnTo>
                  <a:lnTo>
                    <a:pt x="6449" y="4525"/>
                  </a:lnTo>
                  <a:lnTo>
                    <a:pt x="6502" y="4268"/>
                  </a:lnTo>
                  <a:lnTo>
                    <a:pt x="6556" y="4024"/>
                  </a:lnTo>
                  <a:lnTo>
                    <a:pt x="6615" y="3774"/>
                  </a:lnTo>
                  <a:lnTo>
                    <a:pt x="6680" y="3524"/>
                  </a:lnTo>
                  <a:lnTo>
                    <a:pt x="6745" y="3281"/>
                  </a:lnTo>
                  <a:lnTo>
                    <a:pt x="6816" y="3037"/>
                  </a:lnTo>
                  <a:lnTo>
                    <a:pt x="5650" y="2322"/>
                  </a:lnTo>
                  <a:lnTo>
                    <a:pt x="5063" y="1953"/>
                  </a:lnTo>
                  <a:lnTo>
                    <a:pt x="4477" y="1585"/>
                  </a:lnTo>
                  <a:lnTo>
                    <a:pt x="3897" y="1203"/>
                  </a:lnTo>
                  <a:lnTo>
                    <a:pt x="3316" y="813"/>
                  </a:lnTo>
                  <a:lnTo>
                    <a:pt x="2748" y="41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3273775" y="-2314375"/>
              <a:ext cx="942175" cy="701475"/>
            </a:xfrm>
            <a:custGeom>
              <a:avLst/>
              <a:gdLst/>
              <a:ahLst/>
              <a:cxnLst/>
              <a:rect l="l" t="t" r="r" b="b"/>
              <a:pathLst>
                <a:path w="37687" h="28059" extrusionOk="0">
                  <a:moveTo>
                    <a:pt x="17043" y="20483"/>
                  </a:moveTo>
                  <a:lnTo>
                    <a:pt x="17268" y="20490"/>
                  </a:lnTo>
                  <a:lnTo>
                    <a:pt x="17493" y="20504"/>
                  </a:lnTo>
                  <a:lnTo>
                    <a:pt x="17706" y="20532"/>
                  </a:lnTo>
                  <a:lnTo>
                    <a:pt x="17926" y="20574"/>
                  </a:lnTo>
                  <a:lnTo>
                    <a:pt x="18133" y="20629"/>
                  </a:lnTo>
                  <a:lnTo>
                    <a:pt x="18340" y="20699"/>
                  </a:lnTo>
                  <a:lnTo>
                    <a:pt x="18541" y="20775"/>
                  </a:lnTo>
                  <a:lnTo>
                    <a:pt x="18737" y="20865"/>
                  </a:lnTo>
                  <a:lnTo>
                    <a:pt x="18932" y="20963"/>
                  </a:lnTo>
                  <a:lnTo>
                    <a:pt x="19116" y="21074"/>
                  </a:lnTo>
                  <a:lnTo>
                    <a:pt x="19299" y="21199"/>
                  </a:lnTo>
                  <a:lnTo>
                    <a:pt x="19477" y="21324"/>
                  </a:lnTo>
                  <a:lnTo>
                    <a:pt x="19649" y="21463"/>
                  </a:lnTo>
                  <a:lnTo>
                    <a:pt x="19821" y="21616"/>
                  </a:lnTo>
                  <a:lnTo>
                    <a:pt x="19980" y="21769"/>
                  </a:lnTo>
                  <a:lnTo>
                    <a:pt x="20140" y="21936"/>
                  </a:lnTo>
                  <a:lnTo>
                    <a:pt x="20288" y="22110"/>
                  </a:lnTo>
                  <a:lnTo>
                    <a:pt x="20436" y="22290"/>
                  </a:lnTo>
                  <a:lnTo>
                    <a:pt x="20573" y="22478"/>
                  </a:lnTo>
                  <a:lnTo>
                    <a:pt x="20709" y="22673"/>
                  </a:lnTo>
                  <a:lnTo>
                    <a:pt x="20839" y="22874"/>
                  </a:lnTo>
                  <a:lnTo>
                    <a:pt x="20957" y="23076"/>
                  </a:lnTo>
                  <a:lnTo>
                    <a:pt x="21076" y="23284"/>
                  </a:lnTo>
                  <a:lnTo>
                    <a:pt x="21188" y="23500"/>
                  </a:lnTo>
                  <a:lnTo>
                    <a:pt x="21289" y="23722"/>
                  </a:lnTo>
                  <a:lnTo>
                    <a:pt x="21390" y="23944"/>
                  </a:lnTo>
                  <a:lnTo>
                    <a:pt x="21479" y="24174"/>
                  </a:lnTo>
                  <a:lnTo>
                    <a:pt x="21562" y="24410"/>
                  </a:lnTo>
                  <a:lnTo>
                    <a:pt x="21644" y="24639"/>
                  </a:lnTo>
                  <a:lnTo>
                    <a:pt x="21715" y="24876"/>
                  </a:lnTo>
                  <a:lnTo>
                    <a:pt x="21781" y="25119"/>
                  </a:lnTo>
                  <a:lnTo>
                    <a:pt x="21834" y="25362"/>
                  </a:lnTo>
                  <a:lnTo>
                    <a:pt x="21858" y="25418"/>
                  </a:lnTo>
                  <a:lnTo>
                    <a:pt x="21893" y="25467"/>
                  </a:lnTo>
                  <a:lnTo>
                    <a:pt x="21964" y="25557"/>
                  </a:lnTo>
                  <a:lnTo>
                    <a:pt x="17221" y="25487"/>
                  </a:lnTo>
                  <a:lnTo>
                    <a:pt x="14852" y="25446"/>
                  </a:lnTo>
                  <a:lnTo>
                    <a:pt x="12489" y="25404"/>
                  </a:lnTo>
                  <a:lnTo>
                    <a:pt x="12549" y="25168"/>
                  </a:lnTo>
                  <a:lnTo>
                    <a:pt x="12614" y="24931"/>
                  </a:lnTo>
                  <a:lnTo>
                    <a:pt x="12685" y="24695"/>
                  </a:lnTo>
                  <a:lnTo>
                    <a:pt x="12762" y="24466"/>
                  </a:lnTo>
                  <a:lnTo>
                    <a:pt x="12839" y="24236"/>
                  </a:lnTo>
                  <a:lnTo>
                    <a:pt x="12928" y="24014"/>
                  </a:lnTo>
                  <a:lnTo>
                    <a:pt x="13016" y="23792"/>
                  </a:lnTo>
                  <a:lnTo>
                    <a:pt x="13111" y="23576"/>
                  </a:lnTo>
                  <a:lnTo>
                    <a:pt x="13212" y="23361"/>
                  </a:lnTo>
                  <a:lnTo>
                    <a:pt x="13318" y="23152"/>
                  </a:lnTo>
                  <a:lnTo>
                    <a:pt x="13431" y="22944"/>
                  </a:lnTo>
                  <a:lnTo>
                    <a:pt x="13543" y="22749"/>
                  </a:lnTo>
                  <a:lnTo>
                    <a:pt x="13668" y="22554"/>
                  </a:lnTo>
                  <a:lnTo>
                    <a:pt x="13792" y="22367"/>
                  </a:lnTo>
                  <a:lnTo>
                    <a:pt x="13928" y="22186"/>
                  </a:lnTo>
                  <a:lnTo>
                    <a:pt x="14065" y="22012"/>
                  </a:lnTo>
                  <a:lnTo>
                    <a:pt x="14207" y="21845"/>
                  </a:lnTo>
                  <a:lnTo>
                    <a:pt x="14361" y="21686"/>
                  </a:lnTo>
                  <a:lnTo>
                    <a:pt x="14515" y="21533"/>
                  </a:lnTo>
                  <a:lnTo>
                    <a:pt x="14674" y="21394"/>
                  </a:lnTo>
                  <a:lnTo>
                    <a:pt x="14840" y="21262"/>
                  </a:lnTo>
                  <a:lnTo>
                    <a:pt x="15012" y="21137"/>
                  </a:lnTo>
                  <a:lnTo>
                    <a:pt x="15184" y="21018"/>
                  </a:lnTo>
                  <a:lnTo>
                    <a:pt x="15367" y="20914"/>
                  </a:lnTo>
                  <a:lnTo>
                    <a:pt x="15557" y="20824"/>
                  </a:lnTo>
                  <a:lnTo>
                    <a:pt x="15752" y="20740"/>
                  </a:lnTo>
                  <a:lnTo>
                    <a:pt x="15954" y="20664"/>
                  </a:lnTo>
                  <a:lnTo>
                    <a:pt x="16155" y="20608"/>
                  </a:lnTo>
                  <a:lnTo>
                    <a:pt x="16368" y="20560"/>
                  </a:lnTo>
                  <a:lnTo>
                    <a:pt x="16587" y="20518"/>
                  </a:lnTo>
                  <a:lnTo>
                    <a:pt x="16812" y="20497"/>
                  </a:lnTo>
                  <a:lnTo>
                    <a:pt x="17043" y="20483"/>
                  </a:lnTo>
                  <a:close/>
                  <a:moveTo>
                    <a:pt x="18091" y="1"/>
                  </a:moveTo>
                  <a:lnTo>
                    <a:pt x="17819" y="8"/>
                  </a:lnTo>
                  <a:lnTo>
                    <a:pt x="17541" y="22"/>
                  </a:lnTo>
                  <a:lnTo>
                    <a:pt x="17274" y="36"/>
                  </a:lnTo>
                  <a:lnTo>
                    <a:pt x="17002" y="56"/>
                  </a:lnTo>
                  <a:lnTo>
                    <a:pt x="16735" y="77"/>
                  </a:lnTo>
                  <a:lnTo>
                    <a:pt x="16475" y="105"/>
                  </a:lnTo>
                  <a:lnTo>
                    <a:pt x="16208" y="140"/>
                  </a:lnTo>
                  <a:lnTo>
                    <a:pt x="15948" y="175"/>
                  </a:lnTo>
                  <a:lnTo>
                    <a:pt x="15687" y="216"/>
                  </a:lnTo>
                  <a:lnTo>
                    <a:pt x="15427" y="258"/>
                  </a:lnTo>
                  <a:lnTo>
                    <a:pt x="15172" y="307"/>
                  </a:lnTo>
                  <a:lnTo>
                    <a:pt x="14917" y="362"/>
                  </a:lnTo>
                  <a:lnTo>
                    <a:pt x="14663" y="418"/>
                  </a:lnTo>
                  <a:lnTo>
                    <a:pt x="14408" y="480"/>
                  </a:lnTo>
                  <a:lnTo>
                    <a:pt x="14159" y="543"/>
                  </a:lnTo>
                  <a:lnTo>
                    <a:pt x="13911" y="612"/>
                  </a:lnTo>
                  <a:lnTo>
                    <a:pt x="13662" y="682"/>
                  </a:lnTo>
                  <a:lnTo>
                    <a:pt x="13419" y="758"/>
                  </a:lnTo>
                  <a:lnTo>
                    <a:pt x="13170" y="835"/>
                  </a:lnTo>
                  <a:lnTo>
                    <a:pt x="12933" y="918"/>
                  </a:lnTo>
                  <a:lnTo>
                    <a:pt x="12454" y="1099"/>
                  </a:lnTo>
                  <a:lnTo>
                    <a:pt x="11980" y="1287"/>
                  </a:lnTo>
                  <a:lnTo>
                    <a:pt x="11518" y="1495"/>
                  </a:lnTo>
                  <a:lnTo>
                    <a:pt x="11056" y="1718"/>
                  </a:lnTo>
                  <a:lnTo>
                    <a:pt x="10606" y="1954"/>
                  </a:lnTo>
                  <a:lnTo>
                    <a:pt x="10168" y="2197"/>
                  </a:lnTo>
                  <a:lnTo>
                    <a:pt x="9730" y="2461"/>
                  </a:lnTo>
                  <a:lnTo>
                    <a:pt x="9303" y="2739"/>
                  </a:lnTo>
                  <a:lnTo>
                    <a:pt x="8889" y="3024"/>
                  </a:lnTo>
                  <a:lnTo>
                    <a:pt x="8474" y="3323"/>
                  </a:lnTo>
                  <a:lnTo>
                    <a:pt x="8072" y="3636"/>
                  </a:lnTo>
                  <a:lnTo>
                    <a:pt x="7681" y="3962"/>
                  </a:lnTo>
                  <a:lnTo>
                    <a:pt x="7290" y="4296"/>
                  </a:lnTo>
                  <a:lnTo>
                    <a:pt x="6917" y="4644"/>
                  </a:lnTo>
                  <a:lnTo>
                    <a:pt x="6550" y="5005"/>
                  </a:lnTo>
                  <a:lnTo>
                    <a:pt x="6189" y="5373"/>
                  </a:lnTo>
                  <a:lnTo>
                    <a:pt x="5839" y="5756"/>
                  </a:lnTo>
                  <a:lnTo>
                    <a:pt x="5496" y="6145"/>
                  </a:lnTo>
                  <a:lnTo>
                    <a:pt x="5164" y="6548"/>
                  </a:lnTo>
                  <a:lnTo>
                    <a:pt x="4838" y="6958"/>
                  </a:lnTo>
                  <a:lnTo>
                    <a:pt x="4525" y="7382"/>
                  </a:lnTo>
                  <a:lnTo>
                    <a:pt x="4217" y="7813"/>
                  </a:lnTo>
                  <a:lnTo>
                    <a:pt x="3926" y="8258"/>
                  </a:lnTo>
                  <a:lnTo>
                    <a:pt x="3636" y="8703"/>
                  </a:lnTo>
                  <a:lnTo>
                    <a:pt x="3364" y="9161"/>
                  </a:lnTo>
                  <a:lnTo>
                    <a:pt x="3097" y="9634"/>
                  </a:lnTo>
                  <a:lnTo>
                    <a:pt x="2843" y="10107"/>
                  </a:lnTo>
                  <a:lnTo>
                    <a:pt x="2594" y="10593"/>
                  </a:lnTo>
                  <a:lnTo>
                    <a:pt x="2363" y="11080"/>
                  </a:lnTo>
                  <a:lnTo>
                    <a:pt x="2138" y="11580"/>
                  </a:lnTo>
                  <a:lnTo>
                    <a:pt x="1919" y="12087"/>
                  </a:lnTo>
                  <a:lnTo>
                    <a:pt x="1718" y="12602"/>
                  </a:lnTo>
                  <a:lnTo>
                    <a:pt x="1522" y="13123"/>
                  </a:lnTo>
                  <a:lnTo>
                    <a:pt x="1345" y="13651"/>
                  </a:lnTo>
                  <a:lnTo>
                    <a:pt x="1173" y="14179"/>
                  </a:lnTo>
                  <a:lnTo>
                    <a:pt x="1013" y="14721"/>
                  </a:lnTo>
                  <a:lnTo>
                    <a:pt x="865" y="15264"/>
                  </a:lnTo>
                  <a:lnTo>
                    <a:pt x="729" y="15820"/>
                  </a:lnTo>
                  <a:lnTo>
                    <a:pt x="598" y="16376"/>
                  </a:lnTo>
                  <a:lnTo>
                    <a:pt x="486" y="16932"/>
                  </a:lnTo>
                  <a:lnTo>
                    <a:pt x="385" y="17502"/>
                  </a:lnTo>
                  <a:lnTo>
                    <a:pt x="296" y="18071"/>
                  </a:lnTo>
                  <a:lnTo>
                    <a:pt x="213" y="18641"/>
                  </a:lnTo>
                  <a:lnTo>
                    <a:pt x="148" y="19225"/>
                  </a:lnTo>
                  <a:lnTo>
                    <a:pt x="95" y="19802"/>
                  </a:lnTo>
                  <a:lnTo>
                    <a:pt x="54" y="20393"/>
                  </a:lnTo>
                  <a:lnTo>
                    <a:pt x="24" y="20984"/>
                  </a:lnTo>
                  <a:lnTo>
                    <a:pt x="6" y="21574"/>
                  </a:lnTo>
                  <a:lnTo>
                    <a:pt x="0" y="22165"/>
                  </a:lnTo>
                  <a:lnTo>
                    <a:pt x="12" y="22763"/>
                  </a:lnTo>
                  <a:lnTo>
                    <a:pt x="30" y="23368"/>
                  </a:lnTo>
                  <a:lnTo>
                    <a:pt x="65" y="23965"/>
                  </a:lnTo>
                  <a:lnTo>
                    <a:pt x="113" y="24570"/>
                  </a:lnTo>
                  <a:lnTo>
                    <a:pt x="172" y="25175"/>
                  </a:lnTo>
                  <a:lnTo>
                    <a:pt x="249" y="25779"/>
                  </a:lnTo>
                  <a:lnTo>
                    <a:pt x="267" y="25891"/>
                  </a:lnTo>
                  <a:lnTo>
                    <a:pt x="290" y="25995"/>
                  </a:lnTo>
                  <a:lnTo>
                    <a:pt x="320" y="26092"/>
                  </a:lnTo>
                  <a:lnTo>
                    <a:pt x="356" y="26175"/>
                  </a:lnTo>
                  <a:lnTo>
                    <a:pt x="397" y="26252"/>
                  </a:lnTo>
                  <a:lnTo>
                    <a:pt x="444" y="26321"/>
                  </a:lnTo>
                  <a:lnTo>
                    <a:pt x="498" y="26391"/>
                  </a:lnTo>
                  <a:lnTo>
                    <a:pt x="551" y="26447"/>
                  </a:lnTo>
                  <a:lnTo>
                    <a:pt x="610" y="26495"/>
                  </a:lnTo>
                  <a:lnTo>
                    <a:pt x="669" y="26537"/>
                  </a:lnTo>
                  <a:lnTo>
                    <a:pt x="735" y="26572"/>
                  </a:lnTo>
                  <a:lnTo>
                    <a:pt x="806" y="26599"/>
                  </a:lnTo>
                  <a:lnTo>
                    <a:pt x="871" y="26620"/>
                  </a:lnTo>
                  <a:lnTo>
                    <a:pt x="942" y="26634"/>
                  </a:lnTo>
                  <a:lnTo>
                    <a:pt x="1019" y="26641"/>
                  </a:lnTo>
                  <a:lnTo>
                    <a:pt x="1090" y="26641"/>
                  </a:lnTo>
                  <a:lnTo>
                    <a:pt x="1167" y="26634"/>
                  </a:lnTo>
                  <a:lnTo>
                    <a:pt x="1244" y="26627"/>
                  </a:lnTo>
                  <a:lnTo>
                    <a:pt x="1315" y="26606"/>
                  </a:lnTo>
                  <a:lnTo>
                    <a:pt x="1392" y="26586"/>
                  </a:lnTo>
                  <a:lnTo>
                    <a:pt x="1463" y="26558"/>
                  </a:lnTo>
                  <a:lnTo>
                    <a:pt x="1534" y="26523"/>
                  </a:lnTo>
                  <a:lnTo>
                    <a:pt x="1605" y="26481"/>
                  </a:lnTo>
                  <a:lnTo>
                    <a:pt x="1676" y="26440"/>
                  </a:lnTo>
                  <a:lnTo>
                    <a:pt x="1741" y="26391"/>
                  </a:lnTo>
                  <a:lnTo>
                    <a:pt x="1800" y="26335"/>
                  </a:lnTo>
                  <a:lnTo>
                    <a:pt x="1866" y="26273"/>
                  </a:lnTo>
                  <a:lnTo>
                    <a:pt x="1919" y="26210"/>
                  </a:lnTo>
                  <a:lnTo>
                    <a:pt x="1972" y="26141"/>
                  </a:lnTo>
                  <a:lnTo>
                    <a:pt x="2020" y="26064"/>
                  </a:lnTo>
                  <a:lnTo>
                    <a:pt x="2061" y="25988"/>
                  </a:lnTo>
                  <a:lnTo>
                    <a:pt x="2097" y="25904"/>
                  </a:lnTo>
                  <a:lnTo>
                    <a:pt x="2126" y="25842"/>
                  </a:lnTo>
                  <a:lnTo>
                    <a:pt x="2150" y="25779"/>
                  </a:lnTo>
                  <a:lnTo>
                    <a:pt x="2162" y="25717"/>
                  </a:lnTo>
                  <a:lnTo>
                    <a:pt x="2174" y="25661"/>
                  </a:lnTo>
                  <a:lnTo>
                    <a:pt x="2191" y="25536"/>
                  </a:lnTo>
                  <a:lnTo>
                    <a:pt x="2203" y="25411"/>
                  </a:lnTo>
                  <a:lnTo>
                    <a:pt x="2203" y="25286"/>
                  </a:lnTo>
                  <a:lnTo>
                    <a:pt x="2191" y="25161"/>
                  </a:lnTo>
                  <a:lnTo>
                    <a:pt x="2120" y="24584"/>
                  </a:lnTo>
                  <a:lnTo>
                    <a:pt x="2067" y="24000"/>
                  </a:lnTo>
                  <a:lnTo>
                    <a:pt x="2026" y="23423"/>
                  </a:lnTo>
                  <a:lnTo>
                    <a:pt x="2002" y="22853"/>
                  </a:lnTo>
                  <a:lnTo>
                    <a:pt x="1990" y="22283"/>
                  </a:lnTo>
                  <a:lnTo>
                    <a:pt x="1990" y="21713"/>
                  </a:lnTo>
                  <a:lnTo>
                    <a:pt x="2002" y="21150"/>
                  </a:lnTo>
                  <a:lnTo>
                    <a:pt x="2031" y="20587"/>
                  </a:lnTo>
                  <a:lnTo>
                    <a:pt x="2067" y="20038"/>
                  </a:lnTo>
                  <a:lnTo>
                    <a:pt x="2120" y="19482"/>
                  </a:lnTo>
                  <a:lnTo>
                    <a:pt x="2185" y="18940"/>
                  </a:lnTo>
                  <a:lnTo>
                    <a:pt x="2262" y="18398"/>
                  </a:lnTo>
                  <a:lnTo>
                    <a:pt x="2351" y="17863"/>
                  </a:lnTo>
                  <a:lnTo>
                    <a:pt x="2452" y="17335"/>
                  </a:lnTo>
                  <a:lnTo>
                    <a:pt x="2564" y="16807"/>
                  </a:lnTo>
                  <a:lnTo>
                    <a:pt x="2689" y="16285"/>
                  </a:lnTo>
                  <a:lnTo>
                    <a:pt x="2825" y="15771"/>
                  </a:lnTo>
                  <a:lnTo>
                    <a:pt x="2973" y="15264"/>
                  </a:lnTo>
                  <a:lnTo>
                    <a:pt x="3133" y="14763"/>
                  </a:lnTo>
                  <a:lnTo>
                    <a:pt x="3305" y="14270"/>
                  </a:lnTo>
                  <a:lnTo>
                    <a:pt x="3482" y="13783"/>
                  </a:lnTo>
                  <a:lnTo>
                    <a:pt x="3678" y="13304"/>
                  </a:lnTo>
                  <a:lnTo>
                    <a:pt x="3879" y="12831"/>
                  </a:lnTo>
                  <a:lnTo>
                    <a:pt x="4092" y="12365"/>
                  </a:lnTo>
                  <a:lnTo>
                    <a:pt x="4317" y="11907"/>
                  </a:lnTo>
                  <a:lnTo>
                    <a:pt x="4548" y="11462"/>
                  </a:lnTo>
                  <a:lnTo>
                    <a:pt x="4791" y="11017"/>
                  </a:lnTo>
                  <a:lnTo>
                    <a:pt x="5046" y="10586"/>
                  </a:lnTo>
                  <a:lnTo>
                    <a:pt x="5312" y="10162"/>
                  </a:lnTo>
                  <a:lnTo>
                    <a:pt x="5585" y="9745"/>
                  </a:lnTo>
                  <a:lnTo>
                    <a:pt x="5863" y="9342"/>
                  </a:lnTo>
                  <a:lnTo>
                    <a:pt x="6159" y="8946"/>
                  </a:lnTo>
                  <a:lnTo>
                    <a:pt x="6455" y="8557"/>
                  </a:lnTo>
                  <a:lnTo>
                    <a:pt x="6763" y="8181"/>
                  </a:lnTo>
                  <a:lnTo>
                    <a:pt x="7083" y="7813"/>
                  </a:lnTo>
                  <a:lnTo>
                    <a:pt x="7408" y="7458"/>
                  </a:lnTo>
                  <a:lnTo>
                    <a:pt x="7746" y="7111"/>
                  </a:lnTo>
                  <a:lnTo>
                    <a:pt x="8089" y="6777"/>
                  </a:lnTo>
                  <a:lnTo>
                    <a:pt x="8439" y="6451"/>
                  </a:lnTo>
                  <a:lnTo>
                    <a:pt x="8800" y="6138"/>
                  </a:lnTo>
                  <a:lnTo>
                    <a:pt x="9167" y="5839"/>
                  </a:lnTo>
                  <a:lnTo>
                    <a:pt x="9540" y="5547"/>
                  </a:lnTo>
                  <a:lnTo>
                    <a:pt x="9925" y="5269"/>
                  </a:lnTo>
                  <a:lnTo>
                    <a:pt x="10316" y="4998"/>
                  </a:lnTo>
                  <a:lnTo>
                    <a:pt x="10713" y="4748"/>
                  </a:lnTo>
                  <a:lnTo>
                    <a:pt x="11115" y="4505"/>
                  </a:lnTo>
                  <a:lnTo>
                    <a:pt x="11530" y="4275"/>
                  </a:lnTo>
                  <a:lnTo>
                    <a:pt x="11945" y="4060"/>
                  </a:lnTo>
                  <a:lnTo>
                    <a:pt x="12371" y="3858"/>
                  </a:lnTo>
                  <a:lnTo>
                    <a:pt x="12803" y="3664"/>
                  </a:lnTo>
                  <a:lnTo>
                    <a:pt x="13241" y="3490"/>
                  </a:lnTo>
                  <a:lnTo>
                    <a:pt x="13680" y="3330"/>
                  </a:lnTo>
                  <a:lnTo>
                    <a:pt x="14130" y="3177"/>
                  </a:lnTo>
                  <a:lnTo>
                    <a:pt x="14586" y="3045"/>
                  </a:lnTo>
                  <a:lnTo>
                    <a:pt x="15048" y="2927"/>
                  </a:lnTo>
                  <a:lnTo>
                    <a:pt x="15509" y="2823"/>
                  </a:lnTo>
                  <a:lnTo>
                    <a:pt x="15983" y="2732"/>
                  </a:lnTo>
                  <a:lnTo>
                    <a:pt x="16463" y="2656"/>
                  </a:lnTo>
                  <a:lnTo>
                    <a:pt x="16943" y="2600"/>
                  </a:lnTo>
                  <a:lnTo>
                    <a:pt x="17428" y="2552"/>
                  </a:lnTo>
                  <a:lnTo>
                    <a:pt x="17920" y="2524"/>
                  </a:lnTo>
                  <a:lnTo>
                    <a:pt x="18417" y="2517"/>
                  </a:lnTo>
                  <a:lnTo>
                    <a:pt x="18914" y="2517"/>
                  </a:lnTo>
                  <a:lnTo>
                    <a:pt x="19418" y="2545"/>
                  </a:lnTo>
                  <a:lnTo>
                    <a:pt x="19815" y="2572"/>
                  </a:lnTo>
                  <a:lnTo>
                    <a:pt x="20211" y="2607"/>
                  </a:lnTo>
                  <a:lnTo>
                    <a:pt x="20596" y="2656"/>
                  </a:lnTo>
                  <a:lnTo>
                    <a:pt x="20981" y="2718"/>
                  </a:lnTo>
                  <a:lnTo>
                    <a:pt x="21360" y="2781"/>
                  </a:lnTo>
                  <a:lnTo>
                    <a:pt x="21733" y="2857"/>
                  </a:lnTo>
                  <a:lnTo>
                    <a:pt x="22106" y="2948"/>
                  </a:lnTo>
                  <a:lnTo>
                    <a:pt x="22473" y="3038"/>
                  </a:lnTo>
                  <a:lnTo>
                    <a:pt x="22829" y="3142"/>
                  </a:lnTo>
                  <a:lnTo>
                    <a:pt x="23184" y="3261"/>
                  </a:lnTo>
                  <a:lnTo>
                    <a:pt x="23539" y="3379"/>
                  </a:lnTo>
                  <a:lnTo>
                    <a:pt x="23883" y="3511"/>
                  </a:lnTo>
                  <a:lnTo>
                    <a:pt x="24226" y="3650"/>
                  </a:lnTo>
                  <a:lnTo>
                    <a:pt x="24564" y="3796"/>
                  </a:lnTo>
                  <a:lnTo>
                    <a:pt x="24895" y="3949"/>
                  </a:lnTo>
                  <a:lnTo>
                    <a:pt x="25221" y="4115"/>
                  </a:lnTo>
                  <a:lnTo>
                    <a:pt x="25541" y="4282"/>
                  </a:lnTo>
                  <a:lnTo>
                    <a:pt x="25861" y="4463"/>
                  </a:lnTo>
                  <a:lnTo>
                    <a:pt x="26175" y="4651"/>
                  </a:lnTo>
                  <a:lnTo>
                    <a:pt x="26483" y="4845"/>
                  </a:lnTo>
                  <a:lnTo>
                    <a:pt x="26785" y="5047"/>
                  </a:lnTo>
                  <a:lnTo>
                    <a:pt x="27087" y="5255"/>
                  </a:lnTo>
                  <a:lnTo>
                    <a:pt x="27377" y="5471"/>
                  </a:lnTo>
                  <a:lnTo>
                    <a:pt x="27667" y="5700"/>
                  </a:lnTo>
                  <a:lnTo>
                    <a:pt x="27951" y="5929"/>
                  </a:lnTo>
                  <a:lnTo>
                    <a:pt x="28229" y="6166"/>
                  </a:lnTo>
                  <a:lnTo>
                    <a:pt x="28508" y="6409"/>
                  </a:lnTo>
                  <a:lnTo>
                    <a:pt x="28774" y="6659"/>
                  </a:lnTo>
                  <a:lnTo>
                    <a:pt x="29041" y="6923"/>
                  </a:lnTo>
                  <a:lnTo>
                    <a:pt x="29301" y="7187"/>
                  </a:lnTo>
                  <a:lnTo>
                    <a:pt x="29556" y="7458"/>
                  </a:lnTo>
                  <a:lnTo>
                    <a:pt x="29811" y="7736"/>
                  </a:lnTo>
                  <a:lnTo>
                    <a:pt x="29988" y="7938"/>
                  </a:lnTo>
                  <a:lnTo>
                    <a:pt x="30166" y="8147"/>
                  </a:lnTo>
                  <a:lnTo>
                    <a:pt x="30344" y="8362"/>
                  </a:lnTo>
                  <a:lnTo>
                    <a:pt x="30515" y="8577"/>
                  </a:lnTo>
                  <a:lnTo>
                    <a:pt x="30681" y="8793"/>
                  </a:lnTo>
                  <a:lnTo>
                    <a:pt x="30853" y="9015"/>
                  </a:lnTo>
                  <a:lnTo>
                    <a:pt x="31013" y="9238"/>
                  </a:lnTo>
                  <a:lnTo>
                    <a:pt x="31179" y="9467"/>
                  </a:lnTo>
                  <a:lnTo>
                    <a:pt x="31492" y="9933"/>
                  </a:lnTo>
                  <a:lnTo>
                    <a:pt x="31800" y="10405"/>
                  </a:lnTo>
                  <a:lnTo>
                    <a:pt x="32090" y="10892"/>
                  </a:lnTo>
                  <a:lnTo>
                    <a:pt x="32381" y="11385"/>
                  </a:lnTo>
                  <a:lnTo>
                    <a:pt x="32653" y="11886"/>
                  </a:lnTo>
                  <a:lnTo>
                    <a:pt x="32914" y="12400"/>
                  </a:lnTo>
                  <a:lnTo>
                    <a:pt x="33168" y="12928"/>
                  </a:lnTo>
                  <a:lnTo>
                    <a:pt x="33411" y="13457"/>
                  </a:lnTo>
                  <a:lnTo>
                    <a:pt x="33642" y="13999"/>
                  </a:lnTo>
                  <a:lnTo>
                    <a:pt x="33867" y="14548"/>
                  </a:lnTo>
                  <a:lnTo>
                    <a:pt x="34080" y="15104"/>
                  </a:lnTo>
                  <a:lnTo>
                    <a:pt x="34282" y="15667"/>
                  </a:lnTo>
                  <a:lnTo>
                    <a:pt x="34471" y="16237"/>
                  </a:lnTo>
                  <a:lnTo>
                    <a:pt x="34649" y="16814"/>
                  </a:lnTo>
                  <a:lnTo>
                    <a:pt x="34820" y="17390"/>
                  </a:lnTo>
                  <a:lnTo>
                    <a:pt x="34980" y="17981"/>
                  </a:lnTo>
                  <a:lnTo>
                    <a:pt x="35128" y="18572"/>
                  </a:lnTo>
                  <a:lnTo>
                    <a:pt x="35265" y="19170"/>
                  </a:lnTo>
                  <a:lnTo>
                    <a:pt x="35395" y="19774"/>
                  </a:lnTo>
                  <a:lnTo>
                    <a:pt x="35513" y="20379"/>
                  </a:lnTo>
                  <a:lnTo>
                    <a:pt x="35620" y="20991"/>
                  </a:lnTo>
                  <a:lnTo>
                    <a:pt x="35715" y="21602"/>
                  </a:lnTo>
                  <a:lnTo>
                    <a:pt x="35798" y="22221"/>
                  </a:lnTo>
                  <a:lnTo>
                    <a:pt x="35875" y="22839"/>
                  </a:lnTo>
                  <a:lnTo>
                    <a:pt x="35940" y="23458"/>
                  </a:lnTo>
                  <a:lnTo>
                    <a:pt x="35993" y="24083"/>
                  </a:lnTo>
                  <a:lnTo>
                    <a:pt x="36034" y="24702"/>
                  </a:lnTo>
                  <a:lnTo>
                    <a:pt x="36070" y="25328"/>
                  </a:lnTo>
                  <a:lnTo>
                    <a:pt x="36070" y="25390"/>
                  </a:lnTo>
                  <a:lnTo>
                    <a:pt x="36076" y="25446"/>
                  </a:lnTo>
                  <a:lnTo>
                    <a:pt x="36088" y="25501"/>
                  </a:lnTo>
                  <a:lnTo>
                    <a:pt x="36100" y="25557"/>
                  </a:lnTo>
                  <a:lnTo>
                    <a:pt x="36129" y="25661"/>
                  </a:lnTo>
                  <a:lnTo>
                    <a:pt x="36171" y="25752"/>
                  </a:lnTo>
                  <a:lnTo>
                    <a:pt x="32771" y="25689"/>
                  </a:lnTo>
                  <a:lnTo>
                    <a:pt x="29372" y="25640"/>
                  </a:lnTo>
                  <a:lnTo>
                    <a:pt x="22580" y="25557"/>
                  </a:lnTo>
                  <a:lnTo>
                    <a:pt x="22604" y="25522"/>
                  </a:lnTo>
                  <a:lnTo>
                    <a:pt x="22627" y="25494"/>
                  </a:lnTo>
                  <a:lnTo>
                    <a:pt x="22645" y="25453"/>
                  </a:lnTo>
                  <a:lnTo>
                    <a:pt x="22657" y="25411"/>
                  </a:lnTo>
                  <a:lnTo>
                    <a:pt x="22669" y="25369"/>
                  </a:lnTo>
                  <a:lnTo>
                    <a:pt x="22681" y="25321"/>
                  </a:lnTo>
                  <a:lnTo>
                    <a:pt x="22681" y="25272"/>
                  </a:lnTo>
                  <a:lnTo>
                    <a:pt x="22687" y="25223"/>
                  </a:lnTo>
                  <a:lnTo>
                    <a:pt x="22675" y="25029"/>
                  </a:lnTo>
                  <a:lnTo>
                    <a:pt x="22663" y="24841"/>
                  </a:lnTo>
                  <a:lnTo>
                    <a:pt x="22639" y="24653"/>
                  </a:lnTo>
                  <a:lnTo>
                    <a:pt x="22616" y="24466"/>
                  </a:lnTo>
                  <a:lnTo>
                    <a:pt x="22586" y="24278"/>
                  </a:lnTo>
                  <a:lnTo>
                    <a:pt x="22550" y="24090"/>
                  </a:lnTo>
                  <a:lnTo>
                    <a:pt x="22515" y="23910"/>
                  </a:lnTo>
                  <a:lnTo>
                    <a:pt x="22468" y="23729"/>
                  </a:lnTo>
                  <a:lnTo>
                    <a:pt x="22420" y="23548"/>
                  </a:lnTo>
                  <a:lnTo>
                    <a:pt x="22373" y="23375"/>
                  </a:lnTo>
                  <a:lnTo>
                    <a:pt x="22314" y="23194"/>
                  </a:lnTo>
                  <a:lnTo>
                    <a:pt x="22254" y="23020"/>
                  </a:lnTo>
                  <a:lnTo>
                    <a:pt x="22189" y="22853"/>
                  </a:lnTo>
                  <a:lnTo>
                    <a:pt x="22118" y="22680"/>
                  </a:lnTo>
                  <a:lnTo>
                    <a:pt x="22047" y="22513"/>
                  </a:lnTo>
                  <a:lnTo>
                    <a:pt x="21970" y="22353"/>
                  </a:lnTo>
                  <a:lnTo>
                    <a:pt x="21893" y="22186"/>
                  </a:lnTo>
                  <a:lnTo>
                    <a:pt x="21804" y="22026"/>
                  </a:lnTo>
                  <a:lnTo>
                    <a:pt x="21721" y="21873"/>
                  </a:lnTo>
                  <a:lnTo>
                    <a:pt x="21627" y="21720"/>
                  </a:lnTo>
                  <a:lnTo>
                    <a:pt x="21532" y="21567"/>
                  </a:lnTo>
                  <a:lnTo>
                    <a:pt x="21437" y="21422"/>
                  </a:lnTo>
                  <a:lnTo>
                    <a:pt x="21336" y="21276"/>
                  </a:lnTo>
                  <a:lnTo>
                    <a:pt x="21230" y="21137"/>
                  </a:lnTo>
                  <a:lnTo>
                    <a:pt x="21123" y="20998"/>
                  </a:lnTo>
                  <a:lnTo>
                    <a:pt x="21011" y="20859"/>
                  </a:lnTo>
                  <a:lnTo>
                    <a:pt x="20898" y="20726"/>
                  </a:lnTo>
                  <a:lnTo>
                    <a:pt x="20786" y="20601"/>
                  </a:lnTo>
                  <a:lnTo>
                    <a:pt x="20667" y="20476"/>
                  </a:lnTo>
                  <a:lnTo>
                    <a:pt x="20543" y="20351"/>
                  </a:lnTo>
                  <a:lnTo>
                    <a:pt x="20419" y="20233"/>
                  </a:lnTo>
                  <a:lnTo>
                    <a:pt x="20294" y="20122"/>
                  </a:lnTo>
                  <a:lnTo>
                    <a:pt x="20667" y="19747"/>
                  </a:lnTo>
                  <a:lnTo>
                    <a:pt x="21034" y="19364"/>
                  </a:lnTo>
                  <a:lnTo>
                    <a:pt x="21390" y="18968"/>
                  </a:lnTo>
                  <a:lnTo>
                    <a:pt x="21733" y="18572"/>
                  </a:lnTo>
                  <a:lnTo>
                    <a:pt x="22071" y="18162"/>
                  </a:lnTo>
                  <a:lnTo>
                    <a:pt x="22402" y="17745"/>
                  </a:lnTo>
                  <a:lnTo>
                    <a:pt x="22722" y="17321"/>
                  </a:lnTo>
                  <a:lnTo>
                    <a:pt x="23030" y="16883"/>
                  </a:lnTo>
                  <a:lnTo>
                    <a:pt x="23332" y="16445"/>
                  </a:lnTo>
                  <a:lnTo>
                    <a:pt x="23628" y="15993"/>
                  </a:lnTo>
                  <a:lnTo>
                    <a:pt x="23912" y="15542"/>
                  </a:lnTo>
                  <a:lnTo>
                    <a:pt x="24191" y="15076"/>
                  </a:lnTo>
                  <a:lnTo>
                    <a:pt x="24457" y="14603"/>
                  </a:lnTo>
                  <a:lnTo>
                    <a:pt x="24718" y="14131"/>
                  </a:lnTo>
                  <a:lnTo>
                    <a:pt x="24972" y="13644"/>
                  </a:lnTo>
                  <a:lnTo>
                    <a:pt x="25215" y="13151"/>
                  </a:lnTo>
                  <a:lnTo>
                    <a:pt x="25215" y="13721"/>
                  </a:lnTo>
                  <a:lnTo>
                    <a:pt x="25227" y="13860"/>
                  </a:lnTo>
                  <a:lnTo>
                    <a:pt x="25245" y="13985"/>
                  </a:lnTo>
                  <a:lnTo>
                    <a:pt x="25269" y="14103"/>
                  </a:lnTo>
                  <a:lnTo>
                    <a:pt x="25304" y="14207"/>
                  </a:lnTo>
                  <a:lnTo>
                    <a:pt x="25346" y="14304"/>
                  </a:lnTo>
                  <a:lnTo>
                    <a:pt x="25399" y="14395"/>
                  </a:lnTo>
                  <a:lnTo>
                    <a:pt x="25452" y="14478"/>
                  </a:lnTo>
                  <a:lnTo>
                    <a:pt x="25517" y="14548"/>
                  </a:lnTo>
                  <a:lnTo>
                    <a:pt x="25588" y="14610"/>
                  </a:lnTo>
                  <a:lnTo>
                    <a:pt x="25659" y="14666"/>
                  </a:lnTo>
                  <a:lnTo>
                    <a:pt x="25736" y="14715"/>
                  </a:lnTo>
                  <a:lnTo>
                    <a:pt x="25813" y="14749"/>
                  </a:lnTo>
                  <a:lnTo>
                    <a:pt x="25896" y="14784"/>
                  </a:lnTo>
                  <a:lnTo>
                    <a:pt x="25985" y="14798"/>
                  </a:lnTo>
                  <a:lnTo>
                    <a:pt x="26068" y="14812"/>
                  </a:lnTo>
                  <a:lnTo>
                    <a:pt x="26157" y="14819"/>
                  </a:lnTo>
                  <a:lnTo>
                    <a:pt x="26246" y="14812"/>
                  </a:lnTo>
                  <a:lnTo>
                    <a:pt x="26334" y="14798"/>
                  </a:lnTo>
                  <a:lnTo>
                    <a:pt x="26417" y="14777"/>
                  </a:lnTo>
                  <a:lnTo>
                    <a:pt x="26506" y="14742"/>
                  </a:lnTo>
                  <a:lnTo>
                    <a:pt x="26583" y="14708"/>
                  </a:lnTo>
                  <a:lnTo>
                    <a:pt x="26666" y="14659"/>
                  </a:lnTo>
                  <a:lnTo>
                    <a:pt x="26737" y="14603"/>
                  </a:lnTo>
                  <a:lnTo>
                    <a:pt x="26808" y="14534"/>
                  </a:lnTo>
                  <a:lnTo>
                    <a:pt x="26879" y="14464"/>
                  </a:lnTo>
                  <a:lnTo>
                    <a:pt x="26939" y="14381"/>
                  </a:lnTo>
                  <a:lnTo>
                    <a:pt x="26992" y="14291"/>
                  </a:lnTo>
                  <a:lnTo>
                    <a:pt x="27039" y="14193"/>
                  </a:lnTo>
                  <a:lnTo>
                    <a:pt x="27081" y="14089"/>
                  </a:lnTo>
                  <a:lnTo>
                    <a:pt x="27110" y="13978"/>
                  </a:lnTo>
                  <a:lnTo>
                    <a:pt x="27134" y="13853"/>
                  </a:lnTo>
                  <a:lnTo>
                    <a:pt x="27146" y="13721"/>
                  </a:lnTo>
                  <a:lnTo>
                    <a:pt x="27169" y="13352"/>
                  </a:lnTo>
                  <a:lnTo>
                    <a:pt x="27181" y="12984"/>
                  </a:lnTo>
                  <a:lnTo>
                    <a:pt x="27181" y="12623"/>
                  </a:lnTo>
                  <a:lnTo>
                    <a:pt x="27181" y="12261"/>
                  </a:lnTo>
                  <a:lnTo>
                    <a:pt x="27169" y="11900"/>
                  </a:lnTo>
                  <a:lnTo>
                    <a:pt x="27152" y="11545"/>
                  </a:lnTo>
                  <a:lnTo>
                    <a:pt x="27128" y="11191"/>
                  </a:lnTo>
                  <a:lnTo>
                    <a:pt x="27092" y="10843"/>
                  </a:lnTo>
                  <a:lnTo>
                    <a:pt x="27092" y="10496"/>
                  </a:lnTo>
                  <a:lnTo>
                    <a:pt x="27087" y="10148"/>
                  </a:lnTo>
                  <a:lnTo>
                    <a:pt x="27069" y="9467"/>
                  </a:lnTo>
                  <a:lnTo>
                    <a:pt x="27063" y="9342"/>
                  </a:lnTo>
                  <a:lnTo>
                    <a:pt x="27051" y="9224"/>
                  </a:lnTo>
                  <a:lnTo>
                    <a:pt x="27021" y="9113"/>
                  </a:lnTo>
                  <a:lnTo>
                    <a:pt x="26992" y="9015"/>
                  </a:lnTo>
                  <a:lnTo>
                    <a:pt x="26944" y="8918"/>
                  </a:lnTo>
                  <a:lnTo>
                    <a:pt x="26897" y="8828"/>
                  </a:lnTo>
                  <a:lnTo>
                    <a:pt x="26838" y="8744"/>
                  </a:lnTo>
                  <a:lnTo>
                    <a:pt x="26773" y="8668"/>
                  </a:lnTo>
                  <a:lnTo>
                    <a:pt x="26755" y="8564"/>
                  </a:lnTo>
                  <a:lnTo>
                    <a:pt x="26737" y="8522"/>
                  </a:lnTo>
                  <a:lnTo>
                    <a:pt x="26719" y="8487"/>
                  </a:lnTo>
                  <a:lnTo>
                    <a:pt x="26642" y="8320"/>
                  </a:lnTo>
                  <a:lnTo>
                    <a:pt x="26613" y="8272"/>
                  </a:lnTo>
                  <a:lnTo>
                    <a:pt x="26577" y="8223"/>
                  </a:lnTo>
                  <a:lnTo>
                    <a:pt x="26500" y="8133"/>
                  </a:lnTo>
                  <a:lnTo>
                    <a:pt x="26423" y="8063"/>
                  </a:lnTo>
                  <a:lnTo>
                    <a:pt x="26334" y="8008"/>
                  </a:lnTo>
                  <a:lnTo>
                    <a:pt x="26240" y="7966"/>
                  </a:lnTo>
                  <a:lnTo>
                    <a:pt x="26145" y="7931"/>
                  </a:lnTo>
                  <a:lnTo>
                    <a:pt x="26044" y="7917"/>
                  </a:lnTo>
                  <a:lnTo>
                    <a:pt x="25938" y="7910"/>
                  </a:lnTo>
                  <a:lnTo>
                    <a:pt x="25837" y="7917"/>
                  </a:lnTo>
                  <a:lnTo>
                    <a:pt x="25730" y="7938"/>
                  </a:lnTo>
                  <a:lnTo>
                    <a:pt x="25630" y="7966"/>
                  </a:lnTo>
                  <a:lnTo>
                    <a:pt x="25529" y="8014"/>
                  </a:lnTo>
                  <a:lnTo>
                    <a:pt x="25434" y="8063"/>
                  </a:lnTo>
                  <a:lnTo>
                    <a:pt x="25340" y="8133"/>
                  </a:lnTo>
                  <a:lnTo>
                    <a:pt x="25251" y="8209"/>
                  </a:lnTo>
                  <a:lnTo>
                    <a:pt x="25168" y="8292"/>
                  </a:lnTo>
                  <a:lnTo>
                    <a:pt x="24890" y="8286"/>
                  </a:lnTo>
                  <a:lnTo>
                    <a:pt x="24611" y="8286"/>
                  </a:lnTo>
                  <a:lnTo>
                    <a:pt x="24333" y="8292"/>
                  </a:lnTo>
                  <a:lnTo>
                    <a:pt x="24055" y="8306"/>
                  </a:lnTo>
                  <a:lnTo>
                    <a:pt x="23782" y="8327"/>
                  </a:lnTo>
                  <a:lnTo>
                    <a:pt x="23510" y="8355"/>
                  </a:lnTo>
                  <a:lnTo>
                    <a:pt x="23231" y="8390"/>
                  </a:lnTo>
                  <a:lnTo>
                    <a:pt x="22959" y="8432"/>
                  </a:lnTo>
                  <a:lnTo>
                    <a:pt x="22687" y="8487"/>
                  </a:lnTo>
                  <a:lnTo>
                    <a:pt x="22420" y="8543"/>
                  </a:lnTo>
                  <a:lnTo>
                    <a:pt x="22148" y="8612"/>
                  </a:lnTo>
                  <a:lnTo>
                    <a:pt x="21875" y="8682"/>
                  </a:lnTo>
                  <a:lnTo>
                    <a:pt x="21603" y="8765"/>
                  </a:lnTo>
                  <a:lnTo>
                    <a:pt x="21336" y="8855"/>
                  </a:lnTo>
                  <a:lnTo>
                    <a:pt x="21064" y="8953"/>
                  </a:lnTo>
                  <a:lnTo>
                    <a:pt x="20798" y="9064"/>
                  </a:lnTo>
                  <a:lnTo>
                    <a:pt x="20691" y="9113"/>
                  </a:lnTo>
                  <a:lnTo>
                    <a:pt x="20602" y="9168"/>
                  </a:lnTo>
                  <a:lnTo>
                    <a:pt x="20519" y="9231"/>
                  </a:lnTo>
                  <a:lnTo>
                    <a:pt x="20442" y="9307"/>
                  </a:lnTo>
                  <a:lnTo>
                    <a:pt x="20377" y="9384"/>
                  </a:lnTo>
                  <a:lnTo>
                    <a:pt x="20324" y="9467"/>
                  </a:lnTo>
                  <a:lnTo>
                    <a:pt x="20276" y="9557"/>
                  </a:lnTo>
                  <a:lnTo>
                    <a:pt x="20235" y="9655"/>
                  </a:lnTo>
                  <a:lnTo>
                    <a:pt x="20205" y="9752"/>
                  </a:lnTo>
                  <a:lnTo>
                    <a:pt x="20182" y="9856"/>
                  </a:lnTo>
                  <a:lnTo>
                    <a:pt x="20164" y="9954"/>
                  </a:lnTo>
                  <a:lnTo>
                    <a:pt x="20152" y="10058"/>
                  </a:lnTo>
                  <a:lnTo>
                    <a:pt x="20152" y="10162"/>
                  </a:lnTo>
                  <a:lnTo>
                    <a:pt x="20158" y="10266"/>
                  </a:lnTo>
                  <a:lnTo>
                    <a:pt x="20170" y="10371"/>
                  </a:lnTo>
                  <a:lnTo>
                    <a:pt x="20194" y="10468"/>
                  </a:lnTo>
                  <a:lnTo>
                    <a:pt x="20217" y="10565"/>
                  </a:lnTo>
                  <a:lnTo>
                    <a:pt x="20253" y="10663"/>
                  </a:lnTo>
                  <a:lnTo>
                    <a:pt x="20288" y="10753"/>
                  </a:lnTo>
                  <a:lnTo>
                    <a:pt x="20336" y="10836"/>
                  </a:lnTo>
                  <a:lnTo>
                    <a:pt x="20389" y="10920"/>
                  </a:lnTo>
                  <a:lnTo>
                    <a:pt x="20442" y="10989"/>
                  </a:lnTo>
                  <a:lnTo>
                    <a:pt x="20507" y="11059"/>
                  </a:lnTo>
                  <a:lnTo>
                    <a:pt x="20579" y="11114"/>
                  </a:lnTo>
                  <a:lnTo>
                    <a:pt x="20650" y="11163"/>
                  </a:lnTo>
                  <a:lnTo>
                    <a:pt x="20727" y="11198"/>
                  </a:lnTo>
                  <a:lnTo>
                    <a:pt x="20809" y="11232"/>
                  </a:lnTo>
                  <a:lnTo>
                    <a:pt x="20898" y="11246"/>
                  </a:lnTo>
                  <a:lnTo>
                    <a:pt x="20993" y="11253"/>
                  </a:lnTo>
                  <a:lnTo>
                    <a:pt x="21088" y="11246"/>
                  </a:lnTo>
                  <a:lnTo>
                    <a:pt x="21188" y="11226"/>
                  </a:lnTo>
                  <a:lnTo>
                    <a:pt x="21295" y="11191"/>
                  </a:lnTo>
                  <a:lnTo>
                    <a:pt x="21479" y="11114"/>
                  </a:lnTo>
                  <a:lnTo>
                    <a:pt x="21662" y="11045"/>
                  </a:lnTo>
                  <a:lnTo>
                    <a:pt x="21846" y="10982"/>
                  </a:lnTo>
                  <a:lnTo>
                    <a:pt x="22023" y="10920"/>
                  </a:lnTo>
                  <a:lnTo>
                    <a:pt x="22207" y="10864"/>
                  </a:lnTo>
                  <a:lnTo>
                    <a:pt x="22385" y="10815"/>
                  </a:lnTo>
                  <a:lnTo>
                    <a:pt x="22752" y="10725"/>
                  </a:lnTo>
                  <a:lnTo>
                    <a:pt x="23113" y="10656"/>
                  </a:lnTo>
                  <a:lnTo>
                    <a:pt x="23474" y="10600"/>
                  </a:lnTo>
                  <a:lnTo>
                    <a:pt x="23835" y="10551"/>
                  </a:lnTo>
                  <a:lnTo>
                    <a:pt x="24203" y="10524"/>
                  </a:lnTo>
                  <a:lnTo>
                    <a:pt x="23954" y="11121"/>
                  </a:lnTo>
                  <a:lnTo>
                    <a:pt x="23705" y="11712"/>
                  </a:lnTo>
                  <a:lnTo>
                    <a:pt x="23439" y="12296"/>
                  </a:lnTo>
                  <a:lnTo>
                    <a:pt x="23172" y="12873"/>
                  </a:lnTo>
                  <a:lnTo>
                    <a:pt x="22894" y="13450"/>
                  </a:lnTo>
                  <a:lnTo>
                    <a:pt x="22604" y="14013"/>
                  </a:lnTo>
                  <a:lnTo>
                    <a:pt x="22308" y="14576"/>
                  </a:lnTo>
                  <a:lnTo>
                    <a:pt x="22006" y="15132"/>
                  </a:lnTo>
                  <a:lnTo>
                    <a:pt x="21698" y="15681"/>
                  </a:lnTo>
                  <a:lnTo>
                    <a:pt x="21378" y="16223"/>
                  </a:lnTo>
                  <a:lnTo>
                    <a:pt x="21046" y="16765"/>
                  </a:lnTo>
                  <a:lnTo>
                    <a:pt x="20715" y="17300"/>
                  </a:lnTo>
                  <a:lnTo>
                    <a:pt x="20371" y="17828"/>
                  </a:lnTo>
                  <a:lnTo>
                    <a:pt x="20016" y="18350"/>
                  </a:lnTo>
                  <a:lnTo>
                    <a:pt x="19661" y="18871"/>
                  </a:lnTo>
                  <a:lnTo>
                    <a:pt x="19288" y="19385"/>
                  </a:lnTo>
                  <a:lnTo>
                    <a:pt x="19288" y="19399"/>
                  </a:lnTo>
                  <a:lnTo>
                    <a:pt x="19027" y="19260"/>
                  </a:lnTo>
                  <a:lnTo>
                    <a:pt x="18761" y="19142"/>
                  </a:lnTo>
                  <a:lnTo>
                    <a:pt x="18624" y="19086"/>
                  </a:lnTo>
                  <a:lnTo>
                    <a:pt x="18482" y="19038"/>
                  </a:lnTo>
                  <a:lnTo>
                    <a:pt x="18346" y="18989"/>
                  </a:lnTo>
                  <a:lnTo>
                    <a:pt x="18204" y="18947"/>
                  </a:lnTo>
                  <a:lnTo>
                    <a:pt x="18062" y="18912"/>
                  </a:lnTo>
                  <a:lnTo>
                    <a:pt x="17920" y="18878"/>
                  </a:lnTo>
                  <a:lnTo>
                    <a:pt x="17777" y="18850"/>
                  </a:lnTo>
                  <a:lnTo>
                    <a:pt x="17629" y="18822"/>
                  </a:lnTo>
                  <a:lnTo>
                    <a:pt x="17487" y="18801"/>
                  </a:lnTo>
                  <a:lnTo>
                    <a:pt x="17339" y="18787"/>
                  </a:lnTo>
                  <a:lnTo>
                    <a:pt x="17191" y="18780"/>
                  </a:lnTo>
                  <a:lnTo>
                    <a:pt x="16901" y="18780"/>
                  </a:lnTo>
                  <a:lnTo>
                    <a:pt x="16765" y="18787"/>
                  </a:lnTo>
                  <a:lnTo>
                    <a:pt x="16623" y="18794"/>
                  </a:lnTo>
                  <a:lnTo>
                    <a:pt x="16487" y="18808"/>
                  </a:lnTo>
                  <a:lnTo>
                    <a:pt x="16208" y="18843"/>
                  </a:lnTo>
                  <a:lnTo>
                    <a:pt x="15936" y="18899"/>
                  </a:lnTo>
                  <a:lnTo>
                    <a:pt x="15663" y="18968"/>
                  </a:lnTo>
                  <a:lnTo>
                    <a:pt x="15397" y="19051"/>
                  </a:lnTo>
                  <a:lnTo>
                    <a:pt x="15130" y="19149"/>
                  </a:lnTo>
                  <a:lnTo>
                    <a:pt x="14870" y="19267"/>
                  </a:lnTo>
                  <a:lnTo>
                    <a:pt x="14615" y="19392"/>
                  </a:lnTo>
                  <a:lnTo>
                    <a:pt x="14367" y="19531"/>
                  </a:lnTo>
                  <a:lnTo>
                    <a:pt x="14118" y="19684"/>
                  </a:lnTo>
                  <a:lnTo>
                    <a:pt x="13875" y="19851"/>
                  </a:lnTo>
                  <a:lnTo>
                    <a:pt x="13644" y="20031"/>
                  </a:lnTo>
                  <a:lnTo>
                    <a:pt x="13419" y="20226"/>
                  </a:lnTo>
                  <a:lnTo>
                    <a:pt x="13200" y="20428"/>
                  </a:lnTo>
                  <a:lnTo>
                    <a:pt x="12987" y="20636"/>
                  </a:lnTo>
                  <a:lnTo>
                    <a:pt x="12785" y="20859"/>
                  </a:lnTo>
                  <a:lnTo>
                    <a:pt x="12590" y="21095"/>
                  </a:lnTo>
                  <a:lnTo>
                    <a:pt x="12406" y="21338"/>
                  </a:lnTo>
                  <a:lnTo>
                    <a:pt x="12229" y="21588"/>
                  </a:lnTo>
                  <a:lnTo>
                    <a:pt x="12063" y="21852"/>
                  </a:lnTo>
                  <a:lnTo>
                    <a:pt x="11909" y="22123"/>
                  </a:lnTo>
                  <a:lnTo>
                    <a:pt x="11767" y="22395"/>
                  </a:lnTo>
                  <a:lnTo>
                    <a:pt x="11637" y="22680"/>
                  </a:lnTo>
                  <a:lnTo>
                    <a:pt x="11518" y="22971"/>
                  </a:lnTo>
                  <a:lnTo>
                    <a:pt x="11412" y="23270"/>
                  </a:lnTo>
                  <a:lnTo>
                    <a:pt x="11364" y="23423"/>
                  </a:lnTo>
                  <a:lnTo>
                    <a:pt x="11323" y="23576"/>
                  </a:lnTo>
                  <a:lnTo>
                    <a:pt x="11281" y="23729"/>
                  </a:lnTo>
                  <a:lnTo>
                    <a:pt x="11240" y="23889"/>
                  </a:lnTo>
                  <a:lnTo>
                    <a:pt x="11210" y="24042"/>
                  </a:lnTo>
                  <a:lnTo>
                    <a:pt x="11175" y="24202"/>
                  </a:lnTo>
                  <a:lnTo>
                    <a:pt x="11151" y="24361"/>
                  </a:lnTo>
                  <a:lnTo>
                    <a:pt x="11127" y="24521"/>
                  </a:lnTo>
                  <a:lnTo>
                    <a:pt x="11110" y="24688"/>
                  </a:lnTo>
                  <a:lnTo>
                    <a:pt x="11092" y="24848"/>
                  </a:lnTo>
                  <a:lnTo>
                    <a:pt x="11080" y="25015"/>
                  </a:lnTo>
                  <a:lnTo>
                    <a:pt x="11074" y="25182"/>
                  </a:lnTo>
                  <a:lnTo>
                    <a:pt x="11074" y="25230"/>
                  </a:lnTo>
                  <a:lnTo>
                    <a:pt x="11080" y="25279"/>
                  </a:lnTo>
                  <a:lnTo>
                    <a:pt x="11098" y="25376"/>
                  </a:lnTo>
                  <a:lnTo>
                    <a:pt x="7391" y="25279"/>
                  </a:lnTo>
                  <a:lnTo>
                    <a:pt x="5537" y="25223"/>
                  </a:lnTo>
                  <a:lnTo>
                    <a:pt x="3684" y="25161"/>
                  </a:lnTo>
                  <a:lnTo>
                    <a:pt x="3595" y="25161"/>
                  </a:lnTo>
                  <a:lnTo>
                    <a:pt x="3512" y="25168"/>
                  </a:lnTo>
                  <a:lnTo>
                    <a:pt x="3429" y="25182"/>
                  </a:lnTo>
                  <a:lnTo>
                    <a:pt x="3352" y="25202"/>
                  </a:lnTo>
                  <a:lnTo>
                    <a:pt x="3281" y="25230"/>
                  </a:lnTo>
                  <a:lnTo>
                    <a:pt x="3210" y="25258"/>
                  </a:lnTo>
                  <a:lnTo>
                    <a:pt x="3145" y="25293"/>
                  </a:lnTo>
                  <a:lnTo>
                    <a:pt x="3086" y="25335"/>
                  </a:lnTo>
                  <a:lnTo>
                    <a:pt x="3026" y="25376"/>
                  </a:lnTo>
                  <a:lnTo>
                    <a:pt x="2967" y="25425"/>
                  </a:lnTo>
                  <a:lnTo>
                    <a:pt x="2920" y="25480"/>
                  </a:lnTo>
                  <a:lnTo>
                    <a:pt x="2872" y="25536"/>
                  </a:lnTo>
                  <a:lnTo>
                    <a:pt x="2825" y="25599"/>
                  </a:lnTo>
                  <a:lnTo>
                    <a:pt x="2783" y="25661"/>
                  </a:lnTo>
                  <a:lnTo>
                    <a:pt x="2748" y="25731"/>
                  </a:lnTo>
                  <a:lnTo>
                    <a:pt x="2718" y="25800"/>
                  </a:lnTo>
                  <a:lnTo>
                    <a:pt x="2707" y="25842"/>
                  </a:lnTo>
                  <a:lnTo>
                    <a:pt x="2689" y="25877"/>
                  </a:lnTo>
                  <a:lnTo>
                    <a:pt x="2677" y="25918"/>
                  </a:lnTo>
                  <a:lnTo>
                    <a:pt x="2665" y="25960"/>
                  </a:lnTo>
                  <a:lnTo>
                    <a:pt x="2630" y="26106"/>
                  </a:lnTo>
                  <a:lnTo>
                    <a:pt x="2612" y="26259"/>
                  </a:lnTo>
                  <a:lnTo>
                    <a:pt x="2600" y="26405"/>
                  </a:lnTo>
                  <a:lnTo>
                    <a:pt x="2606" y="26558"/>
                  </a:lnTo>
                  <a:lnTo>
                    <a:pt x="2624" y="26711"/>
                  </a:lnTo>
                  <a:lnTo>
                    <a:pt x="2653" y="26857"/>
                  </a:lnTo>
                  <a:lnTo>
                    <a:pt x="2695" y="27003"/>
                  </a:lnTo>
                  <a:lnTo>
                    <a:pt x="2724" y="27072"/>
                  </a:lnTo>
                  <a:lnTo>
                    <a:pt x="2754" y="27142"/>
                  </a:lnTo>
                  <a:lnTo>
                    <a:pt x="2789" y="27204"/>
                  </a:lnTo>
                  <a:lnTo>
                    <a:pt x="2825" y="27267"/>
                  </a:lnTo>
                  <a:lnTo>
                    <a:pt x="2860" y="27329"/>
                  </a:lnTo>
                  <a:lnTo>
                    <a:pt x="2908" y="27385"/>
                  </a:lnTo>
                  <a:lnTo>
                    <a:pt x="2955" y="27440"/>
                  </a:lnTo>
                  <a:lnTo>
                    <a:pt x="3003" y="27489"/>
                  </a:lnTo>
                  <a:lnTo>
                    <a:pt x="3056" y="27538"/>
                  </a:lnTo>
                  <a:lnTo>
                    <a:pt x="3109" y="27586"/>
                  </a:lnTo>
                  <a:lnTo>
                    <a:pt x="3168" y="27621"/>
                  </a:lnTo>
                  <a:lnTo>
                    <a:pt x="3234" y="27663"/>
                  </a:lnTo>
                  <a:lnTo>
                    <a:pt x="3299" y="27691"/>
                  </a:lnTo>
                  <a:lnTo>
                    <a:pt x="3370" y="27718"/>
                  </a:lnTo>
                  <a:lnTo>
                    <a:pt x="3441" y="27739"/>
                  </a:lnTo>
                  <a:lnTo>
                    <a:pt x="3518" y="27760"/>
                  </a:lnTo>
                  <a:lnTo>
                    <a:pt x="3601" y="27767"/>
                  </a:lnTo>
                  <a:lnTo>
                    <a:pt x="3684" y="27774"/>
                  </a:lnTo>
                  <a:lnTo>
                    <a:pt x="5733" y="27837"/>
                  </a:lnTo>
                  <a:lnTo>
                    <a:pt x="7781" y="27892"/>
                  </a:lnTo>
                  <a:lnTo>
                    <a:pt x="9830" y="27941"/>
                  </a:lnTo>
                  <a:lnTo>
                    <a:pt x="11879" y="27983"/>
                  </a:lnTo>
                  <a:lnTo>
                    <a:pt x="13928" y="28017"/>
                  </a:lnTo>
                  <a:lnTo>
                    <a:pt x="15977" y="28045"/>
                  </a:lnTo>
                  <a:lnTo>
                    <a:pt x="18032" y="28059"/>
                  </a:lnTo>
                  <a:lnTo>
                    <a:pt x="20081" y="28059"/>
                  </a:lnTo>
                  <a:lnTo>
                    <a:pt x="22130" y="28052"/>
                  </a:lnTo>
                  <a:lnTo>
                    <a:pt x="24179" y="28024"/>
                  </a:lnTo>
                  <a:lnTo>
                    <a:pt x="26228" y="27989"/>
                  </a:lnTo>
                  <a:lnTo>
                    <a:pt x="28277" y="27934"/>
                  </a:lnTo>
                  <a:lnTo>
                    <a:pt x="30326" y="27871"/>
                  </a:lnTo>
                  <a:lnTo>
                    <a:pt x="31350" y="27830"/>
                  </a:lnTo>
                  <a:lnTo>
                    <a:pt x="32375" y="27788"/>
                  </a:lnTo>
                  <a:lnTo>
                    <a:pt x="33399" y="27739"/>
                  </a:lnTo>
                  <a:lnTo>
                    <a:pt x="34424" y="27684"/>
                  </a:lnTo>
                  <a:lnTo>
                    <a:pt x="35448" y="27628"/>
                  </a:lnTo>
                  <a:lnTo>
                    <a:pt x="36467" y="27566"/>
                  </a:lnTo>
                  <a:lnTo>
                    <a:pt x="36532" y="27559"/>
                  </a:lnTo>
                  <a:lnTo>
                    <a:pt x="36597" y="27545"/>
                  </a:lnTo>
                  <a:lnTo>
                    <a:pt x="36656" y="27531"/>
                  </a:lnTo>
                  <a:lnTo>
                    <a:pt x="36709" y="27510"/>
                  </a:lnTo>
                  <a:lnTo>
                    <a:pt x="36763" y="27482"/>
                  </a:lnTo>
                  <a:lnTo>
                    <a:pt x="36816" y="27454"/>
                  </a:lnTo>
                  <a:lnTo>
                    <a:pt x="36863" y="27427"/>
                  </a:lnTo>
                  <a:lnTo>
                    <a:pt x="36905" y="27392"/>
                  </a:lnTo>
                  <a:lnTo>
                    <a:pt x="36946" y="27350"/>
                  </a:lnTo>
                  <a:lnTo>
                    <a:pt x="36982" y="27308"/>
                  </a:lnTo>
                  <a:lnTo>
                    <a:pt x="37017" y="27267"/>
                  </a:lnTo>
                  <a:lnTo>
                    <a:pt x="37053" y="27218"/>
                  </a:lnTo>
                  <a:lnTo>
                    <a:pt x="37106" y="27121"/>
                  </a:lnTo>
                  <a:lnTo>
                    <a:pt x="37154" y="27016"/>
                  </a:lnTo>
                  <a:lnTo>
                    <a:pt x="37183" y="26898"/>
                  </a:lnTo>
                  <a:lnTo>
                    <a:pt x="37201" y="26787"/>
                  </a:lnTo>
                  <a:lnTo>
                    <a:pt x="37213" y="26669"/>
                  </a:lnTo>
                  <a:lnTo>
                    <a:pt x="37207" y="26551"/>
                  </a:lnTo>
                  <a:lnTo>
                    <a:pt x="37195" y="26433"/>
                  </a:lnTo>
                  <a:lnTo>
                    <a:pt x="37165" y="26321"/>
                  </a:lnTo>
                  <a:lnTo>
                    <a:pt x="37124" y="26217"/>
                  </a:lnTo>
                  <a:lnTo>
                    <a:pt x="37071" y="26113"/>
                  </a:lnTo>
                  <a:lnTo>
                    <a:pt x="37165" y="26064"/>
                  </a:lnTo>
                  <a:lnTo>
                    <a:pt x="37248" y="25995"/>
                  </a:lnTo>
                  <a:lnTo>
                    <a:pt x="37325" y="25918"/>
                  </a:lnTo>
                  <a:lnTo>
                    <a:pt x="37361" y="25877"/>
                  </a:lnTo>
                  <a:lnTo>
                    <a:pt x="37396" y="25828"/>
                  </a:lnTo>
                  <a:lnTo>
                    <a:pt x="37426" y="25779"/>
                  </a:lnTo>
                  <a:lnTo>
                    <a:pt x="37456" y="25724"/>
                  </a:lnTo>
                  <a:lnTo>
                    <a:pt x="37479" y="25668"/>
                  </a:lnTo>
                  <a:lnTo>
                    <a:pt x="37503" y="25606"/>
                  </a:lnTo>
                  <a:lnTo>
                    <a:pt x="37521" y="25543"/>
                  </a:lnTo>
                  <a:lnTo>
                    <a:pt x="37539" y="25474"/>
                  </a:lnTo>
                  <a:lnTo>
                    <a:pt x="37550" y="25404"/>
                  </a:lnTo>
                  <a:lnTo>
                    <a:pt x="37562" y="25328"/>
                  </a:lnTo>
                  <a:lnTo>
                    <a:pt x="37592" y="25008"/>
                  </a:lnTo>
                  <a:lnTo>
                    <a:pt x="37616" y="24688"/>
                  </a:lnTo>
                  <a:lnTo>
                    <a:pt x="37639" y="24368"/>
                  </a:lnTo>
                  <a:lnTo>
                    <a:pt x="37657" y="24049"/>
                  </a:lnTo>
                  <a:lnTo>
                    <a:pt x="37669" y="23729"/>
                  </a:lnTo>
                  <a:lnTo>
                    <a:pt x="37681" y="23416"/>
                  </a:lnTo>
                  <a:lnTo>
                    <a:pt x="37687" y="23097"/>
                  </a:lnTo>
                  <a:lnTo>
                    <a:pt x="37687" y="22784"/>
                  </a:lnTo>
                  <a:lnTo>
                    <a:pt x="37687" y="22464"/>
                  </a:lnTo>
                  <a:lnTo>
                    <a:pt x="37681" y="22151"/>
                  </a:lnTo>
                  <a:lnTo>
                    <a:pt x="37675" y="21839"/>
                  </a:lnTo>
                  <a:lnTo>
                    <a:pt x="37657" y="21526"/>
                  </a:lnTo>
                  <a:lnTo>
                    <a:pt x="37645" y="21213"/>
                  </a:lnTo>
                  <a:lnTo>
                    <a:pt x="37621" y="20900"/>
                  </a:lnTo>
                  <a:lnTo>
                    <a:pt x="37598" y="20594"/>
                  </a:lnTo>
                  <a:lnTo>
                    <a:pt x="37574" y="20282"/>
                  </a:lnTo>
                  <a:lnTo>
                    <a:pt x="37539" y="19976"/>
                  </a:lnTo>
                  <a:lnTo>
                    <a:pt x="37503" y="19670"/>
                  </a:lnTo>
                  <a:lnTo>
                    <a:pt x="37467" y="19364"/>
                  </a:lnTo>
                  <a:lnTo>
                    <a:pt x="37426" y="19058"/>
                  </a:lnTo>
                  <a:lnTo>
                    <a:pt x="37379" y="18760"/>
                  </a:lnTo>
                  <a:lnTo>
                    <a:pt x="37331" y="18454"/>
                  </a:lnTo>
                  <a:lnTo>
                    <a:pt x="37278" y="18155"/>
                  </a:lnTo>
                  <a:lnTo>
                    <a:pt x="37225" y="17856"/>
                  </a:lnTo>
                  <a:lnTo>
                    <a:pt x="37165" y="17557"/>
                  </a:lnTo>
                  <a:lnTo>
                    <a:pt x="37100" y="17265"/>
                  </a:lnTo>
                  <a:lnTo>
                    <a:pt x="36964" y="16674"/>
                  </a:lnTo>
                  <a:lnTo>
                    <a:pt x="36816" y="16091"/>
                  </a:lnTo>
                  <a:lnTo>
                    <a:pt x="36656" y="15514"/>
                  </a:lnTo>
                  <a:lnTo>
                    <a:pt x="36484" y="14944"/>
                  </a:lnTo>
                  <a:lnTo>
                    <a:pt x="36295" y="14381"/>
                  </a:lnTo>
                  <a:lnTo>
                    <a:pt x="36100" y="13825"/>
                  </a:lnTo>
                  <a:lnTo>
                    <a:pt x="35886" y="13269"/>
                  </a:lnTo>
                  <a:lnTo>
                    <a:pt x="35661" y="12727"/>
                  </a:lnTo>
                  <a:lnTo>
                    <a:pt x="35430" y="12192"/>
                  </a:lnTo>
                  <a:lnTo>
                    <a:pt x="35182" y="11670"/>
                  </a:lnTo>
                  <a:lnTo>
                    <a:pt x="34921" y="11149"/>
                  </a:lnTo>
                  <a:lnTo>
                    <a:pt x="34655" y="10642"/>
                  </a:lnTo>
                  <a:lnTo>
                    <a:pt x="34370" y="10134"/>
                  </a:lnTo>
                  <a:lnTo>
                    <a:pt x="34080" y="9641"/>
                  </a:lnTo>
                  <a:lnTo>
                    <a:pt x="33778" y="9161"/>
                  </a:lnTo>
                  <a:lnTo>
                    <a:pt x="33464" y="8689"/>
                  </a:lnTo>
                  <a:lnTo>
                    <a:pt x="33145" y="8223"/>
                  </a:lnTo>
                  <a:lnTo>
                    <a:pt x="32813" y="7764"/>
                  </a:lnTo>
                  <a:lnTo>
                    <a:pt x="32469" y="7319"/>
                  </a:lnTo>
                  <a:lnTo>
                    <a:pt x="32120" y="6889"/>
                  </a:lnTo>
                  <a:lnTo>
                    <a:pt x="31759" y="6465"/>
                  </a:lnTo>
                  <a:lnTo>
                    <a:pt x="31386" y="6055"/>
                  </a:lnTo>
                  <a:lnTo>
                    <a:pt x="31007" y="5651"/>
                  </a:lnTo>
                  <a:lnTo>
                    <a:pt x="30616" y="5262"/>
                  </a:lnTo>
                  <a:lnTo>
                    <a:pt x="30219" y="4887"/>
                  </a:lnTo>
                  <a:lnTo>
                    <a:pt x="29817" y="4519"/>
                  </a:lnTo>
                  <a:lnTo>
                    <a:pt x="29402" y="4164"/>
                  </a:lnTo>
                  <a:lnTo>
                    <a:pt x="28982" y="3823"/>
                  </a:lnTo>
                  <a:lnTo>
                    <a:pt x="28549" y="3497"/>
                  </a:lnTo>
                  <a:lnTo>
                    <a:pt x="28117" y="3177"/>
                  </a:lnTo>
                  <a:lnTo>
                    <a:pt x="27673" y="2878"/>
                  </a:lnTo>
                  <a:lnTo>
                    <a:pt x="27217" y="2586"/>
                  </a:lnTo>
                  <a:lnTo>
                    <a:pt x="26761" y="2315"/>
                  </a:lnTo>
                  <a:lnTo>
                    <a:pt x="26293" y="2051"/>
                  </a:lnTo>
                  <a:lnTo>
                    <a:pt x="25825" y="1808"/>
                  </a:lnTo>
                  <a:lnTo>
                    <a:pt x="25346" y="1579"/>
                  </a:lnTo>
                  <a:lnTo>
                    <a:pt x="24860" y="1356"/>
                  </a:lnTo>
                  <a:lnTo>
                    <a:pt x="24368" y="1155"/>
                  </a:lnTo>
                  <a:lnTo>
                    <a:pt x="24120" y="1064"/>
                  </a:lnTo>
                  <a:lnTo>
                    <a:pt x="23871" y="967"/>
                  </a:lnTo>
                  <a:lnTo>
                    <a:pt x="23622" y="884"/>
                  </a:lnTo>
                  <a:lnTo>
                    <a:pt x="23374" y="800"/>
                  </a:lnTo>
                  <a:lnTo>
                    <a:pt x="23119" y="717"/>
                  </a:lnTo>
                  <a:lnTo>
                    <a:pt x="22864" y="647"/>
                  </a:lnTo>
                  <a:lnTo>
                    <a:pt x="22610" y="571"/>
                  </a:lnTo>
                  <a:lnTo>
                    <a:pt x="22355" y="508"/>
                  </a:lnTo>
                  <a:lnTo>
                    <a:pt x="22094" y="439"/>
                  </a:lnTo>
                  <a:lnTo>
                    <a:pt x="21834" y="383"/>
                  </a:lnTo>
                  <a:lnTo>
                    <a:pt x="21573" y="328"/>
                  </a:lnTo>
                  <a:lnTo>
                    <a:pt x="21313" y="279"/>
                  </a:lnTo>
                  <a:lnTo>
                    <a:pt x="21052" y="230"/>
                  </a:lnTo>
                  <a:lnTo>
                    <a:pt x="20786" y="189"/>
                  </a:lnTo>
                  <a:lnTo>
                    <a:pt x="20519" y="147"/>
                  </a:lnTo>
                  <a:lnTo>
                    <a:pt x="20253" y="112"/>
                  </a:lnTo>
                  <a:lnTo>
                    <a:pt x="19986" y="84"/>
                  </a:lnTo>
                  <a:lnTo>
                    <a:pt x="19720" y="63"/>
                  </a:lnTo>
                  <a:lnTo>
                    <a:pt x="19453" y="43"/>
                  </a:lnTo>
                  <a:lnTo>
                    <a:pt x="19181" y="22"/>
                  </a:lnTo>
                  <a:lnTo>
                    <a:pt x="18909" y="15"/>
                  </a:lnTo>
                  <a:lnTo>
                    <a:pt x="18636" y="8"/>
                  </a:lnTo>
                  <a:lnTo>
                    <a:pt x="183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3323500" y="-2251475"/>
              <a:ext cx="695550" cy="582125"/>
            </a:xfrm>
            <a:custGeom>
              <a:avLst/>
              <a:gdLst/>
              <a:ahLst/>
              <a:cxnLst/>
              <a:rect l="l" t="t" r="r" b="b"/>
              <a:pathLst>
                <a:path w="27822" h="23285" extrusionOk="0">
                  <a:moveTo>
                    <a:pt x="16428" y="1"/>
                  </a:moveTo>
                  <a:lnTo>
                    <a:pt x="15931" y="8"/>
                  </a:lnTo>
                  <a:lnTo>
                    <a:pt x="15439" y="36"/>
                  </a:lnTo>
                  <a:lnTo>
                    <a:pt x="14954" y="84"/>
                  </a:lnTo>
                  <a:lnTo>
                    <a:pt x="14474" y="140"/>
                  </a:lnTo>
                  <a:lnTo>
                    <a:pt x="13994" y="216"/>
                  </a:lnTo>
                  <a:lnTo>
                    <a:pt x="13520" y="307"/>
                  </a:lnTo>
                  <a:lnTo>
                    <a:pt x="13059" y="411"/>
                  </a:lnTo>
                  <a:lnTo>
                    <a:pt x="12597" y="529"/>
                  </a:lnTo>
                  <a:lnTo>
                    <a:pt x="12141" y="661"/>
                  </a:lnTo>
                  <a:lnTo>
                    <a:pt x="11691" y="814"/>
                  </a:lnTo>
                  <a:lnTo>
                    <a:pt x="11252" y="974"/>
                  </a:lnTo>
                  <a:lnTo>
                    <a:pt x="10814" y="1148"/>
                  </a:lnTo>
                  <a:lnTo>
                    <a:pt x="10382" y="1342"/>
                  </a:lnTo>
                  <a:lnTo>
                    <a:pt x="9956" y="1544"/>
                  </a:lnTo>
                  <a:lnTo>
                    <a:pt x="9541" y="1759"/>
                  </a:lnTo>
                  <a:lnTo>
                    <a:pt x="9126" y="1989"/>
                  </a:lnTo>
                  <a:lnTo>
                    <a:pt x="8724" y="2232"/>
                  </a:lnTo>
                  <a:lnTo>
                    <a:pt x="8327" y="2482"/>
                  </a:lnTo>
                  <a:lnTo>
                    <a:pt x="7936" y="2753"/>
                  </a:lnTo>
                  <a:lnTo>
                    <a:pt x="7551" y="3031"/>
                  </a:lnTo>
                  <a:lnTo>
                    <a:pt x="7178" y="3323"/>
                  </a:lnTo>
                  <a:lnTo>
                    <a:pt x="6811" y="3622"/>
                  </a:lnTo>
                  <a:lnTo>
                    <a:pt x="6450" y="3935"/>
                  </a:lnTo>
                  <a:lnTo>
                    <a:pt x="6100" y="4261"/>
                  </a:lnTo>
                  <a:lnTo>
                    <a:pt x="5757" y="4595"/>
                  </a:lnTo>
                  <a:lnTo>
                    <a:pt x="5419" y="4942"/>
                  </a:lnTo>
                  <a:lnTo>
                    <a:pt x="5094" y="5297"/>
                  </a:lnTo>
                  <a:lnTo>
                    <a:pt x="4774" y="5665"/>
                  </a:lnTo>
                  <a:lnTo>
                    <a:pt x="4466" y="6041"/>
                  </a:lnTo>
                  <a:lnTo>
                    <a:pt x="4170" y="6430"/>
                  </a:lnTo>
                  <a:lnTo>
                    <a:pt x="3874" y="6826"/>
                  </a:lnTo>
                  <a:lnTo>
                    <a:pt x="3596" y="7229"/>
                  </a:lnTo>
                  <a:lnTo>
                    <a:pt x="3323" y="7646"/>
                  </a:lnTo>
                  <a:lnTo>
                    <a:pt x="3057" y="8070"/>
                  </a:lnTo>
                  <a:lnTo>
                    <a:pt x="2802" y="8501"/>
                  </a:lnTo>
                  <a:lnTo>
                    <a:pt x="2559" y="8946"/>
                  </a:lnTo>
                  <a:lnTo>
                    <a:pt x="2328" y="9391"/>
                  </a:lnTo>
                  <a:lnTo>
                    <a:pt x="2103" y="9849"/>
                  </a:lnTo>
                  <a:lnTo>
                    <a:pt x="1890" y="10315"/>
                  </a:lnTo>
                  <a:lnTo>
                    <a:pt x="1689" y="10788"/>
                  </a:lnTo>
                  <a:lnTo>
                    <a:pt x="1493" y="11267"/>
                  </a:lnTo>
                  <a:lnTo>
                    <a:pt x="1316" y="11754"/>
                  </a:lnTo>
                  <a:lnTo>
                    <a:pt x="1144" y="12247"/>
                  </a:lnTo>
                  <a:lnTo>
                    <a:pt x="984" y="12748"/>
                  </a:lnTo>
                  <a:lnTo>
                    <a:pt x="836" y="13255"/>
                  </a:lnTo>
                  <a:lnTo>
                    <a:pt x="700" y="13769"/>
                  </a:lnTo>
                  <a:lnTo>
                    <a:pt x="575" y="14291"/>
                  </a:lnTo>
                  <a:lnTo>
                    <a:pt x="463" y="14819"/>
                  </a:lnTo>
                  <a:lnTo>
                    <a:pt x="362" y="15347"/>
                  </a:lnTo>
                  <a:lnTo>
                    <a:pt x="273" y="15882"/>
                  </a:lnTo>
                  <a:lnTo>
                    <a:pt x="196" y="16424"/>
                  </a:lnTo>
                  <a:lnTo>
                    <a:pt x="131" y="16966"/>
                  </a:lnTo>
                  <a:lnTo>
                    <a:pt x="78" y="17522"/>
                  </a:lnTo>
                  <a:lnTo>
                    <a:pt x="42" y="18071"/>
                  </a:lnTo>
                  <a:lnTo>
                    <a:pt x="13" y="18634"/>
                  </a:lnTo>
                  <a:lnTo>
                    <a:pt x="1" y="19197"/>
                  </a:lnTo>
                  <a:lnTo>
                    <a:pt x="1" y="19767"/>
                  </a:lnTo>
                  <a:lnTo>
                    <a:pt x="13" y="20337"/>
                  </a:lnTo>
                  <a:lnTo>
                    <a:pt x="37" y="20907"/>
                  </a:lnTo>
                  <a:lnTo>
                    <a:pt x="78" y="21484"/>
                  </a:lnTo>
                  <a:lnTo>
                    <a:pt x="131" y="22068"/>
                  </a:lnTo>
                  <a:lnTo>
                    <a:pt x="202" y="22645"/>
                  </a:lnTo>
                  <a:lnTo>
                    <a:pt x="214" y="22770"/>
                  </a:lnTo>
                  <a:lnTo>
                    <a:pt x="214" y="22895"/>
                  </a:lnTo>
                  <a:lnTo>
                    <a:pt x="202" y="23020"/>
                  </a:lnTo>
                  <a:lnTo>
                    <a:pt x="185" y="23145"/>
                  </a:lnTo>
                  <a:lnTo>
                    <a:pt x="729" y="23284"/>
                  </a:lnTo>
                  <a:lnTo>
                    <a:pt x="759" y="23215"/>
                  </a:lnTo>
                  <a:lnTo>
                    <a:pt x="794" y="23145"/>
                  </a:lnTo>
                  <a:lnTo>
                    <a:pt x="836" y="23083"/>
                  </a:lnTo>
                  <a:lnTo>
                    <a:pt x="883" y="23020"/>
                  </a:lnTo>
                  <a:lnTo>
                    <a:pt x="931" y="22964"/>
                  </a:lnTo>
                  <a:lnTo>
                    <a:pt x="978" y="22909"/>
                  </a:lnTo>
                  <a:lnTo>
                    <a:pt x="1037" y="22860"/>
                  </a:lnTo>
                  <a:lnTo>
                    <a:pt x="1097" y="22819"/>
                  </a:lnTo>
                  <a:lnTo>
                    <a:pt x="1156" y="22777"/>
                  </a:lnTo>
                  <a:lnTo>
                    <a:pt x="1221" y="22742"/>
                  </a:lnTo>
                  <a:lnTo>
                    <a:pt x="1292" y="22714"/>
                  </a:lnTo>
                  <a:lnTo>
                    <a:pt x="1363" y="22686"/>
                  </a:lnTo>
                  <a:lnTo>
                    <a:pt x="1440" y="22666"/>
                  </a:lnTo>
                  <a:lnTo>
                    <a:pt x="1523" y="22652"/>
                  </a:lnTo>
                  <a:lnTo>
                    <a:pt x="1606" y="22645"/>
                  </a:lnTo>
                  <a:lnTo>
                    <a:pt x="1695" y="22645"/>
                  </a:lnTo>
                  <a:lnTo>
                    <a:pt x="3548" y="22707"/>
                  </a:lnTo>
                  <a:lnTo>
                    <a:pt x="5402" y="22763"/>
                  </a:lnTo>
                  <a:lnTo>
                    <a:pt x="9109" y="22860"/>
                  </a:lnTo>
                  <a:lnTo>
                    <a:pt x="9091" y="22763"/>
                  </a:lnTo>
                  <a:lnTo>
                    <a:pt x="9085" y="22714"/>
                  </a:lnTo>
                  <a:lnTo>
                    <a:pt x="9085" y="22666"/>
                  </a:lnTo>
                  <a:lnTo>
                    <a:pt x="9091" y="22499"/>
                  </a:lnTo>
                  <a:lnTo>
                    <a:pt x="9103" y="22332"/>
                  </a:lnTo>
                  <a:lnTo>
                    <a:pt x="9121" y="22172"/>
                  </a:lnTo>
                  <a:lnTo>
                    <a:pt x="9138" y="22005"/>
                  </a:lnTo>
                  <a:lnTo>
                    <a:pt x="9162" y="21845"/>
                  </a:lnTo>
                  <a:lnTo>
                    <a:pt x="9186" y="21686"/>
                  </a:lnTo>
                  <a:lnTo>
                    <a:pt x="9221" y="21526"/>
                  </a:lnTo>
                  <a:lnTo>
                    <a:pt x="9251" y="21373"/>
                  </a:lnTo>
                  <a:lnTo>
                    <a:pt x="9292" y="21213"/>
                  </a:lnTo>
                  <a:lnTo>
                    <a:pt x="9334" y="21060"/>
                  </a:lnTo>
                  <a:lnTo>
                    <a:pt x="9375" y="20907"/>
                  </a:lnTo>
                  <a:lnTo>
                    <a:pt x="9423" y="20754"/>
                  </a:lnTo>
                  <a:lnTo>
                    <a:pt x="9529" y="20455"/>
                  </a:lnTo>
                  <a:lnTo>
                    <a:pt x="9648" y="20164"/>
                  </a:lnTo>
                  <a:lnTo>
                    <a:pt x="9778" y="19879"/>
                  </a:lnTo>
                  <a:lnTo>
                    <a:pt x="9920" y="19607"/>
                  </a:lnTo>
                  <a:lnTo>
                    <a:pt x="10074" y="19336"/>
                  </a:lnTo>
                  <a:lnTo>
                    <a:pt x="10240" y="19072"/>
                  </a:lnTo>
                  <a:lnTo>
                    <a:pt x="10417" y="18822"/>
                  </a:lnTo>
                  <a:lnTo>
                    <a:pt x="10601" y="18579"/>
                  </a:lnTo>
                  <a:lnTo>
                    <a:pt x="10796" y="18343"/>
                  </a:lnTo>
                  <a:lnTo>
                    <a:pt x="10998" y="18120"/>
                  </a:lnTo>
                  <a:lnTo>
                    <a:pt x="11211" y="17912"/>
                  </a:lnTo>
                  <a:lnTo>
                    <a:pt x="11430" y="17710"/>
                  </a:lnTo>
                  <a:lnTo>
                    <a:pt x="11655" y="17515"/>
                  </a:lnTo>
                  <a:lnTo>
                    <a:pt x="11886" y="17335"/>
                  </a:lnTo>
                  <a:lnTo>
                    <a:pt x="12129" y="17168"/>
                  </a:lnTo>
                  <a:lnTo>
                    <a:pt x="12378" y="17015"/>
                  </a:lnTo>
                  <a:lnTo>
                    <a:pt x="12626" y="16876"/>
                  </a:lnTo>
                  <a:lnTo>
                    <a:pt x="12881" y="16751"/>
                  </a:lnTo>
                  <a:lnTo>
                    <a:pt x="13141" y="16633"/>
                  </a:lnTo>
                  <a:lnTo>
                    <a:pt x="13408" y="16535"/>
                  </a:lnTo>
                  <a:lnTo>
                    <a:pt x="13674" y="16452"/>
                  </a:lnTo>
                  <a:lnTo>
                    <a:pt x="13947" y="16383"/>
                  </a:lnTo>
                  <a:lnTo>
                    <a:pt x="14219" y="16327"/>
                  </a:lnTo>
                  <a:lnTo>
                    <a:pt x="14498" y="16292"/>
                  </a:lnTo>
                  <a:lnTo>
                    <a:pt x="14634" y="16278"/>
                  </a:lnTo>
                  <a:lnTo>
                    <a:pt x="14776" y="16271"/>
                  </a:lnTo>
                  <a:lnTo>
                    <a:pt x="14912" y="16264"/>
                  </a:lnTo>
                  <a:lnTo>
                    <a:pt x="15202" y="16264"/>
                  </a:lnTo>
                  <a:lnTo>
                    <a:pt x="15350" y="16271"/>
                  </a:lnTo>
                  <a:lnTo>
                    <a:pt x="15498" y="16285"/>
                  </a:lnTo>
                  <a:lnTo>
                    <a:pt x="15640" y="16306"/>
                  </a:lnTo>
                  <a:lnTo>
                    <a:pt x="15788" y="16334"/>
                  </a:lnTo>
                  <a:lnTo>
                    <a:pt x="15931" y="16362"/>
                  </a:lnTo>
                  <a:lnTo>
                    <a:pt x="16073" y="16396"/>
                  </a:lnTo>
                  <a:lnTo>
                    <a:pt x="16215" y="16431"/>
                  </a:lnTo>
                  <a:lnTo>
                    <a:pt x="16357" y="16473"/>
                  </a:lnTo>
                  <a:lnTo>
                    <a:pt x="16493" y="16522"/>
                  </a:lnTo>
                  <a:lnTo>
                    <a:pt x="16635" y="16570"/>
                  </a:lnTo>
                  <a:lnTo>
                    <a:pt x="16772" y="16626"/>
                  </a:lnTo>
                  <a:lnTo>
                    <a:pt x="17038" y="16744"/>
                  </a:lnTo>
                  <a:lnTo>
                    <a:pt x="17299" y="16883"/>
                  </a:lnTo>
                  <a:lnTo>
                    <a:pt x="17299" y="16869"/>
                  </a:lnTo>
                  <a:lnTo>
                    <a:pt x="17672" y="16355"/>
                  </a:lnTo>
                  <a:lnTo>
                    <a:pt x="18027" y="15834"/>
                  </a:lnTo>
                  <a:lnTo>
                    <a:pt x="18382" y="15312"/>
                  </a:lnTo>
                  <a:lnTo>
                    <a:pt x="18726" y="14784"/>
                  </a:lnTo>
                  <a:lnTo>
                    <a:pt x="19057" y="14249"/>
                  </a:lnTo>
                  <a:lnTo>
                    <a:pt x="19389" y="13707"/>
                  </a:lnTo>
                  <a:lnTo>
                    <a:pt x="19709" y="13165"/>
                  </a:lnTo>
                  <a:lnTo>
                    <a:pt x="20017" y="12616"/>
                  </a:lnTo>
                  <a:lnTo>
                    <a:pt x="20319" y="12060"/>
                  </a:lnTo>
                  <a:lnTo>
                    <a:pt x="20615" y="11497"/>
                  </a:lnTo>
                  <a:lnTo>
                    <a:pt x="20905" y="10934"/>
                  </a:lnTo>
                  <a:lnTo>
                    <a:pt x="21183" y="10357"/>
                  </a:lnTo>
                  <a:lnTo>
                    <a:pt x="21450" y="9780"/>
                  </a:lnTo>
                  <a:lnTo>
                    <a:pt x="21716" y="9196"/>
                  </a:lnTo>
                  <a:lnTo>
                    <a:pt x="21965" y="8605"/>
                  </a:lnTo>
                  <a:lnTo>
                    <a:pt x="22214" y="8008"/>
                  </a:lnTo>
                  <a:lnTo>
                    <a:pt x="21846" y="8035"/>
                  </a:lnTo>
                  <a:lnTo>
                    <a:pt x="21485" y="8084"/>
                  </a:lnTo>
                  <a:lnTo>
                    <a:pt x="21124" y="8140"/>
                  </a:lnTo>
                  <a:lnTo>
                    <a:pt x="20763" y="8209"/>
                  </a:lnTo>
                  <a:lnTo>
                    <a:pt x="20396" y="8299"/>
                  </a:lnTo>
                  <a:lnTo>
                    <a:pt x="20218" y="8348"/>
                  </a:lnTo>
                  <a:lnTo>
                    <a:pt x="20034" y="8404"/>
                  </a:lnTo>
                  <a:lnTo>
                    <a:pt x="19857" y="8466"/>
                  </a:lnTo>
                  <a:lnTo>
                    <a:pt x="19673" y="8529"/>
                  </a:lnTo>
                  <a:lnTo>
                    <a:pt x="19490" y="8598"/>
                  </a:lnTo>
                  <a:lnTo>
                    <a:pt x="19306" y="8675"/>
                  </a:lnTo>
                  <a:lnTo>
                    <a:pt x="19199" y="8710"/>
                  </a:lnTo>
                  <a:lnTo>
                    <a:pt x="19099" y="8730"/>
                  </a:lnTo>
                  <a:lnTo>
                    <a:pt x="19004" y="8737"/>
                  </a:lnTo>
                  <a:lnTo>
                    <a:pt x="18909" y="8730"/>
                  </a:lnTo>
                  <a:lnTo>
                    <a:pt x="18820" y="8716"/>
                  </a:lnTo>
                  <a:lnTo>
                    <a:pt x="18738" y="8682"/>
                  </a:lnTo>
                  <a:lnTo>
                    <a:pt x="18661" y="8647"/>
                  </a:lnTo>
                  <a:lnTo>
                    <a:pt x="18590" y="8598"/>
                  </a:lnTo>
                  <a:lnTo>
                    <a:pt x="18518" y="8543"/>
                  </a:lnTo>
                  <a:lnTo>
                    <a:pt x="18453" y="8473"/>
                  </a:lnTo>
                  <a:lnTo>
                    <a:pt x="18400" y="8404"/>
                  </a:lnTo>
                  <a:lnTo>
                    <a:pt x="18347" y="8320"/>
                  </a:lnTo>
                  <a:lnTo>
                    <a:pt x="18299" y="8237"/>
                  </a:lnTo>
                  <a:lnTo>
                    <a:pt x="18264" y="8147"/>
                  </a:lnTo>
                  <a:lnTo>
                    <a:pt x="18228" y="8049"/>
                  </a:lnTo>
                  <a:lnTo>
                    <a:pt x="18205" y="7952"/>
                  </a:lnTo>
                  <a:lnTo>
                    <a:pt x="18181" y="7855"/>
                  </a:lnTo>
                  <a:lnTo>
                    <a:pt x="18169" y="7750"/>
                  </a:lnTo>
                  <a:lnTo>
                    <a:pt x="18163" y="7646"/>
                  </a:lnTo>
                  <a:lnTo>
                    <a:pt x="18163" y="7542"/>
                  </a:lnTo>
                  <a:lnTo>
                    <a:pt x="18175" y="7438"/>
                  </a:lnTo>
                  <a:lnTo>
                    <a:pt x="18193" y="7340"/>
                  </a:lnTo>
                  <a:lnTo>
                    <a:pt x="18216" y="7236"/>
                  </a:lnTo>
                  <a:lnTo>
                    <a:pt x="18246" y="7139"/>
                  </a:lnTo>
                  <a:lnTo>
                    <a:pt x="18287" y="7041"/>
                  </a:lnTo>
                  <a:lnTo>
                    <a:pt x="18335" y="6951"/>
                  </a:lnTo>
                  <a:lnTo>
                    <a:pt x="18388" y="6868"/>
                  </a:lnTo>
                  <a:lnTo>
                    <a:pt x="18453" y="6791"/>
                  </a:lnTo>
                  <a:lnTo>
                    <a:pt x="18530" y="6715"/>
                  </a:lnTo>
                  <a:lnTo>
                    <a:pt x="18613" y="6652"/>
                  </a:lnTo>
                  <a:lnTo>
                    <a:pt x="18702" y="6597"/>
                  </a:lnTo>
                  <a:lnTo>
                    <a:pt x="18809" y="6548"/>
                  </a:lnTo>
                  <a:lnTo>
                    <a:pt x="19075" y="6437"/>
                  </a:lnTo>
                  <a:lnTo>
                    <a:pt x="19347" y="6339"/>
                  </a:lnTo>
                  <a:lnTo>
                    <a:pt x="19614" y="6249"/>
                  </a:lnTo>
                  <a:lnTo>
                    <a:pt x="19886" y="6166"/>
                  </a:lnTo>
                  <a:lnTo>
                    <a:pt x="20159" y="6096"/>
                  </a:lnTo>
                  <a:lnTo>
                    <a:pt x="20431" y="6027"/>
                  </a:lnTo>
                  <a:lnTo>
                    <a:pt x="20698" y="5971"/>
                  </a:lnTo>
                  <a:lnTo>
                    <a:pt x="20970" y="5916"/>
                  </a:lnTo>
                  <a:lnTo>
                    <a:pt x="21242" y="5874"/>
                  </a:lnTo>
                  <a:lnTo>
                    <a:pt x="21521" y="5839"/>
                  </a:lnTo>
                  <a:lnTo>
                    <a:pt x="21793" y="5811"/>
                  </a:lnTo>
                  <a:lnTo>
                    <a:pt x="22066" y="5790"/>
                  </a:lnTo>
                  <a:lnTo>
                    <a:pt x="22344" y="5776"/>
                  </a:lnTo>
                  <a:lnTo>
                    <a:pt x="22622" y="5770"/>
                  </a:lnTo>
                  <a:lnTo>
                    <a:pt x="22901" y="5770"/>
                  </a:lnTo>
                  <a:lnTo>
                    <a:pt x="23179" y="5776"/>
                  </a:lnTo>
                  <a:lnTo>
                    <a:pt x="23262" y="5693"/>
                  </a:lnTo>
                  <a:lnTo>
                    <a:pt x="23351" y="5617"/>
                  </a:lnTo>
                  <a:lnTo>
                    <a:pt x="23445" y="5547"/>
                  </a:lnTo>
                  <a:lnTo>
                    <a:pt x="23540" y="5498"/>
                  </a:lnTo>
                  <a:lnTo>
                    <a:pt x="23641" y="5450"/>
                  </a:lnTo>
                  <a:lnTo>
                    <a:pt x="23741" y="5422"/>
                  </a:lnTo>
                  <a:lnTo>
                    <a:pt x="23848" y="5401"/>
                  </a:lnTo>
                  <a:lnTo>
                    <a:pt x="23949" y="5394"/>
                  </a:lnTo>
                  <a:lnTo>
                    <a:pt x="24055" y="5401"/>
                  </a:lnTo>
                  <a:lnTo>
                    <a:pt x="24156" y="5415"/>
                  </a:lnTo>
                  <a:lnTo>
                    <a:pt x="24251" y="5450"/>
                  </a:lnTo>
                  <a:lnTo>
                    <a:pt x="24345" y="5492"/>
                  </a:lnTo>
                  <a:lnTo>
                    <a:pt x="24434" y="5547"/>
                  </a:lnTo>
                  <a:lnTo>
                    <a:pt x="24511" y="5617"/>
                  </a:lnTo>
                  <a:lnTo>
                    <a:pt x="24588" y="5707"/>
                  </a:lnTo>
                  <a:lnTo>
                    <a:pt x="24624" y="5756"/>
                  </a:lnTo>
                  <a:lnTo>
                    <a:pt x="24653" y="5804"/>
                  </a:lnTo>
                  <a:lnTo>
                    <a:pt x="24730" y="5971"/>
                  </a:lnTo>
                  <a:lnTo>
                    <a:pt x="27822" y="5220"/>
                  </a:lnTo>
                  <a:lnTo>
                    <a:pt x="27567" y="4942"/>
                  </a:lnTo>
                  <a:lnTo>
                    <a:pt x="27312" y="4671"/>
                  </a:lnTo>
                  <a:lnTo>
                    <a:pt x="27052" y="4407"/>
                  </a:lnTo>
                  <a:lnTo>
                    <a:pt x="26785" y="4143"/>
                  </a:lnTo>
                  <a:lnTo>
                    <a:pt x="26519" y="3893"/>
                  </a:lnTo>
                  <a:lnTo>
                    <a:pt x="26240" y="3650"/>
                  </a:lnTo>
                  <a:lnTo>
                    <a:pt x="25962" y="3413"/>
                  </a:lnTo>
                  <a:lnTo>
                    <a:pt x="25678" y="3184"/>
                  </a:lnTo>
                  <a:lnTo>
                    <a:pt x="25388" y="2955"/>
                  </a:lnTo>
                  <a:lnTo>
                    <a:pt x="25098" y="2739"/>
                  </a:lnTo>
                  <a:lnTo>
                    <a:pt x="24796" y="2531"/>
                  </a:lnTo>
                  <a:lnTo>
                    <a:pt x="24494" y="2329"/>
                  </a:lnTo>
                  <a:lnTo>
                    <a:pt x="24186" y="2135"/>
                  </a:lnTo>
                  <a:lnTo>
                    <a:pt x="23872" y="1947"/>
                  </a:lnTo>
                  <a:lnTo>
                    <a:pt x="23552" y="1766"/>
                  </a:lnTo>
                  <a:lnTo>
                    <a:pt x="23232" y="1599"/>
                  </a:lnTo>
                  <a:lnTo>
                    <a:pt x="22906" y="1433"/>
                  </a:lnTo>
                  <a:lnTo>
                    <a:pt x="22575" y="1280"/>
                  </a:lnTo>
                  <a:lnTo>
                    <a:pt x="22237" y="1134"/>
                  </a:lnTo>
                  <a:lnTo>
                    <a:pt x="21894" y="995"/>
                  </a:lnTo>
                  <a:lnTo>
                    <a:pt x="21550" y="863"/>
                  </a:lnTo>
                  <a:lnTo>
                    <a:pt x="21195" y="745"/>
                  </a:lnTo>
                  <a:lnTo>
                    <a:pt x="20840" y="626"/>
                  </a:lnTo>
                  <a:lnTo>
                    <a:pt x="20484" y="522"/>
                  </a:lnTo>
                  <a:lnTo>
                    <a:pt x="20117" y="432"/>
                  </a:lnTo>
                  <a:lnTo>
                    <a:pt x="19744" y="341"/>
                  </a:lnTo>
                  <a:lnTo>
                    <a:pt x="19371" y="265"/>
                  </a:lnTo>
                  <a:lnTo>
                    <a:pt x="18992" y="202"/>
                  </a:lnTo>
                  <a:lnTo>
                    <a:pt x="18607" y="140"/>
                  </a:lnTo>
                  <a:lnTo>
                    <a:pt x="18222" y="91"/>
                  </a:lnTo>
                  <a:lnTo>
                    <a:pt x="17826" y="56"/>
                  </a:lnTo>
                  <a:lnTo>
                    <a:pt x="17429" y="29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3282800" y="-1047000"/>
              <a:ext cx="189075" cy="280825"/>
            </a:xfrm>
            <a:custGeom>
              <a:avLst/>
              <a:gdLst/>
              <a:ahLst/>
              <a:cxnLst/>
              <a:rect l="l" t="t" r="r" b="b"/>
              <a:pathLst>
                <a:path w="7563" h="11233" extrusionOk="0">
                  <a:moveTo>
                    <a:pt x="5851" y="1"/>
                  </a:moveTo>
                  <a:lnTo>
                    <a:pt x="5614" y="189"/>
                  </a:lnTo>
                  <a:lnTo>
                    <a:pt x="5383" y="383"/>
                  </a:lnTo>
                  <a:lnTo>
                    <a:pt x="5152" y="585"/>
                  </a:lnTo>
                  <a:lnTo>
                    <a:pt x="4927" y="786"/>
                  </a:lnTo>
                  <a:lnTo>
                    <a:pt x="4708" y="988"/>
                  </a:lnTo>
                  <a:lnTo>
                    <a:pt x="4489" y="1203"/>
                  </a:lnTo>
                  <a:lnTo>
                    <a:pt x="4276" y="1419"/>
                  </a:lnTo>
                  <a:lnTo>
                    <a:pt x="4063" y="1634"/>
                  </a:lnTo>
                  <a:lnTo>
                    <a:pt x="3861" y="1857"/>
                  </a:lnTo>
                  <a:lnTo>
                    <a:pt x="3654" y="2086"/>
                  </a:lnTo>
                  <a:lnTo>
                    <a:pt x="3453" y="2315"/>
                  </a:lnTo>
                  <a:lnTo>
                    <a:pt x="3257" y="2545"/>
                  </a:lnTo>
                  <a:lnTo>
                    <a:pt x="3068" y="2788"/>
                  </a:lnTo>
                  <a:lnTo>
                    <a:pt x="2878" y="3024"/>
                  </a:lnTo>
                  <a:lnTo>
                    <a:pt x="2689" y="3268"/>
                  </a:lnTo>
                  <a:lnTo>
                    <a:pt x="2505" y="3518"/>
                  </a:lnTo>
                  <a:lnTo>
                    <a:pt x="2328" y="3768"/>
                  </a:lnTo>
                  <a:lnTo>
                    <a:pt x="2150" y="4025"/>
                  </a:lnTo>
                  <a:lnTo>
                    <a:pt x="1978" y="4282"/>
                  </a:lnTo>
                  <a:lnTo>
                    <a:pt x="1807" y="4546"/>
                  </a:lnTo>
                  <a:lnTo>
                    <a:pt x="1641" y="4811"/>
                  </a:lnTo>
                  <a:lnTo>
                    <a:pt x="1481" y="5075"/>
                  </a:lnTo>
                  <a:lnTo>
                    <a:pt x="1321" y="5346"/>
                  </a:lnTo>
                  <a:lnTo>
                    <a:pt x="1161" y="5617"/>
                  </a:lnTo>
                  <a:lnTo>
                    <a:pt x="1007" y="5895"/>
                  </a:lnTo>
                  <a:lnTo>
                    <a:pt x="853" y="6173"/>
                  </a:lnTo>
                  <a:lnTo>
                    <a:pt x="705" y="6451"/>
                  </a:lnTo>
                  <a:lnTo>
                    <a:pt x="557" y="6736"/>
                  </a:lnTo>
                  <a:lnTo>
                    <a:pt x="273" y="7313"/>
                  </a:lnTo>
                  <a:lnTo>
                    <a:pt x="0" y="7896"/>
                  </a:lnTo>
                  <a:lnTo>
                    <a:pt x="569" y="8279"/>
                  </a:lnTo>
                  <a:lnTo>
                    <a:pt x="1137" y="8682"/>
                  </a:lnTo>
                  <a:lnTo>
                    <a:pt x="1694" y="9085"/>
                  </a:lnTo>
                  <a:lnTo>
                    <a:pt x="2251" y="9509"/>
                  </a:lnTo>
                  <a:lnTo>
                    <a:pt x="2807" y="9933"/>
                  </a:lnTo>
                  <a:lnTo>
                    <a:pt x="3352" y="10364"/>
                  </a:lnTo>
                  <a:lnTo>
                    <a:pt x="3891" y="10795"/>
                  </a:lnTo>
                  <a:lnTo>
                    <a:pt x="4424" y="11233"/>
                  </a:lnTo>
                  <a:lnTo>
                    <a:pt x="4548" y="10899"/>
                  </a:lnTo>
                  <a:lnTo>
                    <a:pt x="4679" y="10579"/>
                  </a:lnTo>
                  <a:lnTo>
                    <a:pt x="4815" y="10266"/>
                  </a:lnTo>
                  <a:lnTo>
                    <a:pt x="4963" y="9968"/>
                  </a:lnTo>
                  <a:lnTo>
                    <a:pt x="5117" y="9669"/>
                  </a:lnTo>
                  <a:lnTo>
                    <a:pt x="5283" y="9384"/>
                  </a:lnTo>
                  <a:lnTo>
                    <a:pt x="5460" y="9113"/>
                  </a:lnTo>
                  <a:lnTo>
                    <a:pt x="5555" y="8981"/>
                  </a:lnTo>
                  <a:lnTo>
                    <a:pt x="5650" y="8849"/>
                  </a:lnTo>
                  <a:lnTo>
                    <a:pt x="5745" y="8724"/>
                  </a:lnTo>
                  <a:lnTo>
                    <a:pt x="5845" y="8605"/>
                  </a:lnTo>
                  <a:lnTo>
                    <a:pt x="5946" y="8480"/>
                  </a:lnTo>
                  <a:lnTo>
                    <a:pt x="6053" y="8369"/>
                  </a:lnTo>
                  <a:lnTo>
                    <a:pt x="6159" y="8251"/>
                  </a:lnTo>
                  <a:lnTo>
                    <a:pt x="6272" y="8147"/>
                  </a:lnTo>
                  <a:lnTo>
                    <a:pt x="6390" y="8042"/>
                  </a:lnTo>
                  <a:lnTo>
                    <a:pt x="6503" y="7938"/>
                  </a:lnTo>
                  <a:lnTo>
                    <a:pt x="6627" y="7841"/>
                  </a:lnTo>
                  <a:lnTo>
                    <a:pt x="6751" y="7750"/>
                  </a:lnTo>
                  <a:lnTo>
                    <a:pt x="6876" y="7660"/>
                  </a:lnTo>
                  <a:lnTo>
                    <a:pt x="7006" y="7570"/>
                  </a:lnTo>
                  <a:lnTo>
                    <a:pt x="7142" y="7493"/>
                  </a:lnTo>
                  <a:lnTo>
                    <a:pt x="7278" y="7417"/>
                  </a:lnTo>
                  <a:lnTo>
                    <a:pt x="7420" y="7340"/>
                  </a:lnTo>
                  <a:lnTo>
                    <a:pt x="7563" y="7278"/>
                  </a:lnTo>
                  <a:lnTo>
                    <a:pt x="7420" y="6868"/>
                  </a:lnTo>
                  <a:lnTo>
                    <a:pt x="7284" y="6451"/>
                  </a:lnTo>
                  <a:lnTo>
                    <a:pt x="7154" y="6034"/>
                  </a:lnTo>
                  <a:lnTo>
                    <a:pt x="7030" y="5603"/>
                  </a:lnTo>
                  <a:lnTo>
                    <a:pt x="6917" y="5165"/>
                  </a:lnTo>
                  <a:lnTo>
                    <a:pt x="6805" y="4727"/>
                  </a:lnTo>
                  <a:lnTo>
                    <a:pt x="6698" y="4282"/>
                  </a:lnTo>
                  <a:lnTo>
                    <a:pt x="6597" y="3824"/>
                  </a:lnTo>
                  <a:lnTo>
                    <a:pt x="6503" y="3365"/>
                  </a:lnTo>
                  <a:lnTo>
                    <a:pt x="6414" y="2899"/>
                  </a:lnTo>
                  <a:lnTo>
                    <a:pt x="6331" y="2434"/>
                  </a:lnTo>
                  <a:lnTo>
                    <a:pt x="6254" y="1954"/>
                  </a:lnTo>
                  <a:lnTo>
                    <a:pt x="6183" y="1474"/>
                  </a:lnTo>
                  <a:lnTo>
                    <a:pt x="6118" y="988"/>
                  </a:lnTo>
                  <a:lnTo>
                    <a:pt x="6058" y="494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3428475" y="-3860100"/>
              <a:ext cx="724850" cy="205225"/>
            </a:xfrm>
            <a:custGeom>
              <a:avLst/>
              <a:gdLst/>
              <a:ahLst/>
              <a:cxnLst/>
              <a:rect l="l" t="t" r="r" b="b"/>
              <a:pathLst>
                <a:path w="28994" h="8209" extrusionOk="0">
                  <a:moveTo>
                    <a:pt x="24244" y="1745"/>
                  </a:moveTo>
                  <a:lnTo>
                    <a:pt x="24552" y="1759"/>
                  </a:lnTo>
                  <a:lnTo>
                    <a:pt x="24854" y="1773"/>
                  </a:lnTo>
                  <a:lnTo>
                    <a:pt x="25144" y="1801"/>
                  </a:lnTo>
                  <a:lnTo>
                    <a:pt x="25423" y="1835"/>
                  </a:lnTo>
                  <a:lnTo>
                    <a:pt x="25689" y="1884"/>
                  </a:lnTo>
                  <a:lnTo>
                    <a:pt x="25938" y="1940"/>
                  </a:lnTo>
                  <a:lnTo>
                    <a:pt x="26056" y="1974"/>
                  </a:lnTo>
                  <a:lnTo>
                    <a:pt x="26175" y="2009"/>
                  </a:lnTo>
                  <a:lnTo>
                    <a:pt x="26281" y="2051"/>
                  </a:lnTo>
                  <a:lnTo>
                    <a:pt x="26388" y="2092"/>
                  </a:lnTo>
                  <a:lnTo>
                    <a:pt x="26489" y="2134"/>
                  </a:lnTo>
                  <a:lnTo>
                    <a:pt x="26583" y="2183"/>
                  </a:lnTo>
                  <a:lnTo>
                    <a:pt x="26672" y="2238"/>
                  </a:lnTo>
                  <a:lnTo>
                    <a:pt x="26761" y="2294"/>
                  </a:lnTo>
                  <a:lnTo>
                    <a:pt x="26838" y="2357"/>
                  </a:lnTo>
                  <a:lnTo>
                    <a:pt x="26909" y="2419"/>
                  </a:lnTo>
                  <a:lnTo>
                    <a:pt x="26980" y="2489"/>
                  </a:lnTo>
                  <a:lnTo>
                    <a:pt x="27039" y="2558"/>
                  </a:lnTo>
                  <a:lnTo>
                    <a:pt x="27051" y="2600"/>
                  </a:lnTo>
                  <a:lnTo>
                    <a:pt x="27075" y="2704"/>
                  </a:lnTo>
                  <a:lnTo>
                    <a:pt x="27134" y="3052"/>
                  </a:lnTo>
                  <a:lnTo>
                    <a:pt x="27300" y="4143"/>
                  </a:lnTo>
                  <a:lnTo>
                    <a:pt x="27490" y="5380"/>
                  </a:lnTo>
                  <a:lnTo>
                    <a:pt x="27584" y="5915"/>
                  </a:lnTo>
                  <a:lnTo>
                    <a:pt x="27620" y="6138"/>
                  </a:lnTo>
                  <a:lnTo>
                    <a:pt x="27655" y="6318"/>
                  </a:lnTo>
                  <a:lnTo>
                    <a:pt x="26068" y="6256"/>
                  </a:lnTo>
                  <a:lnTo>
                    <a:pt x="24487" y="6193"/>
                  </a:lnTo>
                  <a:lnTo>
                    <a:pt x="22900" y="6117"/>
                  </a:lnTo>
                  <a:lnTo>
                    <a:pt x="21313" y="6040"/>
                  </a:lnTo>
                  <a:lnTo>
                    <a:pt x="18133" y="5873"/>
                  </a:lnTo>
                  <a:lnTo>
                    <a:pt x="14959" y="5700"/>
                  </a:lnTo>
                  <a:lnTo>
                    <a:pt x="11785" y="5533"/>
                  </a:lnTo>
                  <a:lnTo>
                    <a:pt x="10198" y="5449"/>
                  </a:lnTo>
                  <a:lnTo>
                    <a:pt x="8611" y="5380"/>
                  </a:lnTo>
                  <a:lnTo>
                    <a:pt x="7024" y="5310"/>
                  </a:lnTo>
                  <a:lnTo>
                    <a:pt x="5437" y="5248"/>
                  </a:lnTo>
                  <a:lnTo>
                    <a:pt x="3850" y="5199"/>
                  </a:lnTo>
                  <a:lnTo>
                    <a:pt x="2263" y="5151"/>
                  </a:lnTo>
                  <a:lnTo>
                    <a:pt x="2215" y="4768"/>
                  </a:lnTo>
                  <a:lnTo>
                    <a:pt x="2162" y="4393"/>
                  </a:lnTo>
                  <a:lnTo>
                    <a:pt x="2109" y="4011"/>
                  </a:lnTo>
                  <a:lnTo>
                    <a:pt x="2055" y="3628"/>
                  </a:lnTo>
                  <a:lnTo>
                    <a:pt x="2032" y="3448"/>
                  </a:lnTo>
                  <a:lnTo>
                    <a:pt x="2008" y="3260"/>
                  </a:lnTo>
                  <a:lnTo>
                    <a:pt x="1984" y="3072"/>
                  </a:lnTo>
                  <a:lnTo>
                    <a:pt x="1955" y="2892"/>
                  </a:lnTo>
                  <a:lnTo>
                    <a:pt x="2997" y="2899"/>
                  </a:lnTo>
                  <a:lnTo>
                    <a:pt x="4039" y="2892"/>
                  </a:lnTo>
                  <a:lnTo>
                    <a:pt x="5081" y="2871"/>
                  </a:lnTo>
                  <a:lnTo>
                    <a:pt x="6130" y="2843"/>
                  </a:lnTo>
                  <a:lnTo>
                    <a:pt x="7172" y="2801"/>
                  </a:lnTo>
                  <a:lnTo>
                    <a:pt x="8220" y="2753"/>
                  </a:lnTo>
                  <a:lnTo>
                    <a:pt x="9268" y="2704"/>
                  </a:lnTo>
                  <a:lnTo>
                    <a:pt x="10310" y="2648"/>
                  </a:lnTo>
                  <a:lnTo>
                    <a:pt x="14497" y="2405"/>
                  </a:lnTo>
                  <a:lnTo>
                    <a:pt x="15539" y="2350"/>
                  </a:lnTo>
                  <a:lnTo>
                    <a:pt x="16587" y="2294"/>
                  </a:lnTo>
                  <a:lnTo>
                    <a:pt x="17630" y="2252"/>
                  </a:lnTo>
                  <a:lnTo>
                    <a:pt x="18672" y="2211"/>
                  </a:lnTo>
                  <a:lnTo>
                    <a:pt x="18820" y="2204"/>
                  </a:lnTo>
                  <a:lnTo>
                    <a:pt x="18998" y="2190"/>
                  </a:lnTo>
                  <a:lnTo>
                    <a:pt x="19412" y="2148"/>
                  </a:lnTo>
                  <a:lnTo>
                    <a:pt x="20437" y="2023"/>
                  </a:lnTo>
                  <a:lnTo>
                    <a:pt x="21029" y="1953"/>
                  </a:lnTo>
                  <a:lnTo>
                    <a:pt x="21657" y="1884"/>
                  </a:lnTo>
                  <a:lnTo>
                    <a:pt x="22302" y="1828"/>
                  </a:lnTo>
                  <a:lnTo>
                    <a:pt x="22628" y="1801"/>
                  </a:lnTo>
                  <a:lnTo>
                    <a:pt x="22959" y="1780"/>
                  </a:lnTo>
                  <a:lnTo>
                    <a:pt x="23285" y="1759"/>
                  </a:lnTo>
                  <a:lnTo>
                    <a:pt x="23611" y="1752"/>
                  </a:lnTo>
                  <a:lnTo>
                    <a:pt x="23931" y="1745"/>
                  </a:lnTo>
                  <a:close/>
                  <a:moveTo>
                    <a:pt x="18121" y="0"/>
                  </a:moveTo>
                  <a:lnTo>
                    <a:pt x="16434" y="14"/>
                  </a:lnTo>
                  <a:lnTo>
                    <a:pt x="14746" y="35"/>
                  </a:lnTo>
                  <a:lnTo>
                    <a:pt x="13905" y="56"/>
                  </a:lnTo>
                  <a:lnTo>
                    <a:pt x="13064" y="77"/>
                  </a:lnTo>
                  <a:lnTo>
                    <a:pt x="12217" y="112"/>
                  </a:lnTo>
                  <a:lnTo>
                    <a:pt x="11376" y="139"/>
                  </a:lnTo>
                  <a:lnTo>
                    <a:pt x="10535" y="181"/>
                  </a:lnTo>
                  <a:lnTo>
                    <a:pt x="9695" y="223"/>
                  </a:lnTo>
                  <a:lnTo>
                    <a:pt x="8854" y="272"/>
                  </a:lnTo>
                  <a:lnTo>
                    <a:pt x="8013" y="334"/>
                  </a:lnTo>
                  <a:lnTo>
                    <a:pt x="7178" y="397"/>
                  </a:lnTo>
                  <a:lnTo>
                    <a:pt x="6343" y="466"/>
                  </a:lnTo>
                  <a:lnTo>
                    <a:pt x="5508" y="543"/>
                  </a:lnTo>
                  <a:lnTo>
                    <a:pt x="4673" y="626"/>
                  </a:lnTo>
                  <a:lnTo>
                    <a:pt x="3844" y="716"/>
                  </a:lnTo>
                  <a:lnTo>
                    <a:pt x="3015" y="821"/>
                  </a:lnTo>
                  <a:lnTo>
                    <a:pt x="2186" y="932"/>
                  </a:lnTo>
                  <a:lnTo>
                    <a:pt x="1363" y="1050"/>
                  </a:lnTo>
                  <a:lnTo>
                    <a:pt x="1303" y="1008"/>
                  </a:lnTo>
                  <a:lnTo>
                    <a:pt x="1244" y="967"/>
                  </a:lnTo>
                  <a:lnTo>
                    <a:pt x="1179" y="939"/>
                  </a:lnTo>
                  <a:lnTo>
                    <a:pt x="1114" y="925"/>
                  </a:lnTo>
                  <a:lnTo>
                    <a:pt x="1049" y="911"/>
                  </a:lnTo>
                  <a:lnTo>
                    <a:pt x="984" y="904"/>
                  </a:lnTo>
                  <a:lnTo>
                    <a:pt x="918" y="904"/>
                  </a:lnTo>
                  <a:lnTo>
                    <a:pt x="853" y="918"/>
                  </a:lnTo>
                  <a:lnTo>
                    <a:pt x="788" y="932"/>
                  </a:lnTo>
                  <a:lnTo>
                    <a:pt x="723" y="953"/>
                  </a:lnTo>
                  <a:lnTo>
                    <a:pt x="664" y="987"/>
                  </a:lnTo>
                  <a:lnTo>
                    <a:pt x="605" y="1022"/>
                  </a:lnTo>
                  <a:lnTo>
                    <a:pt x="545" y="1057"/>
                  </a:lnTo>
                  <a:lnTo>
                    <a:pt x="492" y="1106"/>
                  </a:lnTo>
                  <a:lnTo>
                    <a:pt x="445" y="1161"/>
                  </a:lnTo>
                  <a:lnTo>
                    <a:pt x="397" y="1217"/>
                  </a:lnTo>
                  <a:lnTo>
                    <a:pt x="350" y="1238"/>
                  </a:lnTo>
                  <a:lnTo>
                    <a:pt x="303" y="1265"/>
                  </a:lnTo>
                  <a:lnTo>
                    <a:pt x="255" y="1293"/>
                  </a:lnTo>
                  <a:lnTo>
                    <a:pt x="214" y="1328"/>
                  </a:lnTo>
                  <a:lnTo>
                    <a:pt x="178" y="1370"/>
                  </a:lnTo>
                  <a:lnTo>
                    <a:pt x="149" y="1404"/>
                  </a:lnTo>
                  <a:lnTo>
                    <a:pt x="119" y="1453"/>
                  </a:lnTo>
                  <a:lnTo>
                    <a:pt x="89" y="1495"/>
                  </a:lnTo>
                  <a:lnTo>
                    <a:pt x="66" y="1543"/>
                  </a:lnTo>
                  <a:lnTo>
                    <a:pt x="48" y="1592"/>
                  </a:lnTo>
                  <a:lnTo>
                    <a:pt x="18" y="1696"/>
                  </a:lnTo>
                  <a:lnTo>
                    <a:pt x="1" y="1808"/>
                  </a:lnTo>
                  <a:lnTo>
                    <a:pt x="1" y="1919"/>
                  </a:lnTo>
                  <a:lnTo>
                    <a:pt x="6" y="2037"/>
                  </a:lnTo>
                  <a:lnTo>
                    <a:pt x="24" y="2148"/>
                  </a:lnTo>
                  <a:lnTo>
                    <a:pt x="54" y="2266"/>
                  </a:lnTo>
                  <a:lnTo>
                    <a:pt x="95" y="2370"/>
                  </a:lnTo>
                  <a:lnTo>
                    <a:pt x="149" y="2475"/>
                  </a:lnTo>
                  <a:lnTo>
                    <a:pt x="208" y="2572"/>
                  </a:lnTo>
                  <a:lnTo>
                    <a:pt x="279" y="2662"/>
                  </a:lnTo>
                  <a:lnTo>
                    <a:pt x="362" y="2739"/>
                  </a:lnTo>
                  <a:lnTo>
                    <a:pt x="445" y="3066"/>
                  </a:lnTo>
                  <a:lnTo>
                    <a:pt x="539" y="3392"/>
                  </a:lnTo>
                  <a:lnTo>
                    <a:pt x="735" y="4052"/>
                  </a:lnTo>
                  <a:lnTo>
                    <a:pt x="978" y="4928"/>
                  </a:lnTo>
                  <a:lnTo>
                    <a:pt x="1220" y="5790"/>
                  </a:lnTo>
                  <a:lnTo>
                    <a:pt x="1203" y="5894"/>
                  </a:lnTo>
                  <a:lnTo>
                    <a:pt x="1197" y="6005"/>
                  </a:lnTo>
                  <a:lnTo>
                    <a:pt x="1197" y="6110"/>
                  </a:lnTo>
                  <a:lnTo>
                    <a:pt x="1209" y="6221"/>
                  </a:lnTo>
                  <a:lnTo>
                    <a:pt x="1226" y="6332"/>
                  </a:lnTo>
                  <a:lnTo>
                    <a:pt x="1250" y="6436"/>
                  </a:lnTo>
                  <a:lnTo>
                    <a:pt x="1291" y="6541"/>
                  </a:lnTo>
                  <a:lnTo>
                    <a:pt x="1333" y="6645"/>
                  </a:lnTo>
                  <a:lnTo>
                    <a:pt x="1386" y="6735"/>
                  </a:lnTo>
                  <a:lnTo>
                    <a:pt x="1451" y="6826"/>
                  </a:lnTo>
                  <a:lnTo>
                    <a:pt x="1522" y="6909"/>
                  </a:lnTo>
                  <a:lnTo>
                    <a:pt x="1599" y="6978"/>
                  </a:lnTo>
                  <a:lnTo>
                    <a:pt x="1688" y="7041"/>
                  </a:lnTo>
                  <a:lnTo>
                    <a:pt x="1789" y="7097"/>
                  </a:lnTo>
                  <a:lnTo>
                    <a:pt x="1890" y="7131"/>
                  </a:lnTo>
                  <a:lnTo>
                    <a:pt x="2008" y="7159"/>
                  </a:lnTo>
                  <a:lnTo>
                    <a:pt x="2796" y="7277"/>
                  </a:lnTo>
                  <a:lnTo>
                    <a:pt x="3589" y="7389"/>
                  </a:lnTo>
                  <a:lnTo>
                    <a:pt x="4389" y="7493"/>
                  </a:lnTo>
                  <a:lnTo>
                    <a:pt x="5188" y="7583"/>
                  </a:lnTo>
                  <a:lnTo>
                    <a:pt x="5982" y="7674"/>
                  </a:lnTo>
                  <a:lnTo>
                    <a:pt x="6787" y="7750"/>
                  </a:lnTo>
                  <a:lnTo>
                    <a:pt x="7586" y="7826"/>
                  </a:lnTo>
                  <a:lnTo>
                    <a:pt x="8392" y="7889"/>
                  </a:lnTo>
                  <a:lnTo>
                    <a:pt x="9197" y="7952"/>
                  </a:lnTo>
                  <a:lnTo>
                    <a:pt x="10002" y="8007"/>
                  </a:lnTo>
                  <a:lnTo>
                    <a:pt x="10808" y="8049"/>
                  </a:lnTo>
                  <a:lnTo>
                    <a:pt x="11613" y="8091"/>
                  </a:lnTo>
                  <a:lnTo>
                    <a:pt x="12424" y="8125"/>
                  </a:lnTo>
                  <a:lnTo>
                    <a:pt x="13230" y="8153"/>
                  </a:lnTo>
                  <a:lnTo>
                    <a:pt x="14041" y="8174"/>
                  </a:lnTo>
                  <a:lnTo>
                    <a:pt x="14852" y="8195"/>
                  </a:lnTo>
                  <a:lnTo>
                    <a:pt x="15658" y="8202"/>
                  </a:lnTo>
                  <a:lnTo>
                    <a:pt x="16469" y="8209"/>
                  </a:lnTo>
                  <a:lnTo>
                    <a:pt x="17274" y="8209"/>
                  </a:lnTo>
                  <a:lnTo>
                    <a:pt x="18086" y="8202"/>
                  </a:lnTo>
                  <a:lnTo>
                    <a:pt x="18891" y="8195"/>
                  </a:lnTo>
                  <a:lnTo>
                    <a:pt x="19702" y="8181"/>
                  </a:lnTo>
                  <a:lnTo>
                    <a:pt x="20508" y="8160"/>
                  </a:lnTo>
                  <a:lnTo>
                    <a:pt x="21313" y="8139"/>
                  </a:lnTo>
                  <a:lnTo>
                    <a:pt x="22118" y="8111"/>
                  </a:lnTo>
                  <a:lnTo>
                    <a:pt x="22924" y="8077"/>
                  </a:lnTo>
                  <a:lnTo>
                    <a:pt x="24529" y="8007"/>
                  </a:lnTo>
                  <a:lnTo>
                    <a:pt x="26128" y="7917"/>
                  </a:lnTo>
                  <a:lnTo>
                    <a:pt x="27720" y="7813"/>
                  </a:lnTo>
                  <a:lnTo>
                    <a:pt x="27815" y="7799"/>
                  </a:lnTo>
                  <a:lnTo>
                    <a:pt x="27898" y="7778"/>
                  </a:lnTo>
                  <a:lnTo>
                    <a:pt x="27969" y="7743"/>
                  </a:lnTo>
                  <a:lnTo>
                    <a:pt x="28040" y="7701"/>
                  </a:lnTo>
                  <a:lnTo>
                    <a:pt x="28099" y="7653"/>
                  </a:lnTo>
                  <a:lnTo>
                    <a:pt x="28159" y="7590"/>
                  </a:lnTo>
                  <a:lnTo>
                    <a:pt x="28200" y="7528"/>
                  </a:lnTo>
                  <a:lnTo>
                    <a:pt x="28242" y="7458"/>
                  </a:lnTo>
                  <a:lnTo>
                    <a:pt x="28277" y="7382"/>
                  </a:lnTo>
                  <a:lnTo>
                    <a:pt x="28301" y="7305"/>
                  </a:lnTo>
                  <a:lnTo>
                    <a:pt x="28319" y="7229"/>
                  </a:lnTo>
                  <a:lnTo>
                    <a:pt x="28330" y="7145"/>
                  </a:lnTo>
                  <a:lnTo>
                    <a:pt x="28330" y="7062"/>
                  </a:lnTo>
                  <a:lnTo>
                    <a:pt x="28330" y="6978"/>
                  </a:lnTo>
                  <a:lnTo>
                    <a:pt x="28319" y="6895"/>
                  </a:lnTo>
                  <a:lnTo>
                    <a:pt x="28301" y="6812"/>
                  </a:lnTo>
                  <a:lnTo>
                    <a:pt x="28354" y="6777"/>
                  </a:lnTo>
                  <a:lnTo>
                    <a:pt x="28396" y="6728"/>
                  </a:lnTo>
                  <a:lnTo>
                    <a:pt x="28437" y="6673"/>
                  </a:lnTo>
                  <a:lnTo>
                    <a:pt x="28473" y="6603"/>
                  </a:lnTo>
                  <a:lnTo>
                    <a:pt x="28496" y="6534"/>
                  </a:lnTo>
                  <a:lnTo>
                    <a:pt x="28514" y="6450"/>
                  </a:lnTo>
                  <a:lnTo>
                    <a:pt x="28526" y="6367"/>
                  </a:lnTo>
                  <a:lnTo>
                    <a:pt x="28520" y="6270"/>
                  </a:lnTo>
                  <a:lnTo>
                    <a:pt x="28733" y="3767"/>
                  </a:lnTo>
                  <a:lnTo>
                    <a:pt x="28846" y="2523"/>
                  </a:lnTo>
                  <a:lnTo>
                    <a:pt x="28958" y="1272"/>
                  </a:lnTo>
                  <a:lnTo>
                    <a:pt x="28970" y="1217"/>
                  </a:lnTo>
                  <a:lnTo>
                    <a:pt x="28982" y="1161"/>
                  </a:lnTo>
                  <a:lnTo>
                    <a:pt x="28994" y="1050"/>
                  </a:lnTo>
                  <a:lnTo>
                    <a:pt x="28994" y="939"/>
                  </a:lnTo>
                  <a:lnTo>
                    <a:pt x="28976" y="834"/>
                  </a:lnTo>
                  <a:lnTo>
                    <a:pt x="28952" y="730"/>
                  </a:lnTo>
                  <a:lnTo>
                    <a:pt x="28917" y="626"/>
                  </a:lnTo>
                  <a:lnTo>
                    <a:pt x="28869" y="536"/>
                  </a:lnTo>
                  <a:lnTo>
                    <a:pt x="28816" y="445"/>
                  </a:lnTo>
                  <a:lnTo>
                    <a:pt x="28751" y="362"/>
                  </a:lnTo>
                  <a:lnTo>
                    <a:pt x="28680" y="292"/>
                  </a:lnTo>
                  <a:lnTo>
                    <a:pt x="28609" y="230"/>
                  </a:lnTo>
                  <a:lnTo>
                    <a:pt x="28526" y="174"/>
                  </a:lnTo>
                  <a:lnTo>
                    <a:pt x="28443" y="126"/>
                  </a:lnTo>
                  <a:lnTo>
                    <a:pt x="28354" y="98"/>
                  </a:lnTo>
                  <a:lnTo>
                    <a:pt x="28265" y="77"/>
                  </a:lnTo>
                  <a:lnTo>
                    <a:pt x="28171" y="70"/>
                  </a:lnTo>
                  <a:lnTo>
                    <a:pt x="24842" y="35"/>
                  </a:lnTo>
                  <a:lnTo>
                    <a:pt x="23173" y="21"/>
                  </a:lnTo>
                  <a:lnTo>
                    <a:pt x="21491" y="7"/>
                  </a:lnTo>
                  <a:lnTo>
                    <a:pt x="198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3477325" y="-3816500"/>
              <a:ext cx="642550" cy="114375"/>
            </a:xfrm>
            <a:custGeom>
              <a:avLst/>
              <a:gdLst/>
              <a:ahLst/>
              <a:cxnLst/>
              <a:rect l="l" t="t" r="r" b="b"/>
              <a:pathLst>
                <a:path w="25702" h="4575" extrusionOk="0">
                  <a:moveTo>
                    <a:pt x="21977" y="1"/>
                  </a:moveTo>
                  <a:lnTo>
                    <a:pt x="21657" y="8"/>
                  </a:lnTo>
                  <a:lnTo>
                    <a:pt x="21331" y="15"/>
                  </a:lnTo>
                  <a:lnTo>
                    <a:pt x="21005" y="36"/>
                  </a:lnTo>
                  <a:lnTo>
                    <a:pt x="20674" y="57"/>
                  </a:lnTo>
                  <a:lnTo>
                    <a:pt x="20348" y="84"/>
                  </a:lnTo>
                  <a:lnTo>
                    <a:pt x="19703" y="140"/>
                  </a:lnTo>
                  <a:lnTo>
                    <a:pt x="19075" y="209"/>
                  </a:lnTo>
                  <a:lnTo>
                    <a:pt x="18483" y="279"/>
                  </a:lnTo>
                  <a:lnTo>
                    <a:pt x="17458" y="404"/>
                  </a:lnTo>
                  <a:lnTo>
                    <a:pt x="17044" y="446"/>
                  </a:lnTo>
                  <a:lnTo>
                    <a:pt x="16866" y="460"/>
                  </a:lnTo>
                  <a:lnTo>
                    <a:pt x="16718" y="467"/>
                  </a:lnTo>
                  <a:lnTo>
                    <a:pt x="15676" y="508"/>
                  </a:lnTo>
                  <a:lnTo>
                    <a:pt x="14633" y="550"/>
                  </a:lnTo>
                  <a:lnTo>
                    <a:pt x="13585" y="606"/>
                  </a:lnTo>
                  <a:lnTo>
                    <a:pt x="12543" y="661"/>
                  </a:lnTo>
                  <a:lnTo>
                    <a:pt x="8356" y="904"/>
                  </a:lnTo>
                  <a:lnTo>
                    <a:pt x="7314" y="960"/>
                  </a:lnTo>
                  <a:lnTo>
                    <a:pt x="6266" y="1009"/>
                  </a:lnTo>
                  <a:lnTo>
                    <a:pt x="5218" y="1057"/>
                  </a:lnTo>
                  <a:lnTo>
                    <a:pt x="4176" y="1099"/>
                  </a:lnTo>
                  <a:lnTo>
                    <a:pt x="3127" y="1127"/>
                  </a:lnTo>
                  <a:lnTo>
                    <a:pt x="2085" y="1148"/>
                  </a:lnTo>
                  <a:lnTo>
                    <a:pt x="1043" y="1155"/>
                  </a:lnTo>
                  <a:lnTo>
                    <a:pt x="1" y="1148"/>
                  </a:lnTo>
                  <a:lnTo>
                    <a:pt x="30" y="1328"/>
                  </a:lnTo>
                  <a:lnTo>
                    <a:pt x="54" y="1516"/>
                  </a:lnTo>
                  <a:lnTo>
                    <a:pt x="78" y="1704"/>
                  </a:lnTo>
                  <a:lnTo>
                    <a:pt x="101" y="1884"/>
                  </a:lnTo>
                  <a:lnTo>
                    <a:pt x="155" y="2267"/>
                  </a:lnTo>
                  <a:lnTo>
                    <a:pt x="208" y="2649"/>
                  </a:lnTo>
                  <a:lnTo>
                    <a:pt x="261" y="3024"/>
                  </a:lnTo>
                  <a:lnTo>
                    <a:pt x="309" y="3407"/>
                  </a:lnTo>
                  <a:lnTo>
                    <a:pt x="1896" y="3455"/>
                  </a:lnTo>
                  <a:lnTo>
                    <a:pt x="3483" y="3504"/>
                  </a:lnTo>
                  <a:lnTo>
                    <a:pt x="5070" y="3566"/>
                  </a:lnTo>
                  <a:lnTo>
                    <a:pt x="6657" y="3636"/>
                  </a:lnTo>
                  <a:lnTo>
                    <a:pt x="8244" y="3705"/>
                  </a:lnTo>
                  <a:lnTo>
                    <a:pt x="9831" y="3789"/>
                  </a:lnTo>
                  <a:lnTo>
                    <a:pt x="13005" y="3956"/>
                  </a:lnTo>
                  <a:lnTo>
                    <a:pt x="16179" y="4129"/>
                  </a:lnTo>
                  <a:lnTo>
                    <a:pt x="19359" y="4296"/>
                  </a:lnTo>
                  <a:lnTo>
                    <a:pt x="20946" y="4373"/>
                  </a:lnTo>
                  <a:lnTo>
                    <a:pt x="22533" y="4449"/>
                  </a:lnTo>
                  <a:lnTo>
                    <a:pt x="24114" y="4512"/>
                  </a:lnTo>
                  <a:lnTo>
                    <a:pt x="25701" y="4574"/>
                  </a:lnTo>
                  <a:lnTo>
                    <a:pt x="25666" y="4394"/>
                  </a:lnTo>
                  <a:lnTo>
                    <a:pt x="25630" y="4171"/>
                  </a:lnTo>
                  <a:lnTo>
                    <a:pt x="25536" y="3636"/>
                  </a:lnTo>
                  <a:lnTo>
                    <a:pt x="25346" y="2399"/>
                  </a:lnTo>
                  <a:lnTo>
                    <a:pt x="25180" y="1308"/>
                  </a:lnTo>
                  <a:lnTo>
                    <a:pt x="25121" y="960"/>
                  </a:lnTo>
                  <a:lnTo>
                    <a:pt x="25097" y="856"/>
                  </a:lnTo>
                  <a:lnTo>
                    <a:pt x="25085" y="814"/>
                  </a:lnTo>
                  <a:lnTo>
                    <a:pt x="25026" y="745"/>
                  </a:lnTo>
                  <a:lnTo>
                    <a:pt x="24955" y="675"/>
                  </a:lnTo>
                  <a:lnTo>
                    <a:pt x="24884" y="613"/>
                  </a:lnTo>
                  <a:lnTo>
                    <a:pt x="24807" y="550"/>
                  </a:lnTo>
                  <a:lnTo>
                    <a:pt x="24718" y="494"/>
                  </a:lnTo>
                  <a:lnTo>
                    <a:pt x="24629" y="439"/>
                  </a:lnTo>
                  <a:lnTo>
                    <a:pt x="24535" y="390"/>
                  </a:lnTo>
                  <a:lnTo>
                    <a:pt x="24434" y="348"/>
                  </a:lnTo>
                  <a:lnTo>
                    <a:pt x="24327" y="307"/>
                  </a:lnTo>
                  <a:lnTo>
                    <a:pt x="24221" y="265"/>
                  </a:lnTo>
                  <a:lnTo>
                    <a:pt x="24102" y="230"/>
                  </a:lnTo>
                  <a:lnTo>
                    <a:pt x="23984" y="196"/>
                  </a:lnTo>
                  <a:lnTo>
                    <a:pt x="23735" y="140"/>
                  </a:lnTo>
                  <a:lnTo>
                    <a:pt x="23469" y="91"/>
                  </a:lnTo>
                  <a:lnTo>
                    <a:pt x="23190" y="57"/>
                  </a:lnTo>
                  <a:lnTo>
                    <a:pt x="22900" y="29"/>
                  </a:lnTo>
                  <a:lnTo>
                    <a:pt x="22598" y="15"/>
                  </a:lnTo>
                  <a:lnTo>
                    <a:pt x="222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3486075" y="-1067675"/>
              <a:ext cx="663700" cy="357625"/>
            </a:xfrm>
            <a:custGeom>
              <a:avLst/>
              <a:gdLst/>
              <a:ahLst/>
              <a:cxnLst/>
              <a:rect l="l" t="t" r="r" b="b"/>
              <a:pathLst>
                <a:path w="26548" h="14305" extrusionOk="0">
                  <a:moveTo>
                    <a:pt x="26548" y="1"/>
                  </a:moveTo>
                  <a:lnTo>
                    <a:pt x="23231" y="133"/>
                  </a:lnTo>
                  <a:lnTo>
                    <a:pt x="19915" y="251"/>
                  </a:lnTo>
                  <a:lnTo>
                    <a:pt x="16593" y="362"/>
                  </a:lnTo>
                  <a:lnTo>
                    <a:pt x="13271" y="460"/>
                  </a:lnTo>
                  <a:lnTo>
                    <a:pt x="9955" y="550"/>
                  </a:lnTo>
                  <a:lnTo>
                    <a:pt x="6633" y="633"/>
                  </a:lnTo>
                  <a:lnTo>
                    <a:pt x="0" y="786"/>
                  </a:lnTo>
                  <a:lnTo>
                    <a:pt x="83" y="1648"/>
                  </a:lnTo>
                  <a:lnTo>
                    <a:pt x="130" y="2086"/>
                  </a:lnTo>
                  <a:lnTo>
                    <a:pt x="184" y="2517"/>
                  </a:lnTo>
                  <a:lnTo>
                    <a:pt x="237" y="2948"/>
                  </a:lnTo>
                  <a:lnTo>
                    <a:pt x="296" y="3379"/>
                  </a:lnTo>
                  <a:lnTo>
                    <a:pt x="361" y="3810"/>
                  </a:lnTo>
                  <a:lnTo>
                    <a:pt x="426" y="4234"/>
                  </a:lnTo>
                  <a:lnTo>
                    <a:pt x="503" y="4658"/>
                  </a:lnTo>
                  <a:lnTo>
                    <a:pt x="586" y="5082"/>
                  </a:lnTo>
                  <a:lnTo>
                    <a:pt x="669" y="5499"/>
                  </a:lnTo>
                  <a:lnTo>
                    <a:pt x="770" y="5916"/>
                  </a:lnTo>
                  <a:lnTo>
                    <a:pt x="871" y="6326"/>
                  </a:lnTo>
                  <a:lnTo>
                    <a:pt x="983" y="6729"/>
                  </a:lnTo>
                  <a:lnTo>
                    <a:pt x="1102" y="7125"/>
                  </a:lnTo>
                  <a:lnTo>
                    <a:pt x="1232" y="7521"/>
                  </a:lnTo>
                  <a:lnTo>
                    <a:pt x="1374" y="7910"/>
                  </a:lnTo>
                  <a:lnTo>
                    <a:pt x="1522" y="8293"/>
                  </a:lnTo>
                  <a:lnTo>
                    <a:pt x="1682" y="8668"/>
                  </a:lnTo>
                  <a:lnTo>
                    <a:pt x="1854" y="9036"/>
                  </a:lnTo>
                  <a:lnTo>
                    <a:pt x="2037" y="9391"/>
                  </a:lnTo>
                  <a:lnTo>
                    <a:pt x="2132" y="9571"/>
                  </a:lnTo>
                  <a:lnTo>
                    <a:pt x="2233" y="9745"/>
                  </a:lnTo>
                  <a:lnTo>
                    <a:pt x="2333" y="9919"/>
                  </a:lnTo>
                  <a:lnTo>
                    <a:pt x="2440" y="10086"/>
                  </a:lnTo>
                  <a:lnTo>
                    <a:pt x="2552" y="10259"/>
                  </a:lnTo>
                  <a:lnTo>
                    <a:pt x="2665" y="10426"/>
                  </a:lnTo>
                  <a:lnTo>
                    <a:pt x="2777" y="10586"/>
                  </a:lnTo>
                  <a:lnTo>
                    <a:pt x="2896" y="10746"/>
                  </a:lnTo>
                  <a:lnTo>
                    <a:pt x="3020" y="10906"/>
                  </a:lnTo>
                  <a:lnTo>
                    <a:pt x="3151" y="11066"/>
                  </a:lnTo>
                  <a:lnTo>
                    <a:pt x="3281" y="11219"/>
                  </a:lnTo>
                  <a:lnTo>
                    <a:pt x="3411" y="11365"/>
                  </a:lnTo>
                  <a:lnTo>
                    <a:pt x="3553" y="11517"/>
                  </a:lnTo>
                  <a:lnTo>
                    <a:pt x="3695" y="11663"/>
                  </a:lnTo>
                  <a:lnTo>
                    <a:pt x="3837" y="11802"/>
                  </a:lnTo>
                  <a:lnTo>
                    <a:pt x="3985" y="11941"/>
                  </a:lnTo>
                  <a:lnTo>
                    <a:pt x="4139" y="12080"/>
                  </a:lnTo>
                  <a:lnTo>
                    <a:pt x="4299" y="12212"/>
                  </a:lnTo>
                  <a:lnTo>
                    <a:pt x="4459" y="12345"/>
                  </a:lnTo>
                  <a:lnTo>
                    <a:pt x="4631" y="12477"/>
                  </a:lnTo>
                  <a:lnTo>
                    <a:pt x="4797" y="12602"/>
                  </a:lnTo>
                  <a:lnTo>
                    <a:pt x="4974" y="12720"/>
                  </a:lnTo>
                  <a:lnTo>
                    <a:pt x="5253" y="12901"/>
                  </a:lnTo>
                  <a:lnTo>
                    <a:pt x="5537" y="13067"/>
                  </a:lnTo>
                  <a:lnTo>
                    <a:pt x="5827" y="13227"/>
                  </a:lnTo>
                  <a:lnTo>
                    <a:pt x="6123" y="13373"/>
                  </a:lnTo>
                  <a:lnTo>
                    <a:pt x="6425" y="13505"/>
                  </a:lnTo>
                  <a:lnTo>
                    <a:pt x="6733" y="13630"/>
                  </a:lnTo>
                  <a:lnTo>
                    <a:pt x="7041" y="13742"/>
                  </a:lnTo>
                  <a:lnTo>
                    <a:pt x="7355" y="13839"/>
                  </a:lnTo>
                  <a:lnTo>
                    <a:pt x="7675" y="13929"/>
                  </a:lnTo>
                  <a:lnTo>
                    <a:pt x="7995" y="14013"/>
                  </a:lnTo>
                  <a:lnTo>
                    <a:pt x="8320" y="14082"/>
                  </a:lnTo>
                  <a:lnTo>
                    <a:pt x="8646" y="14145"/>
                  </a:lnTo>
                  <a:lnTo>
                    <a:pt x="8972" y="14193"/>
                  </a:lnTo>
                  <a:lnTo>
                    <a:pt x="9297" y="14235"/>
                  </a:lnTo>
                  <a:lnTo>
                    <a:pt x="9629" y="14263"/>
                  </a:lnTo>
                  <a:lnTo>
                    <a:pt x="9961" y="14284"/>
                  </a:lnTo>
                  <a:lnTo>
                    <a:pt x="10292" y="14298"/>
                  </a:lnTo>
                  <a:lnTo>
                    <a:pt x="10630" y="14304"/>
                  </a:lnTo>
                  <a:lnTo>
                    <a:pt x="10961" y="14298"/>
                  </a:lnTo>
                  <a:lnTo>
                    <a:pt x="11293" y="14284"/>
                  </a:lnTo>
                  <a:lnTo>
                    <a:pt x="11625" y="14263"/>
                  </a:lnTo>
                  <a:lnTo>
                    <a:pt x="11950" y="14235"/>
                  </a:lnTo>
                  <a:lnTo>
                    <a:pt x="12282" y="14200"/>
                  </a:lnTo>
                  <a:lnTo>
                    <a:pt x="12608" y="14152"/>
                  </a:lnTo>
                  <a:lnTo>
                    <a:pt x="12933" y="14103"/>
                  </a:lnTo>
                  <a:lnTo>
                    <a:pt x="13253" y="14040"/>
                  </a:lnTo>
                  <a:lnTo>
                    <a:pt x="13573" y="13978"/>
                  </a:lnTo>
                  <a:lnTo>
                    <a:pt x="13887" y="13901"/>
                  </a:lnTo>
                  <a:lnTo>
                    <a:pt x="14201" y="13825"/>
                  </a:lnTo>
                  <a:lnTo>
                    <a:pt x="14503" y="13742"/>
                  </a:lnTo>
                  <a:lnTo>
                    <a:pt x="14811" y="13651"/>
                  </a:lnTo>
                  <a:lnTo>
                    <a:pt x="15107" y="13554"/>
                  </a:lnTo>
                  <a:lnTo>
                    <a:pt x="15373" y="13457"/>
                  </a:lnTo>
                  <a:lnTo>
                    <a:pt x="15634" y="13359"/>
                  </a:lnTo>
                  <a:lnTo>
                    <a:pt x="15894" y="13255"/>
                  </a:lnTo>
                  <a:lnTo>
                    <a:pt x="16149" y="13151"/>
                  </a:lnTo>
                  <a:lnTo>
                    <a:pt x="16403" y="13040"/>
                  </a:lnTo>
                  <a:lnTo>
                    <a:pt x="16658" y="12921"/>
                  </a:lnTo>
                  <a:lnTo>
                    <a:pt x="16907" y="12803"/>
                  </a:lnTo>
                  <a:lnTo>
                    <a:pt x="17156" y="12678"/>
                  </a:lnTo>
                  <a:lnTo>
                    <a:pt x="17398" y="12546"/>
                  </a:lnTo>
                  <a:lnTo>
                    <a:pt x="17641" y="12414"/>
                  </a:lnTo>
                  <a:lnTo>
                    <a:pt x="17878" y="12275"/>
                  </a:lnTo>
                  <a:lnTo>
                    <a:pt x="18115" y="12136"/>
                  </a:lnTo>
                  <a:lnTo>
                    <a:pt x="18352" y="11990"/>
                  </a:lnTo>
                  <a:lnTo>
                    <a:pt x="18583" y="11837"/>
                  </a:lnTo>
                  <a:lnTo>
                    <a:pt x="18814" y="11684"/>
                  </a:lnTo>
                  <a:lnTo>
                    <a:pt x="19039" y="11524"/>
                  </a:lnTo>
                  <a:lnTo>
                    <a:pt x="19264" y="11365"/>
                  </a:lnTo>
                  <a:lnTo>
                    <a:pt x="19483" y="11198"/>
                  </a:lnTo>
                  <a:lnTo>
                    <a:pt x="19702" y="11024"/>
                  </a:lnTo>
                  <a:lnTo>
                    <a:pt x="19921" y="10850"/>
                  </a:lnTo>
                  <a:lnTo>
                    <a:pt x="20134" y="10670"/>
                  </a:lnTo>
                  <a:lnTo>
                    <a:pt x="20341" y="10489"/>
                  </a:lnTo>
                  <a:lnTo>
                    <a:pt x="20555" y="10301"/>
                  </a:lnTo>
                  <a:lnTo>
                    <a:pt x="20756" y="10113"/>
                  </a:lnTo>
                  <a:lnTo>
                    <a:pt x="20957" y="9919"/>
                  </a:lnTo>
                  <a:lnTo>
                    <a:pt x="21159" y="9724"/>
                  </a:lnTo>
                  <a:lnTo>
                    <a:pt x="21354" y="9523"/>
                  </a:lnTo>
                  <a:lnTo>
                    <a:pt x="21550" y="9321"/>
                  </a:lnTo>
                  <a:lnTo>
                    <a:pt x="21739" y="9113"/>
                  </a:lnTo>
                  <a:lnTo>
                    <a:pt x="21929" y="8897"/>
                  </a:lnTo>
                  <a:lnTo>
                    <a:pt x="22118" y="8682"/>
                  </a:lnTo>
                  <a:lnTo>
                    <a:pt x="22296" y="8466"/>
                  </a:lnTo>
                  <a:lnTo>
                    <a:pt x="22479" y="8244"/>
                  </a:lnTo>
                  <a:lnTo>
                    <a:pt x="22657" y="8021"/>
                  </a:lnTo>
                  <a:lnTo>
                    <a:pt x="22829" y="7792"/>
                  </a:lnTo>
                  <a:lnTo>
                    <a:pt x="23000" y="7563"/>
                  </a:lnTo>
                  <a:lnTo>
                    <a:pt x="23166" y="7326"/>
                  </a:lnTo>
                  <a:lnTo>
                    <a:pt x="23332" y="7090"/>
                  </a:lnTo>
                  <a:lnTo>
                    <a:pt x="23498" y="6854"/>
                  </a:lnTo>
                  <a:lnTo>
                    <a:pt x="23658" y="6611"/>
                  </a:lnTo>
                  <a:lnTo>
                    <a:pt x="23812" y="6360"/>
                  </a:lnTo>
                  <a:lnTo>
                    <a:pt x="23966" y="6117"/>
                  </a:lnTo>
                  <a:lnTo>
                    <a:pt x="24114" y="5860"/>
                  </a:lnTo>
                  <a:lnTo>
                    <a:pt x="24262" y="5610"/>
                  </a:lnTo>
                  <a:lnTo>
                    <a:pt x="24404" y="5353"/>
                  </a:lnTo>
                  <a:lnTo>
                    <a:pt x="24546" y="5088"/>
                  </a:lnTo>
                  <a:lnTo>
                    <a:pt x="24688" y="4831"/>
                  </a:lnTo>
                  <a:lnTo>
                    <a:pt x="24818" y="4560"/>
                  </a:lnTo>
                  <a:lnTo>
                    <a:pt x="24955" y="4296"/>
                  </a:lnTo>
                  <a:lnTo>
                    <a:pt x="25079" y="4025"/>
                  </a:lnTo>
                  <a:lnTo>
                    <a:pt x="25209" y="3754"/>
                  </a:lnTo>
                  <a:lnTo>
                    <a:pt x="25328" y="3476"/>
                  </a:lnTo>
                  <a:lnTo>
                    <a:pt x="25452" y="3198"/>
                  </a:lnTo>
                  <a:lnTo>
                    <a:pt x="25565" y="2920"/>
                  </a:lnTo>
                  <a:lnTo>
                    <a:pt x="25677" y="2635"/>
                  </a:lnTo>
                  <a:lnTo>
                    <a:pt x="25790" y="2350"/>
                  </a:lnTo>
                  <a:lnTo>
                    <a:pt x="25896" y="2065"/>
                  </a:lnTo>
                  <a:lnTo>
                    <a:pt x="25997" y="1773"/>
                  </a:lnTo>
                  <a:lnTo>
                    <a:pt x="26097" y="1488"/>
                  </a:lnTo>
                  <a:lnTo>
                    <a:pt x="26192" y="1189"/>
                  </a:lnTo>
                  <a:lnTo>
                    <a:pt x="26287" y="897"/>
                  </a:lnTo>
                  <a:lnTo>
                    <a:pt x="26382" y="599"/>
                  </a:lnTo>
                  <a:lnTo>
                    <a:pt x="26465" y="300"/>
                  </a:lnTo>
                  <a:lnTo>
                    <a:pt x="265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3586000" y="-1802300"/>
              <a:ext cx="236900" cy="126850"/>
            </a:xfrm>
            <a:custGeom>
              <a:avLst/>
              <a:gdLst/>
              <a:ahLst/>
              <a:cxnLst/>
              <a:rect l="l" t="t" r="r" b="b"/>
              <a:pathLst>
                <a:path w="9476" h="5074" extrusionOk="0">
                  <a:moveTo>
                    <a:pt x="4554" y="0"/>
                  </a:moveTo>
                  <a:lnTo>
                    <a:pt x="4323" y="14"/>
                  </a:lnTo>
                  <a:lnTo>
                    <a:pt x="4098" y="35"/>
                  </a:lnTo>
                  <a:lnTo>
                    <a:pt x="3879" y="77"/>
                  </a:lnTo>
                  <a:lnTo>
                    <a:pt x="3666" y="125"/>
                  </a:lnTo>
                  <a:lnTo>
                    <a:pt x="3465" y="181"/>
                  </a:lnTo>
                  <a:lnTo>
                    <a:pt x="3263" y="257"/>
                  </a:lnTo>
                  <a:lnTo>
                    <a:pt x="3068" y="341"/>
                  </a:lnTo>
                  <a:lnTo>
                    <a:pt x="2878" y="431"/>
                  </a:lnTo>
                  <a:lnTo>
                    <a:pt x="2695" y="535"/>
                  </a:lnTo>
                  <a:lnTo>
                    <a:pt x="2523" y="654"/>
                  </a:lnTo>
                  <a:lnTo>
                    <a:pt x="2351" y="779"/>
                  </a:lnTo>
                  <a:lnTo>
                    <a:pt x="2185" y="911"/>
                  </a:lnTo>
                  <a:lnTo>
                    <a:pt x="2026" y="1050"/>
                  </a:lnTo>
                  <a:lnTo>
                    <a:pt x="1872" y="1203"/>
                  </a:lnTo>
                  <a:lnTo>
                    <a:pt x="1718" y="1362"/>
                  </a:lnTo>
                  <a:lnTo>
                    <a:pt x="1576" y="1529"/>
                  </a:lnTo>
                  <a:lnTo>
                    <a:pt x="1439" y="1703"/>
                  </a:lnTo>
                  <a:lnTo>
                    <a:pt x="1303" y="1884"/>
                  </a:lnTo>
                  <a:lnTo>
                    <a:pt x="1179" y="2071"/>
                  </a:lnTo>
                  <a:lnTo>
                    <a:pt x="1054" y="2266"/>
                  </a:lnTo>
                  <a:lnTo>
                    <a:pt x="942" y="2461"/>
                  </a:lnTo>
                  <a:lnTo>
                    <a:pt x="829" y="2669"/>
                  </a:lnTo>
                  <a:lnTo>
                    <a:pt x="723" y="2878"/>
                  </a:lnTo>
                  <a:lnTo>
                    <a:pt x="622" y="3093"/>
                  </a:lnTo>
                  <a:lnTo>
                    <a:pt x="527" y="3309"/>
                  </a:lnTo>
                  <a:lnTo>
                    <a:pt x="439" y="3531"/>
                  </a:lnTo>
                  <a:lnTo>
                    <a:pt x="350" y="3753"/>
                  </a:lnTo>
                  <a:lnTo>
                    <a:pt x="273" y="3983"/>
                  </a:lnTo>
                  <a:lnTo>
                    <a:pt x="196" y="4212"/>
                  </a:lnTo>
                  <a:lnTo>
                    <a:pt x="125" y="4448"/>
                  </a:lnTo>
                  <a:lnTo>
                    <a:pt x="60" y="4685"/>
                  </a:lnTo>
                  <a:lnTo>
                    <a:pt x="0" y="4921"/>
                  </a:lnTo>
                  <a:lnTo>
                    <a:pt x="2363" y="4963"/>
                  </a:lnTo>
                  <a:lnTo>
                    <a:pt x="4732" y="5004"/>
                  </a:lnTo>
                  <a:lnTo>
                    <a:pt x="9475" y="5074"/>
                  </a:lnTo>
                  <a:lnTo>
                    <a:pt x="9404" y="4984"/>
                  </a:lnTo>
                  <a:lnTo>
                    <a:pt x="9369" y="4935"/>
                  </a:lnTo>
                  <a:lnTo>
                    <a:pt x="9345" y="4879"/>
                  </a:lnTo>
                  <a:lnTo>
                    <a:pt x="9292" y="4636"/>
                  </a:lnTo>
                  <a:lnTo>
                    <a:pt x="9226" y="4393"/>
                  </a:lnTo>
                  <a:lnTo>
                    <a:pt x="9155" y="4156"/>
                  </a:lnTo>
                  <a:lnTo>
                    <a:pt x="9073" y="3927"/>
                  </a:lnTo>
                  <a:lnTo>
                    <a:pt x="8990" y="3691"/>
                  </a:lnTo>
                  <a:lnTo>
                    <a:pt x="8901" y="3461"/>
                  </a:lnTo>
                  <a:lnTo>
                    <a:pt x="8800" y="3239"/>
                  </a:lnTo>
                  <a:lnTo>
                    <a:pt x="8699" y="3017"/>
                  </a:lnTo>
                  <a:lnTo>
                    <a:pt x="8587" y="2801"/>
                  </a:lnTo>
                  <a:lnTo>
                    <a:pt x="8468" y="2593"/>
                  </a:lnTo>
                  <a:lnTo>
                    <a:pt x="8350" y="2391"/>
                  </a:lnTo>
                  <a:lnTo>
                    <a:pt x="8220" y="2190"/>
                  </a:lnTo>
                  <a:lnTo>
                    <a:pt x="8084" y="1995"/>
                  </a:lnTo>
                  <a:lnTo>
                    <a:pt x="7947" y="1807"/>
                  </a:lnTo>
                  <a:lnTo>
                    <a:pt x="7799" y="1627"/>
                  </a:lnTo>
                  <a:lnTo>
                    <a:pt x="7651" y="1453"/>
                  </a:lnTo>
                  <a:lnTo>
                    <a:pt x="7491" y="1286"/>
                  </a:lnTo>
                  <a:lnTo>
                    <a:pt x="7332" y="1133"/>
                  </a:lnTo>
                  <a:lnTo>
                    <a:pt x="7160" y="980"/>
                  </a:lnTo>
                  <a:lnTo>
                    <a:pt x="6988" y="841"/>
                  </a:lnTo>
                  <a:lnTo>
                    <a:pt x="6810" y="716"/>
                  </a:lnTo>
                  <a:lnTo>
                    <a:pt x="6627" y="591"/>
                  </a:lnTo>
                  <a:lnTo>
                    <a:pt x="6443" y="480"/>
                  </a:lnTo>
                  <a:lnTo>
                    <a:pt x="6248" y="382"/>
                  </a:lnTo>
                  <a:lnTo>
                    <a:pt x="6052" y="292"/>
                  </a:lnTo>
                  <a:lnTo>
                    <a:pt x="5851" y="216"/>
                  </a:lnTo>
                  <a:lnTo>
                    <a:pt x="5644" y="146"/>
                  </a:lnTo>
                  <a:lnTo>
                    <a:pt x="5437" y="91"/>
                  </a:lnTo>
                  <a:lnTo>
                    <a:pt x="5217" y="49"/>
                  </a:lnTo>
                  <a:lnTo>
                    <a:pt x="5004" y="21"/>
                  </a:lnTo>
                  <a:lnTo>
                    <a:pt x="4779" y="7"/>
                  </a:lnTo>
                  <a:lnTo>
                    <a:pt x="455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3672150" y="-3493125"/>
              <a:ext cx="277475" cy="136950"/>
            </a:xfrm>
            <a:custGeom>
              <a:avLst/>
              <a:gdLst/>
              <a:ahLst/>
              <a:cxnLst/>
              <a:rect l="l" t="t" r="r" b="b"/>
              <a:pathLst>
                <a:path w="11099" h="5478" extrusionOk="0">
                  <a:moveTo>
                    <a:pt x="11098" y="0"/>
                  </a:moveTo>
                  <a:lnTo>
                    <a:pt x="9713" y="21"/>
                  </a:lnTo>
                  <a:lnTo>
                    <a:pt x="8327" y="35"/>
                  </a:lnTo>
                  <a:lnTo>
                    <a:pt x="6941" y="49"/>
                  </a:lnTo>
                  <a:lnTo>
                    <a:pt x="4164" y="49"/>
                  </a:lnTo>
                  <a:lnTo>
                    <a:pt x="2778" y="42"/>
                  </a:lnTo>
                  <a:lnTo>
                    <a:pt x="1" y="14"/>
                  </a:lnTo>
                  <a:lnTo>
                    <a:pt x="72" y="70"/>
                  </a:lnTo>
                  <a:lnTo>
                    <a:pt x="137" y="132"/>
                  </a:lnTo>
                  <a:lnTo>
                    <a:pt x="196" y="202"/>
                  </a:lnTo>
                  <a:lnTo>
                    <a:pt x="250" y="285"/>
                  </a:lnTo>
                  <a:lnTo>
                    <a:pt x="297" y="376"/>
                  </a:lnTo>
                  <a:lnTo>
                    <a:pt x="332" y="480"/>
                  </a:lnTo>
                  <a:lnTo>
                    <a:pt x="356" y="584"/>
                  </a:lnTo>
                  <a:lnTo>
                    <a:pt x="374" y="709"/>
                  </a:lnTo>
                  <a:lnTo>
                    <a:pt x="463" y="1696"/>
                  </a:lnTo>
                  <a:lnTo>
                    <a:pt x="546" y="2683"/>
                  </a:lnTo>
                  <a:lnTo>
                    <a:pt x="623" y="3677"/>
                  </a:lnTo>
                  <a:lnTo>
                    <a:pt x="694" y="4678"/>
                  </a:lnTo>
                  <a:lnTo>
                    <a:pt x="729" y="4594"/>
                  </a:lnTo>
                  <a:lnTo>
                    <a:pt x="777" y="4518"/>
                  </a:lnTo>
                  <a:lnTo>
                    <a:pt x="836" y="4449"/>
                  </a:lnTo>
                  <a:lnTo>
                    <a:pt x="901" y="4393"/>
                  </a:lnTo>
                  <a:lnTo>
                    <a:pt x="936" y="4365"/>
                  </a:lnTo>
                  <a:lnTo>
                    <a:pt x="972" y="4344"/>
                  </a:lnTo>
                  <a:lnTo>
                    <a:pt x="1013" y="4323"/>
                  </a:lnTo>
                  <a:lnTo>
                    <a:pt x="1061" y="4310"/>
                  </a:lnTo>
                  <a:lnTo>
                    <a:pt x="1108" y="4303"/>
                  </a:lnTo>
                  <a:lnTo>
                    <a:pt x="1156" y="4296"/>
                  </a:lnTo>
                  <a:lnTo>
                    <a:pt x="1262" y="4296"/>
                  </a:lnTo>
                  <a:lnTo>
                    <a:pt x="2435" y="4414"/>
                  </a:lnTo>
                  <a:lnTo>
                    <a:pt x="3619" y="4539"/>
                  </a:lnTo>
                  <a:lnTo>
                    <a:pt x="4797" y="4671"/>
                  </a:lnTo>
                  <a:lnTo>
                    <a:pt x="5976" y="4810"/>
                  </a:lnTo>
                  <a:lnTo>
                    <a:pt x="7154" y="4963"/>
                  </a:lnTo>
                  <a:lnTo>
                    <a:pt x="8333" y="5123"/>
                  </a:lnTo>
                  <a:lnTo>
                    <a:pt x="9511" y="5296"/>
                  </a:lnTo>
                  <a:lnTo>
                    <a:pt x="10684" y="5477"/>
                  </a:lnTo>
                  <a:lnTo>
                    <a:pt x="10719" y="3086"/>
                  </a:lnTo>
                  <a:lnTo>
                    <a:pt x="10749" y="688"/>
                  </a:lnTo>
                  <a:lnTo>
                    <a:pt x="10749" y="626"/>
                  </a:lnTo>
                  <a:lnTo>
                    <a:pt x="10755" y="570"/>
                  </a:lnTo>
                  <a:lnTo>
                    <a:pt x="10767" y="508"/>
                  </a:lnTo>
                  <a:lnTo>
                    <a:pt x="10778" y="452"/>
                  </a:lnTo>
                  <a:lnTo>
                    <a:pt x="10808" y="355"/>
                  </a:lnTo>
                  <a:lnTo>
                    <a:pt x="10850" y="264"/>
                  </a:lnTo>
                  <a:lnTo>
                    <a:pt x="10903" y="188"/>
                  </a:lnTo>
                  <a:lnTo>
                    <a:pt x="10962" y="112"/>
                  </a:lnTo>
                  <a:lnTo>
                    <a:pt x="11027" y="49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1"/>
            <p:cNvSpPr/>
            <p:nvPr/>
          </p:nvSpPr>
          <p:spPr>
            <a:xfrm>
              <a:off x="3687550" y="-2935900"/>
              <a:ext cx="249200" cy="135050"/>
            </a:xfrm>
            <a:custGeom>
              <a:avLst/>
              <a:gdLst/>
              <a:ahLst/>
              <a:cxnLst/>
              <a:rect l="l" t="t" r="r" b="b"/>
              <a:pathLst>
                <a:path w="9968" h="5402" extrusionOk="0">
                  <a:moveTo>
                    <a:pt x="9914" y="1"/>
                  </a:moveTo>
                  <a:lnTo>
                    <a:pt x="7598" y="70"/>
                  </a:lnTo>
                  <a:lnTo>
                    <a:pt x="5277" y="140"/>
                  </a:lnTo>
                  <a:lnTo>
                    <a:pt x="4122" y="175"/>
                  </a:lnTo>
                  <a:lnTo>
                    <a:pt x="2962" y="195"/>
                  </a:lnTo>
                  <a:lnTo>
                    <a:pt x="1801" y="209"/>
                  </a:lnTo>
                  <a:lnTo>
                    <a:pt x="646" y="209"/>
                  </a:lnTo>
                  <a:lnTo>
                    <a:pt x="581" y="202"/>
                  </a:lnTo>
                  <a:lnTo>
                    <a:pt x="528" y="195"/>
                  </a:lnTo>
                  <a:lnTo>
                    <a:pt x="474" y="182"/>
                  </a:lnTo>
                  <a:lnTo>
                    <a:pt x="427" y="161"/>
                  </a:lnTo>
                  <a:lnTo>
                    <a:pt x="386" y="133"/>
                  </a:lnTo>
                  <a:lnTo>
                    <a:pt x="344" y="105"/>
                  </a:lnTo>
                  <a:lnTo>
                    <a:pt x="273" y="43"/>
                  </a:lnTo>
                  <a:lnTo>
                    <a:pt x="214" y="1384"/>
                  </a:lnTo>
                  <a:lnTo>
                    <a:pt x="149" y="2725"/>
                  </a:lnTo>
                  <a:lnTo>
                    <a:pt x="84" y="4067"/>
                  </a:lnTo>
                  <a:lnTo>
                    <a:pt x="1" y="5401"/>
                  </a:lnTo>
                  <a:lnTo>
                    <a:pt x="2085" y="5394"/>
                  </a:lnTo>
                  <a:lnTo>
                    <a:pt x="4164" y="5387"/>
                  </a:lnTo>
                  <a:lnTo>
                    <a:pt x="5615" y="5366"/>
                  </a:lnTo>
                  <a:lnTo>
                    <a:pt x="7059" y="5339"/>
                  </a:lnTo>
                  <a:lnTo>
                    <a:pt x="8510" y="5304"/>
                  </a:lnTo>
                  <a:lnTo>
                    <a:pt x="9967" y="5262"/>
                  </a:lnTo>
                  <a:lnTo>
                    <a:pt x="9949" y="3949"/>
                  </a:lnTo>
                  <a:lnTo>
                    <a:pt x="9937" y="2635"/>
                  </a:lnTo>
                  <a:lnTo>
                    <a:pt x="991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3690800" y="-3356550"/>
              <a:ext cx="248150" cy="214250"/>
            </a:xfrm>
            <a:custGeom>
              <a:avLst/>
              <a:gdLst/>
              <a:ahLst/>
              <a:cxnLst/>
              <a:rect l="l" t="t" r="r" b="b"/>
              <a:pathLst>
                <a:path w="9926" h="8570" extrusionOk="0">
                  <a:moveTo>
                    <a:pt x="1" y="0"/>
                  </a:moveTo>
                  <a:lnTo>
                    <a:pt x="60" y="1064"/>
                  </a:lnTo>
                  <a:lnTo>
                    <a:pt x="108" y="2127"/>
                  </a:lnTo>
                  <a:lnTo>
                    <a:pt x="155" y="3197"/>
                  </a:lnTo>
                  <a:lnTo>
                    <a:pt x="190" y="4275"/>
                  </a:lnTo>
                  <a:lnTo>
                    <a:pt x="220" y="5345"/>
                  </a:lnTo>
                  <a:lnTo>
                    <a:pt x="244" y="6415"/>
                  </a:lnTo>
                  <a:lnTo>
                    <a:pt x="262" y="7493"/>
                  </a:lnTo>
                  <a:lnTo>
                    <a:pt x="267" y="8570"/>
                  </a:lnTo>
                  <a:lnTo>
                    <a:pt x="866" y="8466"/>
                  </a:lnTo>
                  <a:lnTo>
                    <a:pt x="1458" y="8368"/>
                  </a:lnTo>
                  <a:lnTo>
                    <a:pt x="2056" y="8285"/>
                  </a:lnTo>
                  <a:lnTo>
                    <a:pt x="2648" y="8215"/>
                  </a:lnTo>
                  <a:lnTo>
                    <a:pt x="3246" y="8160"/>
                  </a:lnTo>
                  <a:lnTo>
                    <a:pt x="3844" y="8111"/>
                  </a:lnTo>
                  <a:lnTo>
                    <a:pt x="4442" y="8076"/>
                  </a:lnTo>
                  <a:lnTo>
                    <a:pt x="5040" y="8049"/>
                  </a:lnTo>
                  <a:lnTo>
                    <a:pt x="5644" y="8042"/>
                  </a:lnTo>
                  <a:lnTo>
                    <a:pt x="6243" y="8042"/>
                  </a:lnTo>
                  <a:lnTo>
                    <a:pt x="6841" y="8056"/>
                  </a:lnTo>
                  <a:lnTo>
                    <a:pt x="7439" y="8076"/>
                  </a:lnTo>
                  <a:lnTo>
                    <a:pt x="8037" y="8118"/>
                  </a:lnTo>
                  <a:lnTo>
                    <a:pt x="8641" y="8167"/>
                  </a:lnTo>
                  <a:lnTo>
                    <a:pt x="9239" y="8236"/>
                  </a:lnTo>
                  <a:lnTo>
                    <a:pt x="9837" y="8313"/>
                  </a:lnTo>
                  <a:lnTo>
                    <a:pt x="9849" y="6478"/>
                  </a:lnTo>
                  <a:lnTo>
                    <a:pt x="9873" y="4643"/>
                  </a:lnTo>
                  <a:lnTo>
                    <a:pt x="9926" y="980"/>
                  </a:lnTo>
                  <a:lnTo>
                    <a:pt x="8747" y="932"/>
                  </a:lnTo>
                  <a:lnTo>
                    <a:pt x="7569" y="883"/>
                  </a:lnTo>
                  <a:lnTo>
                    <a:pt x="6391" y="820"/>
                  </a:lnTo>
                  <a:lnTo>
                    <a:pt x="5212" y="751"/>
                  </a:lnTo>
                  <a:lnTo>
                    <a:pt x="4040" y="674"/>
                  </a:lnTo>
                  <a:lnTo>
                    <a:pt x="2861" y="584"/>
                  </a:lnTo>
                  <a:lnTo>
                    <a:pt x="1689" y="494"/>
                  </a:lnTo>
                  <a:lnTo>
                    <a:pt x="516" y="389"/>
                  </a:lnTo>
                  <a:lnTo>
                    <a:pt x="427" y="369"/>
                  </a:lnTo>
                  <a:lnTo>
                    <a:pt x="344" y="341"/>
                  </a:lnTo>
                  <a:lnTo>
                    <a:pt x="273" y="306"/>
                  </a:lnTo>
                  <a:lnTo>
                    <a:pt x="202" y="257"/>
                  </a:lnTo>
                  <a:lnTo>
                    <a:pt x="143" y="202"/>
                  </a:lnTo>
                  <a:lnTo>
                    <a:pt x="90" y="139"/>
                  </a:lnTo>
                  <a:lnTo>
                    <a:pt x="42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3695250" y="-3122850"/>
              <a:ext cx="241200" cy="162825"/>
            </a:xfrm>
            <a:custGeom>
              <a:avLst/>
              <a:gdLst/>
              <a:ahLst/>
              <a:cxnLst/>
              <a:rect l="l" t="t" r="r" b="b"/>
              <a:pathLst>
                <a:path w="9648" h="6513" extrusionOk="0">
                  <a:moveTo>
                    <a:pt x="7841" y="0"/>
                  </a:moveTo>
                  <a:lnTo>
                    <a:pt x="7243" y="7"/>
                  </a:lnTo>
                  <a:lnTo>
                    <a:pt x="6645" y="21"/>
                  </a:lnTo>
                  <a:lnTo>
                    <a:pt x="6047" y="49"/>
                  </a:lnTo>
                  <a:lnTo>
                    <a:pt x="5455" y="77"/>
                  </a:lnTo>
                  <a:lnTo>
                    <a:pt x="4862" y="118"/>
                  </a:lnTo>
                  <a:lnTo>
                    <a:pt x="4264" y="174"/>
                  </a:lnTo>
                  <a:lnTo>
                    <a:pt x="3672" y="230"/>
                  </a:lnTo>
                  <a:lnTo>
                    <a:pt x="3080" y="299"/>
                  </a:lnTo>
                  <a:lnTo>
                    <a:pt x="2488" y="383"/>
                  </a:lnTo>
                  <a:lnTo>
                    <a:pt x="1890" y="473"/>
                  </a:lnTo>
                  <a:lnTo>
                    <a:pt x="1297" y="570"/>
                  </a:lnTo>
                  <a:lnTo>
                    <a:pt x="699" y="681"/>
                  </a:lnTo>
                  <a:lnTo>
                    <a:pt x="101" y="807"/>
                  </a:lnTo>
                  <a:lnTo>
                    <a:pt x="89" y="2211"/>
                  </a:lnTo>
                  <a:lnTo>
                    <a:pt x="72" y="3621"/>
                  </a:lnTo>
                  <a:lnTo>
                    <a:pt x="42" y="5025"/>
                  </a:lnTo>
                  <a:lnTo>
                    <a:pt x="1" y="6436"/>
                  </a:lnTo>
                  <a:lnTo>
                    <a:pt x="72" y="6381"/>
                  </a:lnTo>
                  <a:lnTo>
                    <a:pt x="149" y="6346"/>
                  </a:lnTo>
                  <a:lnTo>
                    <a:pt x="190" y="6332"/>
                  </a:lnTo>
                  <a:lnTo>
                    <a:pt x="237" y="6325"/>
                  </a:lnTo>
                  <a:lnTo>
                    <a:pt x="285" y="6318"/>
                  </a:lnTo>
                  <a:lnTo>
                    <a:pt x="338" y="6311"/>
                  </a:lnTo>
                  <a:lnTo>
                    <a:pt x="1493" y="6311"/>
                  </a:lnTo>
                  <a:lnTo>
                    <a:pt x="2648" y="6325"/>
                  </a:lnTo>
                  <a:lnTo>
                    <a:pt x="3808" y="6346"/>
                  </a:lnTo>
                  <a:lnTo>
                    <a:pt x="4969" y="6381"/>
                  </a:lnTo>
                  <a:lnTo>
                    <a:pt x="7284" y="6443"/>
                  </a:lnTo>
                  <a:lnTo>
                    <a:pt x="9606" y="6513"/>
                  </a:lnTo>
                  <a:lnTo>
                    <a:pt x="9606" y="4893"/>
                  </a:lnTo>
                  <a:lnTo>
                    <a:pt x="9612" y="3274"/>
                  </a:lnTo>
                  <a:lnTo>
                    <a:pt x="9624" y="1655"/>
                  </a:lnTo>
                  <a:lnTo>
                    <a:pt x="9647" y="35"/>
                  </a:lnTo>
                  <a:lnTo>
                    <a:pt x="9043" y="14"/>
                  </a:lnTo>
                  <a:lnTo>
                    <a:pt x="8439" y="7"/>
                  </a:lnTo>
                  <a:lnTo>
                    <a:pt x="784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3770600" y="-5856725"/>
              <a:ext cx="303975" cy="323900"/>
            </a:xfrm>
            <a:custGeom>
              <a:avLst/>
              <a:gdLst/>
              <a:ahLst/>
              <a:cxnLst/>
              <a:rect l="l" t="t" r="r" b="b"/>
              <a:pathLst>
                <a:path w="12159" h="12956" extrusionOk="0">
                  <a:moveTo>
                    <a:pt x="6148" y="0"/>
                  </a:moveTo>
                  <a:lnTo>
                    <a:pt x="5863" y="14"/>
                  </a:lnTo>
                  <a:lnTo>
                    <a:pt x="5579" y="42"/>
                  </a:lnTo>
                  <a:lnTo>
                    <a:pt x="5295" y="84"/>
                  </a:lnTo>
                  <a:lnTo>
                    <a:pt x="5011" y="139"/>
                  </a:lnTo>
                  <a:lnTo>
                    <a:pt x="4732" y="202"/>
                  </a:lnTo>
                  <a:lnTo>
                    <a:pt x="4460" y="285"/>
                  </a:lnTo>
                  <a:lnTo>
                    <a:pt x="4188" y="382"/>
                  </a:lnTo>
                  <a:lnTo>
                    <a:pt x="3915" y="494"/>
                  </a:lnTo>
                  <a:lnTo>
                    <a:pt x="3655" y="612"/>
                  </a:lnTo>
                  <a:lnTo>
                    <a:pt x="3394" y="751"/>
                  </a:lnTo>
                  <a:lnTo>
                    <a:pt x="3139" y="897"/>
                  </a:lnTo>
                  <a:lnTo>
                    <a:pt x="2891" y="1057"/>
                  </a:lnTo>
                  <a:lnTo>
                    <a:pt x="2654" y="1237"/>
                  </a:lnTo>
                  <a:lnTo>
                    <a:pt x="2417" y="1425"/>
                  </a:lnTo>
                  <a:lnTo>
                    <a:pt x="2192" y="1626"/>
                  </a:lnTo>
                  <a:lnTo>
                    <a:pt x="2062" y="1759"/>
                  </a:lnTo>
                  <a:lnTo>
                    <a:pt x="1925" y="1891"/>
                  </a:lnTo>
                  <a:lnTo>
                    <a:pt x="1801" y="2037"/>
                  </a:lnTo>
                  <a:lnTo>
                    <a:pt x="1677" y="2176"/>
                  </a:lnTo>
                  <a:lnTo>
                    <a:pt x="1558" y="2328"/>
                  </a:lnTo>
                  <a:lnTo>
                    <a:pt x="1440" y="2481"/>
                  </a:lnTo>
                  <a:lnTo>
                    <a:pt x="1327" y="2641"/>
                  </a:lnTo>
                  <a:lnTo>
                    <a:pt x="1221" y="2801"/>
                  </a:lnTo>
                  <a:lnTo>
                    <a:pt x="1114" y="2961"/>
                  </a:lnTo>
                  <a:lnTo>
                    <a:pt x="1019" y="3135"/>
                  </a:lnTo>
                  <a:lnTo>
                    <a:pt x="925" y="3302"/>
                  </a:lnTo>
                  <a:lnTo>
                    <a:pt x="830" y="3475"/>
                  </a:lnTo>
                  <a:lnTo>
                    <a:pt x="747" y="3649"/>
                  </a:lnTo>
                  <a:lnTo>
                    <a:pt x="664" y="3830"/>
                  </a:lnTo>
                  <a:lnTo>
                    <a:pt x="587" y="4010"/>
                  </a:lnTo>
                  <a:lnTo>
                    <a:pt x="516" y="4191"/>
                  </a:lnTo>
                  <a:lnTo>
                    <a:pt x="445" y="4379"/>
                  </a:lnTo>
                  <a:lnTo>
                    <a:pt x="380" y="4566"/>
                  </a:lnTo>
                  <a:lnTo>
                    <a:pt x="327" y="4754"/>
                  </a:lnTo>
                  <a:lnTo>
                    <a:pt x="267" y="4942"/>
                  </a:lnTo>
                  <a:lnTo>
                    <a:pt x="220" y="5129"/>
                  </a:lnTo>
                  <a:lnTo>
                    <a:pt x="178" y="5324"/>
                  </a:lnTo>
                  <a:lnTo>
                    <a:pt x="137" y="5512"/>
                  </a:lnTo>
                  <a:lnTo>
                    <a:pt x="101" y="5706"/>
                  </a:lnTo>
                  <a:lnTo>
                    <a:pt x="72" y="5901"/>
                  </a:lnTo>
                  <a:lnTo>
                    <a:pt x="48" y="6089"/>
                  </a:lnTo>
                  <a:lnTo>
                    <a:pt x="30" y="6283"/>
                  </a:lnTo>
                  <a:lnTo>
                    <a:pt x="13" y="6478"/>
                  </a:lnTo>
                  <a:lnTo>
                    <a:pt x="7" y="6665"/>
                  </a:lnTo>
                  <a:lnTo>
                    <a:pt x="1" y="6853"/>
                  </a:lnTo>
                  <a:lnTo>
                    <a:pt x="7" y="7048"/>
                  </a:lnTo>
                  <a:lnTo>
                    <a:pt x="13" y="7235"/>
                  </a:lnTo>
                  <a:lnTo>
                    <a:pt x="24" y="7423"/>
                  </a:lnTo>
                  <a:lnTo>
                    <a:pt x="42" y="7604"/>
                  </a:lnTo>
                  <a:lnTo>
                    <a:pt x="66" y="7791"/>
                  </a:lnTo>
                  <a:lnTo>
                    <a:pt x="96" y="7972"/>
                  </a:lnTo>
                  <a:lnTo>
                    <a:pt x="131" y="8153"/>
                  </a:lnTo>
                  <a:lnTo>
                    <a:pt x="173" y="8327"/>
                  </a:lnTo>
                  <a:lnTo>
                    <a:pt x="220" y="8500"/>
                  </a:lnTo>
                  <a:lnTo>
                    <a:pt x="273" y="8674"/>
                  </a:lnTo>
                  <a:lnTo>
                    <a:pt x="327" y="8841"/>
                  </a:lnTo>
                  <a:lnTo>
                    <a:pt x="392" y="9008"/>
                  </a:lnTo>
                  <a:lnTo>
                    <a:pt x="463" y="9174"/>
                  </a:lnTo>
                  <a:lnTo>
                    <a:pt x="540" y="9327"/>
                  </a:lnTo>
                  <a:lnTo>
                    <a:pt x="623" y="9487"/>
                  </a:lnTo>
                  <a:lnTo>
                    <a:pt x="711" y="9633"/>
                  </a:lnTo>
                  <a:lnTo>
                    <a:pt x="800" y="9786"/>
                  </a:lnTo>
                  <a:lnTo>
                    <a:pt x="901" y="9925"/>
                  </a:lnTo>
                  <a:lnTo>
                    <a:pt x="1013" y="10064"/>
                  </a:lnTo>
                  <a:lnTo>
                    <a:pt x="1126" y="10196"/>
                  </a:lnTo>
                  <a:lnTo>
                    <a:pt x="1244" y="10328"/>
                  </a:lnTo>
                  <a:lnTo>
                    <a:pt x="1369" y="10446"/>
                  </a:lnTo>
                  <a:lnTo>
                    <a:pt x="1505" y="10565"/>
                  </a:lnTo>
                  <a:lnTo>
                    <a:pt x="1641" y="10676"/>
                  </a:lnTo>
                  <a:lnTo>
                    <a:pt x="1789" y="10787"/>
                  </a:lnTo>
                  <a:lnTo>
                    <a:pt x="1937" y="10884"/>
                  </a:lnTo>
                  <a:lnTo>
                    <a:pt x="2097" y="10982"/>
                  </a:lnTo>
                  <a:lnTo>
                    <a:pt x="2263" y="11065"/>
                  </a:lnTo>
                  <a:lnTo>
                    <a:pt x="2435" y="11148"/>
                  </a:lnTo>
                  <a:lnTo>
                    <a:pt x="2618" y="11225"/>
                  </a:lnTo>
                  <a:lnTo>
                    <a:pt x="2802" y="11287"/>
                  </a:lnTo>
                  <a:lnTo>
                    <a:pt x="2997" y="11350"/>
                  </a:lnTo>
                  <a:lnTo>
                    <a:pt x="3199" y="11405"/>
                  </a:lnTo>
                  <a:lnTo>
                    <a:pt x="3406" y="11447"/>
                  </a:lnTo>
                  <a:lnTo>
                    <a:pt x="3471" y="11468"/>
                  </a:lnTo>
                  <a:lnTo>
                    <a:pt x="3536" y="11489"/>
                  </a:lnTo>
                  <a:lnTo>
                    <a:pt x="3601" y="11510"/>
                  </a:lnTo>
                  <a:lnTo>
                    <a:pt x="3655" y="11544"/>
                  </a:lnTo>
                  <a:lnTo>
                    <a:pt x="3708" y="11572"/>
                  </a:lnTo>
                  <a:lnTo>
                    <a:pt x="3755" y="11607"/>
                  </a:lnTo>
                  <a:lnTo>
                    <a:pt x="3797" y="11649"/>
                  </a:lnTo>
                  <a:lnTo>
                    <a:pt x="3838" y="11690"/>
                  </a:lnTo>
                  <a:lnTo>
                    <a:pt x="3874" y="11739"/>
                  </a:lnTo>
                  <a:lnTo>
                    <a:pt x="3903" y="11788"/>
                  </a:lnTo>
                  <a:lnTo>
                    <a:pt x="3933" y="11836"/>
                  </a:lnTo>
                  <a:lnTo>
                    <a:pt x="3957" y="11892"/>
                  </a:lnTo>
                  <a:lnTo>
                    <a:pt x="3980" y="11948"/>
                  </a:lnTo>
                  <a:lnTo>
                    <a:pt x="3998" y="12010"/>
                  </a:lnTo>
                  <a:lnTo>
                    <a:pt x="4022" y="12128"/>
                  </a:lnTo>
                  <a:lnTo>
                    <a:pt x="4270" y="12281"/>
                  </a:lnTo>
                  <a:lnTo>
                    <a:pt x="4513" y="12420"/>
                  </a:lnTo>
                  <a:lnTo>
                    <a:pt x="4762" y="12538"/>
                  </a:lnTo>
                  <a:lnTo>
                    <a:pt x="5011" y="12643"/>
                  </a:lnTo>
                  <a:lnTo>
                    <a:pt x="5259" y="12733"/>
                  </a:lnTo>
                  <a:lnTo>
                    <a:pt x="5508" y="12802"/>
                  </a:lnTo>
                  <a:lnTo>
                    <a:pt x="5751" y="12865"/>
                  </a:lnTo>
                  <a:lnTo>
                    <a:pt x="6000" y="12907"/>
                  </a:lnTo>
                  <a:lnTo>
                    <a:pt x="6242" y="12935"/>
                  </a:lnTo>
                  <a:lnTo>
                    <a:pt x="6485" y="12955"/>
                  </a:lnTo>
                  <a:lnTo>
                    <a:pt x="6728" y="12955"/>
                  </a:lnTo>
                  <a:lnTo>
                    <a:pt x="6965" y="12941"/>
                  </a:lnTo>
                  <a:lnTo>
                    <a:pt x="7202" y="12921"/>
                  </a:lnTo>
                  <a:lnTo>
                    <a:pt x="7439" y="12886"/>
                  </a:lnTo>
                  <a:lnTo>
                    <a:pt x="7670" y="12837"/>
                  </a:lnTo>
                  <a:lnTo>
                    <a:pt x="7895" y="12775"/>
                  </a:lnTo>
                  <a:lnTo>
                    <a:pt x="8126" y="12698"/>
                  </a:lnTo>
                  <a:lnTo>
                    <a:pt x="8345" y="12615"/>
                  </a:lnTo>
                  <a:lnTo>
                    <a:pt x="8564" y="12518"/>
                  </a:lnTo>
                  <a:lnTo>
                    <a:pt x="8777" y="12413"/>
                  </a:lnTo>
                  <a:lnTo>
                    <a:pt x="8984" y="12295"/>
                  </a:lnTo>
                  <a:lnTo>
                    <a:pt x="9191" y="12170"/>
                  </a:lnTo>
                  <a:lnTo>
                    <a:pt x="9393" y="12038"/>
                  </a:lnTo>
                  <a:lnTo>
                    <a:pt x="9588" y="11892"/>
                  </a:lnTo>
                  <a:lnTo>
                    <a:pt x="9778" y="11732"/>
                  </a:lnTo>
                  <a:lnTo>
                    <a:pt x="9961" y="11572"/>
                  </a:lnTo>
                  <a:lnTo>
                    <a:pt x="10145" y="11399"/>
                  </a:lnTo>
                  <a:lnTo>
                    <a:pt x="10317" y="11218"/>
                  </a:lnTo>
                  <a:lnTo>
                    <a:pt x="10482" y="11030"/>
                  </a:lnTo>
                  <a:lnTo>
                    <a:pt x="10642" y="10836"/>
                  </a:lnTo>
                  <a:lnTo>
                    <a:pt x="10796" y="10634"/>
                  </a:lnTo>
                  <a:lnTo>
                    <a:pt x="10944" y="10419"/>
                  </a:lnTo>
                  <a:lnTo>
                    <a:pt x="11086" y="10203"/>
                  </a:lnTo>
                  <a:lnTo>
                    <a:pt x="11217" y="9981"/>
                  </a:lnTo>
                  <a:lnTo>
                    <a:pt x="11341" y="9751"/>
                  </a:lnTo>
                  <a:lnTo>
                    <a:pt x="11459" y="9522"/>
                  </a:lnTo>
                  <a:lnTo>
                    <a:pt x="11572" y="9279"/>
                  </a:lnTo>
                  <a:lnTo>
                    <a:pt x="11667" y="9035"/>
                  </a:lnTo>
                  <a:lnTo>
                    <a:pt x="11762" y="8785"/>
                  </a:lnTo>
                  <a:lnTo>
                    <a:pt x="11844" y="8535"/>
                  </a:lnTo>
                  <a:lnTo>
                    <a:pt x="11915" y="8278"/>
                  </a:lnTo>
                  <a:lnTo>
                    <a:pt x="11981" y="8014"/>
                  </a:lnTo>
                  <a:lnTo>
                    <a:pt x="12034" y="7750"/>
                  </a:lnTo>
                  <a:lnTo>
                    <a:pt x="12081" y="7486"/>
                  </a:lnTo>
                  <a:lnTo>
                    <a:pt x="12117" y="7214"/>
                  </a:lnTo>
                  <a:lnTo>
                    <a:pt x="12140" y="6943"/>
                  </a:lnTo>
                  <a:lnTo>
                    <a:pt x="12152" y="6665"/>
                  </a:lnTo>
                  <a:lnTo>
                    <a:pt x="12158" y="6394"/>
                  </a:lnTo>
                  <a:lnTo>
                    <a:pt x="12146" y="6116"/>
                  </a:lnTo>
                  <a:lnTo>
                    <a:pt x="12129" y="5838"/>
                  </a:lnTo>
                  <a:lnTo>
                    <a:pt x="12093" y="5560"/>
                  </a:lnTo>
                  <a:lnTo>
                    <a:pt x="12052" y="5275"/>
                  </a:lnTo>
                  <a:lnTo>
                    <a:pt x="11998" y="4997"/>
                  </a:lnTo>
                  <a:lnTo>
                    <a:pt x="11927" y="4719"/>
                  </a:lnTo>
                  <a:lnTo>
                    <a:pt x="11850" y="4441"/>
                  </a:lnTo>
                  <a:lnTo>
                    <a:pt x="11756" y="4163"/>
                  </a:lnTo>
                  <a:lnTo>
                    <a:pt x="11649" y="3885"/>
                  </a:lnTo>
                  <a:lnTo>
                    <a:pt x="11531" y="3607"/>
                  </a:lnTo>
                  <a:lnTo>
                    <a:pt x="11394" y="3336"/>
                  </a:lnTo>
                  <a:lnTo>
                    <a:pt x="11246" y="3065"/>
                  </a:lnTo>
                  <a:lnTo>
                    <a:pt x="11086" y="2794"/>
                  </a:lnTo>
                  <a:lnTo>
                    <a:pt x="10909" y="2523"/>
                  </a:lnTo>
                  <a:lnTo>
                    <a:pt x="10719" y="2266"/>
                  </a:lnTo>
                  <a:lnTo>
                    <a:pt x="10512" y="2002"/>
                  </a:lnTo>
                  <a:lnTo>
                    <a:pt x="10411" y="1884"/>
                  </a:lnTo>
                  <a:lnTo>
                    <a:pt x="10311" y="1765"/>
                  </a:lnTo>
                  <a:lnTo>
                    <a:pt x="10204" y="1654"/>
                  </a:lnTo>
                  <a:lnTo>
                    <a:pt x="10092" y="1543"/>
                  </a:lnTo>
                  <a:lnTo>
                    <a:pt x="9979" y="1439"/>
                  </a:lnTo>
                  <a:lnTo>
                    <a:pt x="9867" y="1335"/>
                  </a:lnTo>
                  <a:lnTo>
                    <a:pt x="9754" y="1237"/>
                  </a:lnTo>
                  <a:lnTo>
                    <a:pt x="9636" y="1147"/>
                  </a:lnTo>
                  <a:lnTo>
                    <a:pt x="9517" y="1057"/>
                  </a:lnTo>
                  <a:lnTo>
                    <a:pt x="9399" y="973"/>
                  </a:lnTo>
                  <a:lnTo>
                    <a:pt x="9274" y="890"/>
                  </a:lnTo>
                  <a:lnTo>
                    <a:pt x="9150" y="806"/>
                  </a:lnTo>
                  <a:lnTo>
                    <a:pt x="8895" y="660"/>
                  </a:lnTo>
                  <a:lnTo>
                    <a:pt x="8641" y="528"/>
                  </a:lnTo>
                  <a:lnTo>
                    <a:pt x="8374" y="417"/>
                  </a:lnTo>
                  <a:lnTo>
                    <a:pt x="8108" y="313"/>
                  </a:lnTo>
                  <a:lnTo>
                    <a:pt x="7835" y="223"/>
                  </a:lnTo>
                  <a:lnTo>
                    <a:pt x="7557" y="153"/>
                  </a:lnTo>
                  <a:lnTo>
                    <a:pt x="7279" y="90"/>
                  </a:lnTo>
                  <a:lnTo>
                    <a:pt x="7000" y="49"/>
                  </a:lnTo>
                  <a:lnTo>
                    <a:pt x="6716" y="21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3818725" y="-5518775"/>
              <a:ext cx="118025" cy="669325"/>
            </a:xfrm>
            <a:custGeom>
              <a:avLst/>
              <a:gdLst/>
              <a:ahLst/>
              <a:cxnLst/>
              <a:rect l="l" t="t" r="r" b="b"/>
              <a:pathLst>
                <a:path w="4721" h="26773" extrusionOk="0">
                  <a:moveTo>
                    <a:pt x="1463" y="0"/>
                  </a:moveTo>
                  <a:lnTo>
                    <a:pt x="1487" y="125"/>
                  </a:lnTo>
                  <a:lnTo>
                    <a:pt x="1505" y="251"/>
                  </a:lnTo>
                  <a:lnTo>
                    <a:pt x="1505" y="383"/>
                  </a:lnTo>
                  <a:lnTo>
                    <a:pt x="1493" y="529"/>
                  </a:lnTo>
                  <a:lnTo>
                    <a:pt x="1386" y="1349"/>
                  </a:lnTo>
                  <a:lnTo>
                    <a:pt x="1285" y="2169"/>
                  </a:lnTo>
                  <a:lnTo>
                    <a:pt x="1191" y="2982"/>
                  </a:lnTo>
                  <a:lnTo>
                    <a:pt x="1102" y="3802"/>
                  </a:lnTo>
                  <a:lnTo>
                    <a:pt x="1013" y="4615"/>
                  </a:lnTo>
                  <a:lnTo>
                    <a:pt x="936" y="5429"/>
                  </a:lnTo>
                  <a:lnTo>
                    <a:pt x="853" y="6242"/>
                  </a:lnTo>
                  <a:lnTo>
                    <a:pt x="782" y="7055"/>
                  </a:lnTo>
                  <a:lnTo>
                    <a:pt x="711" y="7868"/>
                  </a:lnTo>
                  <a:lnTo>
                    <a:pt x="646" y="8674"/>
                  </a:lnTo>
                  <a:lnTo>
                    <a:pt x="581" y="9487"/>
                  </a:lnTo>
                  <a:lnTo>
                    <a:pt x="522" y="10301"/>
                  </a:lnTo>
                  <a:lnTo>
                    <a:pt x="468" y="11107"/>
                  </a:lnTo>
                  <a:lnTo>
                    <a:pt x="415" y="11920"/>
                  </a:lnTo>
                  <a:lnTo>
                    <a:pt x="326" y="13539"/>
                  </a:lnTo>
                  <a:lnTo>
                    <a:pt x="243" y="15159"/>
                  </a:lnTo>
                  <a:lnTo>
                    <a:pt x="178" y="16785"/>
                  </a:lnTo>
                  <a:lnTo>
                    <a:pt x="125" y="18412"/>
                  </a:lnTo>
                  <a:lnTo>
                    <a:pt x="83" y="20045"/>
                  </a:lnTo>
                  <a:lnTo>
                    <a:pt x="54" y="21678"/>
                  </a:lnTo>
                  <a:lnTo>
                    <a:pt x="36" y="23318"/>
                  </a:lnTo>
                  <a:lnTo>
                    <a:pt x="24" y="24966"/>
                  </a:lnTo>
                  <a:lnTo>
                    <a:pt x="24" y="26620"/>
                  </a:lnTo>
                  <a:lnTo>
                    <a:pt x="24" y="26655"/>
                  </a:lnTo>
                  <a:lnTo>
                    <a:pt x="12" y="26689"/>
                  </a:lnTo>
                  <a:lnTo>
                    <a:pt x="6" y="26731"/>
                  </a:lnTo>
                  <a:lnTo>
                    <a:pt x="0" y="26773"/>
                  </a:lnTo>
                  <a:lnTo>
                    <a:pt x="966" y="26766"/>
                  </a:lnTo>
                  <a:lnTo>
                    <a:pt x="1943" y="26759"/>
                  </a:lnTo>
                  <a:lnTo>
                    <a:pt x="1925" y="26703"/>
                  </a:lnTo>
                  <a:lnTo>
                    <a:pt x="1925" y="26675"/>
                  </a:lnTo>
                  <a:lnTo>
                    <a:pt x="1931" y="26648"/>
                  </a:lnTo>
                  <a:lnTo>
                    <a:pt x="2156" y="23506"/>
                  </a:lnTo>
                  <a:lnTo>
                    <a:pt x="2393" y="20344"/>
                  </a:lnTo>
                  <a:lnTo>
                    <a:pt x="2511" y="18752"/>
                  </a:lnTo>
                  <a:lnTo>
                    <a:pt x="2642" y="17161"/>
                  </a:lnTo>
                  <a:lnTo>
                    <a:pt x="2778" y="15569"/>
                  </a:lnTo>
                  <a:lnTo>
                    <a:pt x="2926" y="13970"/>
                  </a:lnTo>
                  <a:lnTo>
                    <a:pt x="3086" y="12386"/>
                  </a:lnTo>
                  <a:lnTo>
                    <a:pt x="3174" y="11586"/>
                  </a:lnTo>
                  <a:lnTo>
                    <a:pt x="3257" y="10794"/>
                  </a:lnTo>
                  <a:lnTo>
                    <a:pt x="3352" y="10002"/>
                  </a:lnTo>
                  <a:lnTo>
                    <a:pt x="3447" y="9216"/>
                  </a:lnTo>
                  <a:lnTo>
                    <a:pt x="3548" y="8424"/>
                  </a:lnTo>
                  <a:lnTo>
                    <a:pt x="3654" y="7639"/>
                  </a:lnTo>
                  <a:lnTo>
                    <a:pt x="3761" y="6853"/>
                  </a:lnTo>
                  <a:lnTo>
                    <a:pt x="3879" y="6075"/>
                  </a:lnTo>
                  <a:lnTo>
                    <a:pt x="3998" y="5290"/>
                  </a:lnTo>
                  <a:lnTo>
                    <a:pt x="4122" y="4511"/>
                  </a:lnTo>
                  <a:lnTo>
                    <a:pt x="4252" y="3740"/>
                  </a:lnTo>
                  <a:lnTo>
                    <a:pt x="4388" y="2968"/>
                  </a:lnTo>
                  <a:lnTo>
                    <a:pt x="4531" y="2197"/>
                  </a:lnTo>
                  <a:lnTo>
                    <a:pt x="4679" y="1432"/>
                  </a:lnTo>
                  <a:lnTo>
                    <a:pt x="4685" y="1411"/>
                  </a:lnTo>
                  <a:lnTo>
                    <a:pt x="4696" y="1390"/>
                  </a:lnTo>
                  <a:lnTo>
                    <a:pt x="4708" y="1370"/>
                  </a:lnTo>
                  <a:lnTo>
                    <a:pt x="4720" y="1342"/>
                  </a:lnTo>
                  <a:lnTo>
                    <a:pt x="4501" y="1321"/>
                  </a:lnTo>
                  <a:lnTo>
                    <a:pt x="4288" y="1286"/>
                  </a:lnTo>
                  <a:lnTo>
                    <a:pt x="4075" y="1244"/>
                  </a:lnTo>
                  <a:lnTo>
                    <a:pt x="3861" y="1196"/>
                  </a:lnTo>
                  <a:lnTo>
                    <a:pt x="3648" y="1140"/>
                  </a:lnTo>
                  <a:lnTo>
                    <a:pt x="3441" y="1071"/>
                  </a:lnTo>
                  <a:lnTo>
                    <a:pt x="3228" y="1001"/>
                  </a:lnTo>
                  <a:lnTo>
                    <a:pt x="3026" y="918"/>
                  </a:lnTo>
                  <a:lnTo>
                    <a:pt x="2819" y="834"/>
                  </a:lnTo>
                  <a:lnTo>
                    <a:pt x="2618" y="737"/>
                  </a:lnTo>
                  <a:lnTo>
                    <a:pt x="2422" y="633"/>
                  </a:lnTo>
                  <a:lnTo>
                    <a:pt x="2221" y="522"/>
                  </a:lnTo>
                  <a:lnTo>
                    <a:pt x="2032" y="403"/>
                  </a:lnTo>
                  <a:lnTo>
                    <a:pt x="1836" y="271"/>
                  </a:lnTo>
                  <a:lnTo>
                    <a:pt x="1653" y="13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3781125" y="-2120975"/>
              <a:ext cx="396925" cy="450400"/>
            </a:xfrm>
            <a:custGeom>
              <a:avLst/>
              <a:gdLst/>
              <a:ahLst/>
              <a:cxnLst/>
              <a:rect l="l" t="t" r="r" b="b"/>
              <a:pathLst>
                <a:path w="15877" h="18016" extrusionOk="0">
                  <a:moveTo>
                    <a:pt x="9517" y="0"/>
                  </a:moveTo>
                  <a:lnTo>
                    <a:pt x="6425" y="751"/>
                  </a:lnTo>
                  <a:lnTo>
                    <a:pt x="6443" y="786"/>
                  </a:lnTo>
                  <a:lnTo>
                    <a:pt x="6461" y="828"/>
                  </a:lnTo>
                  <a:lnTo>
                    <a:pt x="6479" y="932"/>
                  </a:lnTo>
                  <a:lnTo>
                    <a:pt x="6544" y="1008"/>
                  </a:lnTo>
                  <a:lnTo>
                    <a:pt x="6603" y="1092"/>
                  </a:lnTo>
                  <a:lnTo>
                    <a:pt x="6650" y="1182"/>
                  </a:lnTo>
                  <a:lnTo>
                    <a:pt x="6698" y="1279"/>
                  </a:lnTo>
                  <a:lnTo>
                    <a:pt x="6727" y="1377"/>
                  </a:lnTo>
                  <a:lnTo>
                    <a:pt x="6757" y="1488"/>
                  </a:lnTo>
                  <a:lnTo>
                    <a:pt x="6769" y="1606"/>
                  </a:lnTo>
                  <a:lnTo>
                    <a:pt x="6775" y="1731"/>
                  </a:lnTo>
                  <a:lnTo>
                    <a:pt x="6793" y="2412"/>
                  </a:lnTo>
                  <a:lnTo>
                    <a:pt x="6798" y="2760"/>
                  </a:lnTo>
                  <a:lnTo>
                    <a:pt x="6798" y="3107"/>
                  </a:lnTo>
                  <a:lnTo>
                    <a:pt x="6834" y="3455"/>
                  </a:lnTo>
                  <a:lnTo>
                    <a:pt x="6858" y="3809"/>
                  </a:lnTo>
                  <a:lnTo>
                    <a:pt x="6875" y="4164"/>
                  </a:lnTo>
                  <a:lnTo>
                    <a:pt x="6887" y="4525"/>
                  </a:lnTo>
                  <a:lnTo>
                    <a:pt x="6887" y="4887"/>
                  </a:lnTo>
                  <a:lnTo>
                    <a:pt x="6887" y="5248"/>
                  </a:lnTo>
                  <a:lnTo>
                    <a:pt x="6875" y="5616"/>
                  </a:lnTo>
                  <a:lnTo>
                    <a:pt x="6852" y="5985"/>
                  </a:lnTo>
                  <a:lnTo>
                    <a:pt x="6840" y="6117"/>
                  </a:lnTo>
                  <a:lnTo>
                    <a:pt x="6816" y="6242"/>
                  </a:lnTo>
                  <a:lnTo>
                    <a:pt x="6787" y="6353"/>
                  </a:lnTo>
                  <a:lnTo>
                    <a:pt x="6745" y="6457"/>
                  </a:lnTo>
                  <a:lnTo>
                    <a:pt x="6698" y="6555"/>
                  </a:lnTo>
                  <a:lnTo>
                    <a:pt x="6645" y="6645"/>
                  </a:lnTo>
                  <a:lnTo>
                    <a:pt x="6585" y="6728"/>
                  </a:lnTo>
                  <a:lnTo>
                    <a:pt x="6514" y="6798"/>
                  </a:lnTo>
                  <a:lnTo>
                    <a:pt x="6443" y="6867"/>
                  </a:lnTo>
                  <a:lnTo>
                    <a:pt x="6372" y="6923"/>
                  </a:lnTo>
                  <a:lnTo>
                    <a:pt x="6289" y="6972"/>
                  </a:lnTo>
                  <a:lnTo>
                    <a:pt x="6212" y="7006"/>
                  </a:lnTo>
                  <a:lnTo>
                    <a:pt x="6123" y="7041"/>
                  </a:lnTo>
                  <a:lnTo>
                    <a:pt x="6040" y="7062"/>
                  </a:lnTo>
                  <a:lnTo>
                    <a:pt x="5952" y="7076"/>
                  </a:lnTo>
                  <a:lnTo>
                    <a:pt x="5863" y="7083"/>
                  </a:lnTo>
                  <a:lnTo>
                    <a:pt x="5774" y="7076"/>
                  </a:lnTo>
                  <a:lnTo>
                    <a:pt x="5691" y="7062"/>
                  </a:lnTo>
                  <a:lnTo>
                    <a:pt x="5602" y="7048"/>
                  </a:lnTo>
                  <a:lnTo>
                    <a:pt x="5519" y="7013"/>
                  </a:lnTo>
                  <a:lnTo>
                    <a:pt x="5442" y="6979"/>
                  </a:lnTo>
                  <a:lnTo>
                    <a:pt x="5365" y="6930"/>
                  </a:lnTo>
                  <a:lnTo>
                    <a:pt x="5294" y="6874"/>
                  </a:lnTo>
                  <a:lnTo>
                    <a:pt x="5223" y="6812"/>
                  </a:lnTo>
                  <a:lnTo>
                    <a:pt x="5158" y="6742"/>
                  </a:lnTo>
                  <a:lnTo>
                    <a:pt x="5105" y="6659"/>
                  </a:lnTo>
                  <a:lnTo>
                    <a:pt x="5052" y="6568"/>
                  </a:lnTo>
                  <a:lnTo>
                    <a:pt x="5010" y="6471"/>
                  </a:lnTo>
                  <a:lnTo>
                    <a:pt x="4975" y="6367"/>
                  </a:lnTo>
                  <a:lnTo>
                    <a:pt x="4951" y="6249"/>
                  </a:lnTo>
                  <a:lnTo>
                    <a:pt x="4933" y="6124"/>
                  </a:lnTo>
                  <a:lnTo>
                    <a:pt x="4921" y="5985"/>
                  </a:lnTo>
                  <a:lnTo>
                    <a:pt x="4921" y="5415"/>
                  </a:lnTo>
                  <a:lnTo>
                    <a:pt x="4678" y="5908"/>
                  </a:lnTo>
                  <a:lnTo>
                    <a:pt x="4424" y="6395"/>
                  </a:lnTo>
                  <a:lnTo>
                    <a:pt x="4163" y="6867"/>
                  </a:lnTo>
                  <a:lnTo>
                    <a:pt x="3897" y="7340"/>
                  </a:lnTo>
                  <a:lnTo>
                    <a:pt x="3618" y="7806"/>
                  </a:lnTo>
                  <a:lnTo>
                    <a:pt x="3334" y="8257"/>
                  </a:lnTo>
                  <a:lnTo>
                    <a:pt x="3038" y="8709"/>
                  </a:lnTo>
                  <a:lnTo>
                    <a:pt x="2736" y="9147"/>
                  </a:lnTo>
                  <a:lnTo>
                    <a:pt x="2428" y="9585"/>
                  </a:lnTo>
                  <a:lnTo>
                    <a:pt x="2108" y="10009"/>
                  </a:lnTo>
                  <a:lnTo>
                    <a:pt x="1777" y="10426"/>
                  </a:lnTo>
                  <a:lnTo>
                    <a:pt x="1439" y="10836"/>
                  </a:lnTo>
                  <a:lnTo>
                    <a:pt x="1096" y="11232"/>
                  </a:lnTo>
                  <a:lnTo>
                    <a:pt x="740" y="11628"/>
                  </a:lnTo>
                  <a:lnTo>
                    <a:pt x="373" y="12011"/>
                  </a:lnTo>
                  <a:lnTo>
                    <a:pt x="0" y="12386"/>
                  </a:lnTo>
                  <a:lnTo>
                    <a:pt x="125" y="12497"/>
                  </a:lnTo>
                  <a:lnTo>
                    <a:pt x="249" y="12615"/>
                  </a:lnTo>
                  <a:lnTo>
                    <a:pt x="373" y="12740"/>
                  </a:lnTo>
                  <a:lnTo>
                    <a:pt x="492" y="12865"/>
                  </a:lnTo>
                  <a:lnTo>
                    <a:pt x="604" y="12990"/>
                  </a:lnTo>
                  <a:lnTo>
                    <a:pt x="717" y="13123"/>
                  </a:lnTo>
                  <a:lnTo>
                    <a:pt x="829" y="13262"/>
                  </a:lnTo>
                  <a:lnTo>
                    <a:pt x="936" y="13401"/>
                  </a:lnTo>
                  <a:lnTo>
                    <a:pt x="1042" y="13540"/>
                  </a:lnTo>
                  <a:lnTo>
                    <a:pt x="1143" y="13686"/>
                  </a:lnTo>
                  <a:lnTo>
                    <a:pt x="1238" y="13831"/>
                  </a:lnTo>
                  <a:lnTo>
                    <a:pt x="1333" y="13984"/>
                  </a:lnTo>
                  <a:lnTo>
                    <a:pt x="1427" y="14137"/>
                  </a:lnTo>
                  <a:lnTo>
                    <a:pt x="1510" y="14290"/>
                  </a:lnTo>
                  <a:lnTo>
                    <a:pt x="1599" y="14450"/>
                  </a:lnTo>
                  <a:lnTo>
                    <a:pt x="1676" y="14617"/>
                  </a:lnTo>
                  <a:lnTo>
                    <a:pt x="1753" y="14777"/>
                  </a:lnTo>
                  <a:lnTo>
                    <a:pt x="1824" y="14944"/>
                  </a:lnTo>
                  <a:lnTo>
                    <a:pt x="1895" y="15117"/>
                  </a:lnTo>
                  <a:lnTo>
                    <a:pt x="1960" y="15284"/>
                  </a:lnTo>
                  <a:lnTo>
                    <a:pt x="2020" y="15458"/>
                  </a:lnTo>
                  <a:lnTo>
                    <a:pt x="2079" y="15639"/>
                  </a:lnTo>
                  <a:lnTo>
                    <a:pt x="2126" y="15812"/>
                  </a:lnTo>
                  <a:lnTo>
                    <a:pt x="2174" y="15993"/>
                  </a:lnTo>
                  <a:lnTo>
                    <a:pt x="2221" y="16174"/>
                  </a:lnTo>
                  <a:lnTo>
                    <a:pt x="2256" y="16354"/>
                  </a:lnTo>
                  <a:lnTo>
                    <a:pt x="2292" y="16542"/>
                  </a:lnTo>
                  <a:lnTo>
                    <a:pt x="2322" y="16730"/>
                  </a:lnTo>
                  <a:lnTo>
                    <a:pt x="2345" y="16917"/>
                  </a:lnTo>
                  <a:lnTo>
                    <a:pt x="2369" y="17105"/>
                  </a:lnTo>
                  <a:lnTo>
                    <a:pt x="2381" y="17293"/>
                  </a:lnTo>
                  <a:lnTo>
                    <a:pt x="2393" y="17487"/>
                  </a:lnTo>
                  <a:lnTo>
                    <a:pt x="2387" y="17536"/>
                  </a:lnTo>
                  <a:lnTo>
                    <a:pt x="2387" y="17585"/>
                  </a:lnTo>
                  <a:lnTo>
                    <a:pt x="2375" y="17633"/>
                  </a:lnTo>
                  <a:lnTo>
                    <a:pt x="2363" y="17675"/>
                  </a:lnTo>
                  <a:lnTo>
                    <a:pt x="2351" y="17717"/>
                  </a:lnTo>
                  <a:lnTo>
                    <a:pt x="2333" y="17758"/>
                  </a:lnTo>
                  <a:lnTo>
                    <a:pt x="2310" y="17786"/>
                  </a:lnTo>
                  <a:lnTo>
                    <a:pt x="2286" y="17821"/>
                  </a:lnTo>
                  <a:lnTo>
                    <a:pt x="9078" y="17904"/>
                  </a:lnTo>
                  <a:lnTo>
                    <a:pt x="12477" y="17953"/>
                  </a:lnTo>
                  <a:lnTo>
                    <a:pt x="15877" y="18016"/>
                  </a:lnTo>
                  <a:lnTo>
                    <a:pt x="15835" y="17925"/>
                  </a:lnTo>
                  <a:lnTo>
                    <a:pt x="15806" y="17821"/>
                  </a:lnTo>
                  <a:lnTo>
                    <a:pt x="15794" y="17765"/>
                  </a:lnTo>
                  <a:lnTo>
                    <a:pt x="15782" y="17710"/>
                  </a:lnTo>
                  <a:lnTo>
                    <a:pt x="15776" y="17654"/>
                  </a:lnTo>
                  <a:lnTo>
                    <a:pt x="15776" y="17592"/>
                  </a:lnTo>
                  <a:lnTo>
                    <a:pt x="15740" y="16966"/>
                  </a:lnTo>
                  <a:lnTo>
                    <a:pt x="15699" y="16347"/>
                  </a:lnTo>
                  <a:lnTo>
                    <a:pt x="15646" y="15722"/>
                  </a:lnTo>
                  <a:lnTo>
                    <a:pt x="15581" y="15103"/>
                  </a:lnTo>
                  <a:lnTo>
                    <a:pt x="15504" y="14485"/>
                  </a:lnTo>
                  <a:lnTo>
                    <a:pt x="15421" y="13866"/>
                  </a:lnTo>
                  <a:lnTo>
                    <a:pt x="15326" y="13255"/>
                  </a:lnTo>
                  <a:lnTo>
                    <a:pt x="15219" y="12643"/>
                  </a:lnTo>
                  <a:lnTo>
                    <a:pt x="15101" y="12038"/>
                  </a:lnTo>
                  <a:lnTo>
                    <a:pt x="14971" y="11434"/>
                  </a:lnTo>
                  <a:lnTo>
                    <a:pt x="14834" y="10836"/>
                  </a:lnTo>
                  <a:lnTo>
                    <a:pt x="14686" y="10245"/>
                  </a:lnTo>
                  <a:lnTo>
                    <a:pt x="14526" y="9654"/>
                  </a:lnTo>
                  <a:lnTo>
                    <a:pt x="14355" y="9078"/>
                  </a:lnTo>
                  <a:lnTo>
                    <a:pt x="14177" y="8501"/>
                  </a:lnTo>
                  <a:lnTo>
                    <a:pt x="13988" y="7931"/>
                  </a:lnTo>
                  <a:lnTo>
                    <a:pt x="13786" y="7368"/>
                  </a:lnTo>
                  <a:lnTo>
                    <a:pt x="13573" y="6812"/>
                  </a:lnTo>
                  <a:lnTo>
                    <a:pt x="13348" y="6263"/>
                  </a:lnTo>
                  <a:lnTo>
                    <a:pt x="13117" y="5721"/>
                  </a:lnTo>
                  <a:lnTo>
                    <a:pt x="12874" y="5192"/>
                  </a:lnTo>
                  <a:lnTo>
                    <a:pt x="12620" y="4664"/>
                  </a:lnTo>
                  <a:lnTo>
                    <a:pt x="12359" y="4150"/>
                  </a:lnTo>
                  <a:lnTo>
                    <a:pt x="12087" y="3649"/>
                  </a:lnTo>
                  <a:lnTo>
                    <a:pt x="11796" y="3156"/>
                  </a:lnTo>
                  <a:lnTo>
                    <a:pt x="11506" y="2669"/>
                  </a:lnTo>
                  <a:lnTo>
                    <a:pt x="11198" y="2197"/>
                  </a:lnTo>
                  <a:lnTo>
                    <a:pt x="10885" y="1731"/>
                  </a:lnTo>
                  <a:lnTo>
                    <a:pt x="10719" y="1502"/>
                  </a:lnTo>
                  <a:lnTo>
                    <a:pt x="10559" y="1279"/>
                  </a:lnTo>
                  <a:lnTo>
                    <a:pt x="10387" y="1057"/>
                  </a:lnTo>
                  <a:lnTo>
                    <a:pt x="10221" y="841"/>
                  </a:lnTo>
                  <a:lnTo>
                    <a:pt x="10050" y="626"/>
                  </a:lnTo>
                  <a:lnTo>
                    <a:pt x="9872" y="411"/>
                  </a:lnTo>
                  <a:lnTo>
                    <a:pt x="9694" y="202"/>
                  </a:lnTo>
                  <a:lnTo>
                    <a:pt x="95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3987050" y="-212100"/>
              <a:ext cx="644025" cy="384375"/>
            </a:xfrm>
            <a:custGeom>
              <a:avLst/>
              <a:gdLst/>
              <a:ahLst/>
              <a:cxnLst/>
              <a:rect l="l" t="t" r="r" b="b"/>
              <a:pathLst>
                <a:path w="25761" h="15375" extrusionOk="0">
                  <a:moveTo>
                    <a:pt x="12928" y="1"/>
                  </a:moveTo>
                  <a:lnTo>
                    <a:pt x="12590" y="8"/>
                  </a:lnTo>
                  <a:lnTo>
                    <a:pt x="12253" y="22"/>
                  </a:lnTo>
                  <a:lnTo>
                    <a:pt x="11921" y="36"/>
                  </a:lnTo>
                  <a:lnTo>
                    <a:pt x="11584" y="63"/>
                  </a:lnTo>
                  <a:lnTo>
                    <a:pt x="11246" y="98"/>
                  </a:lnTo>
                  <a:lnTo>
                    <a:pt x="10914" y="140"/>
                  </a:lnTo>
                  <a:lnTo>
                    <a:pt x="10583" y="182"/>
                  </a:lnTo>
                  <a:lnTo>
                    <a:pt x="10251" y="237"/>
                  </a:lnTo>
                  <a:lnTo>
                    <a:pt x="9925" y="300"/>
                  </a:lnTo>
                  <a:lnTo>
                    <a:pt x="9594" y="369"/>
                  </a:lnTo>
                  <a:lnTo>
                    <a:pt x="9268" y="446"/>
                  </a:lnTo>
                  <a:lnTo>
                    <a:pt x="8948" y="529"/>
                  </a:lnTo>
                  <a:lnTo>
                    <a:pt x="8623" y="613"/>
                  </a:lnTo>
                  <a:lnTo>
                    <a:pt x="8309" y="710"/>
                  </a:lnTo>
                  <a:lnTo>
                    <a:pt x="7989" y="814"/>
                  </a:lnTo>
                  <a:lnTo>
                    <a:pt x="7681" y="925"/>
                  </a:lnTo>
                  <a:lnTo>
                    <a:pt x="7373" y="1043"/>
                  </a:lnTo>
                  <a:lnTo>
                    <a:pt x="7065" y="1169"/>
                  </a:lnTo>
                  <a:lnTo>
                    <a:pt x="6763" y="1301"/>
                  </a:lnTo>
                  <a:lnTo>
                    <a:pt x="6467" y="1440"/>
                  </a:lnTo>
                  <a:lnTo>
                    <a:pt x="6171" y="1579"/>
                  </a:lnTo>
                  <a:lnTo>
                    <a:pt x="5881" y="1732"/>
                  </a:lnTo>
                  <a:lnTo>
                    <a:pt x="5597" y="1891"/>
                  </a:lnTo>
                  <a:lnTo>
                    <a:pt x="5312" y="2058"/>
                  </a:lnTo>
                  <a:lnTo>
                    <a:pt x="5040" y="2232"/>
                  </a:lnTo>
                  <a:lnTo>
                    <a:pt x="4768" y="2406"/>
                  </a:lnTo>
                  <a:lnTo>
                    <a:pt x="4501" y="2593"/>
                  </a:lnTo>
                  <a:lnTo>
                    <a:pt x="4240" y="2788"/>
                  </a:lnTo>
                  <a:lnTo>
                    <a:pt x="3986" y="2990"/>
                  </a:lnTo>
                  <a:lnTo>
                    <a:pt x="3737" y="3191"/>
                  </a:lnTo>
                  <a:lnTo>
                    <a:pt x="3494" y="3407"/>
                  </a:lnTo>
                  <a:lnTo>
                    <a:pt x="3263" y="3629"/>
                  </a:lnTo>
                  <a:lnTo>
                    <a:pt x="3032" y="3851"/>
                  </a:lnTo>
                  <a:lnTo>
                    <a:pt x="2807" y="4088"/>
                  </a:lnTo>
                  <a:lnTo>
                    <a:pt x="2594" y="4324"/>
                  </a:lnTo>
                  <a:lnTo>
                    <a:pt x="2381" y="4574"/>
                  </a:lnTo>
                  <a:lnTo>
                    <a:pt x="2180" y="4824"/>
                  </a:lnTo>
                  <a:lnTo>
                    <a:pt x="1990" y="5088"/>
                  </a:lnTo>
                  <a:lnTo>
                    <a:pt x="1801" y="5353"/>
                  </a:lnTo>
                  <a:lnTo>
                    <a:pt x="1623" y="5624"/>
                  </a:lnTo>
                  <a:lnTo>
                    <a:pt x="1451" y="5909"/>
                  </a:lnTo>
                  <a:lnTo>
                    <a:pt x="1291" y="6194"/>
                  </a:lnTo>
                  <a:lnTo>
                    <a:pt x="1137" y="6485"/>
                  </a:lnTo>
                  <a:lnTo>
                    <a:pt x="995" y="6784"/>
                  </a:lnTo>
                  <a:lnTo>
                    <a:pt x="859" y="7090"/>
                  </a:lnTo>
                  <a:lnTo>
                    <a:pt x="729" y="7403"/>
                  </a:lnTo>
                  <a:lnTo>
                    <a:pt x="616" y="7723"/>
                  </a:lnTo>
                  <a:lnTo>
                    <a:pt x="504" y="8049"/>
                  </a:lnTo>
                  <a:lnTo>
                    <a:pt x="409" y="8383"/>
                  </a:lnTo>
                  <a:lnTo>
                    <a:pt x="320" y="8723"/>
                  </a:lnTo>
                  <a:lnTo>
                    <a:pt x="243" y="9071"/>
                  </a:lnTo>
                  <a:lnTo>
                    <a:pt x="178" y="9418"/>
                  </a:lnTo>
                  <a:lnTo>
                    <a:pt x="119" y="9780"/>
                  </a:lnTo>
                  <a:lnTo>
                    <a:pt x="72" y="10141"/>
                  </a:lnTo>
                  <a:lnTo>
                    <a:pt x="36" y="10517"/>
                  </a:lnTo>
                  <a:lnTo>
                    <a:pt x="12" y="10892"/>
                  </a:lnTo>
                  <a:lnTo>
                    <a:pt x="0" y="11274"/>
                  </a:lnTo>
                  <a:lnTo>
                    <a:pt x="0" y="11670"/>
                  </a:lnTo>
                  <a:lnTo>
                    <a:pt x="12" y="12067"/>
                  </a:lnTo>
                  <a:lnTo>
                    <a:pt x="36" y="12470"/>
                  </a:lnTo>
                  <a:lnTo>
                    <a:pt x="72" y="12880"/>
                  </a:lnTo>
                  <a:lnTo>
                    <a:pt x="119" y="13297"/>
                  </a:lnTo>
                  <a:lnTo>
                    <a:pt x="178" y="13714"/>
                  </a:lnTo>
                  <a:lnTo>
                    <a:pt x="255" y="14145"/>
                  </a:lnTo>
                  <a:lnTo>
                    <a:pt x="338" y="14583"/>
                  </a:lnTo>
                  <a:lnTo>
                    <a:pt x="356" y="14687"/>
                  </a:lnTo>
                  <a:lnTo>
                    <a:pt x="368" y="14791"/>
                  </a:lnTo>
                  <a:lnTo>
                    <a:pt x="374" y="14888"/>
                  </a:lnTo>
                  <a:lnTo>
                    <a:pt x="368" y="14986"/>
                  </a:lnTo>
                  <a:lnTo>
                    <a:pt x="356" y="15083"/>
                  </a:lnTo>
                  <a:lnTo>
                    <a:pt x="338" y="15173"/>
                  </a:lnTo>
                  <a:lnTo>
                    <a:pt x="314" y="15264"/>
                  </a:lnTo>
                  <a:lnTo>
                    <a:pt x="285" y="15347"/>
                  </a:lnTo>
                  <a:lnTo>
                    <a:pt x="1872" y="15361"/>
                  </a:lnTo>
                  <a:lnTo>
                    <a:pt x="3453" y="15368"/>
                  </a:lnTo>
                  <a:lnTo>
                    <a:pt x="5034" y="15375"/>
                  </a:lnTo>
                  <a:lnTo>
                    <a:pt x="6615" y="15375"/>
                  </a:lnTo>
                  <a:lnTo>
                    <a:pt x="8196" y="15368"/>
                  </a:lnTo>
                  <a:lnTo>
                    <a:pt x="9771" y="15354"/>
                  </a:lnTo>
                  <a:lnTo>
                    <a:pt x="11353" y="15340"/>
                  </a:lnTo>
                  <a:lnTo>
                    <a:pt x="12934" y="15319"/>
                  </a:lnTo>
                  <a:lnTo>
                    <a:pt x="14509" y="15298"/>
                  </a:lnTo>
                  <a:lnTo>
                    <a:pt x="16090" y="15271"/>
                  </a:lnTo>
                  <a:lnTo>
                    <a:pt x="17665" y="15236"/>
                  </a:lnTo>
                  <a:lnTo>
                    <a:pt x="19246" y="15194"/>
                  </a:lnTo>
                  <a:lnTo>
                    <a:pt x="20827" y="15152"/>
                  </a:lnTo>
                  <a:lnTo>
                    <a:pt x="22403" y="15104"/>
                  </a:lnTo>
                  <a:lnTo>
                    <a:pt x="23984" y="15048"/>
                  </a:lnTo>
                  <a:lnTo>
                    <a:pt x="25565" y="14986"/>
                  </a:lnTo>
                  <a:lnTo>
                    <a:pt x="25559" y="14854"/>
                  </a:lnTo>
                  <a:lnTo>
                    <a:pt x="25559" y="14784"/>
                  </a:lnTo>
                  <a:lnTo>
                    <a:pt x="25565" y="14715"/>
                  </a:lnTo>
                  <a:lnTo>
                    <a:pt x="25630" y="14242"/>
                  </a:lnTo>
                  <a:lnTo>
                    <a:pt x="25683" y="13776"/>
                  </a:lnTo>
                  <a:lnTo>
                    <a:pt x="25719" y="13325"/>
                  </a:lnTo>
                  <a:lnTo>
                    <a:pt x="25748" y="12873"/>
                  </a:lnTo>
                  <a:lnTo>
                    <a:pt x="25760" y="12435"/>
                  </a:lnTo>
                  <a:lnTo>
                    <a:pt x="25760" y="11997"/>
                  </a:lnTo>
                  <a:lnTo>
                    <a:pt x="25754" y="11573"/>
                  </a:lnTo>
                  <a:lnTo>
                    <a:pt x="25731" y="11156"/>
                  </a:lnTo>
                  <a:lnTo>
                    <a:pt x="25701" y="10746"/>
                  </a:lnTo>
                  <a:lnTo>
                    <a:pt x="25660" y="10350"/>
                  </a:lnTo>
                  <a:lnTo>
                    <a:pt x="25606" y="9954"/>
                  </a:lnTo>
                  <a:lnTo>
                    <a:pt x="25541" y="9564"/>
                  </a:lnTo>
                  <a:lnTo>
                    <a:pt x="25464" y="9189"/>
                  </a:lnTo>
                  <a:lnTo>
                    <a:pt x="25381" y="8821"/>
                  </a:lnTo>
                  <a:lnTo>
                    <a:pt x="25287" y="8459"/>
                  </a:lnTo>
                  <a:lnTo>
                    <a:pt x="25180" y="8105"/>
                  </a:lnTo>
                  <a:lnTo>
                    <a:pt x="25067" y="7757"/>
                  </a:lnTo>
                  <a:lnTo>
                    <a:pt x="24943" y="7417"/>
                  </a:lnTo>
                  <a:lnTo>
                    <a:pt x="24807" y="7083"/>
                  </a:lnTo>
                  <a:lnTo>
                    <a:pt x="24665" y="6763"/>
                  </a:lnTo>
                  <a:lnTo>
                    <a:pt x="24517" y="6451"/>
                  </a:lnTo>
                  <a:lnTo>
                    <a:pt x="24357" y="6138"/>
                  </a:lnTo>
                  <a:lnTo>
                    <a:pt x="24185" y="5839"/>
                  </a:lnTo>
                  <a:lnTo>
                    <a:pt x="24013" y="5547"/>
                  </a:lnTo>
                  <a:lnTo>
                    <a:pt x="23824" y="5262"/>
                  </a:lnTo>
                  <a:lnTo>
                    <a:pt x="23634" y="4984"/>
                  </a:lnTo>
                  <a:lnTo>
                    <a:pt x="23433" y="4713"/>
                  </a:lnTo>
                  <a:lnTo>
                    <a:pt x="23226" y="4456"/>
                  </a:lnTo>
                  <a:lnTo>
                    <a:pt x="23013" y="4199"/>
                  </a:lnTo>
                  <a:lnTo>
                    <a:pt x="22793" y="3956"/>
                  </a:lnTo>
                  <a:lnTo>
                    <a:pt x="22563" y="3712"/>
                  </a:lnTo>
                  <a:lnTo>
                    <a:pt x="22332" y="3483"/>
                  </a:lnTo>
                  <a:lnTo>
                    <a:pt x="22089" y="3261"/>
                  </a:lnTo>
                  <a:lnTo>
                    <a:pt x="21846" y="3045"/>
                  </a:lnTo>
                  <a:lnTo>
                    <a:pt x="21591" y="2837"/>
                  </a:lnTo>
                  <a:lnTo>
                    <a:pt x="21331" y="2635"/>
                  </a:lnTo>
                  <a:lnTo>
                    <a:pt x="21070" y="2440"/>
                  </a:lnTo>
                  <a:lnTo>
                    <a:pt x="20798" y="2253"/>
                  </a:lnTo>
                  <a:lnTo>
                    <a:pt x="20525" y="2079"/>
                  </a:lnTo>
                  <a:lnTo>
                    <a:pt x="20247" y="1905"/>
                  </a:lnTo>
                  <a:lnTo>
                    <a:pt x="19963" y="1738"/>
                  </a:lnTo>
                  <a:lnTo>
                    <a:pt x="19673" y="1586"/>
                  </a:lnTo>
                  <a:lnTo>
                    <a:pt x="19377" y="1433"/>
                  </a:lnTo>
                  <a:lnTo>
                    <a:pt x="19081" y="1294"/>
                  </a:lnTo>
                  <a:lnTo>
                    <a:pt x="18779" y="1162"/>
                  </a:lnTo>
                  <a:lnTo>
                    <a:pt x="18476" y="1036"/>
                  </a:lnTo>
                  <a:lnTo>
                    <a:pt x="18169" y="918"/>
                  </a:lnTo>
                  <a:lnTo>
                    <a:pt x="17855" y="800"/>
                  </a:lnTo>
                  <a:lnTo>
                    <a:pt x="17541" y="696"/>
                  </a:lnTo>
                  <a:lnTo>
                    <a:pt x="17227" y="606"/>
                  </a:lnTo>
                  <a:lnTo>
                    <a:pt x="16901" y="515"/>
                  </a:lnTo>
                  <a:lnTo>
                    <a:pt x="16582" y="432"/>
                  </a:lnTo>
                  <a:lnTo>
                    <a:pt x="16256" y="355"/>
                  </a:lnTo>
                  <a:lnTo>
                    <a:pt x="15930" y="286"/>
                  </a:lnTo>
                  <a:lnTo>
                    <a:pt x="15598" y="230"/>
                  </a:lnTo>
                  <a:lnTo>
                    <a:pt x="15273" y="175"/>
                  </a:lnTo>
                  <a:lnTo>
                    <a:pt x="14935" y="126"/>
                  </a:lnTo>
                  <a:lnTo>
                    <a:pt x="14604" y="91"/>
                  </a:lnTo>
                  <a:lnTo>
                    <a:pt x="14272" y="57"/>
                  </a:lnTo>
                  <a:lnTo>
                    <a:pt x="13934" y="36"/>
                  </a:lnTo>
                  <a:lnTo>
                    <a:pt x="13597" y="15"/>
                  </a:lnTo>
                  <a:lnTo>
                    <a:pt x="13265" y="8"/>
                  </a:lnTo>
                  <a:lnTo>
                    <a:pt x="129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106075" y="-1029625"/>
              <a:ext cx="178725" cy="226450"/>
            </a:xfrm>
            <a:custGeom>
              <a:avLst/>
              <a:gdLst/>
              <a:ahLst/>
              <a:cxnLst/>
              <a:rect l="l" t="t" r="r" b="b"/>
              <a:pathLst>
                <a:path w="7149" h="9058" extrusionOk="0">
                  <a:moveTo>
                    <a:pt x="2956" y="1"/>
                  </a:moveTo>
                  <a:lnTo>
                    <a:pt x="2849" y="488"/>
                  </a:lnTo>
                  <a:lnTo>
                    <a:pt x="2725" y="967"/>
                  </a:lnTo>
                  <a:lnTo>
                    <a:pt x="2594" y="1440"/>
                  </a:lnTo>
                  <a:lnTo>
                    <a:pt x="2446" y="1912"/>
                  </a:lnTo>
                  <a:lnTo>
                    <a:pt x="2298" y="2371"/>
                  </a:lnTo>
                  <a:lnTo>
                    <a:pt x="2132" y="2830"/>
                  </a:lnTo>
                  <a:lnTo>
                    <a:pt x="1961" y="3288"/>
                  </a:lnTo>
                  <a:lnTo>
                    <a:pt x="1777" y="3733"/>
                  </a:lnTo>
                  <a:lnTo>
                    <a:pt x="1588" y="4178"/>
                  </a:lnTo>
                  <a:lnTo>
                    <a:pt x="1386" y="4616"/>
                  </a:lnTo>
                  <a:lnTo>
                    <a:pt x="1179" y="5040"/>
                  </a:lnTo>
                  <a:lnTo>
                    <a:pt x="960" y="5464"/>
                  </a:lnTo>
                  <a:lnTo>
                    <a:pt x="729" y="5881"/>
                  </a:lnTo>
                  <a:lnTo>
                    <a:pt x="498" y="6291"/>
                  </a:lnTo>
                  <a:lnTo>
                    <a:pt x="255" y="6694"/>
                  </a:lnTo>
                  <a:lnTo>
                    <a:pt x="1" y="7097"/>
                  </a:lnTo>
                  <a:lnTo>
                    <a:pt x="267" y="7306"/>
                  </a:lnTo>
                  <a:lnTo>
                    <a:pt x="522" y="7535"/>
                  </a:lnTo>
                  <a:lnTo>
                    <a:pt x="770" y="7764"/>
                  </a:lnTo>
                  <a:lnTo>
                    <a:pt x="1007" y="8008"/>
                  </a:lnTo>
                  <a:lnTo>
                    <a:pt x="1238" y="8258"/>
                  </a:lnTo>
                  <a:lnTo>
                    <a:pt x="1457" y="8515"/>
                  </a:lnTo>
                  <a:lnTo>
                    <a:pt x="1671" y="8779"/>
                  </a:lnTo>
                  <a:lnTo>
                    <a:pt x="1878" y="9057"/>
                  </a:lnTo>
                  <a:lnTo>
                    <a:pt x="2541" y="8772"/>
                  </a:lnTo>
                  <a:lnTo>
                    <a:pt x="3204" y="8480"/>
                  </a:lnTo>
                  <a:lnTo>
                    <a:pt x="3868" y="8188"/>
                  </a:lnTo>
                  <a:lnTo>
                    <a:pt x="4525" y="7890"/>
                  </a:lnTo>
                  <a:lnTo>
                    <a:pt x="5839" y="7285"/>
                  </a:lnTo>
                  <a:lnTo>
                    <a:pt x="7148" y="6673"/>
                  </a:lnTo>
                  <a:lnTo>
                    <a:pt x="6959" y="6194"/>
                  </a:lnTo>
                  <a:lnTo>
                    <a:pt x="6763" y="5721"/>
                  </a:lnTo>
                  <a:lnTo>
                    <a:pt x="6556" y="5248"/>
                  </a:lnTo>
                  <a:lnTo>
                    <a:pt x="6337" y="4797"/>
                  </a:lnTo>
                  <a:lnTo>
                    <a:pt x="6112" y="4345"/>
                  </a:lnTo>
                  <a:lnTo>
                    <a:pt x="5881" y="3900"/>
                  </a:lnTo>
                  <a:lnTo>
                    <a:pt x="5638" y="3469"/>
                  </a:lnTo>
                  <a:lnTo>
                    <a:pt x="5384" y="3045"/>
                  </a:lnTo>
                  <a:lnTo>
                    <a:pt x="5117" y="2628"/>
                  </a:lnTo>
                  <a:lnTo>
                    <a:pt x="4845" y="2218"/>
                  </a:lnTo>
                  <a:lnTo>
                    <a:pt x="4554" y="1822"/>
                  </a:lnTo>
                  <a:lnTo>
                    <a:pt x="4258" y="1440"/>
                  </a:lnTo>
                  <a:lnTo>
                    <a:pt x="4110" y="1252"/>
                  </a:lnTo>
                  <a:lnTo>
                    <a:pt x="3950" y="1064"/>
                  </a:lnTo>
                  <a:lnTo>
                    <a:pt x="3796" y="877"/>
                  </a:lnTo>
                  <a:lnTo>
                    <a:pt x="3631" y="696"/>
                  </a:lnTo>
                  <a:lnTo>
                    <a:pt x="3471" y="522"/>
                  </a:lnTo>
                  <a:lnTo>
                    <a:pt x="3299" y="342"/>
                  </a:lnTo>
                  <a:lnTo>
                    <a:pt x="3133" y="168"/>
                  </a:lnTo>
                  <a:lnTo>
                    <a:pt x="295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170325" y="-840925"/>
              <a:ext cx="165975" cy="224525"/>
            </a:xfrm>
            <a:custGeom>
              <a:avLst/>
              <a:gdLst/>
              <a:ahLst/>
              <a:cxnLst/>
              <a:rect l="l" t="t" r="r" b="b"/>
              <a:pathLst>
                <a:path w="6639" h="8981" extrusionOk="0">
                  <a:moveTo>
                    <a:pt x="4874" y="1"/>
                  </a:moveTo>
                  <a:lnTo>
                    <a:pt x="3648" y="626"/>
                  </a:lnTo>
                  <a:lnTo>
                    <a:pt x="2429" y="1266"/>
                  </a:lnTo>
                  <a:lnTo>
                    <a:pt x="1215" y="1919"/>
                  </a:lnTo>
                  <a:lnTo>
                    <a:pt x="1" y="2579"/>
                  </a:lnTo>
                  <a:lnTo>
                    <a:pt x="196" y="2927"/>
                  </a:lnTo>
                  <a:lnTo>
                    <a:pt x="380" y="3281"/>
                  </a:lnTo>
                  <a:lnTo>
                    <a:pt x="551" y="3643"/>
                  </a:lnTo>
                  <a:lnTo>
                    <a:pt x="717" y="4018"/>
                  </a:lnTo>
                  <a:lnTo>
                    <a:pt x="877" y="4394"/>
                  </a:lnTo>
                  <a:lnTo>
                    <a:pt x="1025" y="4783"/>
                  </a:lnTo>
                  <a:lnTo>
                    <a:pt x="1161" y="5172"/>
                  </a:lnTo>
                  <a:lnTo>
                    <a:pt x="1292" y="5575"/>
                  </a:lnTo>
                  <a:lnTo>
                    <a:pt x="1416" y="5978"/>
                  </a:lnTo>
                  <a:lnTo>
                    <a:pt x="1528" y="6395"/>
                  </a:lnTo>
                  <a:lnTo>
                    <a:pt x="1635" y="6812"/>
                  </a:lnTo>
                  <a:lnTo>
                    <a:pt x="1736" y="7236"/>
                  </a:lnTo>
                  <a:lnTo>
                    <a:pt x="1825" y="7667"/>
                  </a:lnTo>
                  <a:lnTo>
                    <a:pt x="1907" y="8098"/>
                  </a:lnTo>
                  <a:lnTo>
                    <a:pt x="1979" y="8536"/>
                  </a:lnTo>
                  <a:lnTo>
                    <a:pt x="2050" y="8981"/>
                  </a:lnTo>
                  <a:lnTo>
                    <a:pt x="2606" y="8772"/>
                  </a:lnTo>
                  <a:lnTo>
                    <a:pt x="3175" y="8578"/>
                  </a:lnTo>
                  <a:lnTo>
                    <a:pt x="3749" y="8390"/>
                  </a:lnTo>
                  <a:lnTo>
                    <a:pt x="4324" y="8216"/>
                  </a:lnTo>
                  <a:lnTo>
                    <a:pt x="4898" y="8049"/>
                  </a:lnTo>
                  <a:lnTo>
                    <a:pt x="5478" y="7889"/>
                  </a:lnTo>
                  <a:lnTo>
                    <a:pt x="6059" y="7737"/>
                  </a:lnTo>
                  <a:lnTo>
                    <a:pt x="6639" y="7591"/>
                  </a:lnTo>
                  <a:lnTo>
                    <a:pt x="6562" y="7090"/>
                  </a:lnTo>
                  <a:lnTo>
                    <a:pt x="6485" y="6597"/>
                  </a:lnTo>
                  <a:lnTo>
                    <a:pt x="6402" y="6103"/>
                  </a:lnTo>
                  <a:lnTo>
                    <a:pt x="6313" y="5617"/>
                  </a:lnTo>
                  <a:lnTo>
                    <a:pt x="6219" y="5130"/>
                  </a:lnTo>
                  <a:lnTo>
                    <a:pt x="6124" y="4644"/>
                  </a:lnTo>
                  <a:lnTo>
                    <a:pt x="6023" y="4164"/>
                  </a:lnTo>
                  <a:lnTo>
                    <a:pt x="5917" y="3685"/>
                  </a:lnTo>
                  <a:lnTo>
                    <a:pt x="5804" y="3212"/>
                  </a:lnTo>
                  <a:lnTo>
                    <a:pt x="5686" y="2739"/>
                  </a:lnTo>
                  <a:lnTo>
                    <a:pt x="5567" y="2274"/>
                  </a:lnTo>
                  <a:lnTo>
                    <a:pt x="5437" y="1808"/>
                  </a:lnTo>
                  <a:lnTo>
                    <a:pt x="5307" y="1349"/>
                  </a:lnTo>
                  <a:lnTo>
                    <a:pt x="5170" y="898"/>
                  </a:lnTo>
                  <a:lnTo>
                    <a:pt x="5022" y="446"/>
                  </a:lnTo>
                  <a:lnTo>
                    <a:pt x="48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4201275" y="-426325"/>
              <a:ext cx="169075" cy="165250"/>
            </a:xfrm>
            <a:custGeom>
              <a:avLst/>
              <a:gdLst/>
              <a:ahLst/>
              <a:cxnLst/>
              <a:rect l="l" t="t" r="r" b="b"/>
              <a:pathLst>
                <a:path w="6763" h="6610" extrusionOk="0">
                  <a:moveTo>
                    <a:pt x="6313" y="0"/>
                  </a:moveTo>
                  <a:lnTo>
                    <a:pt x="5975" y="14"/>
                  </a:lnTo>
                  <a:lnTo>
                    <a:pt x="5638" y="35"/>
                  </a:lnTo>
                  <a:lnTo>
                    <a:pt x="5300" y="63"/>
                  </a:lnTo>
                  <a:lnTo>
                    <a:pt x="4963" y="98"/>
                  </a:lnTo>
                  <a:lnTo>
                    <a:pt x="4631" y="139"/>
                  </a:lnTo>
                  <a:lnTo>
                    <a:pt x="4300" y="188"/>
                  </a:lnTo>
                  <a:lnTo>
                    <a:pt x="3630" y="285"/>
                  </a:lnTo>
                  <a:lnTo>
                    <a:pt x="2967" y="396"/>
                  </a:lnTo>
                  <a:lnTo>
                    <a:pt x="2298" y="515"/>
                  </a:lnTo>
                  <a:lnTo>
                    <a:pt x="1629" y="626"/>
                  </a:lnTo>
                  <a:lnTo>
                    <a:pt x="948" y="737"/>
                  </a:lnTo>
                  <a:lnTo>
                    <a:pt x="871" y="1515"/>
                  </a:lnTo>
                  <a:lnTo>
                    <a:pt x="782" y="2287"/>
                  </a:lnTo>
                  <a:lnTo>
                    <a:pt x="675" y="3044"/>
                  </a:lnTo>
                  <a:lnTo>
                    <a:pt x="563" y="3788"/>
                  </a:lnTo>
                  <a:lnTo>
                    <a:pt x="433" y="4518"/>
                  </a:lnTo>
                  <a:lnTo>
                    <a:pt x="296" y="5234"/>
                  </a:lnTo>
                  <a:lnTo>
                    <a:pt x="154" y="5929"/>
                  </a:lnTo>
                  <a:lnTo>
                    <a:pt x="0" y="6610"/>
                  </a:lnTo>
                  <a:lnTo>
                    <a:pt x="391" y="6527"/>
                  </a:lnTo>
                  <a:lnTo>
                    <a:pt x="782" y="6457"/>
                  </a:lnTo>
                  <a:lnTo>
                    <a:pt x="1179" y="6394"/>
                  </a:lnTo>
                  <a:lnTo>
                    <a:pt x="1576" y="6339"/>
                  </a:lnTo>
                  <a:lnTo>
                    <a:pt x="1978" y="6290"/>
                  </a:lnTo>
                  <a:lnTo>
                    <a:pt x="2375" y="6255"/>
                  </a:lnTo>
                  <a:lnTo>
                    <a:pt x="2778" y="6221"/>
                  </a:lnTo>
                  <a:lnTo>
                    <a:pt x="3180" y="6200"/>
                  </a:lnTo>
                  <a:lnTo>
                    <a:pt x="3583" y="6193"/>
                  </a:lnTo>
                  <a:lnTo>
                    <a:pt x="3986" y="6186"/>
                  </a:lnTo>
                  <a:lnTo>
                    <a:pt x="4388" y="6193"/>
                  </a:lnTo>
                  <a:lnTo>
                    <a:pt x="4791" y="6200"/>
                  </a:lnTo>
                  <a:lnTo>
                    <a:pt x="5188" y="6221"/>
                  </a:lnTo>
                  <a:lnTo>
                    <a:pt x="5590" y="6255"/>
                  </a:lnTo>
                  <a:lnTo>
                    <a:pt x="5993" y="6290"/>
                  </a:lnTo>
                  <a:lnTo>
                    <a:pt x="6390" y="6339"/>
                  </a:lnTo>
                  <a:lnTo>
                    <a:pt x="6390" y="6276"/>
                  </a:lnTo>
                  <a:lnTo>
                    <a:pt x="6384" y="6214"/>
                  </a:lnTo>
                  <a:lnTo>
                    <a:pt x="6390" y="6144"/>
                  </a:lnTo>
                  <a:lnTo>
                    <a:pt x="6396" y="6089"/>
                  </a:lnTo>
                  <a:lnTo>
                    <a:pt x="6408" y="6026"/>
                  </a:lnTo>
                  <a:lnTo>
                    <a:pt x="6420" y="5977"/>
                  </a:lnTo>
                  <a:lnTo>
                    <a:pt x="6437" y="5922"/>
                  </a:lnTo>
                  <a:lnTo>
                    <a:pt x="6461" y="5873"/>
                  </a:lnTo>
                  <a:lnTo>
                    <a:pt x="6485" y="5825"/>
                  </a:lnTo>
                  <a:lnTo>
                    <a:pt x="6508" y="5783"/>
                  </a:lnTo>
                  <a:lnTo>
                    <a:pt x="6544" y="5741"/>
                  </a:lnTo>
                  <a:lnTo>
                    <a:pt x="6609" y="5672"/>
                  </a:lnTo>
                  <a:lnTo>
                    <a:pt x="6680" y="5616"/>
                  </a:lnTo>
                  <a:lnTo>
                    <a:pt x="6763" y="5567"/>
                  </a:lnTo>
                  <a:lnTo>
                    <a:pt x="6704" y="4900"/>
                  </a:lnTo>
                  <a:lnTo>
                    <a:pt x="6645" y="4226"/>
                  </a:lnTo>
                  <a:lnTo>
                    <a:pt x="6532" y="2850"/>
                  </a:lnTo>
                  <a:lnTo>
                    <a:pt x="6425" y="1439"/>
                  </a:lnTo>
                  <a:lnTo>
                    <a:pt x="63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4225700" y="-618325"/>
              <a:ext cx="131475" cy="175000"/>
            </a:xfrm>
            <a:custGeom>
              <a:avLst/>
              <a:gdLst/>
              <a:ahLst/>
              <a:cxnLst/>
              <a:rect l="l" t="t" r="r" b="b"/>
              <a:pathLst>
                <a:path w="5259" h="7000" extrusionOk="0">
                  <a:moveTo>
                    <a:pt x="4613" y="0"/>
                  </a:moveTo>
                  <a:lnTo>
                    <a:pt x="4039" y="209"/>
                  </a:lnTo>
                  <a:lnTo>
                    <a:pt x="3465" y="410"/>
                  </a:lnTo>
                  <a:lnTo>
                    <a:pt x="2890" y="612"/>
                  </a:lnTo>
                  <a:lnTo>
                    <a:pt x="2310" y="800"/>
                  </a:lnTo>
                  <a:lnTo>
                    <a:pt x="1736" y="980"/>
                  </a:lnTo>
                  <a:lnTo>
                    <a:pt x="1155" y="1154"/>
                  </a:lnTo>
                  <a:lnTo>
                    <a:pt x="575" y="1307"/>
                  </a:lnTo>
                  <a:lnTo>
                    <a:pt x="291" y="1383"/>
                  </a:lnTo>
                  <a:lnTo>
                    <a:pt x="0" y="1446"/>
                  </a:lnTo>
                  <a:lnTo>
                    <a:pt x="30" y="1793"/>
                  </a:lnTo>
                  <a:lnTo>
                    <a:pt x="54" y="2134"/>
                  </a:lnTo>
                  <a:lnTo>
                    <a:pt x="95" y="2829"/>
                  </a:lnTo>
                  <a:lnTo>
                    <a:pt x="125" y="3524"/>
                  </a:lnTo>
                  <a:lnTo>
                    <a:pt x="137" y="4219"/>
                  </a:lnTo>
                  <a:lnTo>
                    <a:pt x="143" y="4914"/>
                  </a:lnTo>
                  <a:lnTo>
                    <a:pt x="131" y="5616"/>
                  </a:lnTo>
                  <a:lnTo>
                    <a:pt x="107" y="6311"/>
                  </a:lnTo>
                  <a:lnTo>
                    <a:pt x="77" y="6999"/>
                  </a:lnTo>
                  <a:lnTo>
                    <a:pt x="385" y="6909"/>
                  </a:lnTo>
                  <a:lnTo>
                    <a:pt x="699" y="6832"/>
                  </a:lnTo>
                  <a:lnTo>
                    <a:pt x="1019" y="6756"/>
                  </a:lnTo>
                  <a:lnTo>
                    <a:pt x="1339" y="6693"/>
                  </a:lnTo>
                  <a:lnTo>
                    <a:pt x="1659" y="6645"/>
                  </a:lnTo>
                  <a:lnTo>
                    <a:pt x="1984" y="6596"/>
                  </a:lnTo>
                  <a:lnTo>
                    <a:pt x="2310" y="6561"/>
                  </a:lnTo>
                  <a:lnTo>
                    <a:pt x="2636" y="6533"/>
                  </a:lnTo>
                  <a:lnTo>
                    <a:pt x="2967" y="6513"/>
                  </a:lnTo>
                  <a:lnTo>
                    <a:pt x="3293" y="6499"/>
                  </a:lnTo>
                  <a:lnTo>
                    <a:pt x="3625" y="6492"/>
                  </a:lnTo>
                  <a:lnTo>
                    <a:pt x="4282" y="6492"/>
                  </a:lnTo>
                  <a:lnTo>
                    <a:pt x="4608" y="6499"/>
                  </a:lnTo>
                  <a:lnTo>
                    <a:pt x="4933" y="6513"/>
                  </a:lnTo>
                  <a:lnTo>
                    <a:pt x="5259" y="6533"/>
                  </a:lnTo>
                  <a:lnTo>
                    <a:pt x="5117" y="4907"/>
                  </a:lnTo>
                  <a:lnTo>
                    <a:pt x="5046" y="4087"/>
                  </a:lnTo>
                  <a:lnTo>
                    <a:pt x="4969" y="3274"/>
                  </a:lnTo>
                  <a:lnTo>
                    <a:pt x="4892" y="2454"/>
                  </a:lnTo>
                  <a:lnTo>
                    <a:pt x="4803" y="1634"/>
                  </a:lnTo>
                  <a:lnTo>
                    <a:pt x="4714" y="81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276175" y="-4566250"/>
              <a:ext cx="343200" cy="409925"/>
            </a:xfrm>
            <a:custGeom>
              <a:avLst/>
              <a:gdLst/>
              <a:ahLst/>
              <a:cxnLst/>
              <a:rect l="l" t="t" r="r" b="b"/>
              <a:pathLst>
                <a:path w="13728" h="16397" extrusionOk="0">
                  <a:moveTo>
                    <a:pt x="8291" y="2204"/>
                  </a:moveTo>
                  <a:lnTo>
                    <a:pt x="8587" y="2405"/>
                  </a:lnTo>
                  <a:lnTo>
                    <a:pt x="8878" y="2621"/>
                  </a:lnTo>
                  <a:lnTo>
                    <a:pt x="9162" y="2843"/>
                  </a:lnTo>
                  <a:lnTo>
                    <a:pt x="9298" y="2954"/>
                  </a:lnTo>
                  <a:lnTo>
                    <a:pt x="9434" y="3073"/>
                  </a:lnTo>
                  <a:lnTo>
                    <a:pt x="9564" y="3198"/>
                  </a:lnTo>
                  <a:lnTo>
                    <a:pt x="9695" y="3323"/>
                  </a:lnTo>
                  <a:lnTo>
                    <a:pt x="9825" y="3448"/>
                  </a:lnTo>
                  <a:lnTo>
                    <a:pt x="9943" y="3580"/>
                  </a:lnTo>
                  <a:lnTo>
                    <a:pt x="10068" y="3719"/>
                  </a:lnTo>
                  <a:lnTo>
                    <a:pt x="10186" y="3858"/>
                  </a:lnTo>
                  <a:lnTo>
                    <a:pt x="10299" y="3997"/>
                  </a:lnTo>
                  <a:lnTo>
                    <a:pt x="10411" y="4143"/>
                  </a:lnTo>
                  <a:lnTo>
                    <a:pt x="10518" y="4296"/>
                  </a:lnTo>
                  <a:lnTo>
                    <a:pt x="10619" y="4449"/>
                  </a:lnTo>
                  <a:lnTo>
                    <a:pt x="10719" y="4609"/>
                  </a:lnTo>
                  <a:lnTo>
                    <a:pt x="10814" y="4769"/>
                  </a:lnTo>
                  <a:lnTo>
                    <a:pt x="10903" y="4935"/>
                  </a:lnTo>
                  <a:lnTo>
                    <a:pt x="10992" y="5102"/>
                  </a:lnTo>
                  <a:lnTo>
                    <a:pt x="11075" y="5276"/>
                  </a:lnTo>
                  <a:lnTo>
                    <a:pt x="11151" y="5457"/>
                  </a:lnTo>
                  <a:lnTo>
                    <a:pt x="11228" y="5637"/>
                  </a:lnTo>
                  <a:lnTo>
                    <a:pt x="11300" y="5825"/>
                  </a:lnTo>
                  <a:lnTo>
                    <a:pt x="11365" y="6013"/>
                  </a:lnTo>
                  <a:lnTo>
                    <a:pt x="11424" y="6207"/>
                  </a:lnTo>
                  <a:lnTo>
                    <a:pt x="11477" y="6409"/>
                  </a:lnTo>
                  <a:lnTo>
                    <a:pt x="11525" y="6610"/>
                  </a:lnTo>
                  <a:lnTo>
                    <a:pt x="11572" y="6819"/>
                  </a:lnTo>
                  <a:lnTo>
                    <a:pt x="11607" y="7034"/>
                  </a:lnTo>
                  <a:lnTo>
                    <a:pt x="11649" y="7326"/>
                  </a:lnTo>
                  <a:lnTo>
                    <a:pt x="11679" y="7611"/>
                  </a:lnTo>
                  <a:lnTo>
                    <a:pt x="11696" y="7896"/>
                  </a:lnTo>
                  <a:lnTo>
                    <a:pt x="11696" y="8181"/>
                  </a:lnTo>
                  <a:lnTo>
                    <a:pt x="11684" y="8466"/>
                  </a:lnTo>
                  <a:lnTo>
                    <a:pt x="11661" y="8751"/>
                  </a:lnTo>
                  <a:lnTo>
                    <a:pt x="11619" y="9029"/>
                  </a:lnTo>
                  <a:lnTo>
                    <a:pt x="11572" y="9307"/>
                  </a:lnTo>
                  <a:lnTo>
                    <a:pt x="11513" y="9578"/>
                  </a:lnTo>
                  <a:lnTo>
                    <a:pt x="11442" y="9849"/>
                  </a:lnTo>
                  <a:lnTo>
                    <a:pt x="11359" y="10113"/>
                  </a:lnTo>
                  <a:lnTo>
                    <a:pt x="11264" y="10377"/>
                  </a:lnTo>
                  <a:lnTo>
                    <a:pt x="11157" y="10635"/>
                  </a:lnTo>
                  <a:lnTo>
                    <a:pt x="11045" y="10878"/>
                  </a:lnTo>
                  <a:lnTo>
                    <a:pt x="10921" y="11128"/>
                  </a:lnTo>
                  <a:lnTo>
                    <a:pt x="10790" y="11364"/>
                  </a:lnTo>
                  <a:lnTo>
                    <a:pt x="10648" y="11594"/>
                  </a:lnTo>
                  <a:lnTo>
                    <a:pt x="10494" y="11816"/>
                  </a:lnTo>
                  <a:lnTo>
                    <a:pt x="10334" y="12032"/>
                  </a:lnTo>
                  <a:lnTo>
                    <a:pt x="10168" y="12240"/>
                  </a:lnTo>
                  <a:lnTo>
                    <a:pt x="9997" y="12435"/>
                  </a:lnTo>
                  <a:lnTo>
                    <a:pt x="9813" y="12622"/>
                  </a:lnTo>
                  <a:lnTo>
                    <a:pt x="9624" y="12803"/>
                  </a:lnTo>
                  <a:lnTo>
                    <a:pt x="9428" y="12977"/>
                  </a:lnTo>
                  <a:lnTo>
                    <a:pt x="9227" y="13130"/>
                  </a:lnTo>
                  <a:lnTo>
                    <a:pt x="9020" y="13276"/>
                  </a:lnTo>
                  <a:lnTo>
                    <a:pt x="8801" y="13415"/>
                  </a:lnTo>
                  <a:lnTo>
                    <a:pt x="8581" y="13540"/>
                  </a:lnTo>
                  <a:lnTo>
                    <a:pt x="8362" y="13651"/>
                  </a:lnTo>
                  <a:lnTo>
                    <a:pt x="8131" y="13748"/>
                  </a:lnTo>
                  <a:lnTo>
                    <a:pt x="7900" y="13832"/>
                  </a:lnTo>
                  <a:lnTo>
                    <a:pt x="7664" y="13901"/>
                  </a:lnTo>
                  <a:lnTo>
                    <a:pt x="7533" y="13936"/>
                  </a:lnTo>
                  <a:lnTo>
                    <a:pt x="7409" y="13957"/>
                  </a:lnTo>
                  <a:lnTo>
                    <a:pt x="7279" y="13978"/>
                  </a:lnTo>
                  <a:lnTo>
                    <a:pt x="7148" y="13991"/>
                  </a:lnTo>
                  <a:lnTo>
                    <a:pt x="7024" y="14005"/>
                  </a:lnTo>
                  <a:lnTo>
                    <a:pt x="6894" y="14012"/>
                  </a:lnTo>
                  <a:lnTo>
                    <a:pt x="6763" y="14012"/>
                  </a:lnTo>
                  <a:lnTo>
                    <a:pt x="6639" y="14005"/>
                  </a:lnTo>
                  <a:lnTo>
                    <a:pt x="6509" y="13998"/>
                  </a:lnTo>
                  <a:lnTo>
                    <a:pt x="6379" y="13985"/>
                  </a:lnTo>
                  <a:lnTo>
                    <a:pt x="6254" y="13971"/>
                  </a:lnTo>
                  <a:lnTo>
                    <a:pt x="6124" y="13950"/>
                  </a:lnTo>
                  <a:lnTo>
                    <a:pt x="6000" y="13922"/>
                  </a:lnTo>
                  <a:lnTo>
                    <a:pt x="5875" y="13887"/>
                  </a:lnTo>
                  <a:lnTo>
                    <a:pt x="5745" y="13852"/>
                  </a:lnTo>
                  <a:lnTo>
                    <a:pt x="5621" y="13818"/>
                  </a:lnTo>
                  <a:lnTo>
                    <a:pt x="5378" y="13727"/>
                  </a:lnTo>
                  <a:lnTo>
                    <a:pt x="5129" y="13623"/>
                  </a:lnTo>
                  <a:lnTo>
                    <a:pt x="4892" y="13498"/>
                  </a:lnTo>
                  <a:lnTo>
                    <a:pt x="4655" y="13366"/>
                  </a:lnTo>
                  <a:lnTo>
                    <a:pt x="4430" y="13213"/>
                  </a:lnTo>
                  <a:lnTo>
                    <a:pt x="4205" y="13053"/>
                  </a:lnTo>
                  <a:lnTo>
                    <a:pt x="3992" y="12879"/>
                  </a:lnTo>
                  <a:lnTo>
                    <a:pt x="3785" y="12692"/>
                  </a:lnTo>
                  <a:lnTo>
                    <a:pt x="3583" y="12490"/>
                  </a:lnTo>
                  <a:lnTo>
                    <a:pt x="3394" y="12275"/>
                  </a:lnTo>
                  <a:lnTo>
                    <a:pt x="3210" y="12059"/>
                  </a:lnTo>
                  <a:lnTo>
                    <a:pt x="3039" y="11823"/>
                  </a:lnTo>
                  <a:lnTo>
                    <a:pt x="2879" y="11580"/>
                  </a:lnTo>
                  <a:lnTo>
                    <a:pt x="2725" y="11330"/>
                  </a:lnTo>
                  <a:lnTo>
                    <a:pt x="2589" y="11072"/>
                  </a:lnTo>
                  <a:lnTo>
                    <a:pt x="2523" y="10940"/>
                  </a:lnTo>
                  <a:lnTo>
                    <a:pt x="2464" y="10808"/>
                  </a:lnTo>
                  <a:lnTo>
                    <a:pt x="2405" y="10669"/>
                  </a:lnTo>
                  <a:lnTo>
                    <a:pt x="2352" y="10530"/>
                  </a:lnTo>
                  <a:lnTo>
                    <a:pt x="2298" y="10391"/>
                  </a:lnTo>
                  <a:lnTo>
                    <a:pt x="2251" y="10252"/>
                  </a:lnTo>
                  <a:lnTo>
                    <a:pt x="2210" y="10106"/>
                  </a:lnTo>
                  <a:lnTo>
                    <a:pt x="2168" y="9960"/>
                  </a:lnTo>
                  <a:lnTo>
                    <a:pt x="2133" y="9814"/>
                  </a:lnTo>
                  <a:lnTo>
                    <a:pt x="2097" y="9668"/>
                  </a:lnTo>
                  <a:lnTo>
                    <a:pt x="2067" y="9522"/>
                  </a:lnTo>
                  <a:lnTo>
                    <a:pt x="2044" y="9370"/>
                  </a:lnTo>
                  <a:lnTo>
                    <a:pt x="2020" y="9224"/>
                  </a:lnTo>
                  <a:lnTo>
                    <a:pt x="2002" y="9071"/>
                  </a:lnTo>
                  <a:lnTo>
                    <a:pt x="1990" y="8918"/>
                  </a:lnTo>
                  <a:lnTo>
                    <a:pt x="1985" y="8765"/>
                  </a:lnTo>
                  <a:lnTo>
                    <a:pt x="1979" y="8612"/>
                  </a:lnTo>
                  <a:lnTo>
                    <a:pt x="1979" y="8452"/>
                  </a:lnTo>
                  <a:lnTo>
                    <a:pt x="1985" y="8299"/>
                  </a:lnTo>
                  <a:lnTo>
                    <a:pt x="1990" y="8146"/>
                  </a:lnTo>
                  <a:lnTo>
                    <a:pt x="2002" y="7993"/>
                  </a:lnTo>
                  <a:lnTo>
                    <a:pt x="2020" y="7847"/>
                  </a:lnTo>
                  <a:lnTo>
                    <a:pt x="2038" y="7702"/>
                  </a:lnTo>
                  <a:lnTo>
                    <a:pt x="2062" y="7556"/>
                  </a:lnTo>
                  <a:lnTo>
                    <a:pt x="2091" y="7410"/>
                  </a:lnTo>
                  <a:lnTo>
                    <a:pt x="2121" y="7271"/>
                  </a:lnTo>
                  <a:lnTo>
                    <a:pt x="2156" y="7132"/>
                  </a:lnTo>
                  <a:lnTo>
                    <a:pt x="2192" y="6993"/>
                  </a:lnTo>
                  <a:lnTo>
                    <a:pt x="2233" y="6861"/>
                  </a:lnTo>
                  <a:lnTo>
                    <a:pt x="2275" y="6728"/>
                  </a:lnTo>
                  <a:lnTo>
                    <a:pt x="2322" y="6596"/>
                  </a:lnTo>
                  <a:lnTo>
                    <a:pt x="2369" y="6471"/>
                  </a:lnTo>
                  <a:lnTo>
                    <a:pt x="2482" y="6214"/>
                  </a:lnTo>
                  <a:lnTo>
                    <a:pt x="2600" y="5978"/>
                  </a:lnTo>
                  <a:lnTo>
                    <a:pt x="2731" y="5742"/>
                  </a:lnTo>
                  <a:lnTo>
                    <a:pt x="2879" y="5519"/>
                  </a:lnTo>
                  <a:lnTo>
                    <a:pt x="3027" y="5304"/>
                  </a:lnTo>
                  <a:lnTo>
                    <a:pt x="3193" y="5102"/>
                  </a:lnTo>
                  <a:lnTo>
                    <a:pt x="3364" y="4908"/>
                  </a:lnTo>
                  <a:lnTo>
                    <a:pt x="3542" y="4727"/>
                  </a:lnTo>
                  <a:lnTo>
                    <a:pt x="3731" y="4553"/>
                  </a:lnTo>
                  <a:lnTo>
                    <a:pt x="3927" y="4386"/>
                  </a:lnTo>
                  <a:lnTo>
                    <a:pt x="4128" y="4233"/>
                  </a:lnTo>
                  <a:lnTo>
                    <a:pt x="4336" y="4094"/>
                  </a:lnTo>
                  <a:lnTo>
                    <a:pt x="4549" y="3962"/>
                  </a:lnTo>
                  <a:lnTo>
                    <a:pt x="4768" y="3844"/>
                  </a:lnTo>
                  <a:lnTo>
                    <a:pt x="4993" y="3733"/>
                  </a:lnTo>
                  <a:lnTo>
                    <a:pt x="5218" y="3636"/>
                  </a:lnTo>
                  <a:lnTo>
                    <a:pt x="5455" y="3552"/>
                  </a:lnTo>
                  <a:lnTo>
                    <a:pt x="5686" y="3476"/>
                  </a:lnTo>
                  <a:lnTo>
                    <a:pt x="5923" y="3413"/>
                  </a:lnTo>
                  <a:lnTo>
                    <a:pt x="6165" y="3365"/>
                  </a:lnTo>
                  <a:lnTo>
                    <a:pt x="6408" y="3330"/>
                  </a:lnTo>
                  <a:lnTo>
                    <a:pt x="6651" y="3302"/>
                  </a:lnTo>
                  <a:lnTo>
                    <a:pt x="6894" y="3295"/>
                  </a:lnTo>
                  <a:lnTo>
                    <a:pt x="7137" y="3295"/>
                  </a:lnTo>
                  <a:lnTo>
                    <a:pt x="7379" y="3309"/>
                  </a:lnTo>
                  <a:lnTo>
                    <a:pt x="7480" y="3309"/>
                  </a:lnTo>
                  <a:lnTo>
                    <a:pt x="7581" y="3302"/>
                  </a:lnTo>
                  <a:lnTo>
                    <a:pt x="7669" y="3281"/>
                  </a:lnTo>
                  <a:lnTo>
                    <a:pt x="7758" y="3239"/>
                  </a:lnTo>
                  <a:lnTo>
                    <a:pt x="7835" y="3198"/>
                  </a:lnTo>
                  <a:lnTo>
                    <a:pt x="7912" y="3135"/>
                  </a:lnTo>
                  <a:lnTo>
                    <a:pt x="7977" y="3073"/>
                  </a:lnTo>
                  <a:lnTo>
                    <a:pt x="8037" y="2996"/>
                  </a:lnTo>
                  <a:lnTo>
                    <a:pt x="8090" y="2913"/>
                  </a:lnTo>
                  <a:lnTo>
                    <a:pt x="8143" y="2822"/>
                  </a:lnTo>
                  <a:lnTo>
                    <a:pt x="8185" y="2725"/>
                  </a:lnTo>
                  <a:lnTo>
                    <a:pt x="8220" y="2628"/>
                  </a:lnTo>
                  <a:lnTo>
                    <a:pt x="8244" y="2524"/>
                  </a:lnTo>
                  <a:lnTo>
                    <a:pt x="8268" y="2419"/>
                  </a:lnTo>
                  <a:lnTo>
                    <a:pt x="8285" y="2315"/>
                  </a:lnTo>
                  <a:lnTo>
                    <a:pt x="8291" y="2204"/>
                  </a:lnTo>
                  <a:close/>
                  <a:moveTo>
                    <a:pt x="7225" y="1"/>
                  </a:moveTo>
                  <a:lnTo>
                    <a:pt x="7054" y="8"/>
                  </a:lnTo>
                  <a:lnTo>
                    <a:pt x="6888" y="21"/>
                  </a:lnTo>
                  <a:lnTo>
                    <a:pt x="6716" y="35"/>
                  </a:lnTo>
                  <a:lnTo>
                    <a:pt x="6544" y="63"/>
                  </a:lnTo>
                  <a:lnTo>
                    <a:pt x="6379" y="91"/>
                  </a:lnTo>
                  <a:lnTo>
                    <a:pt x="6296" y="119"/>
                  </a:lnTo>
                  <a:lnTo>
                    <a:pt x="6225" y="154"/>
                  </a:lnTo>
                  <a:lnTo>
                    <a:pt x="6165" y="195"/>
                  </a:lnTo>
                  <a:lnTo>
                    <a:pt x="6124" y="244"/>
                  </a:lnTo>
                  <a:lnTo>
                    <a:pt x="6082" y="306"/>
                  </a:lnTo>
                  <a:lnTo>
                    <a:pt x="6059" y="376"/>
                  </a:lnTo>
                  <a:lnTo>
                    <a:pt x="6041" y="445"/>
                  </a:lnTo>
                  <a:lnTo>
                    <a:pt x="6035" y="515"/>
                  </a:lnTo>
                  <a:lnTo>
                    <a:pt x="6035" y="591"/>
                  </a:lnTo>
                  <a:lnTo>
                    <a:pt x="6041" y="675"/>
                  </a:lnTo>
                  <a:lnTo>
                    <a:pt x="6059" y="751"/>
                  </a:lnTo>
                  <a:lnTo>
                    <a:pt x="6082" y="828"/>
                  </a:lnTo>
                  <a:lnTo>
                    <a:pt x="6112" y="897"/>
                  </a:lnTo>
                  <a:lnTo>
                    <a:pt x="6154" y="967"/>
                  </a:lnTo>
                  <a:lnTo>
                    <a:pt x="6195" y="1029"/>
                  </a:lnTo>
                  <a:lnTo>
                    <a:pt x="6248" y="1092"/>
                  </a:lnTo>
                  <a:lnTo>
                    <a:pt x="5946" y="1120"/>
                  </a:lnTo>
                  <a:lnTo>
                    <a:pt x="5644" y="1168"/>
                  </a:lnTo>
                  <a:lnTo>
                    <a:pt x="5348" y="1231"/>
                  </a:lnTo>
                  <a:lnTo>
                    <a:pt x="5052" y="1314"/>
                  </a:lnTo>
                  <a:lnTo>
                    <a:pt x="4756" y="1405"/>
                  </a:lnTo>
                  <a:lnTo>
                    <a:pt x="4472" y="1516"/>
                  </a:lnTo>
                  <a:lnTo>
                    <a:pt x="4187" y="1641"/>
                  </a:lnTo>
                  <a:lnTo>
                    <a:pt x="3909" y="1773"/>
                  </a:lnTo>
                  <a:lnTo>
                    <a:pt x="3637" y="1926"/>
                  </a:lnTo>
                  <a:lnTo>
                    <a:pt x="3370" y="2093"/>
                  </a:lnTo>
                  <a:lnTo>
                    <a:pt x="3110" y="2266"/>
                  </a:lnTo>
                  <a:lnTo>
                    <a:pt x="2855" y="2461"/>
                  </a:lnTo>
                  <a:lnTo>
                    <a:pt x="2606" y="2663"/>
                  </a:lnTo>
                  <a:lnTo>
                    <a:pt x="2369" y="2878"/>
                  </a:lnTo>
                  <a:lnTo>
                    <a:pt x="2139" y="3100"/>
                  </a:lnTo>
                  <a:lnTo>
                    <a:pt x="1919" y="3337"/>
                  </a:lnTo>
                  <a:lnTo>
                    <a:pt x="1706" y="3587"/>
                  </a:lnTo>
                  <a:lnTo>
                    <a:pt x="1505" y="3851"/>
                  </a:lnTo>
                  <a:lnTo>
                    <a:pt x="1315" y="4122"/>
                  </a:lnTo>
                  <a:lnTo>
                    <a:pt x="1132" y="4400"/>
                  </a:lnTo>
                  <a:lnTo>
                    <a:pt x="1049" y="4546"/>
                  </a:lnTo>
                  <a:lnTo>
                    <a:pt x="966" y="4692"/>
                  </a:lnTo>
                  <a:lnTo>
                    <a:pt x="883" y="4838"/>
                  </a:lnTo>
                  <a:lnTo>
                    <a:pt x="806" y="4991"/>
                  </a:lnTo>
                  <a:lnTo>
                    <a:pt x="735" y="5144"/>
                  </a:lnTo>
                  <a:lnTo>
                    <a:pt x="664" y="5304"/>
                  </a:lnTo>
                  <a:lnTo>
                    <a:pt x="593" y="5464"/>
                  </a:lnTo>
                  <a:lnTo>
                    <a:pt x="528" y="5623"/>
                  </a:lnTo>
                  <a:lnTo>
                    <a:pt x="469" y="5783"/>
                  </a:lnTo>
                  <a:lnTo>
                    <a:pt x="409" y="5950"/>
                  </a:lnTo>
                  <a:lnTo>
                    <a:pt x="356" y="6117"/>
                  </a:lnTo>
                  <a:lnTo>
                    <a:pt x="309" y="6284"/>
                  </a:lnTo>
                  <a:lnTo>
                    <a:pt x="261" y="6457"/>
                  </a:lnTo>
                  <a:lnTo>
                    <a:pt x="220" y="6624"/>
                  </a:lnTo>
                  <a:lnTo>
                    <a:pt x="178" y="6805"/>
                  </a:lnTo>
                  <a:lnTo>
                    <a:pt x="143" y="6979"/>
                  </a:lnTo>
                  <a:lnTo>
                    <a:pt x="107" y="7159"/>
                  </a:lnTo>
                  <a:lnTo>
                    <a:pt x="84" y="7340"/>
                  </a:lnTo>
                  <a:lnTo>
                    <a:pt x="60" y="7521"/>
                  </a:lnTo>
                  <a:lnTo>
                    <a:pt x="36" y="7702"/>
                  </a:lnTo>
                  <a:lnTo>
                    <a:pt x="19" y="7889"/>
                  </a:lnTo>
                  <a:lnTo>
                    <a:pt x="7" y="8077"/>
                  </a:lnTo>
                  <a:lnTo>
                    <a:pt x="1" y="8264"/>
                  </a:lnTo>
                  <a:lnTo>
                    <a:pt x="1" y="8452"/>
                  </a:lnTo>
                  <a:lnTo>
                    <a:pt x="1" y="8661"/>
                  </a:lnTo>
                  <a:lnTo>
                    <a:pt x="7" y="8862"/>
                  </a:lnTo>
                  <a:lnTo>
                    <a:pt x="19" y="9064"/>
                  </a:lnTo>
                  <a:lnTo>
                    <a:pt x="30" y="9265"/>
                  </a:lnTo>
                  <a:lnTo>
                    <a:pt x="54" y="9467"/>
                  </a:lnTo>
                  <a:lnTo>
                    <a:pt x="78" y="9668"/>
                  </a:lnTo>
                  <a:lnTo>
                    <a:pt x="107" y="9863"/>
                  </a:lnTo>
                  <a:lnTo>
                    <a:pt x="143" y="10058"/>
                  </a:lnTo>
                  <a:lnTo>
                    <a:pt x="184" y="10252"/>
                  </a:lnTo>
                  <a:lnTo>
                    <a:pt x="226" y="10447"/>
                  </a:lnTo>
                  <a:lnTo>
                    <a:pt x="273" y="10641"/>
                  </a:lnTo>
                  <a:lnTo>
                    <a:pt x="326" y="10829"/>
                  </a:lnTo>
                  <a:lnTo>
                    <a:pt x="386" y="11017"/>
                  </a:lnTo>
                  <a:lnTo>
                    <a:pt x="445" y="11204"/>
                  </a:lnTo>
                  <a:lnTo>
                    <a:pt x="510" y="11385"/>
                  </a:lnTo>
                  <a:lnTo>
                    <a:pt x="581" y="11566"/>
                  </a:lnTo>
                  <a:lnTo>
                    <a:pt x="652" y="11747"/>
                  </a:lnTo>
                  <a:lnTo>
                    <a:pt x="729" y="11927"/>
                  </a:lnTo>
                  <a:lnTo>
                    <a:pt x="812" y="12101"/>
                  </a:lnTo>
                  <a:lnTo>
                    <a:pt x="895" y="12275"/>
                  </a:lnTo>
                  <a:lnTo>
                    <a:pt x="984" y="12442"/>
                  </a:lnTo>
                  <a:lnTo>
                    <a:pt x="1079" y="12615"/>
                  </a:lnTo>
                  <a:lnTo>
                    <a:pt x="1173" y="12775"/>
                  </a:lnTo>
                  <a:lnTo>
                    <a:pt x="1268" y="12942"/>
                  </a:lnTo>
                  <a:lnTo>
                    <a:pt x="1375" y="13102"/>
                  </a:lnTo>
                  <a:lnTo>
                    <a:pt x="1475" y="13255"/>
                  </a:lnTo>
                  <a:lnTo>
                    <a:pt x="1588" y="13415"/>
                  </a:lnTo>
                  <a:lnTo>
                    <a:pt x="1700" y="13561"/>
                  </a:lnTo>
                  <a:lnTo>
                    <a:pt x="1813" y="13713"/>
                  </a:lnTo>
                  <a:lnTo>
                    <a:pt x="1931" y="13859"/>
                  </a:lnTo>
                  <a:lnTo>
                    <a:pt x="2050" y="13998"/>
                  </a:lnTo>
                  <a:lnTo>
                    <a:pt x="2174" y="14137"/>
                  </a:lnTo>
                  <a:lnTo>
                    <a:pt x="2298" y="14276"/>
                  </a:lnTo>
                  <a:lnTo>
                    <a:pt x="2429" y="14408"/>
                  </a:lnTo>
                  <a:lnTo>
                    <a:pt x="2559" y="14534"/>
                  </a:lnTo>
                  <a:lnTo>
                    <a:pt x="2695" y="14659"/>
                  </a:lnTo>
                  <a:lnTo>
                    <a:pt x="2831" y="14777"/>
                  </a:lnTo>
                  <a:lnTo>
                    <a:pt x="2968" y="14895"/>
                  </a:lnTo>
                  <a:lnTo>
                    <a:pt x="3110" y="15013"/>
                  </a:lnTo>
                  <a:lnTo>
                    <a:pt x="3252" y="15117"/>
                  </a:lnTo>
                  <a:lnTo>
                    <a:pt x="3394" y="15229"/>
                  </a:lnTo>
                  <a:lnTo>
                    <a:pt x="3542" y="15326"/>
                  </a:lnTo>
                  <a:lnTo>
                    <a:pt x="3690" y="15423"/>
                  </a:lnTo>
                  <a:lnTo>
                    <a:pt x="3844" y="15521"/>
                  </a:lnTo>
                  <a:lnTo>
                    <a:pt x="3998" y="15611"/>
                  </a:lnTo>
                  <a:lnTo>
                    <a:pt x="4152" y="15694"/>
                  </a:lnTo>
                  <a:lnTo>
                    <a:pt x="4306" y="15771"/>
                  </a:lnTo>
                  <a:lnTo>
                    <a:pt x="4466" y="15847"/>
                  </a:lnTo>
                  <a:lnTo>
                    <a:pt x="4620" y="15924"/>
                  </a:lnTo>
                  <a:lnTo>
                    <a:pt x="4780" y="15986"/>
                  </a:lnTo>
                  <a:lnTo>
                    <a:pt x="4945" y="16049"/>
                  </a:lnTo>
                  <a:lnTo>
                    <a:pt x="5105" y="16104"/>
                  </a:lnTo>
                  <a:lnTo>
                    <a:pt x="5271" y="16160"/>
                  </a:lnTo>
                  <a:lnTo>
                    <a:pt x="5437" y="16209"/>
                  </a:lnTo>
                  <a:lnTo>
                    <a:pt x="5603" y="16250"/>
                  </a:lnTo>
                  <a:lnTo>
                    <a:pt x="5769" y="16285"/>
                  </a:lnTo>
                  <a:lnTo>
                    <a:pt x="5940" y="16320"/>
                  </a:lnTo>
                  <a:lnTo>
                    <a:pt x="6106" y="16348"/>
                  </a:lnTo>
                  <a:lnTo>
                    <a:pt x="6278" y="16368"/>
                  </a:lnTo>
                  <a:lnTo>
                    <a:pt x="6450" y="16382"/>
                  </a:lnTo>
                  <a:lnTo>
                    <a:pt x="6621" y="16396"/>
                  </a:lnTo>
                  <a:lnTo>
                    <a:pt x="6965" y="16396"/>
                  </a:lnTo>
                  <a:lnTo>
                    <a:pt x="7137" y="16389"/>
                  </a:lnTo>
                  <a:lnTo>
                    <a:pt x="7314" y="16382"/>
                  </a:lnTo>
                  <a:lnTo>
                    <a:pt x="7492" y="16362"/>
                  </a:lnTo>
                  <a:lnTo>
                    <a:pt x="7669" y="16334"/>
                  </a:lnTo>
                  <a:lnTo>
                    <a:pt x="7847" y="16306"/>
                  </a:lnTo>
                  <a:lnTo>
                    <a:pt x="8019" y="16264"/>
                  </a:lnTo>
                  <a:lnTo>
                    <a:pt x="8197" y="16223"/>
                  </a:lnTo>
                  <a:lnTo>
                    <a:pt x="8368" y="16174"/>
                  </a:lnTo>
                  <a:lnTo>
                    <a:pt x="8534" y="16118"/>
                  </a:lnTo>
                  <a:lnTo>
                    <a:pt x="8706" y="16063"/>
                  </a:lnTo>
                  <a:lnTo>
                    <a:pt x="8872" y="15993"/>
                  </a:lnTo>
                  <a:lnTo>
                    <a:pt x="9037" y="15924"/>
                  </a:lnTo>
                  <a:lnTo>
                    <a:pt x="9203" y="15847"/>
                  </a:lnTo>
                  <a:lnTo>
                    <a:pt x="9363" y="15771"/>
                  </a:lnTo>
                  <a:lnTo>
                    <a:pt x="9523" y="15680"/>
                  </a:lnTo>
                  <a:lnTo>
                    <a:pt x="9683" y="15590"/>
                  </a:lnTo>
                  <a:lnTo>
                    <a:pt x="9837" y="15500"/>
                  </a:lnTo>
                  <a:lnTo>
                    <a:pt x="9991" y="15395"/>
                  </a:lnTo>
                  <a:lnTo>
                    <a:pt x="10145" y="15291"/>
                  </a:lnTo>
                  <a:lnTo>
                    <a:pt x="10293" y="15187"/>
                  </a:lnTo>
                  <a:lnTo>
                    <a:pt x="10441" y="15069"/>
                  </a:lnTo>
                  <a:lnTo>
                    <a:pt x="10583" y="14951"/>
                  </a:lnTo>
                  <a:lnTo>
                    <a:pt x="10725" y="14832"/>
                  </a:lnTo>
                  <a:lnTo>
                    <a:pt x="10867" y="14707"/>
                  </a:lnTo>
                  <a:lnTo>
                    <a:pt x="11003" y="14575"/>
                  </a:lnTo>
                  <a:lnTo>
                    <a:pt x="11140" y="14443"/>
                  </a:lnTo>
                  <a:lnTo>
                    <a:pt x="11270" y="14304"/>
                  </a:lnTo>
                  <a:lnTo>
                    <a:pt x="11400" y="14165"/>
                  </a:lnTo>
                  <a:lnTo>
                    <a:pt x="11525" y="14019"/>
                  </a:lnTo>
                  <a:lnTo>
                    <a:pt x="11649" y="13873"/>
                  </a:lnTo>
                  <a:lnTo>
                    <a:pt x="11773" y="13720"/>
                  </a:lnTo>
                  <a:lnTo>
                    <a:pt x="11892" y="13561"/>
                  </a:lnTo>
                  <a:lnTo>
                    <a:pt x="12004" y="13408"/>
                  </a:lnTo>
                  <a:lnTo>
                    <a:pt x="12117" y="13248"/>
                  </a:lnTo>
                  <a:lnTo>
                    <a:pt x="12223" y="13081"/>
                  </a:lnTo>
                  <a:lnTo>
                    <a:pt x="12330" y="12914"/>
                  </a:lnTo>
                  <a:lnTo>
                    <a:pt x="12431" y="12740"/>
                  </a:lnTo>
                  <a:lnTo>
                    <a:pt x="12531" y="12574"/>
                  </a:lnTo>
                  <a:lnTo>
                    <a:pt x="12626" y="12393"/>
                  </a:lnTo>
                  <a:lnTo>
                    <a:pt x="12721" y="12219"/>
                  </a:lnTo>
                  <a:lnTo>
                    <a:pt x="12804" y="12038"/>
                  </a:lnTo>
                  <a:lnTo>
                    <a:pt x="12893" y="11858"/>
                  </a:lnTo>
                  <a:lnTo>
                    <a:pt x="12969" y="11670"/>
                  </a:lnTo>
                  <a:lnTo>
                    <a:pt x="13046" y="11482"/>
                  </a:lnTo>
                  <a:lnTo>
                    <a:pt x="13123" y="11295"/>
                  </a:lnTo>
                  <a:lnTo>
                    <a:pt x="13195" y="11107"/>
                  </a:lnTo>
                  <a:lnTo>
                    <a:pt x="13260" y="10913"/>
                  </a:lnTo>
                  <a:lnTo>
                    <a:pt x="13319" y="10718"/>
                  </a:lnTo>
                  <a:lnTo>
                    <a:pt x="13378" y="10523"/>
                  </a:lnTo>
                  <a:lnTo>
                    <a:pt x="13431" y="10329"/>
                  </a:lnTo>
                  <a:lnTo>
                    <a:pt x="13479" y="10127"/>
                  </a:lnTo>
                  <a:lnTo>
                    <a:pt x="13526" y="9933"/>
                  </a:lnTo>
                  <a:lnTo>
                    <a:pt x="13562" y="9731"/>
                  </a:lnTo>
                  <a:lnTo>
                    <a:pt x="13603" y="9529"/>
                  </a:lnTo>
                  <a:lnTo>
                    <a:pt x="13633" y="9321"/>
                  </a:lnTo>
                  <a:lnTo>
                    <a:pt x="13662" y="9119"/>
                  </a:lnTo>
                  <a:lnTo>
                    <a:pt x="13680" y="8918"/>
                  </a:lnTo>
                  <a:lnTo>
                    <a:pt x="13698" y="8709"/>
                  </a:lnTo>
                  <a:lnTo>
                    <a:pt x="13716" y="8501"/>
                  </a:lnTo>
                  <a:lnTo>
                    <a:pt x="13722" y="8299"/>
                  </a:lnTo>
                  <a:lnTo>
                    <a:pt x="13727" y="8091"/>
                  </a:lnTo>
                  <a:lnTo>
                    <a:pt x="13727" y="7882"/>
                  </a:lnTo>
                  <a:lnTo>
                    <a:pt x="13722" y="7674"/>
                  </a:lnTo>
                  <a:lnTo>
                    <a:pt x="13710" y="7472"/>
                  </a:lnTo>
                  <a:lnTo>
                    <a:pt x="13692" y="7264"/>
                  </a:lnTo>
                  <a:lnTo>
                    <a:pt x="13674" y="7069"/>
                  </a:lnTo>
                  <a:lnTo>
                    <a:pt x="13650" y="6874"/>
                  </a:lnTo>
                  <a:lnTo>
                    <a:pt x="13621" y="6680"/>
                  </a:lnTo>
                  <a:lnTo>
                    <a:pt x="13591" y="6492"/>
                  </a:lnTo>
                  <a:lnTo>
                    <a:pt x="13556" y="6298"/>
                  </a:lnTo>
                  <a:lnTo>
                    <a:pt x="13514" y="6110"/>
                  </a:lnTo>
                  <a:lnTo>
                    <a:pt x="13473" y="5922"/>
                  </a:lnTo>
                  <a:lnTo>
                    <a:pt x="13425" y="5735"/>
                  </a:lnTo>
                  <a:lnTo>
                    <a:pt x="13372" y="5547"/>
                  </a:lnTo>
                  <a:lnTo>
                    <a:pt x="13319" y="5359"/>
                  </a:lnTo>
                  <a:lnTo>
                    <a:pt x="13260" y="5179"/>
                  </a:lnTo>
                  <a:lnTo>
                    <a:pt x="13195" y="4998"/>
                  </a:lnTo>
                  <a:lnTo>
                    <a:pt x="13129" y="4817"/>
                  </a:lnTo>
                  <a:lnTo>
                    <a:pt x="13058" y="4636"/>
                  </a:lnTo>
                  <a:lnTo>
                    <a:pt x="12987" y="4463"/>
                  </a:lnTo>
                  <a:lnTo>
                    <a:pt x="12910" y="4289"/>
                  </a:lnTo>
                  <a:lnTo>
                    <a:pt x="12833" y="4115"/>
                  </a:lnTo>
                  <a:lnTo>
                    <a:pt x="12750" y="3948"/>
                  </a:lnTo>
                  <a:lnTo>
                    <a:pt x="12662" y="3782"/>
                  </a:lnTo>
                  <a:lnTo>
                    <a:pt x="12573" y="3615"/>
                  </a:lnTo>
                  <a:lnTo>
                    <a:pt x="12478" y="3455"/>
                  </a:lnTo>
                  <a:lnTo>
                    <a:pt x="12383" y="3288"/>
                  </a:lnTo>
                  <a:lnTo>
                    <a:pt x="12283" y="3135"/>
                  </a:lnTo>
                  <a:lnTo>
                    <a:pt x="12182" y="2982"/>
                  </a:lnTo>
                  <a:lnTo>
                    <a:pt x="12075" y="2829"/>
                  </a:lnTo>
                  <a:lnTo>
                    <a:pt x="11969" y="2676"/>
                  </a:lnTo>
                  <a:lnTo>
                    <a:pt x="11862" y="2531"/>
                  </a:lnTo>
                  <a:lnTo>
                    <a:pt x="11744" y="2392"/>
                  </a:lnTo>
                  <a:lnTo>
                    <a:pt x="11631" y="2253"/>
                  </a:lnTo>
                  <a:lnTo>
                    <a:pt x="11513" y="2114"/>
                  </a:lnTo>
                  <a:lnTo>
                    <a:pt x="11394" y="1981"/>
                  </a:lnTo>
                  <a:lnTo>
                    <a:pt x="11270" y="1849"/>
                  </a:lnTo>
                  <a:lnTo>
                    <a:pt x="11146" y="1724"/>
                  </a:lnTo>
                  <a:lnTo>
                    <a:pt x="11015" y="1599"/>
                  </a:lnTo>
                  <a:lnTo>
                    <a:pt x="10885" y="1481"/>
                  </a:lnTo>
                  <a:lnTo>
                    <a:pt x="10755" y="1370"/>
                  </a:lnTo>
                  <a:lnTo>
                    <a:pt x="10619" y="1259"/>
                  </a:lnTo>
                  <a:lnTo>
                    <a:pt x="10482" y="1147"/>
                  </a:lnTo>
                  <a:lnTo>
                    <a:pt x="10340" y="1050"/>
                  </a:lnTo>
                  <a:lnTo>
                    <a:pt x="10198" y="946"/>
                  </a:lnTo>
                  <a:lnTo>
                    <a:pt x="10056" y="856"/>
                  </a:lnTo>
                  <a:lnTo>
                    <a:pt x="9914" y="765"/>
                  </a:lnTo>
                  <a:lnTo>
                    <a:pt x="9766" y="682"/>
                  </a:lnTo>
                  <a:lnTo>
                    <a:pt x="9618" y="598"/>
                  </a:lnTo>
                  <a:lnTo>
                    <a:pt x="9470" y="522"/>
                  </a:lnTo>
                  <a:lnTo>
                    <a:pt x="9316" y="452"/>
                  </a:lnTo>
                  <a:lnTo>
                    <a:pt x="9162" y="383"/>
                  </a:lnTo>
                  <a:lnTo>
                    <a:pt x="9008" y="327"/>
                  </a:lnTo>
                  <a:lnTo>
                    <a:pt x="8854" y="272"/>
                  </a:lnTo>
                  <a:lnTo>
                    <a:pt x="8694" y="216"/>
                  </a:lnTo>
                  <a:lnTo>
                    <a:pt x="8534" y="174"/>
                  </a:lnTo>
                  <a:lnTo>
                    <a:pt x="8374" y="133"/>
                  </a:lnTo>
                  <a:lnTo>
                    <a:pt x="8214" y="98"/>
                  </a:lnTo>
                  <a:lnTo>
                    <a:pt x="8054" y="63"/>
                  </a:lnTo>
                  <a:lnTo>
                    <a:pt x="7889" y="42"/>
                  </a:lnTo>
                  <a:lnTo>
                    <a:pt x="7723" y="21"/>
                  </a:lnTo>
                  <a:lnTo>
                    <a:pt x="7557" y="8"/>
                  </a:lnTo>
                  <a:lnTo>
                    <a:pt x="7391" y="8"/>
                  </a:lnTo>
                  <a:lnTo>
                    <a:pt x="7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325625" y="-4511175"/>
              <a:ext cx="242975" cy="295250"/>
            </a:xfrm>
            <a:custGeom>
              <a:avLst/>
              <a:gdLst/>
              <a:ahLst/>
              <a:cxnLst/>
              <a:rect l="l" t="t" r="r" b="b"/>
              <a:pathLst>
                <a:path w="9719" h="11810" extrusionOk="0">
                  <a:moveTo>
                    <a:pt x="6313" y="1"/>
                  </a:moveTo>
                  <a:lnTo>
                    <a:pt x="6307" y="112"/>
                  </a:lnTo>
                  <a:lnTo>
                    <a:pt x="6290" y="216"/>
                  </a:lnTo>
                  <a:lnTo>
                    <a:pt x="6266" y="321"/>
                  </a:lnTo>
                  <a:lnTo>
                    <a:pt x="6242" y="425"/>
                  </a:lnTo>
                  <a:lnTo>
                    <a:pt x="6207" y="522"/>
                  </a:lnTo>
                  <a:lnTo>
                    <a:pt x="6165" y="619"/>
                  </a:lnTo>
                  <a:lnTo>
                    <a:pt x="6112" y="710"/>
                  </a:lnTo>
                  <a:lnTo>
                    <a:pt x="6059" y="793"/>
                  </a:lnTo>
                  <a:lnTo>
                    <a:pt x="5999" y="870"/>
                  </a:lnTo>
                  <a:lnTo>
                    <a:pt x="5934" y="932"/>
                  </a:lnTo>
                  <a:lnTo>
                    <a:pt x="5857" y="995"/>
                  </a:lnTo>
                  <a:lnTo>
                    <a:pt x="5780" y="1036"/>
                  </a:lnTo>
                  <a:lnTo>
                    <a:pt x="5691" y="1078"/>
                  </a:lnTo>
                  <a:lnTo>
                    <a:pt x="5603" y="1099"/>
                  </a:lnTo>
                  <a:lnTo>
                    <a:pt x="5502" y="1106"/>
                  </a:lnTo>
                  <a:lnTo>
                    <a:pt x="5401" y="1106"/>
                  </a:lnTo>
                  <a:lnTo>
                    <a:pt x="5159" y="1092"/>
                  </a:lnTo>
                  <a:lnTo>
                    <a:pt x="4916" y="1092"/>
                  </a:lnTo>
                  <a:lnTo>
                    <a:pt x="4673" y="1099"/>
                  </a:lnTo>
                  <a:lnTo>
                    <a:pt x="4430" y="1127"/>
                  </a:lnTo>
                  <a:lnTo>
                    <a:pt x="4187" y="1162"/>
                  </a:lnTo>
                  <a:lnTo>
                    <a:pt x="3945" y="1210"/>
                  </a:lnTo>
                  <a:lnTo>
                    <a:pt x="3708" y="1273"/>
                  </a:lnTo>
                  <a:lnTo>
                    <a:pt x="3477" y="1349"/>
                  </a:lnTo>
                  <a:lnTo>
                    <a:pt x="3240" y="1433"/>
                  </a:lnTo>
                  <a:lnTo>
                    <a:pt x="3015" y="1530"/>
                  </a:lnTo>
                  <a:lnTo>
                    <a:pt x="2790" y="1641"/>
                  </a:lnTo>
                  <a:lnTo>
                    <a:pt x="2571" y="1759"/>
                  </a:lnTo>
                  <a:lnTo>
                    <a:pt x="2358" y="1891"/>
                  </a:lnTo>
                  <a:lnTo>
                    <a:pt x="2150" y="2030"/>
                  </a:lnTo>
                  <a:lnTo>
                    <a:pt x="1949" y="2183"/>
                  </a:lnTo>
                  <a:lnTo>
                    <a:pt x="1753" y="2350"/>
                  </a:lnTo>
                  <a:lnTo>
                    <a:pt x="1564" y="2524"/>
                  </a:lnTo>
                  <a:lnTo>
                    <a:pt x="1386" y="2705"/>
                  </a:lnTo>
                  <a:lnTo>
                    <a:pt x="1215" y="2899"/>
                  </a:lnTo>
                  <a:lnTo>
                    <a:pt x="1049" y="3101"/>
                  </a:lnTo>
                  <a:lnTo>
                    <a:pt x="901" y="3316"/>
                  </a:lnTo>
                  <a:lnTo>
                    <a:pt x="753" y="3539"/>
                  </a:lnTo>
                  <a:lnTo>
                    <a:pt x="622" y="3775"/>
                  </a:lnTo>
                  <a:lnTo>
                    <a:pt x="504" y="4011"/>
                  </a:lnTo>
                  <a:lnTo>
                    <a:pt x="391" y="4268"/>
                  </a:lnTo>
                  <a:lnTo>
                    <a:pt x="344" y="4393"/>
                  </a:lnTo>
                  <a:lnTo>
                    <a:pt x="297" y="4525"/>
                  </a:lnTo>
                  <a:lnTo>
                    <a:pt x="255" y="4658"/>
                  </a:lnTo>
                  <a:lnTo>
                    <a:pt x="214" y="4790"/>
                  </a:lnTo>
                  <a:lnTo>
                    <a:pt x="178" y="4929"/>
                  </a:lnTo>
                  <a:lnTo>
                    <a:pt x="143" y="5068"/>
                  </a:lnTo>
                  <a:lnTo>
                    <a:pt x="113" y="5207"/>
                  </a:lnTo>
                  <a:lnTo>
                    <a:pt x="84" y="5353"/>
                  </a:lnTo>
                  <a:lnTo>
                    <a:pt x="60" y="5499"/>
                  </a:lnTo>
                  <a:lnTo>
                    <a:pt x="42" y="5644"/>
                  </a:lnTo>
                  <a:lnTo>
                    <a:pt x="24" y="5790"/>
                  </a:lnTo>
                  <a:lnTo>
                    <a:pt x="12" y="5943"/>
                  </a:lnTo>
                  <a:lnTo>
                    <a:pt x="7" y="6096"/>
                  </a:lnTo>
                  <a:lnTo>
                    <a:pt x="1" y="6249"/>
                  </a:lnTo>
                  <a:lnTo>
                    <a:pt x="1" y="6409"/>
                  </a:lnTo>
                  <a:lnTo>
                    <a:pt x="7" y="6562"/>
                  </a:lnTo>
                  <a:lnTo>
                    <a:pt x="12" y="6715"/>
                  </a:lnTo>
                  <a:lnTo>
                    <a:pt x="24" y="6868"/>
                  </a:lnTo>
                  <a:lnTo>
                    <a:pt x="42" y="7021"/>
                  </a:lnTo>
                  <a:lnTo>
                    <a:pt x="66" y="7167"/>
                  </a:lnTo>
                  <a:lnTo>
                    <a:pt x="89" y="7319"/>
                  </a:lnTo>
                  <a:lnTo>
                    <a:pt x="119" y="7465"/>
                  </a:lnTo>
                  <a:lnTo>
                    <a:pt x="155" y="7611"/>
                  </a:lnTo>
                  <a:lnTo>
                    <a:pt x="190" y="7757"/>
                  </a:lnTo>
                  <a:lnTo>
                    <a:pt x="232" y="7903"/>
                  </a:lnTo>
                  <a:lnTo>
                    <a:pt x="273" y="8049"/>
                  </a:lnTo>
                  <a:lnTo>
                    <a:pt x="320" y="8188"/>
                  </a:lnTo>
                  <a:lnTo>
                    <a:pt x="374" y="8327"/>
                  </a:lnTo>
                  <a:lnTo>
                    <a:pt x="427" y="8466"/>
                  </a:lnTo>
                  <a:lnTo>
                    <a:pt x="486" y="8605"/>
                  </a:lnTo>
                  <a:lnTo>
                    <a:pt x="545" y="8737"/>
                  </a:lnTo>
                  <a:lnTo>
                    <a:pt x="611" y="8869"/>
                  </a:lnTo>
                  <a:lnTo>
                    <a:pt x="747" y="9127"/>
                  </a:lnTo>
                  <a:lnTo>
                    <a:pt x="901" y="9377"/>
                  </a:lnTo>
                  <a:lnTo>
                    <a:pt x="1061" y="9620"/>
                  </a:lnTo>
                  <a:lnTo>
                    <a:pt x="1232" y="9856"/>
                  </a:lnTo>
                  <a:lnTo>
                    <a:pt x="1416" y="10072"/>
                  </a:lnTo>
                  <a:lnTo>
                    <a:pt x="1605" y="10287"/>
                  </a:lnTo>
                  <a:lnTo>
                    <a:pt x="1807" y="10489"/>
                  </a:lnTo>
                  <a:lnTo>
                    <a:pt x="2014" y="10676"/>
                  </a:lnTo>
                  <a:lnTo>
                    <a:pt x="2227" y="10850"/>
                  </a:lnTo>
                  <a:lnTo>
                    <a:pt x="2452" y="11010"/>
                  </a:lnTo>
                  <a:lnTo>
                    <a:pt x="2677" y="11163"/>
                  </a:lnTo>
                  <a:lnTo>
                    <a:pt x="2914" y="11295"/>
                  </a:lnTo>
                  <a:lnTo>
                    <a:pt x="3151" y="11420"/>
                  </a:lnTo>
                  <a:lnTo>
                    <a:pt x="3400" y="11524"/>
                  </a:lnTo>
                  <a:lnTo>
                    <a:pt x="3643" y="11615"/>
                  </a:lnTo>
                  <a:lnTo>
                    <a:pt x="3767" y="11649"/>
                  </a:lnTo>
                  <a:lnTo>
                    <a:pt x="3897" y="11684"/>
                  </a:lnTo>
                  <a:lnTo>
                    <a:pt x="4022" y="11719"/>
                  </a:lnTo>
                  <a:lnTo>
                    <a:pt x="4146" y="11747"/>
                  </a:lnTo>
                  <a:lnTo>
                    <a:pt x="4276" y="11768"/>
                  </a:lnTo>
                  <a:lnTo>
                    <a:pt x="4401" y="11782"/>
                  </a:lnTo>
                  <a:lnTo>
                    <a:pt x="4531" y="11795"/>
                  </a:lnTo>
                  <a:lnTo>
                    <a:pt x="4661" y="11802"/>
                  </a:lnTo>
                  <a:lnTo>
                    <a:pt x="4785" y="11809"/>
                  </a:lnTo>
                  <a:lnTo>
                    <a:pt x="4916" y="11809"/>
                  </a:lnTo>
                  <a:lnTo>
                    <a:pt x="5046" y="11802"/>
                  </a:lnTo>
                  <a:lnTo>
                    <a:pt x="5170" y="11788"/>
                  </a:lnTo>
                  <a:lnTo>
                    <a:pt x="5301" y="11775"/>
                  </a:lnTo>
                  <a:lnTo>
                    <a:pt x="5431" y="11754"/>
                  </a:lnTo>
                  <a:lnTo>
                    <a:pt x="5555" y="11733"/>
                  </a:lnTo>
                  <a:lnTo>
                    <a:pt x="5686" y="11698"/>
                  </a:lnTo>
                  <a:lnTo>
                    <a:pt x="5922" y="11629"/>
                  </a:lnTo>
                  <a:lnTo>
                    <a:pt x="6153" y="11545"/>
                  </a:lnTo>
                  <a:lnTo>
                    <a:pt x="6384" y="11448"/>
                  </a:lnTo>
                  <a:lnTo>
                    <a:pt x="6603" y="11337"/>
                  </a:lnTo>
                  <a:lnTo>
                    <a:pt x="6823" y="11212"/>
                  </a:lnTo>
                  <a:lnTo>
                    <a:pt x="7042" y="11073"/>
                  </a:lnTo>
                  <a:lnTo>
                    <a:pt x="7249" y="10927"/>
                  </a:lnTo>
                  <a:lnTo>
                    <a:pt x="7450" y="10774"/>
                  </a:lnTo>
                  <a:lnTo>
                    <a:pt x="7646" y="10600"/>
                  </a:lnTo>
                  <a:lnTo>
                    <a:pt x="7835" y="10419"/>
                  </a:lnTo>
                  <a:lnTo>
                    <a:pt x="8019" y="10232"/>
                  </a:lnTo>
                  <a:lnTo>
                    <a:pt x="8190" y="10037"/>
                  </a:lnTo>
                  <a:lnTo>
                    <a:pt x="8356" y="9829"/>
                  </a:lnTo>
                  <a:lnTo>
                    <a:pt x="8516" y="9613"/>
                  </a:lnTo>
                  <a:lnTo>
                    <a:pt x="8670" y="9391"/>
                  </a:lnTo>
                  <a:lnTo>
                    <a:pt x="8812" y="9161"/>
                  </a:lnTo>
                  <a:lnTo>
                    <a:pt x="8943" y="8925"/>
                  </a:lnTo>
                  <a:lnTo>
                    <a:pt x="9067" y="8675"/>
                  </a:lnTo>
                  <a:lnTo>
                    <a:pt x="9179" y="8432"/>
                  </a:lnTo>
                  <a:lnTo>
                    <a:pt x="9286" y="8174"/>
                  </a:lnTo>
                  <a:lnTo>
                    <a:pt x="9381" y="7910"/>
                  </a:lnTo>
                  <a:lnTo>
                    <a:pt x="9464" y="7646"/>
                  </a:lnTo>
                  <a:lnTo>
                    <a:pt x="9535" y="7375"/>
                  </a:lnTo>
                  <a:lnTo>
                    <a:pt x="9594" y="7104"/>
                  </a:lnTo>
                  <a:lnTo>
                    <a:pt x="9641" y="6826"/>
                  </a:lnTo>
                  <a:lnTo>
                    <a:pt x="9683" y="6548"/>
                  </a:lnTo>
                  <a:lnTo>
                    <a:pt x="9706" y="6263"/>
                  </a:lnTo>
                  <a:lnTo>
                    <a:pt x="9718" y="5978"/>
                  </a:lnTo>
                  <a:lnTo>
                    <a:pt x="9718" y="5693"/>
                  </a:lnTo>
                  <a:lnTo>
                    <a:pt x="9701" y="5408"/>
                  </a:lnTo>
                  <a:lnTo>
                    <a:pt x="9671" y="5123"/>
                  </a:lnTo>
                  <a:lnTo>
                    <a:pt x="9629" y="4831"/>
                  </a:lnTo>
                  <a:lnTo>
                    <a:pt x="9594" y="4616"/>
                  </a:lnTo>
                  <a:lnTo>
                    <a:pt x="9547" y="4407"/>
                  </a:lnTo>
                  <a:lnTo>
                    <a:pt x="9499" y="4206"/>
                  </a:lnTo>
                  <a:lnTo>
                    <a:pt x="9446" y="4004"/>
                  </a:lnTo>
                  <a:lnTo>
                    <a:pt x="9387" y="3810"/>
                  </a:lnTo>
                  <a:lnTo>
                    <a:pt x="9322" y="3622"/>
                  </a:lnTo>
                  <a:lnTo>
                    <a:pt x="9250" y="3434"/>
                  </a:lnTo>
                  <a:lnTo>
                    <a:pt x="9173" y="3254"/>
                  </a:lnTo>
                  <a:lnTo>
                    <a:pt x="9097" y="3073"/>
                  </a:lnTo>
                  <a:lnTo>
                    <a:pt x="9014" y="2899"/>
                  </a:lnTo>
                  <a:lnTo>
                    <a:pt x="8925" y="2732"/>
                  </a:lnTo>
                  <a:lnTo>
                    <a:pt x="8836" y="2566"/>
                  </a:lnTo>
                  <a:lnTo>
                    <a:pt x="8741" y="2406"/>
                  </a:lnTo>
                  <a:lnTo>
                    <a:pt x="8641" y="2246"/>
                  </a:lnTo>
                  <a:lnTo>
                    <a:pt x="8540" y="2093"/>
                  </a:lnTo>
                  <a:lnTo>
                    <a:pt x="8433" y="1940"/>
                  </a:lnTo>
                  <a:lnTo>
                    <a:pt x="8321" y="1794"/>
                  </a:lnTo>
                  <a:lnTo>
                    <a:pt x="8208" y="1655"/>
                  </a:lnTo>
                  <a:lnTo>
                    <a:pt x="8090" y="1516"/>
                  </a:lnTo>
                  <a:lnTo>
                    <a:pt x="7965" y="1377"/>
                  </a:lnTo>
                  <a:lnTo>
                    <a:pt x="7847" y="1245"/>
                  </a:lnTo>
                  <a:lnTo>
                    <a:pt x="7717" y="1120"/>
                  </a:lnTo>
                  <a:lnTo>
                    <a:pt x="7586" y="995"/>
                  </a:lnTo>
                  <a:lnTo>
                    <a:pt x="7456" y="870"/>
                  </a:lnTo>
                  <a:lnTo>
                    <a:pt x="7320" y="751"/>
                  </a:lnTo>
                  <a:lnTo>
                    <a:pt x="7184" y="640"/>
                  </a:lnTo>
                  <a:lnTo>
                    <a:pt x="6900" y="418"/>
                  </a:lnTo>
                  <a:lnTo>
                    <a:pt x="6609" y="202"/>
                  </a:lnTo>
                  <a:lnTo>
                    <a:pt x="6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4340125" y="-3551325"/>
              <a:ext cx="1950" cy="1925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1" y="0"/>
                  </a:moveTo>
                  <a:lnTo>
                    <a:pt x="36" y="35"/>
                  </a:lnTo>
                  <a:lnTo>
                    <a:pt x="78" y="76"/>
                  </a:lnTo>
                  <a:lnTo>
                    <a:pt x="54" y="49"/>
                  </a:lnTo>
                  <a:lnTo>
                    <a:pt x="36" y="21"/>
                  </a:lnTo>
                  <a:lnTo>
                    <a:pt x="19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4571825" y="-2664650"/>
              <a:ext cx="218825" cy="611475"/>
            </a:xfrm>
            <a:custGeom>
              <a:avLst/>
              <a:gdLst/>
              <a:ahLst/>
              <a:cxnLst/>
              <a:rect l="l" t="t" r="r" b="b"/>
              <a:pathLst>
                <a:path w="8753" h="24459" extrusionOk="0">
                  <a:moveTo>
                    <a:pt x="1" y="0"/>
                  </a:moveTo>
                  <a:lnTo>
                    <a:pt x="160" y="1508"/>
                  </a:lnTo>
                  <a:lnTo>
                    <a:pt x="314" y="3024"/>
                  </a:lnTo>
                  <a:lnTo>
                    <a:pt x="457" y="4546"/>
                  </a:lnTo>
                  <a:lnTo>
                    <a:pt x="587" y="6061"/>
                  </a:lnTo>
                  <a:lnTo>
                    <a:pt x="711" y="7583"/>
                  </a:lnTo>
                  <a:lnTo>
                    <a:pt x="830" y="9112"/>
                  </a:lnTo>
                  <a:lnTo>
                    <a:pt x="942" y="10641"/>
                  </a:lnTo>
                  <a:lnTo>
                    <a:pt x="1043" y="12170"/>
                  </a:lnTo>
                  <a:lnTo>
                    <a:pt x="1138" y="13699"/>
                  </a:lnTo>
                  <a:lnTo>
                    <a:pt x="1226" y="15228"/>
                  </a:lnTo>
                  <a:lnTo>
                    <a:pt x="1303" y="16764"/>
                  </a:lnTo>
                  <a:lnTo>
                    <a:pt x="1380" y="18300"/>
                  </a:lnTo>
                  <a:lnTo>
                    <a:pt x="1446" y="19836"/>
                  </a:lnTo>
                  <a:lnTo>
                    <a:pt x="1505" y="21379"/>
                  </a:lnTo>
                  <a:lnTo>
                    <a:pt x="1558" y="22922"/>
                  </a:lnTo>
                  <a:lnTo>
                    <a:pt x="1611" y="24458"/>
                  </a:lnTo>
                  <a:lnTo>
                    <a:pt x="1854" y="24444"/>
                  </a:lnTo>
                  <a:lnTo>
                    <a:pt x="2097" y="24416"/>
                  </a:lnTo>
                  <a:lnTo>
                    <a:pt x="2334" y="24389"/>
                  </a:lnTo>
                  <a:lnTo>
                    <a:pt x="2565" y="24347"/>
                  </a:lnTo>
                  <a:lnTo>
                    <a:pt x="2796" y="24298"/>
                  </a:lnTo>
                  <a:lnTo>
                    <a:pt x="3021" y="24236"/>
                  </a:lnTo>
                  <a:lnTo>
                    <a:pt x="3240" y="24173"/>
                  </a:lnTo>
                  <a:lnTo>
                    <a:pt x="3453" y="24097"/>
                  </a:lnTo>
                  <a:lnTo>
                    <a:pt x="3666" y="24020"/>
                  </a:lnTo>
                  <a:lnTo>
                    <a:pt x="3873" y="23930"/>
                  </a:lnTo>
                  <a:lnTo>
                    <a:pt x="4075" y="23833"/>
                  </a:lnTo>
                  <a:lnTo>
                    <a:pt x="4270" y="23735"/>
                  </a:lnTo>
                  <a:lnTo>
                    <a:pt x="4460" y="23624"/>
                  </a:lnTo>
                  <a:lnTo>
                    <a:pt x="4649" y="23506"/>
                  </a:lnTo>
                  <a:lnTo>
                    <a:pt x="4833" y="23388"/>
                  </a:lnTo>
                  <a:lnTo>
                    <a:pt x="5016" y="23256"/>
                  </a:lnTo>
                  <a:lnTo>
                    <a:pt x="5188" y="23117"/>
                  </a:lnTo>
                  <a:lnTo>
                    <a:pt x="5360" y="22978"/>
                  </a:lnTo>
                  <a:lnTo>
                    <a:pt x="5526" y="22832"/>
                  </a:lnTo>
                  <a:lnTo>
                    <a:pt x="5691" y="22672"/>
                  </a:lnTo>
                  <a:lnTo>
                    <a:pt x="5845" y="22512"/>
                  </a:lnTo>
                  <a:lnTo>
                    <a:pt x="5999" y="22345"/>
                  </a:lnTo>
                  <a:lnTo>
                    <a:pt x="6153" y="22178"/>
                  </a:lnTo>
                  <a:lnTo>
                    <a:pt x="6295" y="21998"/>
                  </a:lnTo>
                  <a:lnTo>
                    <a:pt x="6438" y="21817"/>
                  </a:lnTo>
                  <a:lnTo>
                    <a:pt x="6574" y="21629"/>
                  </a:lnTo>
                  <a:lnTo>
                    <a:pt x="6704" y="21435"/>
                  </a:lnTo>
                  <a:lnTo>
                    <a:pt x="6834" y="21240"/>
                  </a:lnTo>
                  <a:lnTo>
                    <a:pt x="6959" y="21039"/>
                  </a:lnTo>
                  <a:lnTo>
                    <a:pt x="7077" y="20830"/>
                  </a:lnTo>
                  <a:lnTo>
                    <a:pt x="7190" y="20615"/>
                  </a:lnTo>
                  <a:lnTo>
                    <a:pt x="7302" y="20399"/>
                  </a:lnTo>
                  <a:lnTo>
                    <a:pt x="7409" y="20177"/>
                  </a:lnTo>
                  <a:lnTo>
                    <a:pt x="7515" y="19954"/>
                  </a:lnTo>
                  <a:lnTo>
                    <a:pt x="7610" y="19725"/>
                  </a:lnTo>
                  <a:lnTo>
                    <a:pt x="7705" y="19496"/>
                  </a:lnTo>
                  <a:lnTo>
                    <a:pt x="7794" y="19259"/>
                  </a:lnTo>
                  <a:lnTo>
                    <a:pt x="7882" y="19016"/>
                  </a:lnTo>
                  <a:lnTo>
                    <a:pt x="7965" y="18773"/>
                  </a:lnTo>
                  <a:lnTo>
                    <a:pt x="8042" y="18530"/>
                  </a:lnTo>
                  <a:lnTo>
                    <a:pt x="8113" y="18279"/>
                  </a:lnTo>
                  <a:lnTo>
                    <a:pt x="8185" y="18029"/>
                  </a:lnTo>
                  <a:lnTo>
                    <a:pt x="8250" y="17772"/>
                  </a:lnTo>
                  <a:lnTo>
                    <a:pt x="8315" y="17515"/>
                  </a:lnTo>
                  <a:lnTo>
                    <a:pt x="8368" y="17251"/>
                  </a:lnTo>
                  <a:lnTo>
                    <a:pt x="8421" y="16987"/>
                  </a:lnTo>
                  <a:lnTo>
                    <a:pt x="8475" y="16722"/>
                  </a:lnTo>
                  <a:lnTo>
                    <a:pt x="8516" y="16458"/>
                  </a:lnTo>
                  <a:lnTo>
                    <a:pt x="8558" y="16187"/>
                  </a:lnTo>
                  <a:lnTo>
                    <a:pt x="8599" y="15916"/>
                  </a:lnTo>
                  <a:lnTo>
                    <a:pt x="8629" y="15638"/>
                  </a:lnTo>
                  <a:lnTo>
                    <a:pt x="8658" y="15367"/>
                  </a:lnTo>
                  <a:lnTo>
                    <a:pt x="8688" y="15089"/>
                  </a:lnTo>
                  <a:lnTo>
                    <a:pt x="8706" y="14811"/>
                  </a:lnTo>
                  <a:lnTo>
                    <a:pt x="8723" y="14526"/>
                  </a:lnTo>
                  <a:lnTo>
                    <a:pt x="8735" y="14248"/>
                  </a:lnTo>
                  <a:lnTo>
                    <a:pt x="8747" y="13970"/>
                  </a:lnTo>
                  <a:lnTo>
                    <a:pt x="8753" y="13685"/>
                  </a:lnTo>
                  <a:lnTo>
                    <a:pt x="8753" y="13400"/>
                  </a:lnTo>
                  <a:lnTo>
                    <a:pt x="8753" y="13115"/>
                  </a:lnTo>
                  <a:lnTo>
                    <a:pt x="8747" y="12830"/>
                  </a:lnTo>
                  <a:lnTo>
                    <a:pt x="8735" y="12552"/>
                  </a:lnTo>
                  <a:lnTo>
                    <a:pt x="8723" y="12267"/>
                  </a:lnTo>
                  <a:lnTo>
                    <a:pt x="8706" y="11982"/>
                  </a:lnTo>
                  <a:lnTo>
                    <a:pt x="8682" y="11697"/>
                  </a:lnTo>
                  <a:lnTo>
                    <a:pt x="8658" y="11412"/>
                  </a:lnTo>
                  <a:lnTo>
                    <a:pt x="8629" y="11127"/>
                  </a:lnTo>
                  <a:lnTo>
                    <a:pt x="8593" y="10843"/>
                  </a:lnTo>
                  <a:lnTo>
                    <a:pt x="8558" y="10565"/>
                  </a:lnTo>
                  <a:lnTo>
                    <a:pt x="8516" y="10280"/>
                  </a:lnTo>
                  <a:lnTo>
                    <a:pt x="8469" y="10002"/>
                  </a:lnTo>
                  <a:lnTo>
                    <a:pt x="8421" y="9717"/>
                  </a:lnTo>
                  <a:lnTo>
                    <a:pt x="8368" y="9439"/>
                  </a:lnTo>
                  <a:lnTo>
                    <a:pt x="8315" y="9161"/>
                  </a:lnTo>
                  <a:lnTo>
                    <a:pt x="8256" y="8890"/>
                  </a:lnTo>
                  <a:lnTo>
                    <a:pt x="8190" y="8612"/>
                  </a:lnTo>
                  <a:lnTo>
                    <a:pt x="8125" y="8340"/>
                  </a:lnTo>
                  <a:lnTo>
                    <a:pt x="8054" y="8069"/>
                  </a:lnTo>
                  <a:lnTo>
                    <a:pt x="7977" y="7805"/>
                  </a:lnTo>
                  <a:lnTo>
                    <a:pt x="7900" y="7534"/>
                  </a:lnTo>
                  <a:lnTo>
                    <a:pt x="7817" y="7270"/>
                  </a:lnTo>
                  <a:lnTo>
                    <a:pt x="7734" y="7013"/>
                  </a:lnTo>
                  <a:lnTo>
                    <a:pt x="7646" y="6749"/>
                  </a:lnTo>
                  <a:lnTo>
                    <a:pt x="7551" y="6499"/>
                  </a:lnTo>
                  <a:lnTo>
                    <a:pt x="7456" y="6241"/>
                  </a:lnTo>
                  <a:lnTo>
                    <a:pt x="7355" y="5991"/>
                  </a:lnTo>
                  <a:lnTo>
                    <a:pt x="7249" y="5748"/>
                  </a:lnTo>
                  <a:lnTo>
                    <a:pt x="7142" y="5505"/>
                  </a:lnTo>
                  <a:lnTo>
                    <a:pt x="7030" y="5261"/>
                  </a:lnTo>
                  <a:lnTo>
                    <a:pt x="6917" y="5025"/>
                  </a:lnTo>
                  <a:lnTo>
                    <a:pt x="6799" y="4789"/>
                  </a:lnTo>
                  <a:lnTo>
                    <a:pt x="6680" y="4560"/>
                  </a:lnTo>
                  <a:lnTo>
                    <a:pt x="6550" y="4337"/>
                  </a:lnTo>
                  <a:lnTo>
                    <a:pt x="6426" y="4115"/>
                  </a:lnTo>
                  <a:lnTo>
                    <a:pt x="6290" y="3899"/>
                  </a:lnTo>
                  <a:lnTo>
                    <a:pt x="6153" y="3684"/>
                  </a:lnTo>
                  <a:lnTo>
                    <a:pt x="6017" y="3475"/>
                  </a:lnTo>
                  <a:lnTo>
                    <a:pt x="5875" y="3274"/>
                  </a:lnTo>
                  <a:lnTo>
                    <a:pt x="5727" y="3072"/>
                  </a:lnTo>
                  <a:lnTo>
                    <a:pt x="5573" y="2878"/>
                  </a:lnTo>
                  <a:lnTo>
                    <a:pt x="5425" y="2690"/>
                  </a:lnTo>
                  <a:lnTo>
                    <a:pt x="5265" y="2509"/>
                  </a:lnTo>
                  <a:lnTo>
                    <a:pt x="5105" y="2328"/>
                  </a:lnTo>
                  <a:lnTo>
                    <a:pt x="4939" y="2155"/>
                  </a:lnTo>
                  <a:lnTo>
                    <a:pt x="4774" y="1988"/>
                  </a:lnTo>
                  <a:lnTo>
                    <a:pt x="4602" y="1828"/>
                  </a:lnTo>
                  <a:lnTo>
                    <a:pt x="4430" y="1668"/>
                  </a:lnTo>
                  <a:lnTo>
                    <a:pt x="4252" y="1522"/>
                  </a:lnTo>
                  <a:lnTo>
                    <a:pt x="4069" y="1376"/>
                  </a:lnTo>
                  <a:lnTo>
                    <a:pt x="3885" y="1237"/>
                  </a:lnTo>
                  <a:lnTo>
                    <a:pt x="3696" y="1112"/>
                  </a:lnTo>
                  <a:lnTo>
                    <a:pt x="3506" y="987"/>
                  </a:lnTo>
                  <a:lnTo>
                    <a:pt x="3311" y="869"/>
                  </a:lnTo>
                  <a:lnTo>
                    <a:pt x="3115" y="758"/>
                  </a:lnTo>
                  <a:lnTo>
                    <a:pt x="2914" y="653"/>
                  </a:lnTo>
                  <a:lnTo>
                    <a:pt x="2707" y="556"/>
                  </a:lnTo>
                  <a:lnTo>
                    <a:pt x="2500" y="466"/>
                  </a:lnTo>
                  <a:lnTo>
                    <a:pt x="2292" y="382"/>
                  </a:lnTo>
                  <a:lnTo>
                    <a:pt x="2079" y="306"/>
                  </a:lnTo>
                  <a:lnTo>
                    <a:pt x="1860" y="243"/>
                  </a:lnTo>
                  <a:lnTo>
                    <a:pt x="1641" y="181"/>
                  </a:lnTo>
                  <a:lnTo>
                    <a:pt x="1416" y="132"/>
                  </a:lnTo>
                  <a:lnTo>
                    <a:pt x="1185" y="91"/>
                  </a:lnTo>
                  <a:lnTo>
                    <a:pt x="954" y="56"/>
                  </a:lnTo>
                  <a:lnTo>
                    <a:pt x="723" y="28"/>
                  </a:lnTo>
                  <a:lnTo>
                    <a:pt x="486" y="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4822900" y="-2474225"/>
              <a:ext cx="268150" cy="353625"/>
            </a:xfrm>
            <a:custGeom>
              <a:avLst/>
              <a:gdLst/>
              <a:ahLst/>
              <a:cxnLst/>
              <a:rect l="l" t="t" r="r" b="b"/>
              <a:pathLst>
                <a:path w="10726" h="14145" extrusionOk="0">
                  <a:moveTo>
                    <a:pt x="1" y="1"/>
                  </a:moveTo>
                  <a:lnTo>
                    <a:pt x="119" y="529"/>
                  </a:lnTo>
                  <a:lnTo>
                    <a:pt x="220" y="1064"/>
                  </a:lnTo>
                  <a:lnTo>
                    <a:pt x="315" y="1606"/>
                  </a:lnTo>
                  <a:lnTo>
                    <a:pt x="398" y="2155"/>
                  </a:lnTo>
                  <a:lnTo>
                    <a:pt x="463" y="2704"/>
                  </a:lnTo>
                  <a:lnTo>
                    <a:pt x="522" y="3253"/>
                  </a:lnTo>
                  <a:lnTo>
                    <a:pt x="569" y="3809"/>
                  </a:lnTo>
                  <a:lnTo>
                    <a:pt x="599" y="4365"/>
                  </a:lnTo>
                  <a:lnTo>
                    <a:pt x="623" y="4921"/>
                  </a:lnTo>
                  <a:lnTo>
                    <a:pt x="629" y="5477"/>
                  </a:lnTo>
                  <a:lnTo>
                    <a:pt x="629" y="6033"/>
                  </a:lnTo>
                  <a:lnTo>
                    <a:pt x="617" y="6583"/>
                  </a:lnTo>
                  <a:lnTo>
                    <a:pt x="587" y="7139"/>
                  </a:lnTo>
                  <a:lnTo>
                    <a:pt x="552" y="7688"/>
                  </a:lnTo>
                  <a:lnTo>
                    <a:pt x="498" y="8230"/>
                  </a:lnTo>
                  <a:lnTo>
                    <a:pt x="439" y="8772"/>
                  </a:lnTo>
                  <a:lnTo>
                    <a:pt x="498" y="8786"/>
                  </a:lnTo>
                  <a:lnTo>
                    <a:pt x="552" y="8807"/>
                  </a:lnTo>
                  <a:lnTo>
                    <a:pt x="611" y="8841"/>
                  </a:lnTo>
                  <a:lnTo>
                    <a:pt x="670" y="8890"/>
                  </a:lnTo>
                  <a:lnTo>
                    <a:pt x="1008" y="9182"/>
                  </a:lnTo>
                  <a:lnTo>
                    <a:pt x="1333" y="9474"/>
                  </a:lnTo>
                  <a:lnTo>
                    <a:pt x="1659" y="9773"/>
                  </a:lnTo>
                  <a:lnTo>
                    <a:pt x="1979" y="10078"/>
                  </a:lnTo>
                  <a:lnTo>
                    <a:pt x="2287" y="10391"/>
                  </a:lnTo>
                  <a:lnTo>
                    <a:pt x="2595" y="10704"/>
                  </a:lnTo>
                  <a:lnTo>
                    <a:pt x="2891" y="11024"/>
                  </a:lnTo>
                  <a:lnTo>
                    <a:pt x="3181" y="11350"/>
                  </a:lnTo>
                  <a:lnTo>
                    <a:pt x="3471" y="11684"/>
                  </a:lnTo>
                  <a:lnTo>
                    <a:pt x="3749" y="12018"/>
                  </a:lnTo>
                  <a:lnTo>
                    <a:pt x="4022" y="12365"/>
                  </a:lnTo>
                  <a:lnTo>
                    <a:pt x="4294" y="12706"/>
                  </a:lnTo>
                  <a:lnTo>
                    <a:pt x="4555" y="13060"/>
                  </a:lnTo>
                  <a:lnTo>
                    <a:pt x="4815" y="13415"/>
                  </a:lnTo>
                  <a:lnTo>
                    <a:pt x="5064" y="13776"/>
                  </a:lnTo>
                  <a:lnTo>
                    <a:pt x="5313" y="14144"/>
                  </a:lnTo>
                  <a:lnTo>
                    <a:pt x="5579" y="13846"/>
                  </a:lnTo>
                  <a:lnTo>
                    <a:pt x="5852" y="13554"/>
                  </a:lnTo>
                  <a:lnTo>
                    <a:pt x="6130" y="13269"/>
                  </a:lnTo>
                  <a:lnTo>
                    <a:pt x="6414" y="12991"/>
                  </a:lnTo>
                  <a:lnTo>
                    <a:pt x="6971" y="12435"/>
                  </a:lnTo>
                  <a:lnTo>
                    <a:pt x="7249" y="12157"/>
                  </a:lnTo>
                  <a:lnTo>
                    <a:pt x="7522" y="11879"/>
                  </a:lnTo>
                  <a:lnTo>
                    <a:pt x="9126" y="10266"/>
                  </a:lnTo>
                  <a:lnTo>
                    <a:pt x="10725" y="8647"/>
                  </a:lnTo>
                  <a:lnTo>
                    <a:pt x="10465" y="8292"/>
                  </a:lnTo>
                  <a:lnTo>
                    <a:pt x="10198" y="7945"/>
                  </a:lnTo>
                  <a:lnTo>
                    <a:pt x="9926" y="7597"/>
                  </a:lnTo>
                  <a:lnTo>
                    <a:pt x="9653" y="7257"/>
                  </a:lnTo>
                  <a:lnTo>
                    <a:pt x="9375" y="6923"/>
                  </a:lnTo>
                  <a:lnTo>
                    <a:pt x="9091" y="6589"/>
                  </a:lnTo>
                  <a:lnTo>
                    <a:pt x="8801" y="6263"/>
                  </a:lnTo>
                  <a:lnTo>
                    <a:pt x="8505" y="5943"/>
                  </a:lnTo>
                  <a:lnTo>
                    <a:pt x="8209" y="5630"/>
                  </a:lnTo>
                  <a:lnTo>
                    <a:pt x="7907" y="5318"/>
                  </a:lnTo>
                  <a:lnTo>
                    <a:pt x="7599" y="5012"/>
                  </a:lnTo>
                  <a:lnTo>
                    <a:pt x="7285" y="4720"/>
                  </a:lnTo>
                  <a:lnTo>
                    <a:pt x="6971" y="4421"/>
                  </a:lnTo>
                  <a:lnTo>
                    <a:pt x="6645" y="4136"/>
                  </a:lnTo>
                  <a:lnTo>
                    <a:pt x="6320" y="3851"/>
                  </a:lnTo>
                  <a:lnTo>
                    <a:pt x="5988" y="3580"/>
                  </a:lnTo>
                  <a:lnTo>
                    <a:pt x="5650" y="3309"/>
                  </a:lnTo>
                  <a:lnTo>
                    <a:pt x="5313" y="3045"/>
                  </a:lnTo>
                  <a:lnTo>
                    <a:pt x="4963" y="2788"/>
                  </a:lnTo>
                  <a:lnTo>
                    <a:pt x="4614" y="2531"/>
                  </a:lnTo>
                  <a:lnTo>
                    <a:pt x="4259" y="2287"/>
                  </a:lnTo>
                  <a:lnTo>
                    <a:pt x="3897" y="2051"/>
                  </a:lnTo>
                  <a:lnTo>
                    <a:pt x="3530" y="1815"/>
                  </a:lnTo>
                  <a:lnTo>
                    <a:pt x="3157" y="1585"/>
                  </a:lnTo>
                  <a:lnTo>
                    <a:pt x="2784" y="1363"/>
                  </a:lnTo>
                  <a:lnTo>
                    <a:pt x="2399" y="1147"/>
                  </a:lnTo>
                  <a:lnTo>
                    <a:pt x="2014" y="946"/>
                  </a:lnTo>
                  <a:lnTo>
                    <a:pt x="1624" y="744"/>
                  </a:lnTo>
                  <a:lnTo>
                    <a:pt x="1227" y="543"/>
                  </a:lnTo>
                  <a:lnTo>
                    <a:pt x="824" y="355"/>
                  </a:lnTo>
                  <a:lnTo>
                    <a:pt x="415" y="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4930250" y="-607050"/>
              <a:ext cx="454950" cy="312100"/>
            </a:xfrm>
            <a:custGeom>
              <a:avLst/>
              <a:gdLst/>
              <a:ahLst/>
              <a:cxnLst/>
              <a:rect l="l" t="t" r="r" b="b"/>
              <a:pathLst>
                <a:path w="18198" h="12484" extrusionOk="0">
                  <a:moveTo>
                    <a:pt x="7213" y="1"/>
                  </a:moveTo>
                  <a:lnTo>
                    <a:pt x="6881" y="22"/>
                  </a:lnTo>
                  <a:lnTo>
                    <a:pt x="6550" y="50"/>
                  </a:lnTo>
                  <a:lnTo>
                    <a:pt x="6212" y="91"/>
                  </a:lnTo>
                  <a:lnTo>
                    <a:pt x="5881" y="154"/>
                  </a:lnTo>
                  <a:lnTo>
                    <a:pt x="5543" y="230"/>
                  </a:lnTo>
                  <a:lnTo>
                    <a:pt x="5200" y="321"/>
                  </a:lnTo>
                  <a:lnTo>
                    <a:pt x="4856" y="432"/>
                  </a:lnTo>
                  <a:lnTo>
                    <a:pt x="4513" y="550"/>
                  </a:lnTo>
                  <a:lnTo>
                    <a:pt x="4169" y="689"/>
                  </a:lnTo>
                  <a:lnTo>
                    <a:pt x="3820" y="849"/>
                  </a:lnTo>
                  <a:lnTo>
                    <a:pt x="3476" y="1023"/>
                  </a:lnTo>
                  <a:lnTo>
                    <a:pt x="3127" y="1210"/>
                  </a:lnTo>
                  <a:lnTo>
                    <a:pt x="2778" y="1419"/>
                  </a:lnTo>
                  <a:lnTo>
                    <a:pt x="2422" y="1641"/>
                  </a:lnTo>
                  <a:lnTo>
                    <a:pt x="2073" y="1885"/>
                  </a:lnTo>
                  <a:lnTo>
                    <a:pt x="1925" y="1961"/>
                  </a:lnTo>
                  <a:lnTo>
                    <a:pt x="1789" y="2030"/>
                  </a:lnTo>
                  <a:lnTo>
                    <a:pt x="1652" y="2114"/>
                  </a:lnTo>
                  <a:lnTo>
                    <a:pt x="1522" y="2197"/>
                  </a:lnTo>
                  <a:lnTo>
                    <a:pt x="1398" y="2281"/>
                  </a:lnTo>
                  <a:lnTo>
                    <a:pt x="1279" y="2371"/>
                  </a:lnTo>
                  <a:lnTo>
                    <a:pt x="1167" y="2468"/>
                  </a:lnTo>
                  <a:lnTo>
                    <a:pt x="1054" y="2566"/>
                  </a:lnTo>
                  <a:lnTo>
                    <a:pt x="954" y="2663"/>
                  </a:lnTo>
                  <a:lnTo>
                    <a:pt x="853" y="2767"/>
                  </a:lnTo>
                  <a:lnTo>
                    <a:pt x="764" y="2878"/>
                  </a:lnTo>
                  <a:lnTo>
                    <a:pt x="675" y="2990"/>
                  </a:lnTo>
                  <a:lnTo>
                    <a:pt x="592" y="3108"/>
                  </a:lnTo>
                  <a:lnTo>
                    <a:pt x="515" y="3233"/>
                  </a:lnTo>
                  <a:lnTo>
                    <a:pt x="444" y="3351"/>
                  </a:lnTo>
                  <a:lnTo>
                    <a:pt x="379" y="3483"/>
                  </a:lnTo>
                  <a:lnTo>
                    <a:pt x="320" y="3615"/>
                  </a:lnTo>
                  <a:lnTo>
                    <a:pt x="267" y="3747"/>
                  </a:lnTo>
                  <a:lnTo>
                    <a:pt x="213" y="3893"/>
                  </a:lnTo>
                  <a:lnTo>
                    <a:pt x="172" y="4032"/>
                  </a:lnTo>
                  <a:lnTo>
                    <a:pt x="131" y="4178"/>
                  </a:lnTo>
                  <a:lnTo>
                    <a:pt x="95" y="4331"/>
                  </a:lnTo>
                  <a:lnTo>
                    <a:pt x="65" y="4484"/>
                  </a:lnTo>
                  <a:lnTo>
                    <a:pt x="42" y="4644"/>
                  </a:lnTo>
                  <a:lnTo>
                    <a:pt x="24" y="4811"/>
                  </a:lnTo>
                  <a:lnTo>
                    <a:pt x="12" y="4977"/>
                  </a:lnTo>
                  <a:lnTo>
                    <a:pt x="0" y="5144"/>
                  </a:lnTo>
                  <a:lnTo>
                    <a:pt x="0" y="5318"/>
                  </a:lnTo>
                  <a:lnTo>
                    <a:pt x="0" y="5499"/>
                  </a:lnTo>
                  <a:lnTo>
                    <a:pt x="12" y="5679"/>
                  </a:lnTo>
                  <a:lnTo>
                    <a:pt x="24" y="5860"/>
                  </a:lnTo>
                  <a:lnTo>
                    <a:pt x="42" y="6055"/>
                  </a:lnTo>
                  <a:lnTo>
                    <a:pt x="788" y="6319"/>
                  </a:lnTo>
                  <a:lnTo>
                    <a:pt x="1534" y="6583"/>
                  </a:lnTo>
                  <a:lnTo>
                    <a:pt x="1670" y="6687"/>
                  </a:lnTo>
                  <a:lnTo>
                    <a:pt x="1812" y="6784"/>
                  </a:lnTo>
                  <a:lnTo>
                    <a:pt x="1966" y="6882"/>
                  </a:lnTo>
                  <a:lnTo>
                    <a:pt x="2126" y="6972"/>
                  </a:lnTo>
                  <a:lnTo>
                    <a:pt x="2292" y="7062"/>
                  </a:lnTo>
                  <a:lnTo>
                    <a:pt x="2464" y="7146"/>
                  </a:lnTo>
                  <a:lnTo>
                    <a:pt x="2641" y="7229"/>
                  </a:lnTo>
                  <a:lnTo>
                    <a:pt x="2825" y="7306"/>
                  </a:lnTo>
                  <a:lnTo>
                    <a:pt x="3014" y="7375"/>
                  </a:lnTo>
                  <a:lnTo>
                    <a:pt x="3204" y="7452"/>
                  </a:lnTo>
                  <a:lnTo>
                    <a:pt x="3595" y="7584"/>
                  </a:lnTo>
                  <a:lnTo>
                    <a:pt x="4003" y="7709"/>
                  </a:lnTo>
                  <a:lnTo>
                    <a:pt x="4412" y="7820"/>
                  </a:lnTo>
                  <a:lnTo>
                    <a:pt x="4821" y="7931"/>
                  </a:lnTo>
                  <a:lnTo>
                    <a:pt x="5235" y="8035"/>
                  </a:lnTo>
                  <a:lnTo>
                    <a:pt x="6040" y="8237"/>
                  </a:lnTo>
                  <a:lnTo>
                    <a:pt x="6425" y="8334"/>
                  </a:lnTo>
                  <a:lnTo>
                    <a:pt x="6793" y="8439"/>
                  </a:lnTo>
                  <a:lnTo>
                    <a:pt x="7148" y="8543"/>
                  </a:lnTo>
                  <a:lnTo>
                    <a:pt x="7474" y="8647"/>
                  </a:lnTo>
                  <a:lnTo>
                    <a:pt x="8776" y="9099"/>
                  </a:lnTo>
                  <a:lnTo>
                    <a:pt x="10079" y="9544"/>
                  </a:lnTo>
                  <a:lnTo>
                    <a:pt x="12685" y="10433"/>
                  </a:lnTo>
                  <a:lnTo>
                    <a:pt x="13988" y="10885"/>
                  </a:lnTo>
                  <a:lnTo>
                    <a:pt x="15290" y="11344"/>
                  </a:lnTo>
                  <a:lnTo>
                    <a:pt x="16581" y="11816"/>
                  </a:lnTo>
                  <a:lnTo>
                    <a:pt x="17227" y="12053"/>
                  </a:lnTo>
                  <a:lnTo>
                    <a:pt x="17872" y="12303"/>
                  </a:lnTo>
                  <a:lnTo>
                    <a:pt x="17949" y="12338"/>
                  </a:lnTo>
                  <a:lnTo>
                    <a:pt x="18020" y="12379"/>
                  </a:lnTo>
                  <a:lnTo>
                    <a:pt x="18085" y="12428"/>
                  </a:lnTo>
                  <a:lnTo>
                    <a:pt x="18145" y="12484"/>
                  </a:lnTo>
                  <a:lnTo>
                    <a:pt x="18198" y="12407"/>
                  </a:lnTo>
                  <a:lnTo>
                    <a:pt x="18168" y="12352"/>
                  </a:lnTo>
                  <a:lnTo>
                    <a:pt x="18145" y="12296"/>
                  </a:lnTo>
                  <a:lnTo>
                    <a:pt x="18133" y="12240"/>
                  </a:lnTo>
                  <a:lnTo>
                    <a:pt x="18121" y="12178"/>
                  </a:lnTo>
                  <a:lnTo>
                    <a:pt x="18044" y="11768"/>
                  </a:lnTo>
                  <a:lnTo>
                    <a:pt x="17961" y="11365"/>
                  </a:lnTo>
                  <a:lnTo>
                    <a:pt x="17866" y="10962"/>
                  </a:lnTo>
                  <a:lnTo>
                    <a:pt x="17772" y="10565"/>
                  </a:lnTo>
                  <a:lnTo>
                    <a:pt x="17665" y="10169"/>
                  </a:lnTo>
                  <a:lnTo>
                    <a:pt x="17547" y="9780"/>
                  </a:lnTo>
                  <a:lnTo>
                    <a:pt x="17428" y="9398"/>
                  </a:lnTo>
                  <a:lnTo>
                    <a:pt x="17298" y="9009"/>
                  </a:lnTo>
                  <a:lnTo>
                    <a:pt x="17162" y="8633"/>
                  </a:lnTo>
                  <a:lnTo>
                    <a:pt x="17020" y="8258"/>
                  </a:lnTo>
                  <a:lnTo>
                    <a:pt x="16871" y="7890"/>
                  </a:lnTo>
                  <a:lnTo>
                    <a:pt x="16712" y="7528"/>
                  </a:lnTo>
                  <a:lnTo>
                    <a:pt x="16552" y="7174"/>
                  </a:lnTo>
                  <a:lnTo>
                    <a:pt x="16380" y="6819"/>
                  </a:lnTo>
                  <a:lnTo>
                    <a:pt x="16208" y="6472"/>
                  </a:lnTo>
                  <a:lnTo>
                    <a:pt x="16025" y="6138"/>
                  </a:lnTo>
                  <a:lnTo>
                    <a:pt x="15835" y="5804"/>
                  </a:lnTo>
                  <a:lnTo>
                    <a:pt x="15640" y="5478"/>
                  </a:lnTo>
                  <a:lnTo>
                    <a:pt x="15438" y="5158"/>
                  </a:lnTo>
                  <a:lnTo>
                    <a:pt x="15231" y="4845"/>
                  </a:lnTo>
                  <a:lnTo>
                    <a:pt x="15024" y="4540"/>
                  </a:lnTo>
                  <a:lnTo>
                    <a:pt x="14805" y="4241"/>
                  </a:lnTo>
                  <a:lnTo>
                    <a:pt x="14580" y="3956"/>
                  </a:lnTo>
                  <a:lnTo>
                    <a:pt x="14355" y="3671"/>
                  </a:lnTo>
                  <a:lnTo>
                    <a:pt x="14118" y="3400"/>
                  </a:lnTo>
                  <a:lnTo>
                    <a:pt x="13881" y="3136"/>
                  </a:lnTo>
                  <a:lnTo>
                    <a:pt x="13632" y="2878"/>
                  </a:lnTo>
                  <a:lnTo>
                    <a:pt x="13384" y="2635"/>
                  </a:lnTo>
                  <a:lnTo>
                    <a:pt x="13129" y="2399"/>
                  </a:lnTo>
                  <a:lnTo>
                    <a:pt x="12874" y="2169"/>
                  </a:lnTo>
                  <a:lnTo>
                    <a:pt x="12608" y="1954"/>
                  </a:lnTo>
                  <a:lnTo>
                    <a:pt x="12341" y="1746"/>
                  </a:lnTo>
                  <a:lnTo>
                    <a:pt x="12069" y="1551"/>
                  </a:lnTo>
                  <a:lnTo>
                    <a:pt x="11791" y="1363"/>
                  </a:lnTo>
                  <a:lnTo>
                    <a:pt x="11512" y="1189"/>
                  </a:lnTo>
                  <a:lnTo>
                    <a:pt x="11228" y="1023"/>
                  </a:lnTo>
                  <a:lnTo>
                    <a:pt x="10938" y="870"/>
                  </a:lnTo>
                  <a:lnTo>
                    <a:pt x="10648" y="731"/>
                  </a:lnTo>
                  <a:lnTo>
                    <a:pt x="10352" y="599"/>
                  </a:lnTo>
                  <a:lnTo>
                    <a:pt x="10050" y="481"/>
                  </a:lnTo>
                  <a:lnTo>
                    <a:pt x="9748" y="376"/>
                  </a:lnTo>
                  <a:lnTo>
                    <a:pt x="9440" y="286"/>
                  </a:lnTo>
                  <a:lnTo>
                    <a:pt x="9132" y="203"/>
                  </a:lnTo>
                  <a:lnTo>
                    <a:pt x="8818" y="133"/>
                  </a:lnTo>
                  <a:lnTo>
                    <a:pt x="8504" y="84"/>
                  </a:lnTo>
                  <a:lnTo>
                    <a:pt x="8184" y="43"/>
                  </a:lnTo>
                  <a:lnTo>
                    <a:pt x="7864" y="1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4976575" y="-2234600"/>
              <a:ext cx="267850" cy="394625"/>
            </a:xfrm>
            <a:custGeom>
              <a:avLst/>
              <a:gdLst/>
              <a:ahLst/>
              <a:cxnLst/>
              <a:rect l="l" t="t" r="r" b="b"/>
              <a:pathLst>
                <a:path w="10714" h="15785" extrusionOk="0">
                  <a:moveTo>
                    <a:pt x="5236" y="0"/>
                  </a:moveTo>
                  <a:lnTo>
                    <a:pt x="3666" y="1786"/>
                  </a:lnTo>
                  <a:lnTo>
                    <a:pt x="2097" y="3559"/>
                  </a:lnTo>
                  <a:lnTo>
                    <a:pt x="1067" y="4754"/>
                  </a:lnTo>
                  <a:lnTo>
                    <a:pt x="806" y="5053"/>
                  </a:lnTo>
                  <a:lnTo>
                    <a:pt x="540" y="5352"/>
                  </a:lnTo>
                  <a:lnTo>
                    <a:pt x="273" y="5644"/>
                  </a:lnTo>
                  <a:lnTo>
                    <a:pt x="1" y="5929"/>
                  </a:lnTo>
                  <a:lnTo>
                    <a:pt x="321" y="6492"/>
                  </a:lnTo>
                  <a:lnTo>
                    <a:pt x="634" y="7068"/>
                  </a:lnTo>
                  <a:lnTo>
                    <a:pt x="936" y="7645"/>
                  </a:lnTo>
                  <a:lnTo>
                    <a:pt x="1227" y="8236"/>
                  </a:lnTo>
                  <a:lnTo>
                    <a:pt x="1511" y="8827"/>
                  </a:lnTo>
                  <a:lnTo>
                    <a:pt x="1783" y="9432"/>
                  </a:lnTo>
                  <a:lnTo>
                    <a:pt x="2044" y="10036"/>
                  </a:lnTo>
                  <a:lnTo>
                    <a:pt x="2293" y="10655"/>
                  </a:lnTo>
                  <a:lnTo>
                    <a:pt x="2535" y="11273"/>
                  </a:lnTo>
                  <a:lnTo>
                    <a:pt x="2772" y="11906"/>
                  </a:lnTo>
                  <a:lnTo>
                    <a:pt x="2991" y="12538"/>
                  </a:lnTo>
                  <a:lnTo>
                    <a:pt x="3210" y="13178"/>
                  </a:lnTo>
                  <a:lnTo>
                    <a:pt x="3412" y="13817"/>
                  </a:lnTo>
                  <a:lnTo>
                    <a:pt x="3607" y="14470"/>
                  </a:lnTo>
                  <a:lnTo>
                    <a:pt x="3797" y="15124"/>
                  </a:lnTo>
                  <a:lnTo>
                    <a:pt x="3974" y="15784"/>
                  </a:lnTo>
                  <a:lnTo>
                    <a:pt x="4377" y="15541"/>
                  </a:lnTo>
                  <a:lnTo>
                    <a:pt x="4780" y="15304"/>
                  </a:lnTo>
                  <a:lnTo>
                    <a:pt x="5188" y="15068"/>
                  </a:lnTo>
                  <a:lnTo>
                    <a:pt x="5603" y="14839"/>
                  </a:lnTo>
                  <a:lnTo>
                    <a:pt x="6017" y="14616"/>
                  </a:lnTo>
                  <a:lnTo>
                    <a:pt x="6432" y="14394"/>
                  </a:lnTo>
                  <a:lnTo>
                    <a:pt x="7267" y="13956"/>
                  </a:lnTo>
                  <a:lnTo>
                    <a:pt x="8108" y="13532"/>
                  </a:lnTo>
                  <a:lnTo>
                    <a:pt x="8949" y="13115"/>
                  </a:lnTo>
                  <a:lnTo>
                    <a:pt x="10619" y="12302"/>
                  </a:lnTo>
                  <a:lnTo>
                    <a:pt x="10642" y="12288"/>
                  </a:lnTo>
                  <a:lnTo>
                    <a:pt x="10666" y="12288"/>
                  </a:lnTo>
                  <a:lnTo>
                    <a:pt x="10713" y="12281"/>
                  </a:lnTo>
                  <a:lnTo>
                    <a:pt x="10459" y="11433"/>
                  </a:lnTo>
                  <a:lnTo>
                    <a:pt x="10198" y="10592"/>
                  </a:lnTo>
                  <a:lnTo>
                    <a:pt x="9926" y="9758"/>
                  </a:lnTo>
                  <a:lnTo>
                    <a:pt x="9790" y="9348"/>
                  </a:lnTo>
                  <a:lnTo>
                    <a:pt x="9641" y="8938"/>
                  </a:lnTo>
                  <a:lnTo>
                    <a:pt x="9499" y="8535"/>
                  </a:lnTo>
                  <a:lnTo>
                    <a:pt x="9345" y="8132"/>
                  </a:lnTo>
                  <a:lnTo>
                    <a:pt x="9191" y="7729"/>
                  </a:lnTo>
                  <a:lnTo>
                    <a:pt x="9037" y="7333"/>
                  </a:lnTo>
                  <a:lnTo>
                    <a:pt x="8878" y="6936"/>
                  </a:lnTo>
                  <a:lnTo>
                    <a:pt x="8718" y="6540"/>
                  </a:lnTo>
                  <a:lnTo>
                    <a:pt x="8552" y="6151"/>
                  </a:lnTo>
                  <a:lnTo>
                    <a:pt x="8380" y="5762"/>
                  </a:lnTo>
                  <a:lnTo>
                    <a:pt x="8208" y="5380"/>
                  </a:lnTo>
                  <a:lnTo>
                    <a:pt x="8037" y="4997"/>
                  </a:lnTo>
                  <a:lnTo>
                    <a:pt x="7859" y="4615"/>
                  </a:lnTo>
                  <a:lnTo>
                    <a:pt x="7675" y="4247"/>
                  </a:lnTo>
                  <a:lnTo>
                    <a:pt x="7492" y="3871"/>
                  </a:lnTo>
                  <a:lnTo>
                    <a:pt x="7302" y="3503"/>
                  </a:lnTo>
                  <a:lnTo>
                    <a:pt x="7113" y="3135"/>
                  </a:lnTo>
                  <a:lnTo>
                    <a:pt x="6917" y="2773"/>
                  </a:lnTo>
                  <a:lnTo>
                    <a:pt x="6716" y="2419"/>
                  </a:lnTo>
                  <a:lnTo>
                    <a:pt x="6515" y="2057"/>
                  </a:lnTo>
                  <a:lnTo>
                    <a:pt x="6313" y="1710"/>
                  </a:lnTo>
                  <a:lnTo>
                    <a:pt x="6100" y="1355"/>
                  </a:lnTo>
                  <a:lnTo>
                    <a:pt x="5893" y="1015"/>
                  </a:lnTo>
                  <a:lnTo>
                    <a:pt x="5674" y="674"/>
                  </a:lnTo>
                  <a:lnTo>
                    <a:pt x="5455" y="334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5107000" y="-895650"/>
              <a:ext cx="184350" cy="273525"/>
            </a:xfrm>
            <a:custGeom>
              <a:avLst/>
              <a:gdLst/>
              <a:ahLst/>
              <a:cxnLst/>
              <a:rect l="l" t="t" r="r" b="b"/>
              <a:pathLst>
                <a:path w="7374" h="10941" extrusionOk="0">
                  <a:moveTo>
                    <a:pt x="1446" y="1"/>
                  </a:moveTo>
                  <a:lnTo>
                    <a:pt x="1393" y="612"/>
                  </a:lnTo>
                  <a:lnTo>
                    <a:pt x="1333" y="1217"/>
                  </a:lnTo>
                  <a:lnTo>
                    <a:pt x="1268" y="1822"/>
                  </a:lnTo>
                  <a:lnTo>
                    <a:pt x="1203" y="2426"/>
                  </a:lnTo>
                  <a:lnTo>
                    <a:pt x="1132" y="3024"/>
                  </a:lnTo>
                  <a:lnTo>
                    <a:pt x="1055" y="3629"/>
                  </a:lnTo>
                  <a:lnTo>
                    <a:pt x="972" y="4219"/>
                  </a:lnTo>
                  <a:lnTo>
                    <a:pt x="889" y="4810"/>
                  </a:lnTo>
                  <a:lnTo>
                    <a:pt x="794" y="5401"/>
                  </a:lnTo>
                  <a:lnTo>
                    <a:pt x="700" y="5992"/>
                  </a:lnTo>
                  <a:lnTo>
                    <a:pt x="599" y="6576"/>
                  </a:lnTo>
                  <a:lnTo>
                    <a:pt x="486" y="7152"/>
                  </a:lnTo>
                  <a:lnTo>
                    <a:pt x="374" y="7736"/>
                  </a:lnTo>
                  <a:lnTo>
                    <a:pt x="256" y="8306"/>
                  </a:lnTo>
                  <a:lnTo>
                    <a:pt x="131" y="8876"/>
                  </a:lnTo>
                  <a:lnTo>
                    <a:pt x="1" y="9446"/>
                  </a:lnTo>
                  <a:lnTo>
                    <a:pt x="380" y="9446"/>
                  </a:lnTo>
                  <a:lnTo>
                    <a:pt x="753" y="9460"/>
                  </a:lnTo>
                  <a:lnTo>
                    <a:pt x="1126" y="9488"/>
                  </a:lnTo>
                  <a:lnTo>
                    <a:pt x="1499" y="9529"/>
                  </a:lnTo>
                  <a:lnTo>
                    <a:pt x="1872" y="9585"/>
                  </a:lnTo>
                  <a:lnTo>
                    <a:pt x="2239" y="9648"/>
                  </a:lnTo>
                  <a:lnTo>
                    <a:pt x="2606" y="9724"/>
                  </a:lnTo>
                  <a:lnTo>
                    <a:pt x="2968" y="9814"/>
                  </a:lnTo>
                  <a:lnTo>
                    <a:pt x="3329" y="9919"/>
                  </a:lnTo>
                  <a:lnTo>
                    <a:pt x="3690" y="10030"/>
                  </a:lnTo>
                  <a:lnTo>
                    <a:pt x="4045" y="10155"/>
                  </a:lnTo>
                  <a:lnTo>
                    <a:pt x="4395" y="10287"/>
                  </a:lnTo>
                  <a:lnTo>
                    <a:pt x="4744" y="10433"/>
                  </a:lnTo>
                  <a:lnTo>
                    <a:pt x="5088" y="10593"/>
                  </a:lnTo>
                  <a:lnTo>
                    <a:pt x="5431" y="10760"/>
                  </a:lnTo>
                  <a:lnTo>
                    <a:pt x="5763" y="10940"/>
                  </a:lnTo>
                  <a:lnTo>
                    <a:pt x="5988" y="9752"/>
                  </a:lnTo>
                  <a:lnTo>
                    <a:pt x="6207" y="8529"/>
                  </a:lnTo>
                  <a:lnTo>
                    <a:pt x="6420" y="7278"/>
                  </a:lnTo>
                  <a:lnTo>
                    <a:pt x="6627" y="5992"/>
                  </a:lnTo>
                  <a:lnTo>
                    <a:pt x="6823" y="4685"/>
                  </a:lnTo>
                  <a:lnTo>
                    <a:pt x="7012" y="3351"/>
                  </a:lnTo>
                  <a:lnTo>
                    <a:pt x="7196" y="1995"/>
                  </a:lnTo>
                  <a:lnTo>
                    <a:pt x="7374" y="619"/>
                  </a:lnTo>
                  <a:lnTo>
                    <a:pt x="5887" y="494"/>
                  </a:lnTo>
                  <a:lnTo>
                    <a:pt x="5141" y="432"/>
                  </a:lnTo>
                  <a:lnTo>
                    <a:pt x="4395" y="369"/>
                  </a:lnTo>
                  <a:lnTo>
                    <a:pt x="3655" y="293"/>
                  </a:lnTo>
                  <a:lnTo>
                    <a:pt x="2914" y="209"/>
                  </a:lnTo>
                  <a:lnTo>
                    <a:pt x="2180" y="112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5085250" y="-1900300"/>
              <a:ext cx="226675" cy="419825"/>
            </a:xfrm>
            <a:custGeom>
              <a:avLst/>
              <a:gdLst/>
              <a:ahLst/>
              <a:cxnLst/>
              <a:rect l="l" t="t" r="r" b="b"/>
              <a:pathLst>
                <a:path w="9067" h="16793" extrusionOk="0">
                  <a:moveTo>
                    <a:pt x="6674" y="0"/>
                  </a:moveTo>
                  <a:lnTo>
                    <a:pt x="6662" y="14"/>
                  </a:lnTo>
                  <a:lnTo>
                    <a:pt x="5028" y="1029"/>
                  </a:lnTo>
                  <a:lnTo>
                    <a:pt x="4199" y="1543"/>
                  </a:lnTo>
                  <a:lnTo>
                    <a:pt x="3370" y="2044"/>
                  </a:lnTo>
                  <a:lnTo>
                    <a:pt x="2529" y="2544"/>
                  </a:lnTo>
                  <a:lnTo>
                    <a:pt x="2114" y="2787"/>
                  </a:lnTo>
                  <a:lnTo>
                    <a:pt x="1688" y="3024"/>
                  </a:lnTo>
                  <a:lnTo>
                    <a:pt x="1268" y="3253"/>
                  </a:lnTo>
                  <a:lnTo>
                    <a:pt x="847" y="3482"/>
                  </a:lnTo>
                  <a:lnTo>
                    <a:pt x="421" y="3705"/>
                  </a:lnTo>
                  <a:lnTo>
                    <a:pt x="0" y="3920"/>
                  </a:lnTo>
                  <a:lnTo>
                    <a:pt x="119" y="4442"/>
                  </a:lnTo>
                  <a:lnTo>
                    <a:pt x="231" y="4970"/>
                  </a:lnTo>
                  <a:lnTo>
                    <a:pt x="338" y="5491"/>
                  </a:lnTo>
                  <a:lnTo>
                    <a:pt x="445" y="6019"/>
                  </a:lnTo>
                  <a:lnTo>
                    <a:pt x="545" y="6547"/>
                  </a:lnTo>
                  <a:lnTo>
                    <a:pt x="646" y="7083"/>
                  </a:lnTo>
                  <a:lnTo>
                    <a:pt x="735" y="7611"/>
                  </a:lnTo>
                  <a:lnTo>
                    <a:pt x="824" y="8146"/>
                  </a:lnTo>
                  <a:lnTo>
                    <a:pt x="912" y="8674"/>
                  </a:lnTo>
                  <a:lnTo>
                    <a:pt x="989" y="9209"/>
                  </a:lnTo>
                  <a:lnTo>
                    <a:pt x="1066" y="9745"/>
                  </a:lnTo>
                  <a:lnTo>
                    <a:pt x="1143" y="10287"/>
                  </a:lnTo>
                  <a:lnTo>
                    <a:pt x="1214" y="10822"/>
                  </a:lnTo>
                  <a:lnTo>
                    <a:pt x="1279" y="11357"/>
                  </a:lnTo>
                  <a:lnTo>
                    <a:pt x="1398" y="12434"/>
                  </a:lnTo>
                  <a:lnTo>
                    <a:pt x="1516" y="13505"/>
                  </a:lnTo>
                  <a:lnTo>
                    <a:pt x="1623" y="14589"/>
                  </a:lnTo>
                  <a:lnTo>
                    <a:pt x="1724" y="15687"/>
                  </a:lnTo>
                  <a:lnTo>
                    <a:pt x="1824" y="16792"/>
                  </a:lnTo>
                  <a:lnTo>
                    <a:pt x="2263" y="16653"/>
                  </a:lnTo>
                  <a:lnTo>
                    <a:pt x="2707" y="16528"/>
                  </a:lnTo>
                  <a:lnTo>
                    <a:pt x="3151" y="16403"/>
                  </a:lnTo>
                  <a:lnTo>
                    <a:pt x="3595" y="16292"/>
                  </a:lnTo>
                  <a:lnTo>
                    <a:pt x="4045" y="16180"/>
                  </a:lnTo>
                  <a:lnTo>
                    <a:pt x="4495" y="16083"/>
                  </a:lnTo>
                  <a:lnTo>
                    <a:pt x="4951" y="15986"/>
                  </a:lnTo>
                  <a:lnTo>
                    <a:pt x="5407" y="15896"/>
                  </a:lnTo>
                  <a:lnTo>
                    <a:pt x="6319" y="15729"/>
                  </a:lnTo>
                  <a:lnTo>
                    <a:pt x="7237" y="15569"/>
                  </a:lnTo>
                  <a:lnTo>
                    <a:pt x="9067" y="15270"/>
                  </a:lnTo>
                  <a:lnTo>
                    <a:pt x="8990" y="14283"/>
                  </a:lnTo>
                  <a:lnTo>
                    <a:pt x="8913" y="13296"/>
                  </a:lnTo>
                  <a:lnTo>
                    <a:pt x="8818" y="12309"/>
                  </a:lnTo>
                  <a:lnTo>
                    <a:pt x="8717" y="11329"/>
                  </a:lnTo>
                  <a:lnTo>
                    <a:pt x="8605" y="10356"/>
                  </a:lnTo>
                  <a:lnTo>
                    <a:pt x="8486" y="9383"/>
                  </a:lnTo>
                  <a:lnTo>
                    <a:pt x="8350" y="8417"/>
                  </a:lnTo>
                  <a:lnTo>
                    <a:pt x="8208" y="7451"/>
                  </a:lnTo>
                  <a:lnTo>
                    <a:pt x="8060" y="6499"/>
                  </a:lnTo>
                  <a:lnTo>
                    <a:pt x="7894" y="5547"/>
                  </a:lnTo>
                  <a:lnTo>
                    <a:pt x="7716" y="4601"/>
                  </a:lnTo>
                  <a:lnTo>
                    <a:pt x="7533" y="3663"/>
                  </a:lnTo>
                  <a:lnTo>
                    <a:pt x="7337" y="2739"/>
                  </a:lnTo>
                  <a:lnTo>
                    <a:pt x="7124" y="1814"/>
                  </a:lnTo>
                  <a:lnTo>
                    <a:pt x="6905" y="904"/>
                  </a:lnTo>
                  <a:lnTo>
                    <a:pt x="667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5134400" y="-1487625"/>
              <a:ext cx="184200" cy="295050"/>
            </a:xfrm>
            <a:custGeom>
              <a:avLst/>
              <a:gdLst/>
              <a:ahLst/>
              <a:cxnLst/>
              <a:rect l="l" t="t" r="r" b="b"/>
              <a:pathLst>
                <a:path w="7368" h="11802" extrusionOk="0">
                  <a:moveTo>
                    <a:pt x="7178" y="0"/>
                  </a:moveTo>
                  <a:lnTo>
                    <a:pt x="6283" y="264"/>
                  </a:lnTo>
                  <a:lnTo>
                    <a:pt x="5395" y="521"/>
                  </a:lnTo>
                  <a:lnTo>
                    <a:pt x="4495" y="779"/>
                  </a:lnTo>
                  <a:lnTo>
                    <a:pt x="3595" y="1015"/>
                  </a:lnTo>
                  <a:lnTo>
                    <a:pt x="3145" y="1126"/>
                  </a:lnTo>
                  <a:lnTo>
                    <a:pt x="2695" y="1237"/>
                  </a:lnTo>
                  <a:lnTo>
                    <a:pt x="2245" y="1342"/>
                  </a:lnTo>
                  <a:lnTo>
                    <a:pt x="1795" y="1439"/>
                  </a:lnTo>
                  <a:lnTo>
                    <a:pt x="1351" y="1522"/>
                  </a:lnTo>
                  <a:lnTo>
                    <a:pt x="901" y="1606"/>
                  </a:lnTo>
                  <a:lnTo>
                    <a:pt x="450" y="1675"/>
                  </a:lnTo>
                  <a:lnTo>
                    <a:pt x="0" y="1738"/>
                  </a:lnTo>
                  <a:lnTo>
                    <a:pt x="101" y="2954"/>
                  </a:lnTo>
                  <a:lnTo>
                    <a:pt x="190" y="4177"/>
                  </a:lnTo>
                  <a:lnTo>
                    <a:pt x="279" y="5407"/>
                  </a:lnTo>
                  <a:lnTo>
                    <a:pt x="362" y="6645"/>
                  </a:lnTo>
                  <a:lnTo>
                    <a:pt x="433" y="7889"/>
                  </a:lnTo>
                  <a:lnTo>
                    <a:pt x="492" y="9140"/>
                  </a:lnTo>
                  <a:lnTo>
                    <a:pt x="545" y="10384"/>
                  </a:lnTo>
                  <a:lnTo>
                    <a:pt x="593" y="11635"/>
                  </a:lnTo>
                  <a:lnTo>
                    <a:pt x="906" y="11586"/>
                  </a:lnTo>
                  <a:lnTo>
                    <a:pt x="1214" y="11531"/>
                  </a:lnTo>
                  <a:lnTo>
                    <a:pt x="1836" y="11419"/>
                  </a:lnTo>
                  <a:lnTo>
                    <a:pt x="2458" y="11301"/>
                  </a:lnTo>
                  <a:lnTo>
                    <a:pt x="2766" y="11246"/>
                  </a:lnTo>
                  <a:lnTo>
                    <a:pt x="3074" y="11197"/>
                  </a:lnTo>
                  <a:lnTo>
                    <a:pt x="3133" y="11190"/>
                  </a:lnTo>
                  <a:lnTo>
                    <a:pt x="3192" y="11197"/>
                  </a:lnTo>
                  <a:lnTo>
                    <a:pt x="3246" y="11204"/>
                  </a:lnTo>
                  <a:lnTo>
                    <a:pt x="3293" y="11225"/>
                  </a:lnTo>
                  <a:lnTo>
                    <a:pt x="3340" y="11253"/>
                  </a:lnTo>
                  <a:lnTo>
                    <a:pt x="3382" y="11287"/>
                  </a:lnTo>
                  <a:lnTo>
                    <a:pt x="3417" y="11329"/>
                  </a:lnTo>
                  <a:lnTo>
                    <a:pt x="3453" y="11371"/>
                  </a:lnTo>
                  <a:lnTo>
                    <a:pt x="3477" y="11419"/>
                  </a:lnTo>
                  <a:lnTo>
                    <a:pt x="3500" y="11468"/>
                  </a:lnTo>
                  <a:lnTo>
                    <a:pt x="3518" y="11524"/>
                  </a:lnTo>
                  <a:lnTo>
                    <a:pt x="3530" y="11579"/>
                  </a:lnTo>
                  <a:lnTo>
                    <a:pt x="3530" y="11635"/>
                  </a:lnTo>
                  <a:lnTo>
                    <a:pt x="3530" y="11690"/>
                  </a:lnTo>
                  <a:lnTo>
                    <a:pt x="3524" y="11746"/>
                  </a:lnTo>
                  <a:lnTo>
                    <a:pt x="3512" y="11802"/>
                  </a:lnTo>
                  <a:lnTo>
                    <a:pt x="4454" y="11711"/>
                  </a:lnTo>
                  <a:lnTo>
                    <a:pt x="5401" y="11628"/>
                  </a:lnTo>
                  <a:lnTo>
                    <a:pt x="7278" y="11468"/>
                  </a:lnTo>
                  <a:lnTo>
                    <a:pt x="7302" y="10759"/>
                  </a:lnTo>
                  <a:lnTo>
                    <a:pt x="7326" y="10043"/>
                  </a:lnTo>
                  <a:lnTo>
                    <a:pt x="7338" y="9334"/>
                  </a:lnTo>
                  <a:lnTo>
                    <a:pt x="7349" y="8618"/>
                  </a:lnTo>
                  <a:lnTo>
                    <a:pt x="7361" y="7903"/>
                  </a:lnTo>
                  <a:lnTo>
                    <a:pt x="7367" y="7187"/>
                  </a:lnTo>
                  <a:lnTo>
                    <a:pt x="7367" y="6464"/>
                  </a:lnTo>
                  <a:lnTo>
                    <a:pt x="7361" y="5748"/>
                  </a:lnTo>
                  <a:lnTo>
                    <a:pt x="7355" y="5025"/>
                  </a:lnTo>
                  <a:lnTo>
                    <a:pt x="7343" y="4309"/>
                  </a:lnTo>
                  <a:lnTo>
                    <a:pt x="7326" y="3586"/>
                  </a:lnTo>
                  <a:lnTo>
                    <a:pt x="7302" y="2871"/>
                  </a:lnTo>
                  <a:lnTo>
                    <a:pt x="7278" y="2155"/>
                  </a:lnTo>
                  <a:lnTo>
                    <a:pt x="7249" y="1432"/>
                  </a:lnTo>
                  <a:lnTo>
                    <a:pt x="7213" y="716"/>
                  </a:lnTo>
                  <a:lnTo>
                    <a:pt x="71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5145650" y="-1171400"/>
              <a:ext cx="169675" cy="265525"/>
            </a:xfrm>
            <a:custGeom>
              <a:avLst/>
              <a:gdLst/>
              <a:ahLst/>
              <a:cxnLst/>
              <a:rect l="l" t="t" r="r" b="b"/>
              <a:pathLst>
                <a:path w="6787" h="10621" extrusionOk="0">
                  <a:moveTo>
                    <a:pt x="889" y="1"/>
                  </a:moveTo>
                  <a:lnTo>
                    <a:pt x="528" y="112"/>
                  </a:lnTo>
                  <a:lnTo>
                    <a:pt x="356" y="174"/>
                  </a:lnTo>
                  <a:lnTo>
                    <a:pt x="178" y="237"/>
                  </a:lnTo>
                  <a:lnTo>
                    <a:pt x="202" y="1432"/>
                  </a:lnTo>
                  <a:lnTo>
                    <a:pt x="208" y="2628"/>
                  </a:lnTo>
                  <a:lnTo>
                    <a:pt x="208" y="3816"/>
                  </a:lnTo>
                  <a:lnTo>
                    <a:pt x="190" y="5012"/>
                  </a:lnTo>
                  <a:lnTo>
                    <a:pt x="166" y="6200"/>
                  </a:lnTo>
                  <a:lnTo>
                    <a:pt x="125" y="7382"/>
                  </a:lnTo>
                  <a:lnTo>
                    <a:pt x="101" y="7979"/>
                  </a:lnTo>
                  <a:lnTo>
                    <a:pt x="72" y="8570"/>
                  </a:lnTo>
                  <a:lnTo>
                    <a:pt x="36" y="9161"/>
                  </a:lnTo>
                  <a:lnTo>
                    <a:pt x="0" y="9745"/>
                  </a:lnTo>
                  <a:lnTo>
                    <a:pt x="374" y="9780"/>
                  </a:lnTo>
                  <a:lnTo>
                    <a:pt x="741" y="9821"/>
                  </a:lnTo>
                  <a:lnTo>
                    <a:pt x="1487" y="9905"/>
                  </a:lnTo>
                  <a:lnTo>
                    <a:pt x="2233" y="10009"/>
                  </a:lnTo>
                  <a:lnTo>
                    <a:pt x="2979" y="10120"/>
                  </a:lnTo>
                  <a:lnTo>
                    <a:pt x="3719" y="10245"/>
                  </a:lnTo>
                  <a:lnTo>
                    <a:pt x="4466" y="10370"/>
                  </a:lnTo>
                  <a:lnTo>
                    <a:pt x="5952" y="10621"/>
                  </a:lnTo>
                  <a:lnTo>
                    <a:pt x="6094" y="9349"/>
                  </a:lnTo>
                  <a:lnTo>
                    <a:pt x="6224" y="8056"/>
                  </a:lnTo>
                  <a:lnTo>
                    <a:pt x="6343" y="6749"/>
                  </a:lnTo>
                  <a:lnTo>
                    <a:pt x="6455" y="5429"/>
                  </a:lnTo>
                  <a:lnTo>
                    <a:pt x="6556" y="4094"/>
                  </a:lnTo>
                  <a:lnTo>
                    <a:pt x="6645" y="2753"/>
                  </a:lnTo>
                  <a:lnTo>
                    <a:pt x="6722" y="1405"/>
                  </a:lnTo>
                  <a:lnTo>
                    <a:pt x="6787" y="42"/>
                  </a:lnTo>
                  <a:lnTo>
                    <a:pt x="5460" y="230"/>
                  </a:lnTo>
                  <a:lnTo>
                    <a:pt x="4128" y="404"/>
                  </a:lnTo>
                  <a:lnTo>
                    <a:pt x="2796" y="577"/>
                  </a:lnTo>
                  <a:lnTo>
                    <a:pt x="1469" y="751"/>
                  </a:lnTo>
                  <a:lnTo>
                    <a:pt x="1392" y="758"/>
                  </a:lnTo>
                  <a:lnTo>
                    <a:pt x="1321" y="751"/>
                  </a:lnTo>
                  <a:lnTo>
                    <a:pt x="1256" y="730"/>
                  </a:lnTo>
                  <a:lnTo>
                    <a:pt x="1197" y="710"/>
                  </a:lnTo>
                  <a:lnTo>
                    <a:pt x="1143" y="675"/>
                  </a:lnTo>
                  <a:lnTo>
                    <a:pt x="1096" y="640"/>
                  </a:lnTo>
                  <a:lnTo>
                    <a:pt x="1055" y="591"/>
                  </a:lnTo>
                  <a:lnTo>
                    <a:pt x="1013" y="543"/>
                  </a:lnTo>
                  <a:lnTo>
                    <a:pt x="978" y="480"/>
                  </a:lnTo>
                  <a:lnTo>
                    <a:pt x="948" y="425"/>
                  </a:lnTo>
                  <a:lnTo>
                    <a:pt x="930" y="355"/>
                  </a:lnTo>
                  <a:lnTo>
                    <a:pt x="907" y="286"/>
                  </a:lnTo>
                  <a:lnTo>
                    <a:pt x="895" y="216"/>
                  </a:lnTo>
                  <a:lnTo>
                    <a:pt x="889" y="147"/>
                  </a:lnTo>
                  <a:lnTo>
                    <a:pt x="883" y="70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42"/>
          <p:cNvGrpSpPr/>
          <p:nvPr/>
        </p:nvGrpSpPr>
        <p:grpSpPr>
          <a:xfrm>
            <a:off x="373250" y="1796738"/>
            <a:ext cx="1915532" cy="3187904"/>
            <a:chOff x="2134400" y="-14742625"/>
            <a:chExt cx="3351175" cy="14980750"/>
          </a:xfrm>
        </p:grpSpPr>
        <p:sp>
          <p:nvSpPr>
            <p:cNvPr id="1135" name="Google Shape;1135;p42"/>
            <p:cNvSpPr/>
            <p:nvPr/>
          </p:nvSpPr>
          <p:spPr>
            <a:xfrm>
              <a:off x="2803425" y="-13005000"/>
              <a:ext cx="271900" cy="688350"/>
            </a:xfrm>
            <a:custGeom>
              <a:avLst/>
              <a:gdLst/>
              <a:ahLst/>
              <a:cxnLst/>
              <a:rect l="l" t="t" r="r" b="b"/>
              <a:pathLst>
                <a:path w="10876" h="27534" extrusionOk="0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4720300" y="-12762800"/>
              <a:ext cx="122250" cy="257025"/>
            </a:xfrm>
            <a:custGeom>
              <a:avLst/>
              <a:gdLst/>
              <a:ahLst/>
              <a:cxnLst/>
              <a:rect l="l" t="t" r="r" b="b"/>
              <a:pathLst>
                <a:path w="4890" h="10281" extrusionOk="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692775" y="-13021350"/>
              <a:ext cx="267175" cy="753425"/>
            </a:xfrm>
            <a:custGeom>
              <a:avLst/>
              <a:gdLst/>
              <a:ahLst/>
              <a:cxnLst/>
              <a:rect l="l" t="t" r="r" b="b"/>
              <a:pathLst>
                <a:path w="10687" h="30137" extrusionOk="0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295325" y="-4201550"/>
              <a:ext cx="259500" cy="583750"/>
            </a:xfrm>
            <a:custGeom>
              <a:avLst/>
              <a:gdLst/>
              <a:ahLst/>
              <a:cxnLst/>
              <a:rect l="l" t="t" r="r" b="b"/>
              <a:pathLst>
                <a:path w="10380" h="23350" extrusionOk="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414425" y="-3688475"/>
              <a:ext cx="211175" cy="445225"/>
            </a:xfrm>
            <a:custGeom>
              <a:avLst/>
              <a:gdLst/>
              <a:ahLst/>
              <a:cxnLst/>
              <a:rect l="l" t="t" r="r" b="b"/>
              <a:pathLst>
                <a:path w="8447" h="17809" extrusionOk="0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471600" y="-3248225"/>
              <a:ext cx="215275" cy="595800"/>
            </a:xfrm>
            <a:custGeom>
              <a:avLst/>
              <a:gdLst/>
              <a:ahLst/>
              <a:cxnLst/>
              <a:rect l="l" t="t" r="r" b="b"/>
              <a:pathLst>
                <a:path w="8611" h="23832" extrusionOk="0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505700" y="-2580875"/>
              <a:ext cx="193800" cy="527900"/>
            </a:xfrm>
            <a:custGeom>
              <a:avLst/>
              <a:gdLst/>
              <a:ahLst/>
              <a:cxnLst/>
              <a:rect l="l" t="t" r="r" b="b"/>
              <a:pathLst>
                <a:path w="7752" h="21116" extrusionOk="0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472575" y="-1977100"/>
              <a:ext cx="225100" cy="465275"/>
            </a:xfrm>
            <a:custGeom>
              <a:avLst/>
              <a:gdLst/>
              <a:ahLst/>
              <a:cxnLst/>
              <a:rect l="l" t="t" r="r" b="b"/>
              <a:pathLst>
                <a:path w="9004" h="18611" extrusionOk="0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4397050" y="-1490850"/>
              <a:ext cx="278725" cy="470200"/>
            </a:xfrm>
            <a:custGeom>
              <a:avLst/>
              <a:gdLst/>
              <a:ahLst/>
              <a:cxnLst/>
              <a:rect l="l" t="t" r="r" b="b"/>
              <a:pathLst>
                <a:path w="11149" h="18808" extrusionOk="0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105950" y="-1416200"/>
              <a:ext cx="178775" cy="469300"/>
            </a:xfrm>
            <a:custGeom>
              <a:avLst/>
              <a:gdLst/>
              <a:ahLst/>
              <a:cxnLst/>
              <a:rect l="l" t="t" r="r" b="b"/>
              <a:pathLst>
                <a:path w="7151" h="18772" extrusionOk="0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079500" y="-1894400"/>
              <a:ext cx="180425" cy="484100"/>
            </a:xfrm>
            <a:custGeom>
              <a:avLst/>
              <a:gdLst/>
              <a:ahLst/>
              <a:cxnLst/>
              <a:rect l="l" t="t" r="r" b="b"/>
              <a:pathLst>
                <a:path w="7217" h="19364" extrusionOk="0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068400" y="-2443275"/>
              <a:ext cx="172425" cy="518975"/>
            </a:xfrm>
            <a:custGeom>
              <a:avLst/>
              <a:gdLst/>
              <a:ahLst/>
              <a:cxnLst/>
              <a:rect l="l" t="t" r="r" b="b"/>
              <a:pathLst>
                <a:path w="6897" h="20759" extrusionOk="0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3067950" y="-2979175"/>
              <a:ext cx="178050" cy="535925"/>
            </a:xfrm>
            <a:custGeom>
              <a:avLst/>
              <a:gdLst/>
              <a:ahLst/>
              <a:cxnLst/>
              <a:rect l="l" t="t" r="r" b="b"/>
              <a:pathLst>
                <a:path w="7122" h="21437" extrusionOk="0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3085775" y="-3594075"/>
              <a:ext cx="206950" cy="572025"/>
            </a:xfrm>
            <a:custGeom>
              <a:avLst/>
              <a:gdLst/>
              <a:ahLst/>
              <a:cxnLst/>
              <a:rect l="l" t="t" r="r" b="b"/>
              <a:pathLst>
                <a:path w="8278" h="22881" extrusionOk="0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132800" y="-4139850"/>
              <a:ext cx="269325" cy="563700"/>
            </a:xfrm>
            <a:custGeom>
              <a:avLst/>
              <a:gdLst/>
              <a:ahLst/>
              <a:cxnLst/>
              <a:rect l="l" t="t" r="r" b="b"/>
              <a:pathLst>
                <a:path w="10773" h="22548" extrusionOk="0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221450" y="-6398250"/>
              <a:ext cx="191975" cy="671375"/>
            </a:xfrm>
            <a:custGeom>
              <a:avLst/>
              <a:gdLst/>
              <a:ahLst/>
              <a:cxnLst/>
              <a:rect l="l" t="t" r="r" b="b"/>
              <a:pathLst>
                <a:path w="7679" h="26855" extrusionOk="0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9025" y="-6977975"/>
              <a:ext cx="204675" cy="578825"/>
            </a:xfrm>
            <a:custGeom>
              <a:avLst/>
              <a:gdLst/>
              <a:ahLst/>
              <a:cxnLst/>
              <a:rect l="l" t="t" r="r" b="b"/>
              <a:pathLst>
                <a:path w="8187" h="23153" extrusionOk="0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200950" y="-7601800"/>
              <a:ext cx="240400" cy="568000"/>
            </a:xfrm>
            <a:custGeom>
              <a:avLst/>
              <a:gdLst/>
              <a:ahLst/>
              <a:cxnLst/>
              <a:rect l="l" t="t" r="r" b="b"/>
              <a:pathLst>
                <a:path w="9616" h="22720" extrusionOk="0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48650" y="-8358625"/>
              <a:ext cx="284950" cy="794800"/>
            </a:xfrm>
            <a:custGeom>
              <a:avLst/>
              <a:gdLst/>
              <a:ahLst/>
              <a:cxnLst/>
              <a:rect l="l" t="t" r="r" b="b"/>
              <a:pathLst>
                <a:path w="11398" h="31792" extrusionOk="0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392125" y="-8838075"/>
              <a:ext cx="272775" cy="731225"/>
            </a:xfrm>
            <a:custGeom>
              <a:avLst/>
              <a:gdLst/>
              <a:ahLst/>
              <a:cxnLst/>
              <a:rect l="l" t="t" r="r" b="b"/>
              <a:pathLst>
                <a:path w="10911" h="29249" extrusionOk="0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557000" y="-9228350"/>
              <a:ext cx="272775" cy="728150"/>
            </a:xfrm>
            <a:custGeom>
              <a:avLst/>
              <a:gdLst/>
              <a:ahLst/>
              <a:cxnLst/>
              <a:rect l="l" t="t" r="r" b="b"/>
              <a:pathLst>
                <a:path w="10911" h="29126" extrusionOk="0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762850" y="-9409775"/>
              <a:ext cx="251200" cy="705325"/>
            </a:xfrm>
            <a:custGeom>
              <a:avLst/>
              <a:gdLst/>
              <a:ahLst/>
              <a:cxnLst/>
              <a:rect l="l" t="t" r="r" b="b"/>
              <a:pathLst>
                <a:path w="10048" h="28213" extrusionOk="0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677650" y="-10014475"/>
              <a:ext cx="319800" cy="225550"/>
            </a:xfrm>
            <a:custGeom>
              <a:avLst/>
              <a:gdLst/>
              <a:ahLst/>
              <a:cxnLst/>
              <a:rect l="l" t="t" r="r" b="b"/>
              <a:pathLst>
                <a:path w="12792" h="9022" extrusionOk="0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00625" y="-10345200"/>
              <a:ext cx="284650" cy="275825"/>
            </a:xfrm>
            <a:custGeom>
              <a:avLst/>
              <a:gdLst/>
              <a:ahLst/>
              <a:cxnLst/>
              <a:rect l="l" t="t" r="r" b="b"/>
              <a:pathLst>
                <a:path w="11386" h="11033" extrusionOk="0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3703750" y="-10579375"/>
              <a:ext cx="275900" cy="188525"/>
            </a:xfrm>
            <a:custGeom>
              <a:avLst/>
              <a:gdLst/>
              <a:ahLst/>
              <a:cxnLst/>
              <a:rect l="l" t="t" r="r" b="b"/>
              <a:pathLst>
                <a:path w="11036" h="7541" extrusionOk="0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703250" y="-9326150"/>
              <a:ext cx="187100" cy="690500"/>
            </a:xfrm>
            <a:custGeom>
              <a:avLst/>
              <a:gdLst/>
              <a:ahLst/>
              <a:cxnLst/>
              <a:rect l="l" t="t" r="r" b="b"/>
              <a:pathLst>
                <a:path w="7484" h="27620" extrusionOk="0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858300" y="-9203675"/>
              <a:ext cx="324650" cy="797250"/>
            </a:xfrm>
            <a:custGeom>
              <a:avLst/>
              <a:gdLst/>
              <a:ahLst/>
              <a:cxnLst/>
              <a:rect l="l" t="t" r="r" b="b"/>
              <a:pathLst>
                <a:path w="12986" h="31890" extrusionOk="0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5031350" y="-8731325"/>
              <a:ext cx="335550" cy="888575"/>
            </a:xfrm>
            <a:custGeom>
              <a:avLst/>
              <a:gdLst/>
              <a:ahLst/>
              <a:cxnLst/>
              <a:rect l="l" t="t" r="r" b="b"/>
              <a:pathLst>
                <a:path w="13422" h="35543" extrusionOk="0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5173875" y="-8047000"/>
              <a:ext cx="259600" cy="865725"/>
            </a:xfrm>
            <a:custGeom>
              <a:avLst/>
              <a:gdLst/>
              <a:ahLst/>
              <a:cxnLst/>
              <a:rect l="l" t="t" r="r" b="b"/>
              <a:pathLst>
                <a:path w="10384" h="34629" extrusionOk="0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5225775" y="-7107550"/>
              <a:ext cx="208450" cy="556900"/>
            </a:xfrm>
            <a:custGeom>
              <a:avLst/>
              <a:gdLst/>
              <a:ahLst/>
              <a:cxnLst/>
              <a:rect l="l" t="t" r="r" b="b"/>
              <a:pathLst>
                <a:path w="8338" h="22276" extrusionOk="0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5180125" y="-6502850"/>
              <a:ext cx="232750" cy="523900"/>
            </a:xfrm>
            <a:custGeom>
              <a:avLst/>
              <a:gdLst/>
              <a:ahLst/>
              <a:cxnLst/>
              <a:rect l="l" t="t" r="r" b="b"/>
              <a:pathLst>
                <a:path w="9310" h="20956" extrusionOk="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987900" y="-6345500"/>
              <a:ext cx="1681725" cy="1693525"/>
            </a:xfrm>
            <a:custGeom>
              <a:avLst/>
              <a:gdLst/>
              <a:ahLst/>
              <a:cxnLst/>
              <a:rect l="l" t="t" r="r" b="b"/>
              <a:pathLst>
                <a:path w="67269" h="67741" extrusionOk="0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065900" y="-9672625"/>
              <a:ext cx="740700" cy="3312350"/>
            </a:xfrm>
            <a:custGeom>
              <a:avLst/>
              <a:gdLst/>
              <a:ahLst/>
              <a:cxnLst/>
              <a:rect l="l" t="t" r="r" b="b"/>
              <a:pathLst>
                <a:path w="29628" h="132494" extrusionOk="0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69925" y="-13592750"/>
              <a:ext cx="1433550" cy="2828900"/>
            </a:xfrm>
            <a:custGeom>
              <a:avLst/>
              <a:gdLst/>
              <a:ahLst/>
              <a:cxnLst/>
              <a:rect l="l" t="t" r="r" b="b"/>
              <a:pathLst>
                <a:path w="57342" h="113156" extrusionOk="0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255175" y="-14033000"/>
              <a:ext cx="205575" cy="386300"/>
            </a:xfrm>
            <a:custGeom>
              <a:avLst/>
              <a:gdLst/>
              <a:ahLst/>
              <a:cxnLst/>
              <a:rect l="l" t="t" r="r" b="b"/>
              <a:pathLst>
                <a:path w="8223" h="15452" extrusionOk="0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296475" y="-14602850"/>
              <a:ext cx="1058425" cy="996250"/>
            </a:xfrm>
            <a:custGeom>
              <a:avLst/>
              <a:gdLst/>
              <a:ahLst/>
              <a:cxnLst/>
              <a:rect l="l" t="t" r="r" b="b"/>
              <a:pathLst>
                <a:path w="42337" h="39850" extrusionOk="0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3779400" y="-9693600"/>
              <a:ext cx="853525" cy="3280550"/>
            </a:xfrm>
            <a:custGeom>
              <a:avLst/>
              <a:gdLst/>
              <a:ahLst/>
              <a:cxnLst/>
              <a:rect l="l" t="t" r="r" b="b"/>
              <a:pathLst>
                <a:path w="34141" h="131222" extrusionOk="0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958225" y="-871950"/>
              <a:ext cx="654275" cy="667050"/>
            </a:xfrm>
            <a:custGeom>
              <a:avLst/>
              <a:gdLst/>
              <a:ahLst/>
              <a:cxnLst/>
              <a:rect l="l" t="t" r="r" b="b"/>
              <a:pathLst>
                <a:path w="26171" h="26682" extrusionOk="0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153125" y="-971925"/>
              <a:ext cx="663650" cy="804050"/>
            </a:xfrm>
            <a:custGeom>
              <a:avLst/>
              <a:gdLst/>
              <a:ahLst/>
              <a:cxnLst/>
              <a:rect l="l" t="t" r="r" b="b"/>
              <a:pathLst>
                <a:path w="26546" h="32162" extrusionOk="0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134400" y="-14742625"/>
              <a:ext cx="3351175" cy="14980750"/>
            </a:xfrm>
            <a:custGeom>
              <a:avLst/>
              <a:gdLst/>
              <a:ahLst/>
              <a:cxnLst/>
              <a:rect l="l" t="t" r="r" b="b"/>
              <a:pathLst>
                <a:path w="134047" h="599230" extrusionOk="0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277225" y="-5894425"/>
              <a:ext cx="492550" cy="1041275"/>
            </a:xfrm>
            <a:custGeom>
              <a:avLst/>
              <a:gdLst/>
              <a:ahLst/>
              <a:cxnLst/>
              <a:rect l="l" t="t" r="r" b="b"/>
              <a:pathLst>
                <a:path w="19702" h="41651" extrusionOk="0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905375" y="-12970750"/>
              <a:ext cx="146650" cy="484700"/>
            </a:xfrm>
            <a:custGeom>
              <a:avLst/>
              <a:gdLst/>
              <a:ahLst/>
              <a:cxnLst/>
              <a:rect l="l" t="t" r="r" b="b"/>
              <a:pathLst>
                <a:path w="5866" h="19388" extrusionOk="0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929325" y="-151250"/>
              <a:ext cx="698500" cy="231125"/>
            </a:xfrm>
            <a:custGeom>
              <a:avLst/>
              <a:gdLst/>
              <a:ahLst/>
              <a:cxnLst/>
              <a:rect l="l" t="t" r="r" b="b"/>
              <a:pathLst>
                <a:path w="27940" h="9245" extrusionOk="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998275" y="-9637150"/>
              <a:ext cx="173175" cy="1232575"/>
            </a:xfrm>
            <a:custGeom>
              <a:avLst/>
              <a:gdLst/>
              <a:ahLst/>
              <a:cxnLst/>
              <a:rect l="l" t="t" r="r" b="b"/>
              <a:pathLst>
                <a:path w="6927" h="49303" extrusionOk="0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3089850" y="-12951325"/>
              <a:ext cx="63150" cy="795725"/>
            </a:xfrm>
            <a:custGeom>
              <a:avLst/>
              <a:gdLst/>
              <a:ahLst/>
              <a:cxnLst/>
              <a:rect l="l" t="t" r="r" b="b"/>
              <a:pathLst>
                <a:path w="2526" h="31829" extrusionOk="0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3102475" y="-6007050"/>
              <a:ext cx="101550" cy="303000"/>
            </a:xfrm>
            <a:custGeom>
              <a:avLst/>
              <a:gdLst/>
              <a:ahLst/>
              <a:cxnLst/>
              <a:rect l="l" t="t" r="r" b="b"/>
              <a:pathLst>
                <a:path w="4062" h="12120" extrusionOk="0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3132050" y="-4534450"/>
              <a:ext cx="494375" cy="424550"/>
            </a:xfrm>
            <a:custGeom>
              <a:avLst/>
              <a:gdLst/>
              <a:ahLst/>
              <a:cxnLst/>
              <a:rect l="l" t="t" r="r" b="b"/>
              <a:pathLst>
                <a:path w="19775" h="16982" extrusionOk="0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3313400" y="-12245425"/>
              <a:ext cx="471850" cy="1253575"/>
            </a:xfrm>
            <a:custGeom>
              <a:avLst/>
              <a:gdLst/>
              <a:ahLst/>
              <a:cxnLst/>
              <a:rect l="l" t="t" r="r" b="b"/>
              <a:pathLst>
                <a:path w="18874" h="50143" extrusionOk="0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3356900" y="-12146375"/>
              <a:ext cx="286250" cy="839200"/>
            </a:xfrm>
            <a:custGeom>
              <a:avLst/>
              <a:gdLst/>
              <a:ahLst/>
              <a:cxnLst/>
              <a:rect l="l" t="t" r="r" b="b"/>
              <a:pathLst>
                <a:path w="11450" h="33568" extrusionOk="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3440300" y="-11887525"/>
              <a:ext cx="129700" cy="365325"/>
            </a:xfrm>
            <a:custGeom>
              <a:avLst/>
              <a:gdLst/>
              <a:ahLst/>
              <a:cxnLst/>
              <a:rect l="l" t="t" r="r" b="b"/>
              <a:pathLst>
                <a:path w="5188" h="14613" extrusionOk="0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3450225" y="-14021900"/>
              <a:ext cx="117075" cy="314100"/>
            </a:xfrm>
            <a:custGeom>
              <a:avLst/>
              <a:gdLst/>
              <a:ahLst/>
              <a:cxnLst/>
              <a:rect l="l" t="t" r="r" b="b"/>
              <a:pathLst>
                <a:path w="4683" h="12564" extrusionOk="0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3465525" y="-12083450"/>
              <a:ext cx="280875" cy="990700"/>
            </a:xfrm>
            <a:custGeom>
              <a:avLst/>
              <a:gdLst/>
              <a:ahLst/>
              <a:cxnLst/>
              <a:rect l="l" t="t" r="r" b="b"/>
              <a:pathLst>
                <a:path w="11235" h="39628" extrusionOk="0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565875" y="-6032950"/>
              <a:ext cx="115475" cy="325200"/>
            </a:xfrm>
            <a:custGeom>
              <a:avLst/>
              <a:gdLst/>
              <a:ahLst/>
              <a:cxnLst/>
              <a:rect l="l" t="t" r="r" b="b"/>
              <a:pathLst>
                <a:path w="4619" h="13008" extrusionOk="0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3582375" y="-6818475"/>
              <a:ext cx="91525" cy="319350"/>
            </a:xfrm>
            <a:custGeom>
              <a:avLst/>
              <a:gdLst/>
              <a:ahLst/>
              <a:cxnLst/>
              <a:rect l="l" t="t" r="r" b="b"/>
              <a:pathLst>
                <a:path w="3661" h="12774" extrusionOk="0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3600400" y="-8117675"/>
              <a:ext cx="97225" cy="298075"/>
            </a:xfrm>
            <a:custGeom>
              <a:avLst/>
              <a:gdLst/>
              <a:ahLst/>
              <a:cxnLst/>
              <a:rect l="l" t="t" r="r" b="b"/>
              <a:pathLst>
                <a:path w="3889" h="11923" extrusionOk="0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3622200" y="-9390625"/>
              <a:ext cx="85800" cy="276150"/>
            </a:xfrm>
            <a:custGeom>
              <a:avLst/>
              <a:gdLst/>
              <a:ahLst/>
              <a:cxnLst/>
              <a:rect l="l" t="t" r="r" b="b"/>
              <a:pathLst>
                <a:path w="3432" h="11046" extrusionOk="0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3801175" y="-11160325"/>
              <a:ext cx="232325" cy="145025"/>
            </a:xfrm>
            <a:custGeom>
              <a:avLst/>
              <a:gdLst/>
              <a:ahLst/>
              <a:cxnLst/>
              <a:rect l="l" t="t" r="r" b="b"/>
              <a:pathLst>
                <a:path w="9293" h="5801" extrusionOk="0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3827300" y="-14040400"/>
              <a:ext cx="130875" cy="269050"/>
            </a:xfrm>
            <a:custGeom>
              <a:avLst/>
              <a:gdLst/>
              <a:ahLst/>
              <a:cxnLst/>
              <a:rect l="l" t="t" r="r" b="b"/>
              <a:pathLst>
                <a:path w="5235" h="10762" extrusionOk="0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3936150" y="-5991925"/>
              <a:ext cx="23000" cy="68825"/>
            </a:xfrm>
            <a:custGeom>
              <a:avLst/>
              <a:gdLst/>
              <a:ahLst/>
              <a:cxnLst/>
              <a:rect l="l" t="t" r="r" b="b"/>
              <a:pathLst>
                <a:path w="920" h="2753" extrusionOk="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026450" y="-6012600"/>
              <a:ext cx="108125" cy="302700"/>
            </a:xfrm>
            <a:custGeom>
              <a:avLst/>
              <a:gdLst/>
              <a:ahLst/>
              <a:cxnLst/>
              <a:rect l="l" t="t" r="r" b="b"/>
              <a:pathLst>
                <a:path w="4325" h="12108" extrusionOk="0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4028175" y="-12304350"/>
              <a:ext cx="478100" cy="1257275"/>
            </a:xfrm>
            <a:custGeom>
              <a:avLst/>
              <a:gdLst/>
              <a:ahLst/>
              <a:cxnLst/>
              <a:rect l="l" t="t" r="r" b="b"/>
              <a:pathLst>
                <a:path w="19124" h="50291" extrusionOk="0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071550" y="-12205000"/>
              <a:ext cx="293600" cy="827500"/>
            </a:xfrm>
            <a:custGeom>
              <a:avLst/>
              <a:gdLst/>
              <a:ahLst/>
              <a:cxnLst/>
              <a:rect l="l" t="t" r="r" b="b"/>
              <a:pathLst>
                <a:path w="11744" h="33100" extrusionOk="0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133700" y="-136125"/>
              <a:ext cx="693225" cy="245925"/>
            </a:xfrm>
            <a:custGeom>
              <a:avLst/>
              <a:gdLst/>
              <a:ahLst/>
              <a:cxnLst/>
              <a:rect l="l" t="t" r="r" b="b"/>
              <a:pathLst>
                <a:path w="27729" h="9837" extrusionOk="0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115575" y="-4653850"/>
              <a:ext cx="457575" cy="597950"/>
            </a:xfrm>
            <a:custGeom>
              <a:avLst/>
              <a:gdLst/>
              <a:ahLst/>
              <a:cxnLst/>
              <a:rect l="l" t="t" r="r" b="b"/>
              <a:pathLst>
                <a:path w="18303" h="23918" extrusionOk="0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153875" y="-11949225"/>
              <a:ext cx="109325" cy="354525"/>
            </a:xfrm>
            <a:custGeom>
              <a:avLst/>
              <a:gdLst/>
              <a:ahLst/>
              <a:cxnLst/>
              <a:rect l="l" t="t" r="r" b="b"/>
              <a:pathLst>
                <a:path w="4373" h="14181" extrusionOk="0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189800" y="-14009875"/>
              <a:ext cx="99925" cy="233900"/>
            </a:xfrm>
            <a:custGeom>
              <a:avLst/>
              <a:gdLst/>
              <a:ahLst/>
              <a:cxnLst/>
              <a:rect l="l" t="t" r="r" b="b"/>
              <a:pathLst>
                <a:path w="3997" h="9356" extrusionOk="0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4187975" y="-12091450"/>
              <a:ext cx="279225" cy="936375"/>
            </a:xfrm>
            <a:custGeom>
              <a:avLst/>
              <a:gdLst/>
              <a:ahLst/>
              <a:cxnLst/>
              <a:rect l="l" t="t" r="r" b="b"/>
              <a:pathLst>
                <a:path w="11169" h="37455" extrusionOk="0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4446900" y="-6109475"/>
              <a:ext cx="111600" cy="289725"/>
            </a:xfrm>
            <a:custGeom>
              <a:avLst/>
              <a:gdLst/>
              <a:ahLst/>
              <a:cxnLst/>
              <a:rect l="l" t="t" r="r" b="b"/>
              <a:pathLst>
                <a:path w="4464" h="11589" extrusionOk="0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4544750" y="-9709950"/>
              <a:ext cx="133075" cy="1278550"/>
            </a:xfrm>
            <a:custGeom>
              <a:avLst/>
              <a:gdLst/>
              <a:ahLst/>
              <a:cxnLst/>
              <a:rect l="l" t="t" r="r" b="b"/>
              <a:pathLst>
                <a:path w="5323" h="51142" extrusionOk="0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611225" y="-12860925"/>
              <a:ext cx="98950" cy="744500"/>
            </a:xfrm>
            <a:custGeom>
              <a:avLst/>
              <a:gdLst/>
              <a:ahLst/>
              <a:cxnLst/>
              <a:rect l="l" t="t" r="r" b="b"/>
              <a:pathLst>
                <a:path w="3958" h="29780" extrusionOk="0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4965525" y="-6010450"/>
              <a:ext cx="445500" cy="1166250"/>
            </a:xfrm>
            <a:custGeom>
              <a:avLst/>
              <a:gdLst/>
              <a:ahLst/>
              <a:cxnLst/>
              <a:rect l="l" t="t" r="r" b="b"/>
              <a:pathLst>
                <a:path w="17820" h="46650" extrusionOk="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42"/>
          <p:cNvSpPr txBox="1">
            <a:spLocks noGrp="1"/>
          </p:cNvSpPr>
          <p:nvPr>
            <p:ph type="subTitle" idx="1"/>
          </p:nvPr>
        </p:nvSpPr>
        <p:spPr>
          <a:xfrm>
            <a:off x="692767" y="977195"/>
            <a:ext cx="442350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 err="1">
                <a:solidFill>
                  <a:schemeClr val="bg1"/>
                </a:solidFill>
              </a:rPr>
              <a:t>Đê</a:t>
            </a:r>
            <a:r>
              <a:rPr lang="en-US" sz="2000" dirty="0">
                <a:solidFill>
                  <a:schemeClr val="bg1"/>
                </a:solidFill>
              </a:rPr>
              <a:t>̣ </a:t>
            </a:r>
            <a:r>
              <a:rPr lang="en-US" sz="2000" dirty="0" err="1">
                <a:solidFill>
                  <a:schemeClr val="bg1"/>
                </a:solidFill>
              </a:rPr>
              <a:t>quy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chính</a:t>
            </a:r>
            <a:r>
              <a:rPr lang="en-US" sz="2000" dirty="0">
                <a:solidFill>
                  <a:schemeClr val="bg1"/>
                </a:solidFill>
              </a:rPr>
              <a:t> là </a:t>
            </a:r>
            <a:r>
              <a:rPr lang="en-US" sz="2000" dirty="0" err="1">
                <a:solidFill>
                  <a:schemeClr val="bg1"/>
                </a:solidFill>
              </a:rPr>
              <a:t>gọi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lại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chính</a:t>
            </a:r>
            <a:r>
              <a:rPr lang="en-US" sz="2000" dirty="0">
                <a:solidFill>
                  <a:schemeClr val="bg1"/>
                </a:solidFill>
              </a:rPr>
              <a:t> nó.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EABB856-FF7B-42F9-972B-AA54F4B7EE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9060" y="1"/>
            <a:ext cx="484494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5"/>
          <p:cNvGrpSpPr/>
          <p:nvPr/>
        </p:nvGrpSpPr>
        <p:grpSpPr>
          <a:xfrm rot="10800000">
            <a:off x="5650173" y="2194489"/>
            <a:ext cx="3407076" cy="2693241"/>
            <a:chOff x="-8450525" y="238125"/>
            <a:chExt cx="8822050" cy="5238750"/>
          </a:xfrm>
        </p:grpSpPr>
        <p:sp>
          <p:nvSpPr>
            <p:cNvPr id="648" name="Google Shape;648;p35"/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07AB83F-426E-4D09-BD71-6A327387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23" y="391706"/>
            <a:ext cx="4966346" cy="4289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3"/>
          <p:cNvSpPr txBox="1">
            <a:spLocks noGrp="1"/>
          </p:cNvSpPr>
          <p:nvPr>
            <p:ph type="title"/>
          </p:nvPr>
        </p:nvSpPr>
        <p:spPr>
          <a:xfrm>
            <a:off x="521875" y="342475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Vì sao phải tính độ phức tạp của thuật toán đệ </a:t>
            </a:r>
            <a:r>
              <a:rPr lang="en" dirty="0" smtClean="0">
                <a:latin typeface="+mn-lt"/>
              </a:rPr>
              <a:t>quy?</a:t>
            </a:r>
            <a:endParaRPr dirty="0">
              <a:latin typeface="+mn-lt"/>
            </a:endParaRPr>
          </a:p>
        </p:txBody>
      </p:sp>
      <p:sp>
        <p:nvSpPr>
          <p:cNvPr id="1213" name="Google Shape;1213;p43"/>
          <p:cNvSpPr txBox="1"/>
          <p:nvPr/>
        </p:nvSpPr>
        <p:spPr>
          <a:xfrm>
            <a:off x="962575" y="3877675"/>
            <a:ext cx="3411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4" name="Google Shape;1214;p43"/>
          <p:cNvSpPr txBox="1"/>
          <p:nvPr/>
        </p:nvSpPr>
        <p:spPr>
          <a:xfrm>
            <a:off x="5173485" y="1696065"/>
            <a:ext cx="3198000" cy="283169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27430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2F00936-B874-412A-8EB0-77601BFD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77" y="1696065"/>
            <a:ext cx="3779031" cy="2905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89D1DD-909B-4552-9A44-E716DB34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86" y="1696065"/>
            <a:ext cx="3198000" cy="2831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K</a:t>
            </a:r>
            <a:r>
              <a:rPr lang="vi-VN" dirty="0"/>
              <a:t>hông có một công thức tính cụ thể đối với các thuật toán sử dụng đệ quy</a:t>
            </a:r>
            <a:r>
              <a:rPr lang="vi-VN" dirty="0" smtClean="0"/>
              <a:t>.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vi-VN" dirty="0" smtClean="0"/>
              <a:t>a </a:t>
            </a:r>
            <a:r>
              <a:rPr lang="vi-VN" dirty="0"/>
              <a:t>phải dựa vào nội dung của giải thuật để tính được độ phức tạp của chính thuật toán </a:t>
            </a:r>
            <a:r>
              <a:rPr lang="en-US" dirty="0" err="1"/>
              <a:t>đo</a:t>
            </a:r>
            <a:r>
              <a:rPr lang="en-US" dirty="0"/>
              <a:t>́</a:t>
            </a:r>
            <a:r>
              <a:rPr lang="vi-VN" dirty="0"/>
              <a:t>.</a:t>
            </a:r>
            <a:endParaRPr dirty="0"/>
          </a:p>
        </p:txBody>
      </p:sp>
      <p:sp>
        <p:nvSpPr>
          <p:cNvPr id="1230" name="Google Shape;1230;p45"/>
          <p:cNvSpPr txBox="1">
            <a:spLocks noGrp="1"/>
          </p:cNvSpPr>
          <p:nvPr>
            <p:ph type="title"/>
          </p:nvPr>
        </p:nvSpPr>
        <p:spPr>
          <a:xfrm>
            <a:off x="3737299" y="1552809"/>
            <a:ext cx="4104300" cy="94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+mn-lt"/>
              </a:rPr>
              <a:t>Cách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tính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quy</a:t>
            </a:r>
            <a:r>
              <a:rPr lang="en-US" sz="2400" dirty="0">
                <a:latin typeface="+mn-lt"/>
              </a:rPr>
              <a:t>:</a:t>
            </a:r>
            <a:endParaRPr sz="2400" dirty="0">
              <a:latin typeface="+mn-lt"/>
            </a:endParaRPr>
          </a:p>
        </p:txBody>
      </p:sp>
      <p:grpSp>
        <p:nvGrpSpPr>
          <p:cNvPr id="1231" name="Google Shape;1231;p45"/>
          <p:cNvGrpSpPr/>
          <p:nvPr/>
        </p:nvGrpSpPr>
        <p:grpSpPr>
          <a:xfrm>
            <a:off x="855271" y="1183016"/>
            <a:ext cx="1934979" cy="3182210"/>
            <a:chOff x="2042250" y="-13104450"/>
            <a:chExt cx="3535500" cy="13342600"/>
          </a:xfrm>
        </p:grpSpPr>
        <p:sp>
          <p:nvSpPr>
            <p:cNvPr id="1232" name="Google Shape;1232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avLst/>
              <a:gdLst/>
              <a:ahLst/>
              <a:cxnLst/>
              <a:rect l="l" t="t" r="r" b="b"/>
              <a:pathLst>
                <a:path w="141420" h="533704" extrusionOk="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2094550" y="-4395875"/>
              <a:ext cx="560775" cy="978475"/>
            </a:xfrm>
            <a:custGeom>
              <a:avLst/>
              <a:gdLst/>
              <a:ahLst/>
              <a:cxnLst/>
              <a:rect l="l" t="t" r="r" b="b"/>
              <a:pathLst>
                <a:path w="22431" h="39139" extrusionOk="0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2122950" y="-5702650"/>
              <a:ext cx="330875" cy="607350"/>
            </a:xfrm>
            <a:custGeom>
              <a:avLst/>
              <a:gdLst/>
              <a:ahLst/>
              <a:cxnLst/>
              <a:rect l="l" t="t" r="r" b="b"/>
              <a:pathLst>
                <a:path w="13235" h="24294" extrusionOk="0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125050" y="-5016525"/>
              <a:ext cx="329875" cy="692400"/>
            </a:xfrm>
            <a:custGeom>
              <a:avLst/>
              <a:gdLst/>
              <a:ahLst/>
              <a:cxnLst/>
              <a:rect l="l" t="t" r="r" b="b"/>
              <a:pathLst>
                <a:path w="13195" h="27696" extrusionOk="0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152450" y="-6309975"/>
              <a:ext cx="376750" cy="692400"/>
            </a:xfrm>
            <a:custGeom>
              <a:avLst/>
              <a:gdLst/>
              <a:ahLst/>
              <a:cxnLst/>
              <a:rect l="l" t="t" r="r" b="b"/>
              <a:pathLst>
                <a:path w="15070" h="27696" extrusionOk="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250525" y="-6892900"/>
              <a:ext cx="389550" cy="831900"/>
            </a:xfrm>
            <a:custGeom>
              <a:avLst/>
              <a:gdLst/>
              <a:ahLst/>
              <a:cxnLst/>
              <a:rect l="l" t="t" r="r" b="b"/>
              <a:pathLst>
                <a:path w="15582" h="33276" extrusionOk="0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469825" y="-7260350"/>
              <a:ext cx="310950" cy="843525"/>
            </a:xfrm>
            <a:custGeom>
              <a:avLst/>
              <a:gdLst/>
              <a:ahLst/>
              <a:cxnLst/>
              <a:rect l="l" t="t" r="r" b="b"/>
              <a:pathLst>
                <a:path w="12438" h="33741" extrusionOk="0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793900" y="-7305450"/>
              <a:ext cx="130825" cy="718500"/>
            </a:xfrm>
            <a:custGeom>
              <a:avLst/>
              <a:gdLst/>
              <a:ahLst/>
              <a:cxnLst/>
              <a:rect l="l" t="t" r="r" b="b"/>
              <a:pathLst>
                <a:path w="5233" h="28740" extrusionOk="0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859225" y="-10115775"/>
              <a:ext cx="1927800" cy="1118550"/>
            </a:xfrm>
            <a:custGeom>
              <a:avLst/>
              <a:gdLst/>
              <a:ahLst/>
              <a:cxnLst/>
              <a:rect l="l" t="t" r="r" b="b"/>
              <a:pathLst>
                <a:path w="77112" h="44742" extrusionOk="0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966100" y="-7556650"/>
              <a:ext cx="1804675" cy="4075175"/>
            </a:xfrm>
            <a:custGeom>
              <a:avLst/>
              <a:gdLst/>
              <a:ahLst/>
              <a:cxnLst/>
              <a:rect l="l" t="t" r="r" b="b"/>
              <a:pathLst>
                <a:path w="72187" h="163007" extrusionOk="0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970775" y="-12005200"/>
              <a:ext cx="1733550" cy="1837850"/>
            </a:xfrm>
            <a:custGeom>
              <a:avLst/>
              <a:gdLst/>
              <a:ahLst/>
              <a:cxnLst/>
              <a:rect l="l" t="t" r="r" b="b"/>
              <a:pathLst>
                <a:path w="69342" h="73514" extrusionOk="0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3093450" y="-11391650"/>
              <a:ext cx="125950" cy="320125"/>
            </a:xfrm>
            <a:custGeom>
              <a:avLst/>
              <a:gdLst/>
              <a:ahLst/>
              <a:cxnLst/>
              <a:rect l="l" t="t" r="r" b="b"/>
              <a:pathLst>
                <a:path w="5038" h="12805" extrusionOk="0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3105700" y="-7138450"/>
              <a:ext cx="1441875" cy="531650"/>
            </a:xfrm>
            <a:custGeom>
              <a:avLst/>
              <a:gdLst/>
              <a:ahLst/>
              <a:cxnLst/>
              <a:rect l="l" t="t" r="r" b="b"/>
              <a:pathLst>
                <a:path w="57675" h="21266" extrusionOk="0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140325" y="-7006325"/>
              <a:ext cx="1374200" cy="281850"/>
            </a:xfrm>
            <a:custGeom>
              <a:avLst/>
              <a:gdLst/>
              <a:ahLst/>
              <a:cxnLst/>
              <a:rect l="l" t="t" r="r" b="b"/>
              <a:pathLst>
                <a:path w="54968" h="11274" extrusionOk="0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146550" y="-6293250"/>
              <a:ext cx="1357725" cy="330625"/>
            </a:xfrm>
            <a:custGeom>
              <a:avLst/>
              <a:gdLst/>
              <a:ahLst/>
              <a:cxnLst/>
              <a:rect l="l" t="t" r="r" b="b"/>
              <a:pathLst>
                <a:path w="54309" h="13225" extrusionOk="0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152450" y="-3682800"/>
              <a:ext cx="1272350" cy="2167025"/>
            </a:xfrm>
            <a:custGeom>
              <a:avLst/>
              <a:gdLst/>
              <a:ahLst/>
              <a:cxnLst/>
              <a:rect l="l" t="t" r="r" b="b"/>
              <a:pathLst>
                <a:path w="50894" h="86681" extrusionOk="0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149000" y="-5936275"/>
              <a:ext cx="1353375" cy="188275"/>
            </a:xfrm>
            <a:custGeom>
              <a:avLst/>
              <a:gdLst/>
              <a:ahLst/>
              <a:cxnLst/>
              <a:rect l="l" t="t" r="r" b="b"/>
              <a:pathLst>
                <a:path w="54135" h="7531" extrusionOk="0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165600" y="-6201375"/>
              <a:ext cx="1327650" cy="341100"/>
            </a:xfrm>
            <a:custGeom>
              <a:avLst/>
              <a:gdLst/>
              <a:ahLst/>
              <a:cxnLst/>
              <a:rect l="l" t="t" r="r" b="b"/>
              <a:pathLst>
                <a:path w="53106" h="13644" extrusionOk="0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168150" y="-5402125"/>
              <a:ext cx="1318650" cy="420225"/>
            </a:xfrm>
            <a:custGeom>
              <a:avLst/>
              <a:gdLst/>
              <a:ahLst/>
              <a:cxnLst/>
              <a:rect l="l" t="t" r="r" b="b"/>
              <a:pathLst>
                <a:path w="52746" h="16809" extrusionOk="0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204000" y="-5311675"/>
              <a:ext cx="1245175" cy="218925"/>
            </a:xfrm>
            <a:custGeom>
              <a:avLst/>
              <a:gdLst/>
              <a:ahLst/>
              <a:cxnLst/>
              <a:rect l="l" t="t" r="r" b="b"/>
              <a:pathLst>
                <a:path w="49807" h="8757" extrusionOk="0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226700" y="-1446900"/>
              <a:ext cx="1135075" cy="1574750"/>
            </a:xfrm>
            <a:custGeom>
              <a:avLst/>
              <a:gdLst/>
              <a:ahLst/>
              <a:cxnLst/>
              <a:rect l="l" t="t" r="r" b="b"/>
              <a:pathLst>
                <a:path w="45403" h="62990" extrusionOk="0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370325" y="-10467900"/>
              <a:ext cx="109775" cy="203575"/>
            </a:xfrm>
            <a:custGeom>
              <a:avLst/>
              <a:gdLst/>
              <a:ahLst/>
              <a:cxnLst/>
              <a:rect l="l" t="t" r="r" b="b"/>
              <a:pathLst>
                <a:path w="4391" h="8143" extrusionOk="0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499225" y="-10474150"/>
              <a:ext cx="105225" cy="211825"/>
            </a:xfrm>
            <a:custGeom>
              <a:avLst/>
              <a:gdLst/>
              <a:ahLst/>
              <a:cxnLst/>
              <a:rect l="l" t="t" r="r" b="b"/>
              <a:pathLst>
                <a:path w="4209" h="8473" extrusionOk="0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538300" y="-9027875"/>
              <a:ext cx="575450" cy="335725"/>
            </a:xfrm>
            <a:custGeom>
              <a:avLst/>
              <a:gdLst/>
              <a:ahLst/>
              <a:cxnLst/>
              <a:rect l="l" t="t" r="r" b="b"/>
              <a:pathLst>
                <a:path w="23018" h="13429" extrusionOk="0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557225" y="-8628675"/>
              <a:ext cx="549400" cy="274200"/>
            </a:xfrm>
            <a:custGeom>
              <a:avLst/>
              <a:gdLst/>
              <a:ahLst/>
              <a:cxnLst/>
              <a:rect l="l" t="t" r="r" b="b"/>
              <a:pathLst>
                <a:path w="21976" h="10968" extrusionOk="0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567475" y="-8298350"/>
              <a:ext cx="529925" cy="278725"/>
            </a:xfrm>
            <a:custGeom>
              <a:avLst/>
              <a:gdLst/>
              <a:ahLst/>
              <a:cxnLst/>
              <a:rect l="l" t="t" r="r" b="b"/>
              <a:pathLst>
                <a:path w="21197" h="11149" extrusionOk="0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3570375" y="-7957275"/>
              <a:ext cx="518775" cy="270800"/>
            </a:xfrm>
            <a:custGeom>
              <a:avLst/>
              <a:gdLst/>
              <a:ahLst/>
              <a:cxnLst/>
              <a:rect l="l" t="t" r="r" b="b"/>
              <a:pathLst>
                <a:path w="20751" h="10832" extrusionOk="0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572375" y="-1427050"/>
              <a:ext cx="489850" cy="593175"/>
            </a:xfrm>
            <a:custGeom>
              <a:avLst/>
              <a:gdLst/>
              <a:ahLst/>
              <a:cxnLst/>
              <a:rect l="l" t="t" r="r" b="b"/>
              <a:pathLst>
                <a:path w="19594" h="23727" extrusionOk="0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799800" y="-13022775"/>
              <a:ext cx="119575" cy="304800"/>
            </a:xfrm>
            <a:custGeom>
              <a:avLst/>
              <a:gdLst/>
              <a:ahLst/>
              <a:cxnLst/>
              <a:rect l="l" t="t" r="r" b="b"/>
              <a:pathLst>
                <a:path w="4783" h="12192" extrusionOk="0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4453825" y="-10364150"/>
              <a:ext cx="92425" cy="184900"/>
            </a:xfrm>
            <a:custGeom>
              <a:avLst/>
              <a:gdLst/>
              <a:ahLst/>
              <a:cxnLst/>
              <a:rect l="l" t="t" r="r" b="b"/>
              <a:pathLst>
                <a:path w="3697" h="7396" extrusionOk="0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4473075" y="-6121700"/>
              <a:ext cx="41000" cy="262575"/>
            </a:xfrm>
            <a:custGeom>
              <a:avLst/>
              <a:gdLst/>
              <a:ahLst/>
              <a:cxnLst/>
              <a:rect l="l" t="t" r="r" b="b"/>
              <a:pathLst>
                <a:path w="1640" h="10503" extrusionOk="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488900" y="-11343725"/>
              <a:ext cx="117350" cy="310200"/>
            </a:xfrm>
            <a:custGeom>
              <a:avLst/>
              <a:gdLst/>
              <a:ahLst/>
              <a:cxnLst/>
              <a:rect l="l" t="t" r="r" b="b"/>
              <a:pathLst>
                <a:path w="4694" h="12408" extrusionOk="0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807375" y="-7201375"/>
              <a:ext cx="297050" cy="681325"/>
            </a:xfrm>
            <a:custGeom>
              <a:avLst/>
              <a:gdLst/>
              <a:ahLst/>
              <a:cxnLst/>
              <a:rect l="l" t="t" r="r" b="b"/>
              <a:pathLst>
                <a:path w="11882" h="27253" extrusionOk="0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4991725" y="-4368650"/>
              <a:ext cx="548850" cy="902500"/>
            </a:xfrm>
            <a:custGeom>
              <a:avLst/>
              <a:gdLst/>
              <a:ahLst/>
              <a:cxnLst/>
              <a:rect l="l" t="t" r="r" b="b"/>
              <a:pathLst>
                <a:path w="21954" h="36100" extrusionOk="0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4987500" y="-7053950"/>
              <a:ext cx="366050" cy="857125"/>
            </a:xfrm>
            <a:custGeom>
              <a:avLst/>
              <a:gdLst/>
              <a:ahLst/>
              <a:cxnLst/>
              <a:rect l="l" t="t" r="r" b="b"/>
              <a:pathLst>
                <a:path w="14642" h="34285" extrusionOk="0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5140350" y="-6490850"/>
              <a:ext cx="328750" cy="693250"/>
            </a:xfrm>
            <a:custGeom>
              <a:avLst/>
              <a:gdLst/>
              <a:ahLst/>
              <a:cxnLst/>
              <a:rect l="l" t="t" r="r" b="b"/>
              <a:pathLst>
                <a:path w="13150" h="27730" extrusionOk="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212825" y="-5902825"/>
              <a:ext cx="285450" cy="617550"/>
            </a:xfrm>
            <a:custGeom>
              <a:avLst/>
              <a:gdLst/>
              <a:ahLst/>
              <a:cxnLst/>
              <a:rect l="l" t="t" r="r" b="b"/>
              <a:pathLst>
                <a:path w="11418" h="24702" extrusionOk="0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203575" y="-4799325"/>
              <a:ext cx="274325" cy="409150"/>
            </a:xfrm>
            <a:custGeom>
              <a:avLst/>
              <a:gdLst/>
              <a:ahLst/>
              <a:cxnLst/>
              <a:rect l="l" t="t" r="r" b="b"/>
              <a:pathLst>
                <a:path w="10973" h="16366" extrusionOk="0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5241200" y="-5275375"/>
              <a:ext cx="256300" cy="441475"/>
            </a:xfrm>
            <a:custGeom>
              <a:avLst/>
              <a:gdLst/>
              <a:ahLst/>
              <a:cxnLst/>
              <a:rect l="l" t="t" r="r" b="b"/>
              <a:pathLst>
                <a:path w="10252" h="17659" extrusionOk="0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6"/>
          <p:cNvSpPr txBox="1">
            <a:spLocks noGrp="1"/>
          </p:cNvSpPr>
          <p:nvPr>
            <p:ph type="title" idx="8"/>
          </p:nvPr>
        </p:nvSpPr>
        <p:spPr>
          <a:xfrm>
            <a:off x="-1766025" y="120650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n-lt"/>
              </a:rPr>
              <a:t>Một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vài</a:t>
            </a:r>
            <a:r>
              <a:rPr lang="en-US" dirty="0">
                <a:latin typeface="+mn-lt"/>
              </a:rPr>
              <a:t> ví dụ</a:t>
            </a:r>
            <a:endParaRPr dirty="0">
              <a:latin typeface="+mn-lt"/>
            </a:endParaRPr>
          </a:p>
        </p:txBody>
      </p:sp>
      <p:sp>
        <p:nvSpPr>
          <p:cNvPr id="1276" name="Google Shape;1276;p46"/>
          <p:cNvSpPr txBox="1">
            <a:spLocks noGrp="1"/>
          </p:cNvSpPr>
          <p:nvPr>
            <p:ph type="title"/>
          </p:nvPr>
        </p:nvSpPr>
        <p:spPr>
          <a:xfrm>
            <a:off x="-80294" y="8169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Binary search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Google Shape;1281;p46">
            <a:extLst>
              <a:ext uri="{FF2B5EF4-FFF2-40B4-BE49-F238E27FC236}">
                <a16:creationId xmlns:a16="http://schemas.microsoft.com/office/drawing/2014/main" id="{33C4CBCF-9517-4FD9-8050-5DE9FF3C55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430337"/>
            <a:ext cx="4329113" cy="3592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>
                <a:latin typeface="+mn-lt"/>
              </a:rPr>
              <a:t>    Khi </a:t>
            </a:r>
            <a:r>
              <a:rPr lang="en-US" dirty="0" err="1">
                <a:latin typeface="+mn-lt"/>
              </a:rPr>
              <a:t>mảng</a:t>
            </a:r>
            <a:r>
              <a:rPr lang="en-US" dirty="0">
                <a:latin typeface="+mn-lt"/>
              </a:rPr>
              <a:t> chỉ có chỉ có 1 </a:t>
            </a:r>
            <a:r>
              <a:rPr lang="en-US" dirty="0" err="1">
                <a:latin typeface="+mn-lt"/>
              </a:rPr>
              <a:t>phần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tư</a:t>
            </a:r>
            <a:r>
              <a:rPr lang="en-US" dirty="0">
                <a:latin typeface="+mn-lt"/>
              </a:rPr>
              <a:t>̉: O(1).</a:t>
            </a:r>
          </a:p>
          <a:p>
            <a:pPr algn="l"/>
            <a:r>
              <a:rPr lang="en-US" dirty="0">
                <a:latin typeface="+mn-lt"/>
              </a:rPr>
              <a:t>    Khi </a:t>
            </a:r>
            <a:r>
              <a:rPr lang="en-US" dirty="0" err="1">
                <a:latin typeface="+mn-lt"/>
              </a:rPr>
              <a:t>mảng</a:t>
            </a:r>
            <a:r>
              <a:rPr lang="en-US" dirty="0">
                <a:latin typeface="+mn-lt"/>
              </a:rPr>
              <a:t> có </a:t>
            </a:r>
            <a:r>
              <a:rPr lang="en-US" dirty="0" err="1">
                <a:latin typeface="+mn-lt"/>
              </a:rPr>
              <a:t>hơn</a:t>
            </a:r>
            <a:r>
              <a:rPr lang="en-US" dirty="0">
                <a:latin typeface="+mn-lt"/>
              </a:rPr>
              <a:t> 1 </a:t>
            </a:r>
            <a:r>
              <a:rPr lang="en-US" dirty="0" err="1">
                <a:latin typeface="+mn-lt"/>
              </a:rPr>
              <a:t>phần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tư</a:t>
            </a:r>
            <a:r>
              <a:rPr lang="en-US" dirty="0">
                <a:latin typeface="+mn-lt"/>
              </a:rPr>
              <a:t>̉: </a:t>
            </a:r>
            <a:r>
              <a:rPr lang="en-US" dirty="0" err="1">
                <a:latin typeface="+mn-lt"/>
              </a:rPr>
              <a:t>thuật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toán</a:t>
            </a:r>
            <a:r>
              <a:rPr lang="en-US" dirty="0">
                <a:latin typeface="+mn-lt"/>
              </a:rPr>
              <a:t> sẽ chia </a:t>
            </a:r>
            <a:r>
              <a:rPr lang="en-US" dirty="0" err="1">
                <a:latin typeface="+mn-lt"/>
              </a:rPr>
              <a:t>nho</a:t>
            </a:r>
            <a:r>
              <a:rPr lang="en-US" dirty="0">
                <a:latin typeface="+mn-lt"/>
              </a:rPr>
              <a:t>̉ </a:t>
            </a:r>
            <a:r>
              <a:rPr lang="en-US" dirty="0" err="1">
                <a:latin typeface="+mn-lt"/>
              </a:rPr>
              <a:t>mảng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thành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các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nửa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sau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mỗi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lần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chạy</a:t>
            </a:r>
            <a:r>
              <a:rPr lang="en-US" dirty="0">
                <a:latin typeface="+mn-lt"/>
              </a:rPr>
              <a:t>.</a:t>
            </a:r>
          </a:p>
          <a:p>
            <a:pPr algn="l"/>
            <a:r>
              <a:rPr lang="en-US" dirty="0">
                <a:latin typeface="+mn-lt"/>
              </a:rPr>
              <a:t>    T(n) = 1 + T(n/2)</a:t>
            </a:r>
          </a:p>
          <a:p>
            <a:pPr algn="l"/>
            <a:r>
              <a:rPr lang="en-US" dirty="0">
                <a:latin typeface="+mn-lt"/>
              </a:rPr>
              <a:t>    T(n) = 1 + (1 + T(n/4))</a:t>
            </a:r>
          </a:p>
          <a:p>
            <a:pPr algn="l"/>
            <a:r>
              <a:rPr lang="en-US" dirty="0">
                <a:latin typeface="+mn-lt"/>
              </a:rPr>
              <a:t>    T(n) = 2 + T(n/4)</a:t>
            </a:r>
          </a:p>
          <a:p>
            <a:pPr algn="l"/>
            <a:r>
              <a:rPr lang="en-US" dirty="0">
                <a:latin typeface="+mn-lt"/>
              </a:rPr>
              <a:t>            . . .</a:t>
            </a:r>
          </a:p>
          <a:p>
            <a:pPr algn="l"/>
            <a:r>
              <a:rPr lang="en-US" dirty="0">
                <a:latin typeface="+mn-lt"/>
              </a:rPr>
              <a:t>    T(n) = k + T(n/2^k)</a:t>
            </a:r>
          </a:p>
          <a:p>
            <a:pPr algn="l"/>
            <a:r>
              <a:rPr lang="en-US" dirty="0">
                <a:latin typeface="+mn-lt"/>
              </a:rPr>
              <a:t>    </a:t>
            </a:r>
            <a:r>
              <a:rPr lang="pt-BR" dirty="0">
                <a:latin typeface="+mn-lt"/>
              </a:rPr>
              <a:t>T(n) = log(n) + T(n/2^log(n))</a:t>
            </a:r>
          </a:p>
          <a:p>
            <a:pPr algn="l"/>
            <a:r>
              <a:rPr lang="pt-BR" dirty="0">
                <a:latin typeface="+mn-lt"/>
              </a:rPr>
              <a:t>    </a:t>
            </a:r>
            <a:r>
              <a:rPr lang="fr-FR" dirty="0">
                <a:latin typeface="+mn-lt"/>
              </a:rPr>
              <a:t>T(n) = log(n) + T(1)</a:t>
            </a:r>
            <a:endParaRPr lang="pt-BR" dirty="0">
              <a:latin typeface="+mn-lt"/>
            </a:endParaRPr>
          </a:p>
          <a:p>
            <a:pPr algn="l"/>
            <a:r>
              <a:rPr lang="pt-BR" dirty="0">
                <a:latin typeface="+mn-lt"/>
              </a:rPr>
              <a:t>    T(n) = 1 + log(n)</a:t>
            </a:r>
          </a:p>
          <a:p>
            <a:pPr algn="l"/>
            <a:r>
              <a:rPr lang="pt-BR" dirty="0">
                <a:latin typeface="+mn-lt"/>
              </a:rPr>
              <a:t>    T(n) = O(log(n))</a:t>
            </a:r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E0F75-A054-451A-B516-5793211B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787" y="0"/>
            <a:ext cx="49112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9"/>
          <p:cNvSpPr/>
          <p:nvPr/>
        </p:nvSpPr>
        <p:spPr>
          <a:xfrm>
            <a:off x="6400500" y="1200650"/>
            <a:ext cx="2788575" cy="2689400"/>
          </a:xfrm>
          <a:custGeom>
            <a:avLst/>
            <a:gdLst/>
            <a:ahLst/>
            <a:cxnLst/>
            <a:rect l="l" t="t" r="r" b="b"/>
            <a:pathLst>
              <a:path w="111543" h="107576" extrusionOk="0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28" name="Google Shape;1328;p49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n-lt"/>
              </a:rPr>
              <a:t>Thuật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toán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duyệt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đồ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thị</a:t>
            </a:r>
            <a:r>
              <a:rPr lang="en-US" dirty="0">
                <a:latin typeface="+mn-lt"/>
              </a:rPr>
              <a:t> (DFS)</a:t>
            </a:r>
            <a:endParaRPr dirty="0">
              <a:latin typeface="+mn-lt"/>
            </a:endParaRPr>
          </a:p>
        </p:txBody>
      </p:sp>
      <p:pic>
        <p:nvPicPr>
          <p:cNvPr id="1329" name="Google Shape;1329;p49"/>
          <p:cNvPicPr preferRelativeResize="0"/>
          <p:nvPr/>
        </p:nvPicPr>
        <p:blipFill rotWithShape="1">
          <a:blip r:embed="rId3">
            <a:alphaModFix/>
          </a:blip>
          <a:srcRect t="-105429" r="12203" b="105429"/>
          <a:stretch/>
        </p:blipFill>
        <p:spPr>
          <a:xfrm>
            <a:off x="3487189" y="1489125"/>
            <a:ext cx="3369900" cy="2499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1364" name="Google Shape;1364;p49"/>
          <p:cNvSpPr txBox="1"/>
          <p:nvPr/>
        </p:nvSpPr>
        <p:spPr>
          <a:xfrm>
            <a:off x="1408248" y="1211860"/>
            <a:ext cx="5157543" cy="339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Algorithm DFS(G, v)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          if v is already visited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	return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          Mark v as visited.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          // Perform some operation on v.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          for all neighbors x of v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Didact Gothic"/>
                <a:ea typeface="Didact Gothic"/>
                <a:cs typeface="Didact Gothic"/>
                <a:sym typeface="Didact Gothic"/>
              </a:rPr>
              <a:t>	DFS(G, x</a:t>
            </a:r>
            <a:r>
              <a:rPr lang="en-US" sz="2400" dirty="0" smtClean="0"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  <a:endParaRPr lang="en-US" sz="24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365" name="Google Shape;1365;p49"/>
          <p:cNvGrpSpPr/>
          <p:nvPr/>
        </p:nvGrpSpPr>
        <p:grpSpPr>
          <a:xfrm>
            <a:off x="6655120" y="1102275"/>
            <a:ext cx="1290448" cy="3062633"/>
            <a:chOff x="2473025" y="-13112500"/>
            <a:chExt cx="2673950" cy="13350625"/>
          </a:xfrm>
        </p:grpSpPr>
        <p:sp>
          <p:nvSpPr>
            <p:cNvPr id="1366" name="Google Shape;1366;p49"/>
            <p:cNvSpPr/>
            <p:nvPr/>
          </p:nvSpPr>
          <p:spPr>
            <a:xfrm>
              <a:off x="2473025" y="-9353550"/>
              <a:ext cx="2673950" cy="9591675"/>
            </a:xfrm>
            <a:custGeom>
              <a:avLst/>
              <a:gdLst/>
              <a:ahLst/>
              <a:cxnLst/>
              <a:rect l="l" t="t" r="r" b="b"/>
              <a:pathLst>
                <a:path w="106958" h="383667" extrusionOk="0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2507400" y="-9260500"/>
              <a:ext cx="400175" cy="432575"/>
            </a:xfrm>
            <a:custGeom>
              <a:avLst/>
              <a:gdLst/>
              <a:ahLst/>
              <a:cxnLst/>
              <a:rect l="l" t="t" r="r" b="b"/>
              <a:pathLst>
                <a:path w="16007" h="17303" extrusionOk="0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2651875" y="-8757025"/>
              <a:ext cx="133475" cy="361950"/>
            </a:xfrm>
            <a:custGeom>
              <a:avLst/>
              <a:gdLst/>
              <a:ahLst/>
              <a:cxnLst/>
              <a:rect l="l" t="t" r="r" b="b"/>
              <a:pathLst>
                <a:path w="5339" h="14478" extrusionOk="0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2670575" y="-8393100"/>
              <a:ext cx="148175" cy="488175"/>
            </a:xfrm>
            <a:custGeom>
              <a:avLst/>
              <a:gdLst/>
              <a:ahLst/>
              <a:cxnLst/>
              <a:rect l="l" t="t" r="r" b="b"/>
              <a:pathLst>
                <a:path w="5927" h="19527" extrusionOk="0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2708300" y="-7963375"/>
              <a:ext cx="184350" cy="651850"/>
            </a:xfrm>
            <a:custGeom>
              <a:avLst/>
              <a:gdLst/>
              <a:ahLst/>
              <a:cxnLst/>
              <a:rect l="l" t="t" r="r" b="b"/>
              <a:pathLst>
                <a:path w="7374" h="26074" extrusionOk="0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2782550" y="-7416500"/>
              <a:ext cx="216400" cy="597975"/>
            </a:xfrm>
            <a:custGeom>
              <a:avLst/>
              <a:gdLst/>
              <a:ahLst/>
              <a:cxnLst/>
              <a:rect l="l" t="t" r="r" b="b"/>
              <a:pathLst>
                <a:path w="8656" h="23919" extrusionOk="0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2877600" y="-6951300"/>
              <a:ext cx="244550" cy="551425"/>
            </a:xfrm>
            <a:custGeom>
              <a:avLst/>
              <a:gdLst/>
              <a:ahLst/>
              <a:cxnLst/>
              <a:rect l="l" t="t" r="r" b="b"/>
              <a:pathLst>
                <a:path w="9782" h="22057" extrusionOk="0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3055575" y="-2076775"/>
              <a:ext cx="211725" cy="525350"/>
            </a:xfrm>
            <a:custGeom>
              <a:avLst/>
              <a:gdLst/>
              <a:ahLst/>
              <a:cxnLst/>
              <a:rect l="l" t="t" r="r" b="b"/>
              <a:pathLst>
                <a:path w="8469" h="21014" extrusionOk="0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3060475" y="-1514000"/>
              <a:ext cx="209150" cy="417850"/>
            </a:xfrm>
            <a:custGeom>
              <a:avLst/>
              <a:gdLst/>
              <a:ahLst/>
              <a:cxnLst/>
              <a:rect l="l" t="t" r="r" b="b"/>
              <a:pathLst>
                <a:path w="8366" h="16714" extrusionOk="0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3086750" y="-3865475"/>
              <a:ext cx="1362800" cy="1088400"/>
            </a:xfrm>
            <a:custGeom>
              <a:avLst/>
              <a:gdLst/>
              <a:ahLst/>
              <a:cxnLst/>
              <a:rect l="l" t="t" r="r" b="b"/>
              <a:pathLst>
                <a:path w="54512" h="43536" extrusionOk="0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3088525" y="-7039525"/>
              <a:ext cx="1370050" cy="3330375"/>
            </a:xfrm>
            <a:custGeom>
              <a:avLst/>
              <a:gdLst/>
              <a:ahLst/>
              <a:cxnLst/>
              <a:rect l="l" t="t" r="r" b="b"/>
              <a:pathLst>
                <a:path w="54802" h="133215" extrusionOk="0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3067600" y="-2491450"/>
              <a:ext cx="255025" cy="366500"/>
            </a:xfrm>
            <a:custGeom>
              <a:avLst/>
              <a:gdLst/>
              <a:ahLst/>
              <a:cxnLst/>
              <a:rect l="l" t="t" r="r" b="b"/>
              <a:pathLst>
                <a:path w="10201" h="14660" extrusionOk="0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3001925" y="-6601275"/>
              <a:ext cx="218400" cy="473150"/>
            </a:xfrm>
            <a:custGeom>
              <a:avLst/>
              <a:gdLst/>
              <a:ahLst/>
              <a:cxnLst/>
              <a:rect l="l" t="t" r="r" b="b"/>
              <a:pathLst>
                <a:path w="8736" h="18926" extrusionOk="0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3111000" y="-2878925"/>
              <a:ext cx="288200" cy="352875"/>
            </a:xfrm>
            <a:custGeom>
              <a:avLst/>
              <a:gdLst/>
              <a:ahLst/>
              <a:cxnLst/>
              <a:rect l="l" t="t" r="r" b="b"/>
              <a:pathLst>
                <a:path w="11528" h="14115" extrusionOk="0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3090750" y="-1062150"/>
              <a:ext cx="247450" cy="494425"/>
            </a:xfrm>
            <a:custGeom>
              <a:avLst/>
              <a:gdLst/>
              <a:ahLst/>
              <a:cxnLst/>
              <a:rect l="l" t="t" r="r" b="b"/>
              <a:pathLst>
                <a:path w="9898" h="19777" extrusionOk="0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3157750" y="-3620400"/>
              <a:ext cx="125025" cy="271775"/>
            </a:xfrm>
            <a:custGeom>
              <a:avLst/>
              <a:gdLst/>
              <a:ahLst/>
              <a:cxnLst/>
              <a:rect l="l" t="t" r="r" b="b"/>
              <a:pathLst>
                <a:path w="5001" h="10871" extrusionOk="0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3181025" y="-13112500"/>
              <a:ext cx="1302600" cy="5721000"/>
            </a:xfrm>
            <a:custGeom>
              <a:avLst/>
              <a:gdLst/>
              <a:ahLst/>
              <a:cxnLst/>
              <a:rect l="l" t="t" r="r" b="b"/>
              <a:pathLst>
                <a:path w="52104" h="228840" extrusionOk="0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3185475" y="-3549475"/>
              <a:ext cx="73475" cy="128800"/>
            </a:xfrm>
            <a:custGeom>
              <a:avLst/>
              <a:gdLst/>
              <a:ahLst/>
              <a:cxnLst/>
              <a:rect l="l" t="t" r="r" b="b"/>
              <a:pathLst>
                <a:path w="2939" h="5152" extrusionOk="0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3217525" y="-9676050"/>
              <a:ext cx="123900" cy="921325"/>
            </a:xfrm>
            <a:custGeom>
              <a:avLst/>
              <a:gdLst/>
              <a:ahLst/>
              <a:cxnLst/>
              <a:rect l="l" t="t" r="r" b="b"/>
              <a:pathLst>
                <a:path w="4956" h="36853" extrusionOk="0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3063925" y="-558675"/>
              <a:ext cx="444350" cy="673150"/>
            </a:xfrm>
            <a:custGeom>
              <a:avLst/>
              <a:gdLst/>
              <a:ahLst/>
              <a:cxnLst/>
              <a:rect l="l" t="t" r="r" b="b"/>
              <a:pathLst>
                <a:path w="17774" h="26926" extrusionOk="0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3376125" y="-9190450"/>
              <a:ext cx="909825" cy="999050"/>
            </a:xfrm>
            <a:custGeom>
              <a:avLst/>
              <a:gdLst/>
              <a:ahLst/>
              <a:cxnLst/>
              <a:rect l="l" t="t" r="r" b="b"/>
              <a:pathLst>
                <a:path w="36393" h="39962" extrusionOk="0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3380700" y="-9378500"/>
              <a:ext cx="123450" cy="403075"/>
            </a:xfrm>
            <a:custGeom>
              <a:avLst/>
              <a:gdLst/>
              <a:ahLst/>
              <a:cxnLst/>
              <a:rect l="l" t="t" r="r" b="b"/>
              <a:pathLst>
                <a:path w="4938" h="16123" extrusionOk="0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3381125" y="-11732525"/>
              <a:ext cx="906600" cy="2297600"/>
            </a:xfrm>
            <a:custGeom>
              <a:avLst/>
              <a:gdLst/>
              <a:ahLst/>
              <a:cxnLst/>
              <a:rect l="l" t="t" r="r" b="b"/>
              <a:pathLst>
                <a:path w="36264" h="91904" extrusionOk="0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3377350" y="-5431225"/>
              <a:ext cx="811975" cy="1274200"/>
            </a:xfrm>
            <a:custGeom>
              <a:avLst/>
              <a:gdLst/>
              <a:ahLst/>
              <a:cxnLst/>
              <a:rect l="l" t="t" r="r" b="b"/>
              <a:pathLst>
                <a:path w="32479" h="50968" extrusionOk="0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3417425" y="-4437875"/>
              <a:ext cx="756225" cy="428350"/>
            </a:xfrm>
            <a:custGeom>
              <a:avLst/>
              <a:gdLst/>
              <a:ahLst/>
              <a:cxnLst/>
              <a:rect l="l" t="t" r="r" b="b"/>
              <a:pathLst>
                <a:path w="30249" h="17134" extrusionOk="0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422100" y="-5329675"/>
              <a:ext cx="734950" cy="1187950"/>
            </a:xfrm>
            <a:custGeom>
              <a:avLst/>
              <a:gdLst/>
              <a:ahLst/>
              <a:cxnLst/>
              <a:rect l="l" t="t" r="r" b="b"/>
              <a:pathLst>
                <a:path w="29398" h="47518" extrusionOk="0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3465500" y="-3446800"/>
              <a:ext cx="106550" cy="219575"/>
            </a:xfrm>
            <a:custGeom>
              <a:avLst/>
              <a:gdLst/>
              <a:ahLst/>
              <a:cxnLst/>
              <a:rect l="l" t="t" r="r" b="b"/>
              <a:pathLst>
                <a:path w="4262" h="8783" extrusionOk="0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3489650" y="-3417300"/>
              <a:ext cx="60800" cy="122275"/>
            </a:xfrm>
            <a:custGeom>
              <a:avLst/>
              <a:gdLst/>
              <a:ahLst/>
              <a:cxnLst/>
              <a:rect l="l" t="t" r="r" b="b"/>
              <a:pathLst>
                <a:path w="2432" h="4891" extrusionOk="0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3523725" y="-9335100"/>
              <a:ext cx="144475" cy="557100"/>
            </a:xfrm>
            <a:custGeom>
              <a:avLst/>
              <a:gdLst/>
              <a:ahLst/>
              <a:cxnLst/>
              <a:rect l="l" t="t" r="r" b="b"/>
              <a:pathLst>
                <a:path w="5779" h="22284" extrusionOk="0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3587275" y="-7370550"/>
              <a:ext cx="359875" cy="334175"/>
            </a:xfrm>
            <a:custGeom>
              <a:avLst/>
              <a:gdLst/>
              <a:ahLst/>
              <a:cxnLst/>
              <a:rect l="l" t="t" r="r" b="b"/>
              <a:pathLst>
                <a:path w="14395" h="13367" extrusionOk="0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3667975" y="-9325175"/>
              <a:ext cx="169300" cy="599375"/>
            </a:xfrm>
            <a:custGeom>
              <a:avLst/>
              <a:gdLst/>
              <a:ahLst/>
              <a:cxnLst/>
              <a:rect l="l" t="t" r="r" b="b"/>
              <a:pathLst>
                <a:path w="6772" h="23975" extrusionOk="0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3680875" y="-4355900"/>
              <a:ext cx="222300" cy="219000"/>
            </a:xfrm>
            <a:custGeom>
              <a:avLst/>
              <a:gdLst/>
              <a:ahLst/>
              <a:cxnLst/>
              <a:rect l="l" t="t" r="r" b="b"/>
              <a:pathLst>
                <a:path w="8892" h="8760" extrusionOk="0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3692225" y="-12065250"/>
              <a:ext cx="244675" cy="252750"/>
            </a:xfrm>
            <a:custGeom>
              <a:avLst/>
              <a:gdLst/>
              <a:ahLst/>
              <a:cxnLst/>
              <a:rect l="l" t="t" r="r" b="b"/>
              <a:pathLst>
                <a:path w="9787" h="10110" extrusionOk="0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3737975" y="-8107475"/>
              <a:ext cx="132250" cy="123425"/>
            </a:xfrm>
            <a:custGeom>
              <a:avLst/>
              <a:gdLst/>
              <a:ahLst/>
              <a:cxnLst/>
              <a:rect l="l" t="t" r="r" b="b"/>
              <a:pathLst>
                <a:path w="5290" h="4937" extrusionOk="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3739300" y="-7688525"/>
              <a:ext cx="137050" cy="288225"/>
            </a:xfrm>
            <a:custGeom>
              <a:avLst/>
              <a:gdLst/>
              <a:ahLst/>
              <a:cxnLst/>
              <a:rect l="l" t="t" r="r" b="b"/>
              <a:pathLst>
                <a:path w="5482" h="11529" extrusionOk="0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3744100" y="-13018325"/>
              <a:ext cx="177550" cy="383525"/>
            </a:xfrm>
            <a:custGeom>
              <a:avLst/>
              <a:gdLst/>
              <a:ahLst/>
              <a:cxnLst/>
              <a:rect l="l" t="t" r="r" b="b"/>
              <a:pathLst>
                <a:path w="7102" h="15341" extrusionOk="0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746100" y="-7933600"/>
              <a:ext cx="131350" cy="201150"/>
            </a:xfrm>
            <a:custGeom>
              <a:avLst/>
              <a:gdLst/>
              <a:ahLst/>
              <a:cxnLst/>
              <a:rect l="l" t="t" r="r" b="b"/>
              <a:pathLst>
                <a:path w="5254" h="8046" extrusionOk="0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50275" y="-9341350"/>
              <a:ext cx="128350" cy="614700"/>
            </a:xfrm>
            <a:custGeom>
              <a:avLst/>
              <a:gdLst/>
              <a:ahLst/>
              <a:cxnLst/>
              <a:rect l="l" t="t" r="r" b="b"/>
              <a:pathLst>
                <a:path w="5134" h="24588" extrusionOk="0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979950" y="-3398300"/>
              <a:ext cx="98975" cy="261550"/>
            </a:xfrm>
            <a:custGeom>
              <a:avLst/>
              <a:gdLst/>
              <a:ahLst/>
              <a:cxnLst/>
              <a:rect l="l" t="t" r="r" b="b"/>
              <a:pathLst>
                <a:path w="3959" h="10462" extrusionOk="0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4004875" y="-3329375"/>
              <a:ext cx="48550" cy="120300"/>
            </a:xfrm>
            <a:custGeom>
              <a:avLst/>
              <a:gdLst/>
              <a:ahLst/>
              <a:cxnLst/>
              <a:rect l="l" t="t" r="r" b="b"/>
              <a:pathLst>
                <a:path w="1942" h="4812" extrusionOk="0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3987950" y="-9374250"/>
              <a:ext cx="142175" cy="611000"/>
            </a:xfrm>
            <a:custGeom>
              <a:avLst/>
              <a:gdLst/>
              <a:ahLst/>
              <a:cxnLst/>
              <a:rect l="l" t="t" r="r" b="b"/>
              <a:pathLst>
                <a:path w="5687" h="24440" extrusionOk="0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036600" y="-566050"/>
              <a:ext cx="424650" cy="734700"/>
            </a:xfrm>
            <a:custGeom>
              <a:avLst/>
              <a:gdLst/>
              <a:ahLst/>
              <a:cxnLst/>
              <a:rect l="l" t="t" r="r" b="b"/>
              <a:pathLst>
                <a:path w="16986" h="29388" extrusionOk="0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124750" y="-9450825"/>
              <a:ext cx="159975" cy="562200"/>
            </a:xfrm>
            <a:custGeom>
              <a:avLst/>
              <a:gdLst/>
              <a:ahLst/>
              <a:cxnLst/>
              <a:rect l="l" t="t" r="r" b="b"/>
              <a:pathLst>
                <a:path w="6399" h="22488" extrusionOk="0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209575" y="-968250"/>
              <a:ext cx="244325" cy="387475"/>
            </a:xfrm>
            <a:custGeom>
              <a:avLst/>
              <a:gdLst/>
              <a:ahLst/>
              <a:cxnLst/>
              <a:rect l="l" t="t" r="r" b="b"/>
              <a:pathLst>
                <a:path w="9773" h="15499" extrusionOk="0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169725" y="-2836100"/>
              <a:ext cx="320450" cy="356000"/>
            </a:xfrm>
            <a:custGeom>
              <a:avLst/>
              <a:gdLst/>
              <a:ahLst/>
              <a:cxnLst/>
              <a:rect l="l" t="t" r="r" b="b"/>
              <a:pathLst>
                <a:path w="12818" h="14240" extrusionOk="0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4242500" y="-6565825"/>
              <a:ext cx="206850" cy="483075"/>
            </a:xfrm>
            <a:custGeom>
              <a:avLst/>
              <a:gdLst/>
              <a:ahLst/>
              <a:cxnLst/>
              <a:rect l="l" t="t" r="r" b="b"/>
              <a:pathLst>
                <a:path w="8274" h="19323" extrusionOk="0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4307400" y="-3582675"/>
              <a:ext cx="93525" cy="255875"/>
            </a:xfrm>
            <a:custGeom>
              <a:avLst/>
              <a:gdLst/>
              <a:ahLst/>
              <a:cxnLst/>
              <a:rect l="l" t="t" r="r" b="b"/>
              <a:pathLst>
                <a:path w="3741" h="10235" extrusionOk="0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4289475" y="-1396850"/>
              <a:ext cx="223650" cy="418125"/>
            </a:xfrm>
            <a:custGeom>
              <a:avLst/>
              <a:gdLst/>
              <a:ahLst/>
              <a:cxnLst/>
              <a:rect l="l" t="t" r="r" b="b"/>
              <a:pathLst>
                <a:path w="8946" h="16725" extrusionOk="0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4317750" y="-9574225"/>
              <a:ext cx="131800" cy="783175"/>
            </a:xfrm>
            <a:custGeom>
              <a:avLst/>
              <a:gdLst/>
              <a:ahLst/>
              <a:cxnLst/>
              <a:rect l="l" t="t" r="r" b="b"/>
              <a:pathLst>
                <a:path w="5272" h="31327" extrusionOk="0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4332000" y="-3784625"/>
              <a:ext cx="123900" cy="347500"/>
            </a:xfrm>
            <a:custGeom>
              <a:avLst/>
              <a:gdLst/>
              <a:ahLst/>
              <a:cxnLst/>
              <a:rect l="l" t="t" r="r" b="b"/>
              <a:pathLst>
                <a:path w="4956" h="13900" extrusionOk="0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4331325" y="-3515150"/>
              <a:ext cx="47675" cy="121700"/>
            </a:xfrm>
            <a:custGeom>
              <a:avLst/>
              <a:gdLst/>
              <a:ahLst/>
              <a:cxnLst/>
              <a:rect l="l" t="t" r="r" b="b"/>
              <a:pathLst>
                <a:path w="1907" h="4868" extrusionOk="0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4334775" y="-1936350"/>
              <a:ext cx="201050" cy="511725"/>
            </a:xfrm>
            <a:custGeom>
              <a:avLst/>
              <a:gdLst/>
              <a:ahLst/>
              <a:cxnLst/>
              <a:rect l="l" t="t" r="r" b="b"/>
              <a:pathLst>
                <a:path w="8042" h="20469" extrusionOk="0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4274800" y="-2440400"/>
              <a:ext cx="259900" cy="507200"/>
            </a:xfrm>
            <a:custGeom>
              <a:avLst/>
              <a:gdLst/>
              <a:ahLst/>
              <a:cxnLst/>
              <a:rect l="l" t="t" r="r" b="b"/>
              <a:pathLst>
                <a:path w="10396" h="20288" extrusionOk="0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4368625" y="-6793600"/>
              <a:ext cx="245000" cy="575550"/>
            </a:xfrm>
            <a:custGeom>
              <a:avLst/>
              <a:gdLst/>
              <a:ahLst/>
              <a:cxnLst/>
              <a:rect l="l" t="t" r="r" b="b"/>
              <a:pathLst>
                <a:path w="9800" h="23022" extrusionOk="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4504525" y="-7097950"/>
              <a:ext cx="250000" cy="616675"/>
            </a:xfrm>
            <a:custGeom>
              <a:avLst/>
              <a:gdLst/>
              <a:ahLst/>
              <a:cxnLst/>
              <a:rect l="l" t="t" r="r" b="b"/>
              <a:pathLst>
                <a:path w="10000" h="24667" extrusionOk="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617050" y="-7463575"/>
              <a:ext cx="238325" cy="592850"/>
            </a:xfrm>
            <a:custGeom>
              <a:avLst/>
              <a:gdLst/>
              <a:ahLst/>
              <a:cxnLst/>
              <a:rect l="l" t="t" r="r" b="b"/>
              <a:pathLst>
                <a:path w="9533" h="23714" extrusionOk="0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4728250" y="-8967500"/>
              <a:ext cx="393250" cy="563925"/>
            </a:xfrm>
            <a:custGeom>
              <a:avLst/>
              <a:gdLst/>
              <a:ahLst/>
              <a:cxnLst/>
              <a:rect l="l" t="t" r="r" b="b"/>
              <a:pathLst>
                <a:path w="15730" h="22557" extrusionOk="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4711775" y="-7869775"/>
              <a:ext cx="213600" cy="532725"/>
            </a:xfrm>
            <a:custGeom>
              <a:avLst/>
              <a:gdLst/>
              <a:ahLst/>
              <a:cxnLst/>
              <a:rect l="l" t="t" r="r" b="b"/>
              <a:pathLst>
                <a:path w="8544" h="21309" extrusionOk="0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4780225" y="-8339775"/>
              <a:ext cx="192250" cy="484500"/>
            </a:xfrm>
            <a:custGeom>
              <a:avLst/>
              <a:gdLst/>
              <a:ahLst/>
              <a:cxnLst/>
              <a:rect l="l" t="t" r="r" b="b"/>
              <a:pathLst>
                <a:path w="7690" h="19380" extrusionOk="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970825" y="-11134875"/>
              <a:ext cx="352400" cy="900900"/>
            </a:xfrm>
            <a:custGeom>
              <a:avLst/>
              <a:gdLst/>
              <a:ahLst/>
              <a:cxnLst/>
              <a:rect l="l" t="t" r="r" b="b"/>
              <a:pathLst>
                <a:path w="14096" h="36036" extrusionOk="0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999750" y="-11060000"/>
              <a:ext cx="294550" cy="748300"/>
            </a:xfrm>
            <a:custGeom>
              <a:avLst/>
              <a:gdLst/>
              <a:ahLst/>
              <a:cxnLst/>
              <a:rect l="l" t="t" r="r" b="b"/>
              <a:pathLst>
                <a:path w="11782" h="29932" extrusionOk="0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4052300" y="-10953325"/>
              <a:ext cx="196700" cy="524475"/>
            </a:xfrm>
            <a:custGeom>
              <a:avLst/>
              <a:gdLst/>
              <a:ahLst/>
              <a:cxnLst/>
              <a:rect l="l" t="t" r="r" b="b"/>
              <a:pathLst>
                <a:path w="7868" h="20979" extrusionOk="0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4075675" y="-10925250"/>
              <a:ext cx="145375" cy="404800"/>
            </a:xfrm>
            <a:custGeom>
              <a:avLst/>
              <a:gdLst/>
              <a:ahLst/>
              <a:cxnLst/>
              <a:rect l="l" t="t" r="r" b="b"/>
              <a:pathLst>
                <a:path w="5815" h="16192" extrusionOk="0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3266375" y="-11114175"/>
              <a:ext cx="352300" cy="900625"/>
            </a:xfrm>
            <a:custGeom>
              <a:avLst/>
              <a:gdLst/>
              <a:ahLst/>
              <a:cxnLst/>
              <a:rect l="l" t="t" r="r" b="b"/>
              <a:pathLst>
                <a:path w="14092" h="36025" extrusionOk="0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3295325" y="-11039275"/>
              <a:ext cx="294525" cy="748300"/>
            </a:xfrm>
            <a:custGeom>
              <a:avLst/>
              <a:gdLst/>
              <a:ahLst/>
              <a:cxnLst/>
              <a:rect l="l" t="t" r="r" b="b"/>
              <a:pathLst>
                <a:path w="11781" h="29932" extrusionOk="0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347750" y="-10932625"/>
              <a:ext cx="196700" cy="524500"/>
            </a:xfrm>
            <a:custGeom>
              <a:avLst/>
              <a:gdLst/>
              <a:ahLst/>
              <a:cxnLst/>
              <a:rect l="l" t="t" r="r" b="b"/>
              <a:pathLst>
                <a:path w="7868" h="20980" extrusionOk="0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3371225" y="-10904550"/>
              <a:ext cx="145400" cy="404800"/>
            </a:xfrm>
            <a:custGeom>
              <a:avLst/>
              <a:gdLst/>
              <a:ahLst/>
              <a:cxnLst/>
              <a:rect l="l" t="t" r="r" b="b"/>
              <a:pathLst>
                <a:path w="5816" h="16192" extrusionOk="0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56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485</Words>
  <Application>Microsoft Office PowerPoint</Application>
  <PresentationFormat>On-screen Show (16:9)</PresentationFormat>
  <Paragraphs>67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Didact Gothic</vt:lpstr>
      <vt:lpstr>Consolas</vt:lpstr>
      <vt:lpstr>Arial</vt:lpstr>
      <vt:lpstr>Century Gothic</vt:lpstr>
      <vt:lpstr>Times New Roman</vt:lpstr>
      <vt:lpstr>Courier New</vt:lpstr>
      <vt:lpstr>Do Hyeon</vt:lpstr>
      <vt:lpstr>Bebas Neue</vt:lpstr>
      <vt:lpstr>Calibri</vt:lpstr>
      <vt:lpstr>Kawaii Robots Pitch Deck by Slidesgo</vt:lpstr>
      <vt:lpstr>Nhóm 6 </vt:lpstr>
      <vt:lpstr>Our Team</vt:lpstr>
      <vt:lpstr>Đệ quy là gì ?</vt:lpstr>
      <vt:lpstr>PowerPoint Presentation</vt:lpstr>
      <vt:lpstr>PowerPoint Presentation</vt:lpstr>
      <vt:lpstr>Vì sao phải tính độ phức tạp của thuật toán đệ quy?</vt:lpstr>
      <vt:lpstr>Cách tính độ phức tạp của thuật toán đệ quy:</vt:lpstr>
      <vt:lpstr>Một vài ví dụ</vt:lpstr>
      <vt:lpstr>Thuật toán duyệt đồ thị (DFS)</vt:lpstr>
      <vt:lpstr>Thuật toán tìm số fibonancy</vt:lpstr>
      <vt:lpstr>PowerPoint Presentation</vt:lpstr>
      <vt:lpstr>PowerPoint Presentation</vt:lpstr>
      <vt:lpstr>PowerPoint Presentation</vt:lpstr>
      <vt:lpstr>Nhược điểm</vt:lpstr>
      <vt:lpstr>PowerPoint Presentation</vt:lpstr>
      <vt:lpstr>PowerPoint Presentation</vt:lpstr>
      <vt:lpstr>PowerPoint Presentation</vt:lpstr>
      <vt:lpstr>So sánh thời gian thực hiện hai thuật toán</vt:lpstr>
      <vt:lpstr>PowerPoint Presentation</vt:lpstr>
      <vt:lpstr>Ưu điểm</vt:lpstr>
      <vt:lpstr>Tiết kiệm thời gian khi viết code.</vt:lpstr>
      <vt:lpstr>Sử dụng đệ quy khi duyệt cây và đồ thị </vt:lpstr>
      <vt:lpstr>PowerPoint Presentation</vt:lpstr>
      <vt:lpstr>Thanks!</vt:lpstr>
      <vt:lpstr>Câu hỏi phụ</vt:lpstr>
      <vt:lpstr>Câu hỏi phụ</vt:lpstr>
      <vt:lpstr>Câu hỏi phụ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Thanh</cp:lastModifiedBy>
  <cp:revision>43</cp:revision>
  <dcterms:modified xsi:type="dcterms:W3CDTF">2021-03-19T17:13:07Z</dcterms:modified>
</cp:coreProperties>
</file>